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58" r:id="rId2"/>
    <p:sldMasterId id="2147483692" r:id="rId3"/>
  </p:sldMasterIdLst>
  <p:notesMasterIdLst>
    <p:notesMasterId r:id="rId22"/>
  </p:notesMasterIdLst>
  <p:sldIdLst>
    <p:sldId id="256" r:id="rId4"/>
    <p:sldId id="287" r:id="rId5"/>
    <p:sldId id="259" r:id="rId6"/>
    <p:sldId id="312" r:id="rId7"/>
    <p:sldId id="257" r:id="rId8"/>
    <p:sldId id="310" r:id="rId9"/>
    <p:sldId id="313" r:id="rId10"/>
    <p:sldId id="260" r:id="rId11"/>
    <p:sldId id="261" r:id="rId12"/>
    <p:sldId id="262" r:id="rId13"/>
    <p:sldId id="314" r:id="rId14"/>
    <p:sldId id="263" r:id="rId15"/>
    <p:sldId id="315" r:id="rId16"/>
    <p:sldId id="265" r:id="rId17"/>
    <p:sldId id="316" r:id="rId18"/>
    <p:sldId id="267" r:id="rId19"/>
    <p:sldId id="309" r:id="rId20"/>
    <p:sldId id="281" r:id="rId21"/>
  </p:sldIdLst>
  <p:sldSz cx="9144000" cy="5143500" type="screen16x9"/>
  <p:notesSz cx="6858000" cy="9144000"/>
  <p:embeddedFontLst>
    <p:embeddedFont>
      <p:font typeface="Arvo" panose="020B060402020202020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Roboto" panose="020B0604020202020204" charset="0"/>
      <p:regular r:id="rId31"/>
      <p:bold r:id="rId32"/>
      <p:italic r:id="rId33"/>
      <p:boldItalic r:id="rId34"/>
    </p:embeddedFont>
    <p:embeddedFont>
      <p:font typeface="Roboto Condensed" panose="020B0604020202020204" charset="0"/>
      <p:regular r:id="rId35"/>
      <p:bold r:id="rId36"/>
      <p:italic r:id="rId37"/>
      <p:boldItalic r:id="rId38"/>
    </p:embeddedFont>
    <p:embeddedFont>
      <p:font typeface="Roboto Condensed Light" panose="020B0604020202020204" charset="0"/>
      <p:regular r:id="rId39"/>
      <p:bold r:id="rId40"/>
      <p:italic r:id="rId41"/>
      <p:boldItalic r:id="rId42"/>
    </p:embeddedFont>
    <p:embeddedFont>
      <p:font typeface="Trebuchet MS" panose="020B0603020202020204" pitchFamily="34" charset="0"/>
      <p:regular r:id="rId43"/>
      <p:bold r:id="rId44"/>
      <p:italic r:id="rId45"/>
      <p:boldItalic r:id="rId46"/>
    </p:embeddedFont>
    <p:embeddedFont>
      <p:font typeface="Wingdings 3" panose="05040102010807070707" pitchFamily="18" charset="2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27665BA-8202-44FC-AD62-C9F0E3EA811A}">
  <a:tblStyle styleId="{E27665BA-8202-44FC-AD62-C9F0E3EA811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15DE48A-E3B5-44D0-98CB-AE0B3FDC037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94" d="100"/>
          <a:sy n="94" d="100"/>
        </p:scale>
        <p:origin x="72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0856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6892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2" name="Google Shape;5302;ge3900b9f96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3" name="Google Shape;5303;ge3900b9f96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9654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7715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2" name="Google Shape;5302;ge3900b9f96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3" name="Google Shape;5303;ge3900b9f96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6738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1932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2" name="Google Shape;5302;ge3900b9f96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3" name="Google Shape;5303;ge3900b9f96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3077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1063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debaa7b3a2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debaa7b3a2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9396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debaa7b3a2_1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debaa7b3a2_1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7221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666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2" name="Google Shape;5302;ge3900b9f96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3" name="Google Shape;5303;ge3900b9f96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4834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3809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2" name="Google Shape;5302;ge3900b9f96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3" name="Google Shape;5303;ge3900b9f96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8957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800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1060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923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25654"/>
            <a:ext cx="6347715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395586"/>
            <a:ext cx="6347715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2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6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8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61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53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45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3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MĨ THẬT 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C0B6E6-7C0C-469A-897A-B70982B8B50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87275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457201"/>
            <a:ext cx="6347713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4" y="1620442"/>
            <a:ext cx="3088109" cy="2910579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1620443"/>
            <a:ext cx="3088110" cy="291058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MĨ THẬT 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EEDF3-032D-4CE3-B944-7FC16C58E9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91931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457201"/>
            <a:ext cx="6347713" cy="990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20738"/>
            <a:ext cx="3090672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22" indent="0">
              <a:buNone/>
              <a:defRPr sz="1500" b="1"/>
            </a:lvl2pPr>
            <a:lvl3pPr marL="685844" indent="0">
              <a:buNone/>
              <a:defRPr sz="1350" b="1"/>
            </a:lvl3pPr>
            <a:lvl4pPr marL="1028765" indent="0">
              <a:buNone/>
              <a:defRPr sz="1200" b="1"/>
            </a:lvl4pPr>
            <a:lvl5pPr marL="1371687" indent="0">
              <a:buNone/>
              <a:defRPr sz="1200" b="1"/>
            </a:lvl5pPr>
            <a:lvl6pPr marL="1714610" indent="0">
              <a:buNone/>
              <a:defRPr sz="1200" b="1"/>
            </a:lvl6pPr>
            <a:lvl7pPr marL="2057531" indent="0">
              <a:buNone/>
              <a:defRPr sz="1200" b="1"/>
            </a:lvl7pPr>
            <a:lvl8pPr marL="2400452" indent="0">
              <a:buNone/>
              <a:defRPr sz="1200" b="1"/>
            </a:lvl8pPr>
            <a:lvl9pPr marL="274337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52937"/>
            <a:ext cx="3090672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1" y="1620738"/>
            <a:ext cx="3090672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22" indent="0">
              <a:buNone/>
              <a:defRPr sz="1500" b="1"/>
            </a:lvl2pPr>
            <a:lvl3pPr marL="685844" indent="0">
              <a:buNone/>
              <a:defRPr sz="1350" b="1"/>
            </a:lvl3pPr>
            <a:lvl4pPr marL="1028765" indent="0">
              <a:buNone/>
              <a:defRPr sz="1200" b="1"/>
            </a:lvl4pPr>
            <a:lvl5pPr marL="1371687" indent="0">
              <a:buNone/>
              <a:defRPr sz="1200" b="1"/>
            </a:lvl5pPr>
            <a:lvl6pPr marL="1714610" indent="0">
              <a:buNone/>
              <a:defRPr sz="1200" b="1"/>
            </a:lvl6pPr>
            <a:lvl7pPr marL="2057531" indent="0">
              <a:buNone/>
              <a:defRPr sz="1200" b="1"/>
            </a:lvl7pPr>
            <a:lvl8pPr marL="2400452" indent="0">
              <a:buNone/>
              <a:defRPr sz="1200" b="1"/>
            </a:lvl8pPr>
            <a:lvl9pPr marL="274337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1" y="2052937"/>
            <a:ext cx="3090672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MĨ THẬT 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BADC0C-A343-4F8F-8815-887E2546D7A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35730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457201"/>
            <a:ext cx="6347713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MĨ THẬT 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BB9B99-543A-499B-9D02-744461E3D3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79981"/>
      </p:ext>
    </p:extLst>
  </p:cSld>
  <p:clrMapOvr>
    <a:masterClrMapping/>
  </p:clrMapOvr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MĨ THẬT 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73A57A-755D-4C92-B585-52527A85E6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44135"/>
      </p:ext>
    </p:extLst>
  </p:cSld>
  <p:clrMapOvr>
    <a:masterClrMapping/>
  </p:clrMapOvr>
  <p:hf sldNum="0"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23954"/>
            <a:ext cx="2790182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8" y="386196"/>
            <a:ext cx="3386037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082802"/>
            <a:ext cx="2790182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257191" indent="0">
              <a:buNone/>
              <a:defRPr sz="788"/>
            </a:lvl2pPr>
            <a:lvl3pPr marL="514383" indent="0">
              <a:buNone/>
              <a:defRPr sz="675"/>
            </a:lvl3pPr>
            <a:lvl4pPr marL="771575" indent="0">
              <a:buNone/>
              <a:defRPr sz="563"/>
            </a:lvl4pPr>
            <a:lvl5pPr marL="1028765" indent="0">
              <a:buNone/>
              <a:defRPr sz="563"/>
            </a:lvl5pPr>
            <a:lvl6pPr marL="1285956" indent="0">
              <a:buNone/>
              <a:defRPr sz="563"/>
            </a:lvl6pPr>
            <a:lvl7pPr marL="1543148" indent="0">
              <a:buNone/>
              <a:defRPr sz="563"/>
            </a:lvl7pPr>
            <a:lvl8pPr marL="1800340" indent="0">
              <a:buNone/>
              <a:defRPr sz="563"/>
            </a:lvl8pPr>
            <a:lvl9pPr marL="2057531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MĨ THẬT 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67DB8-2ED9-4EBC-B989-D465A8FBEF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38728"/>
      </p:ext>
    </p:extLst>
  </p:cSld>
  <p:clrMapOvr>
    <a:masterClrMapping/>
  </p:clrMapOvr>
  <p:hf sldNum="0"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3600451"/>
            <a:ext cx="634771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3" y="457200"/>
            <a:ext cx="6347713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22" indent="0">
              <a:buNone/>
              <a:defRPr sz="1200"/>
            </a:lvl2pPr>
            <a:lvl3pPr marL="685844" indent="0">
              <a:buNone/>
              <a:defRPr sz="1200"/>
            </a:lvl3pPr>
            <a:lvl4pPr marL="1028765" indent="0">
              <a:buNone/>
              <a:defRPr sz="1200"/>
            </a:lvl4pPr>
            <a:lvl5pPr marL="1371687" indent="0">
              <a:buNone/>
              <a:defRPr sz="1200"/>
            </a:lvl5pPr>
            <a:lvl6pPr marL="1714610" indent="0">
              <a:buNone/>
              <a:defRPr sz="1200"/>
            </a:lvl6pPr>
            <a:lvl7pPr marL="2057531" indent="0">
              <a:buNone/>
              <a:defRPr sz="1200"/>
            </a:lvl7pPr>
            <a:lvl8pPr marL="2400452" indent="0">
              <a:buNone/>
              <a:defRPr sz="1200"/>
            </a:lvl8pPr>
            <a:lvl9pPr marL="2743375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4025504"/>
            <a:ext cx="6347713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22" indent="0">
              <a:buNone/>
              <a:defRPr sz="900"/>
            </a:lvl2pPr>
            <a:lvl3pPr marL="685844" indent="0">
              <a:buNone/>
              <a:defRPr sz="750"/>
            </a:lvl3pPr>
            <a:lvl4pPr marL="1028765" indent="0">
              <a:buNone/>
              <a:defRPr sz="675"/>
            </a:lvl4pPr>
            <a:lvl5pPr marL="1371687" indent="0">
              <a:buNone/>
              <a:defRPr sz="675"/>
            </a:lvl5pPr>
            <a:lvl6pPr marL="1714610" indent="0">
              <a:buNone/>
              <a:defRPr sz="675"/>
            </a:lvl6pPr>
            <a:lvl7pPr marL="2057531" indent="0">
              <a:buNone/>
              <a:defRPr sz="675"/>
            </a:lvl7pPr>
            <a:lvl8pPr marL="2400452" indent="0">
              <a:buNone/>
              <a:defRPr sz="675"/>
            </a:lvl8pPr>
            <a:lvl9pPr marL="2743375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MĨ THẬT 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1A1ACA-0176-4833-AFD6-AA1DE56316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63409"/>
      </p:ext>
    </p:extLst>
  </p:cSld>
  <p:clrMapOvr>
    <a:masterClrMapping/>
  </p:clrMapOvr>
  <p:hf sldNum="0"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457200"/>
            <a:ext cx="6347713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3352800"/>
            <a:ext cx="6347713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2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6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8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61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53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45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3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MĨ THẬT 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D5F79-94BD-4A49-B90A-B816150C530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81415"/>
      </p:ext>
    </p:extLst>
  </p:cSld>
  <p:clrMapOvr>
    <a:masterClrMapping/>
  </p:clrMapOvr>
  <p:hf sldNum="0"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457200"/>
            <a:ext cx="607218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8" y="2724150"/>
            <a:ext cx="541980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22" indent="0">
              <a:buFontTx/>
              <a:buNone/>
              <a:defRPr/>
            </a:lvl2pPr>
            <a:lvl3pPr marL="685844" indent="0">
              <a:buFontTx/>
              <a:buNone/>
              <a:defRPr/>
            </a:lvl3pPr>
            <a:lvl4pPr marL="1028765" indent="0">
              <a:buFontTx/>
              <a:buNone/>
              <a:defRPr/>
            </a:lvl4pPr>
            <a:lvl5pPr marL="1371687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352800"/>
            <a:ext cx="6347715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2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6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8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61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53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45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3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MĨ THẬT 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47EE94-CBEE-4E7F-B5D0-10996FAB4C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3" y="592784"/>
            <a:ext cx="457319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1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1" y="2164918"/>
            <a:ext cx="457319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1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015840"/>
      </p:ext>
    </p:extLst>
  </p:cSld>
  <p:clrMapOvr>
    <a:masterClrMapping/>
  </p:clrMapOvr>
  <p:hf sldNum="0"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8991"/>
            <a:ext cx="6347715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395586"/>
            <a:ext cx="6347715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2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6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8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61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53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45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3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MĨ THẬT 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4B9AC-5DDD-4BCB-8EEA-E34C738CC8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94968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>
            <a:off x="5697214" y="2635519"/>
            <a:ext cx="889200" cy="2964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Google Shape;25;p3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26" name="Google Shape;26;p3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Google Shape;28;p3"/>
          <p:cNvGrpSpPr/>
          <p:nvPr/>
        </p:nvGrpSpPr>
        <p:grpSpPr>
          <a:xfrm rot="10800000" flipH="1">
            <a:off x="-2" y="2924826"/>
            <a:ext cx="6589087" cy="2027268"/>
            <a:chOff x="-9894852" y="-4493254"/>
            <a:chExt cx="21200407" cy="6522740"/>
          </a:xfrm>
        </p:grpSpPr>
        <p:sp>
          <p:nvSpPr>
            <p:cNvPr id="29" name="Google Shape;29;p3"/>
            <p:cNvSpPr/>
            <p:nvPr/>
          </p:nvSpPr>
          <p:spPr>
            <a:xfrm>
              <a:off x="-9894852" y="-4493114"/>
              <a:ext cx="146853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1" name="Google Shape;31;p3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32" name="Google Shape;32;p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3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" name="Google Shape;39;p3"/>
          <p:cNvSpPr txBox="1">
            <a:spLocks noGrp="1"/>
          </p:cNvSpPr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457200"/>
            <a:ext cx="607218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8" y="3009900"/>
            <a:ext cx="6347716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22" indent="0">
              <a:buFontTx/>
              <a:buNone/>
              <a:defRPr/>
            </a:lvl2pPr>
            <a:lvl3pPr marL="685844" indent="0">
              <a:buFontTx/>
              <a:buNone/>
              <a:defRPr/>
            </a:lvl3pPr>
            <a:lvl4pPr marL="1028765" indent="0">
              <a:buFontTx/>
              <a:buNone/>
              <a:defRPr/>
            </a:lvl4pPr>
            <a:lvl5pPr marL="1371687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395586"/>
            <a:ext cx="6347715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2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6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8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61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53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45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3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MĨ THẬT 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7CFC6A-A45B-442E-93FB-90FBB23BD1A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3" y="592784"/>
            <a:ext cx="457319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1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1" y="2164918"/>
            <a:ext cx="457319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1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2582271"/>
      </p:ext>
    </p:extLst>
  </p:cSld>
  <p:clrMapOvr>
    <a:masterClrMapping/>
  </p:clrMapOvr>
  <p:hf sldNum="0"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50" y="457200"/>
            <a:ext cx="6341465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8" y="3009900"/>
            <a:ext cx="6347716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22" indent="0">
              <a:buFontTx/>
              <a:buNone/>
              <a:defRPr/>
            </a:lvl2pPr>
            <a:lvl3pPr marL="685844" indent="0">
              <a:buFontTx/>
              <a:buNone/>
              <a:defRPr/>
            </a:lvl3pPr>
            <a:lvl4pPr marL="1028765" indent="0">
              <a:buFontTx/>
              <a:buNone/>
              <a:defRPr/>
            </a:lvl4pPr>
            <a:lvl5pPr marL="1371687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395586"/>
            <a:ext cx="6347715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2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6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8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61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53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45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3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MĨ THẬT 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181D-0063-4413-8290-6A99072DBF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92266"/>
      </p:ext>
    </p:extLst>
  </p:cSld>
  <p:clrMapOvr>
    <a:masterClrMapping/>
  </p:clrMapOvr>
  <p:hf sldNum="0"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MĨ THẬT 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3965A-6373-475B-AD1E-7D5E39095B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56468"/>
      </p:ext>
    </p:extLst>
  </p:cSld>
  <p:clrMapOvr>
    <a:masterClrMapping/>
  </p:clrMapOvr>
  <p:hf sldNum="0"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457203"/>
            <a:ext cx="978812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457203"/>
            <a:ext cx="5195027" cy="39385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MĨ THẬT 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3F1B18-3DBC-44A5-818E-BED6A91FE6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12328"/>
      </p:ext>
    </p:extLst>
  </p:cSld>
  <p:clrMapOvr>
    <a:masterClrMapping/>
  </p:clrMapOvr>
  <p:hf sldNum="0"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r background image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087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38" y="26747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938" y="619466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5048862"/>
            <a:ext cx="9144000" cy="9464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1" name="Flowchart: Off-page Connector 30"/>
          <p:cNvSpPr/>
          <p:nvPr userDrawn="1"/>
        </p:nvSpPr>
        <p:spPr>
          <a:xfrm>
            <a:off x="8622189" y="238199"/>
            <a:ext cx="288035" cy="235899"/>
          </a:xfrm>
          <a:prstGeom prst="flowChartOffpage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42128" y="197977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29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195486"/>
            <a:ext cx="8229600" cy="31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25977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195486"/>
            <a:ext cx="8229600" cy="31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58330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195486"/>
            <a:ext cx="8229600" cy="31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31757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195486"/>
            <a:ext cx="8229600" cy="31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7622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44" name="Google Shape;44;p4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" name="Google Shape;45;p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46" name="Google Shape;46;p4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48;p4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49" name="Google Shape;49;p4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" name="Google Shape;51;p4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52" name="Google Shape;52;p4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53" name="Google Shape;53;p4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55" name="Google Shape;55;p4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56" name="Google Shape;56;p4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 i="1">
                <a:solidFill>
                  <a:srgbClr val="FFFFFF"/>
                </a:solidFill>
              </a:defRPr>
            </a:lvl1pPr>
            <a:lvl2pPr marL="914400" lvl="1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2pPr>
            <a:lvl3pPr marL="1371600" lvl="2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3pPr>
            <a:lvl4pPr marL="1828800" lvl="3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4pPr>
            <a:lvl5pPr marL="2286000" lvl="4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5pPr>
            <a:lvl6pPr marL="2743200" lvl="5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6pPr>
            <a:lvl7pPr marL="3200400" lvl="6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7pPr>
            <a:lvl8pPr marL="3657600" lvl="7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8pPr>
            <a:lvl9pPr marL="4114800" lvl="8" indent="-41910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/>
          <p:nvPr/>
        </p:nvSpPr>
        <p:spPr>
          <a:xfrm>
            <a:off x="286600" y="1014575"/>
            <a:ext cx="6765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accent5"/>
                </a:solidFill>
              </a:rPr>
              <a:t>“</a:t>
            </a:r>
            <a:endParaRPr sz="7200" b="1">
              <a:solidFill>
                <a:schemeClr val="accent5"/>
              </a:solidFill>
            </a:endParaRPr>
          </a:p>
        </p:txBody>
      </p:sp>
      <p:sp>
        <p:nvSpPr>
          <p:cNvPr id="60" name="Google Shape;60;p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195486"/>
            <a:ext cx="8229600" cy="31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5077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195486"/>
            <a:ext cx="8229600" cy="31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15153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195486"/>
            <a:ext cx="8229600" cy="31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58198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 Title+ Sub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38" y="267477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938" y="619466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5048869"/>
            <a:ext cx="9144000" cy="9464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1" name="Flowchart: Off-page Connector 30"/>
          <p:cNvSpPr/>
          <p:nvPr userDrawn="1"/>
        </p:nvSpPr>
        <p:spPr>
          <a:xfrm>
            <a:off x="8622194" y="238199"/>
            <a:ext cx="288035" cy="235899"/>
          </a:xfrm>
          <a:prstGeom prst="flowChartOffpage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42133" y="197977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78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195486"/>
            <a:ext cx="8229600" cy="31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2572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195486"/>
            <a:ext cx="8229600" cy="31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796516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195486"/>
            <a:ext cx="8229600" cy="31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857563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195486"/>
            <a:ext cx="8229600" cy="31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52273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195486"/>
            <a:ext cx="8229600" cy="31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570257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195486"/>
            <a:ext cx="8229600" cy="31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77720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42931" y="195486"/>
            <a:ext cx="8229600" cy="31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14497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198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7348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720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952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281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9244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0248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429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51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394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4/20/2024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2564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8"/>
          <p:cNvSpPr txBox="1">
            <a:spLocks noGrp="1"/>
          </p:cNvSpPr>
          <p:nvPr>
            <p:ph type="title"/>
          </p:nvPr>
        </p:nvSpPr>
        <p:spPr>
          <a:xfrm>
            <a:off x="1388100" y="1185400"/>
            <a:ext cx="6367800" cy="31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6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326" name="Google Shape;326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66690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6" name="Google Shape;456;p18"/>
          <p:cNvGrpSpPr/>
          <p:nvPr/>
        </p:nvGrpSpPr>
        <p:grpSpPr>
          <a:xfrm>
            <a:off x="4180897" y="1151726"/>
            <a:ext cx="4696196" cy="3608665"/>
            <a:chOff x="4180896" y="1151725"/>
            <a:chExt cx="4696196" cy="3608665"/>
          </a:xfrm>
        </p:grpSpPr>
        <p:sp>
          <p:nvSpPr>
            <p:cNvPr id="457" name="Google Shape;457;p18"/>
            <p:cNvSpPr/>
            <p:nvPr/>
          </p:nvSpPr>
          <p:spPr>
            <a:xfrm rot="-10688606" flipH="1">
              <a:off x="4313936" y="1224376"/>
              <a:ext cx="4518253" cy="3463364"/>
            </a:xfrm>
            <a:custGeom>
              <a:avLst/>
              <a:gdLst/>
              <a:ahLst/>
              <a:cxnLst/>
              <a:rect l="l" t="t" r="r" b="b"/>
              <a:pathLst>
                <a:path w="55447" h="25292" extrusionOk="0">
                  <a:moveTo>
                    <a:pt x="26309" y="1"/>
                  </a:moveTo>
                  <a:cubicBezTo>
                    <a:pt x="26157" y="1"/>
                    <a:pt x="26124" y="228"/>
                    <a:pt x="26055" y="325"/>
                  </a:cubicBezTo>
                  <a:cubicBezTo>
                    <a:pt x="25975" y="453"/>
                    <a:pt x="25124" y="854"/>
                    <a:pt x="25108" y="934"/>
                  </a:cubicBezTo>
                  <a:cubicBezTo>
                    <a:pt x="25108" y="1031"/>
                    <a:pt x="24675" y="1255"/>
                    <a:pt x="24643" y="1384"/>
                  </a:cubicBezTo>
                  <a:cubicBezTo>
                    <a:pt x="24627" y="1512"/>
                    <a:pt x="24451" y="1496"/>
                    <a:pt x="24322" y="1544"/>
                  </a:cubicBezTo>
                  <a:cubicBezTo>
                    <a:pt x="24210" y="1608"/>
                    <a:pt x="23841" y="1897"/>
                    <a:pt x="23681" y="1897"/>
                  </a:cubicBezTo>
                  <a:cubicBezTo>
                    <a:pt x="23504" y="1897"/>
                    <a:pt x="22750" y="1624"/>
                    <a:pt x="22622" y="1624"/>
                  </a:cubicBezTo>
                  <a:cubicBezTo>
                    <a:pt x="22509" y="1624"/>
                    <a:pt x="22285" y="1913"/>
                    <a:pt x="22237" y="2025"/>
                  </a:cubicBezTo>
                  <a:cubicBezTo>
                    <a:pt x="22222" y="2146"/>
                    <a:pt x="21735" y="2511"/>
                    <a:pt x="21586" y="2511"/>
                  </a:cubicBezTo>
                  <a:cubicBezTo>
                    <a:pt x="21577" y="2511"/>
                    <a:pt x="21569" y="2509"/>
                    <a:pt x="21563" y="2507"/>
                  </a:cubicBezTo>
                  <a:cubicBezTo>
                    <a:pt x="21474" y="2484"/>
                    <a:pt x="21149" y="2447"/>
                    <a:pt x="20929" y="2447"/>
                  </a:cubicBezTo>
                  <a:cubicBezTo>
                    <a:pt x="20831" y="2447"/>
                    <a:pt x="20753" y="2455"/>
                    <a:pt x="20729" y="2474"/>
                  </a:cubicBezTo>
                  <a:cubicBezTo>
                    <a:pt x="20664" y="2507"/>
                    <a:pt x="20311" y="2667"/>
                    <a:pt x="20263" y="2747"/>
                  </a:cubicBezTo>
                  <a:cubicBezTo>
                    <a:pt x="20199" y="2827"/>
                    <a:pt x="19830" y="2956"/>
                    <a:pt x="19638" y="2972"/>
                  </a:cubicBezTo>
                  <a:cubicBezTo>
                    <a:pt x="19625" y="2973"/>
                    <a:pt x="19611" y="2973"/>
                    <a:pt x="19596" y="2973"/>
                  </a:cubicBezTo>
                  <a:cubicBezTo>
                    <a:pt x="19384" y="2973"/>
                    <a:pt x="18915" y="2886"/>
                    <a:pt x="18765" y="2886"/>
                  </a:cubicBezTo>
                  <a:cubicBezTo>
                    <a:pt x="18745" y="2886"/>
                    <a:pt x="18730" y="2888"/>
                    <a:pt x="18723" y="2892"/>
                  </a:cubicBezTo>
                  <a:cubicBezTo>
                    <a:pt x="18675" y="2908"/>
                    <a:pt x="18691" y="3341"/>
                    <a:pt x="18627" y="3357"/>
                  </a:cubicBezTo>
                  <a:cubicBezTo>
                    <a:pt x="18595" y="3373"/>
                    <a:pt x="18113" y="3453"/>
                    <a:pt x="17857" y="3517"/>
                  </a:cubicBezTo>
                  <a:cubicBezTo>
                    <a:pt x="17584" y="3565"/>
                    <a:pt x="17247" y="3630"/>
                    <a:pt x="17071" y="3710"/>
                  </a:cubicBezTo>
                  <a:cubicBezTo>
                    <a:pt x="16894" y="3790"/>
                    <a:pt x="16509" y="4159"/>
                    <a:pt x="16445" y="4239"/>
                  </a:cubicBezTo>
                  <a:cubicBezTo>
                    <a:pt x="16381" y="4319"/>
                    <a:pt x="16108" y="4560"/>
                    <a:pt x="16044" y="4624"/>
                  </a:cubicBezTo>
                  <a:cubicBezTo>
                    <a:pt x="15964" y="4672"/>
                    <a:pt x="15498" y="4961"/>
                    <a:pt x="15386" y="4961"/>
                  </a:cubicBezTo>
                  <a:cubicBezTo>
                    <a:pt x="15258" y="4961"/>
                    <a:pt x="14760" y="4560"/>
                    <a:pt x="14680" y="4464"/>
                  </a:cubicBezTo>
                  <a:cubicBezTo>
                    <a:pt x="14662" y="4439"/>
                    <a:pt x="14637" y="4429"/>
                    <a:pt x="14606" y="4429"/>
                  </a:cubicBezTo>
                  <a:cubicBezTo>
                    <a:pt x="14500" y="4429"/>
                    <a:pt x="14338" y="4551"/>
                    <a:pt x="14263" y="4576"/>
                  </a:cubicBezTo>
                  <a:cubicBezTo>
                    <a:pt x="14169" y="4616"/>
                    <a:pt x="14075" y="4735"/>
                    <a:pt x="13896" y="4735"/>
                  </a:cubicBezTo>
                  <a:cubicBezTo>
                    <a:pt x="13861" y="4735"/>
                    <a:pt x="13824" y="4731"/>
                    <a:pt x="13782" y="4721"/>
                  </a:cubicBezTo>
                  <a:cubicBezTo>
                    <a:pt x="13509" y="4656"/>
                    <a:pt x="12739" y="4512"/>
                    <a:pt x="12578" y="4352"/>
                  </a:cubicBezTo>
                  <a:cubicBezTo>
                    <a:pt x="12528" y="4295"/>
                    <a:pt x="12487" y="4277"/>
                    <a:pt x="12451" y="4277"/>
                  </a:cubicBezTo>
                  <a:cubicBezTo>
                    <a:pt x="12385" y="4277"/>
                    <a:pt x="12336" y="4341"/>
                    <a:pt x="12274" y="4352"/>
                  </a:cubicBezTo>
                  <a:cubicBezTo>
                    <a:pt x="12187" y="4380"/>
                    <a:pt x="11818" y="4602"/>
                    <a:pt x="11604" y="4602"/>
                  </a:cubicBezTo>
                  <a:cubicBezTo>
                    <a:pt x="11579" y="4602"/>
                    <a:pt x="11556" y="4599"/>
                    <a:pt x="11536" y="4592"/>
                  </a:cubicBezTo>
                  <a:cubicBezTo>
                    <a:pt x="11519" y="4588"/>
                    <a:pt x="11501" y="4587"/>
                    <a:pt x="11483" y="4587"/>
                  </a:cubicBezTo>
                  <a:cubicBezTo>
                    <a:pt x="11277" y="4587"/>
                    <a:pt x="10996" y="4822"/>
                    <a:pt x="10878" y="4881"/>
                  </a:cubicBezTo>
                  <a:cubicBezTo>
                    <a:pt x="10750" y="4945"/>
                    <a:pt x="10493" y="5426"/>
                    <a:pt x="10397" y="5442"/>
                  </a:cubicBezTo>
                  <a:cubicBezTo>
                    <a:pt x="10383" y="5444"/>
                    <a:pt x="10364" y="5445"/>
                    <a:pt x="10341" y="5445"/>
                  </a:cubicBezTo>
                  <a:cubicBezTo>
                    <a:pt x="10234" y="5445"/>
                    <a:pt x="10035" y="5429"/>
                    <a:pt x="9864" y="5429"/>
                  </a:cubicBezTo>
                  <a:cubicBezTo>
                    <a:pt x="9751" y="5429"/>
                    <a:pt x="9650" y="5436"/>
                    <a:pt x="9594" y="5459"/>
                  </a:cubicBezTo>
                  <a:cubicBezTo>
                    <a:pt x="9450" y="5539"/>
                    <a:pt x="9225" y="5860"/>
                    <a:pt x="9113" y="6020"/>
                  </a:cubicBezTo>
                  <a:cubicBezTo>
                    <a:pt x="8985" y="6164"/>
                    <a:pt x="8584" y="6341"/>
                    <a:pt x="8391" y="6405"/>
                  </a:cubicBezTo>
                  <a:cubicBezTo>
                    <a:pt x="8346" y="6422"/>
                    <a:pt x="8299" y="6429"/>
                    <a:pt x="8251" y="6429"/>
                  </a:cubicBezTo>
                  <a:cubicBezTo>
                    <a:pt x="8075" y="6429"/>
                    <a:pt x="7881" y="6337"/>
                    <a:pt x="7717" y="6325"/>
                  </a:cubicBezTo>
                  <a:cubicBezTo>
                    <a:pt x="7525" y="6309"/>
                    <a:pt x="6707" y="6036"/>
                    <a:pt x="6594" y="6020"/>
                  </a:cubicBezTo>
                  <a:cubicBezTo>
                    <a:pt x="6498" y="6004"/>
                    <a:pt x="6338" y="5844"/>
                    <a:pt x="6177" y="5779"/>
                  </a:cubicBezTo>
                  <a:cubicBezTo>
                    <a:pt x="6094" y="5761"/>
                    <a:pt x="6043" y="5742"/>
                    <a:pt x="5999" y="5742"/>
                  </a:cubicBezTo>
                  <a:cubicBezTo>
                    <a:pt x="5966" y="5742"/>
                    <a:pt x="5938" y="5752"/>
                    <a:pt x="5904" y="5779"/>
                  </a:cubicBezTo>
                  <a:cubicBezTo>
                    <a:pt x="5897" y="5785"/>
                    <a:pt x="5887" y="5788"/>
                    <a:pt x="5874" y="5788"/>
                  </a:cubicBezTo>
                  <a:cubicBezTo>
                    <a:pt x="5743" y="5788"/>
                    <a:pt x="5353" y="5518"/>
                    <a:pt x="5295" y="5475"/>
                  </a:cubicBezTo>
                  <a:cubicBezTo>
                    <a:pt x="5231" y="5442"/>
                    <a:pt x="5038" y="4961"/>
                    <a:pt x="5038" y="4961"/>
                  </a:cubicBezTo>
                  <a:cubicBezTo>
                    <a:pt x="5038" y="4961"/>
                    <a:pt x="4635" y="4702"/>
                    <a:pt x="4456" y="4702"/>
                  </a:cubicBezTo>
                  <a:cubicBezTo>
                    <a:pt x="4446" y="4702"/>
                    <a:pt x="4437" y="4703"/>
                    <a:pt x="4428" y="4704"/>
                  </a:cubicBezTo>
                  <a:cubicBezTo>
                    <a:pt x="4426" y="4705"/>
                    <a:pt x="4424" y="4705"/>
                    <a:pt x="4422" y="4705"/>
                  </a:cubicBezTo>
                  <a:cubicBezTo>
                    <a:pt x="4254" y="4705"/>
                    <a:pt x="3737" y="4109"/>
                    <a:pt x="3610" y="3999"/>
                  </a:cubicBezTo>
                  <a:cubicBezTo>
                    <a:pt x="3482" y="3870"/>
                    <a:pt x="3193" y="3373"/>
                    <a:pt x="2952" y="3293"/>
                  </a:cubicBezTo>
                  <a:cubicBezTo>
                    <a:pt x="2712" y="3212"/>
                    <a:pt x="2230" y="2876"/>
                    <a:pt x="2150" y="2876"/>
                  </a:cubicBezTo>
                  <a:cubicBezTo>
                    <a:pt x="2070" y="2876"/>
                    <a:pt x="1845" y="2667"/>
                    <a:pt x="1733" y="2635"/>
                  </a:cubicBezTo>
                  <a:cubicBezTo>
                    <a:pt x="1605" y="2587"/>
                    <a:pt x="1252" y="2330"/>
                    <a:pt x="1107" y="2330"/>
                  </a:cubicBezTo>
                  <a:cubicBezTo>
                    <a:pt x="963" y="2330"/>
                    <a:pt x="0" y="2555"/>
                    <a:pt x="0" y="2555"/>
                  </a:cubicBezTo>
                  <a:lnTo>
                    <a:pt x="65" y="2555"/>
                  </a:lnTo>
                  <a:lnTo>
                    <a:pt x="65" y="21903"/>
                  </a:lnTo>
                  <a:cubicBezTo>
                    <a:pt x="65" y="21903"/>
                    <a:pt x="562" y="21775"/>
                    <a:pt x="642" y="21726"/>
                  </a:cubicBezTo>
                  <a:cubicBezTo>
                    <a:pt x="649" y="21721"/>
                    <a:pt x="659" y="21718"/>
                    <a:pt x="672" y="21718"/>
                  </a:cubicBezTo>
                  <a:cubicBezTo>
                    <a:pt x="798" y="21718"/>
                    <a:pt x="1182" y="21969"/>
                    <a:pt x="1396" y="21969"/>
                  </a:cubicBezTo>
                  <a:cubicBezTo>
                    <a:pt x="1407" y="21969"/>
                    <a:pt x="1418" y="21969"/>
                    <a:pt x="1428" y="21967"/>
                  </a:cubicBezTo>
                  <a:cubicBezTo>
                    <a:pt x="1468" y="21959"/>
                    <a:pt x="1505" y="21955"/>
                    <a:pt x="1541" y="21955"/>
                  </a:cubicBezTo>
                  <a:cubicBezTo>
                    <a:pt x="1705" y="21955"/>
                    <a:pt x="1829" y="22041"/>
                    <a:pt x="1974" y="22160"/>
                  </a:cubicBezTo>
                  <a:cubicBezTo>
                    <a:pt x="2134" y="22288"/>
                    <a:pt x="2311" y="22416"/>
                    <a:pt x="2535" y="22448"/>
                  </a:cubicBezTo>
                  <a:cubicBezTo>
                    <a:pt x="2744" y="22464"/>
                    <a:pt x="2952" y="22448"/>
                    <a:pt x="3113" y="22497"/>
                  </a:cubicBezTo>
                  <a:cubicBezTo>
                    <a:pt x="3289" y="22545"/>
                    <a:pt x="3434" y="23090"/>
                    <a:pt x="3658" y="23170"/>
                  </a:cubicBezTo>
                  <a:cubicBezTo>
                    <a:pt x="3851" y="23267"/>
                    <a:pt x="4236" y="23459"/>
                    <a:pt x="4316" y="23523"/>
                  </a:cubicBezTo>
                  <a:cubicBezTo>
                    <a:pt x="4396" y="23587"/>
                    <a:pt x="4621" y="23812"/>
                    <a:pt x="4733" y="23860"/>
                  </a:cubicBezTo>
                  <a:cubicBezTo>
                    <a:pt x="4797" y="23892"/>
                    <a:pt x="4914" y="23912"/>
                    <a:pt x="5024" y="23912"/>
                  </a:cubicBezTo>
                  <a:cubicBezTo>
                    <a:pt x="5134" y="23912"/>
                    <a:pt x="5239" y="23892"/>
                    <a:pt x="5279" y="23844"/>
                  </a:cubicBezTo>
                  <a:cubicBezTo>
                    <a:pt x="5309" y="23808"/>
                    <a:pt x="5393" y="23797"/>
                    <a:pt x="5492" y="23797"/>
                  </a:cubicBezTo>
                  <a:cubicBezTo>
                    <a:pt x="5658" y="23797"/>
                    <a:pt x="5866" y="23828"/>
                    <a:pt x="5936" y="23828"/>
                  </a:cubicBezTo>
                  <a:cubicBezTo>
                    <a:pt x="6065" y="23828"/>
                    <a:pt x="6674" y="24069"/>
                    <a:pt x="6867" y="24069"/>
                  </a:cubicBezTo>
                  <a:cubicBezTo>
                    <a:pt x="7060" y="24069"/>
                    <a:pt x="7300" y="23844"/>
                    <a:pt x="7429" y="23748"/>
                  </a:cubicBezTo>
                  <a:cubicBezTo>
                    <a:pt x="7541" y="23652"/>
                    <a:pt x="8503" y="23507"/>
                    <a:pt x="8728" y="23491"/>
                  </a:cubicBezTo>
                  <a:cubicBezTo>
                    <a:pt x="8953" y="23459"/>
                    <a:pt x="9065" y="23251"/>
                    <a:pt x="9241" y="23122"/>
                  </a:cubicBezTo>
                  <a:cubicBezTo>
                    <a:pt x="9294" y="23092"/>
                    <a:pt x="9335" y="23079"/>
                    <a:pt x="9370" y="23079"/>
                  </a:cubicBezTo>
                  <a:cubicBezTo>
                    <a:pt x="9466" y="23079"/>
                    <a:pt x="9527" y="23169"/>
                    <a:pt x="9691" y="23251"/>
                  </a:cubicBezTo>
                  <a:cubicBezTo>
                    <a:pt x="9728" y="23267"/>
                    <a:pt x="9768" y="23274"/>
                    <a:pt x="9808" y="23274"/>
                  </a:cubicBezTo>
                  <a:cubicBezTo>
                    <a:pt x="10009" y="23274"/>
                    <a:pt x="10236" y="23098"/>
                    <a:pt x="10397" y="22978"/>
                  </a:cubicBezTo>
                  <a:cubicBezTo>
                    <a:pt x="10573" y="22849"/>
                    <a:pt x="10750" y="22817"/>
                    <a:pt x="10910" y="22737"/>
                  </a:cubicBezTo>
                  <a:cubicBezTo>
                    <a:pt x="10959" y="22713"/>
                    <a:pt x="11016" y="22703"/>
                    <a:pt x="11078" y="22703"/>
                  </a:cubicBezTo>
                  <a:cubicBezTo>
                    <a:pt x="11219" y="22703"/>
                    <a:pt x="11390" y="22752"/>
                    <a:pt x="11568" y="22785"/>
                  </a:cubicBezTo>
                  <a:cubicBezTo>
                    <a:pt x="11840" y="22817"/>
                    <a:pt x="11921" y="23138"/>
                    <a:pt x="12033" y="23218"/>
                  </a:cubicBezTo>
                  <a:cubicBezTo>
                    <a:pt x="12047" y="23227"/>
                    <a:pt x="12069" y="23231"/>
                    <a:pt x="12099" y="23231"/>
                  </a:cubicBezTo>
                  <a:cubicBezTo>
                    <a:pt x="12347" y="23231"/>
                    <a:pt x="13095" y="22960"/>
                    <a:pt x="13252" y="22946"/>
                  </a:cubicBezTo>
                  <a:cubicBezTo>
                    <a:pt x="13445" y="22930"/>
                    <a:pt x="13653" y="22882"/>
                    <a:pt x="13862" y="22849"/>
                  </a:cubicBezTo>
                  <a:cubicBezTo>
                    <a:pt x="13871" y="22847"/>
                    <a:pt x="13880" y="22846"/>
                    <a:pt x="13887" y="22846"/>
                  </a:cubicBezTo>
                  <a:cubicBezTo>
                    <a:pt x="14024" y="22846"/>
                    <a:pt x="13745" y="23267"/>
                    <a:pt x="13974" y="23267"/>
                  </a:cubicBezTo>
                  <a:cubicBezTo>
                    <a:pt x="14215" y="23267"/>
                    <a:pt x="14407" y="23427"/>
                    <a:pt x="14616" y="23539"/>
                  </a:cubicBezTo>
                  <a:cubicBezTo>
                    <a:pt x="14825" y="23668"/>
                    <a:pt x="14969" y="23780"/>
                    <a:pt x="15290" y="24053"/>
                  </a:cubicBezTo>
                  <a:cubicBezTo>
                    <a:pt x="15355" y="24105"/>
                    <a:pt x="15415" y="24127"/>
                    <a:pt x="15470" y="24127"/>
                  </a:cubicBezTo>
                  <a:cubicBezTo>
                    <a:pt x="15682" y="24127"/>
                    <a:pt x="15820" y="23799"/>
                    <a:pt x="15948" y="23684"/>
                  </a:cubicBezTo>
                  <a:cubicBezTo>
                    <a:pt x="15967" y="23670"/>
                    <a:pt x="15989" y="23664"/>
                    <a:pt x="16012" y="23664"/>
                  </a:cubicBezTo>
                  <a:cubicBezTo>
                    <a:pt x="16181" y="23664"/>
                    <a:pt x="16436" y="23978"/>
                    <a:pt x="16605" y="24021"/>
                  </a:cubicBezTo>
                  <a:cubicBezTo>
                    <a:pt x="16814" y="24085"/>
                    <a:pt x="17408" y="24165"/>
                    <a:pt x="17728" y="24293"/>
                  </a:cubicBezTo>
                  <a:cubicBezTo>
                    <a:pt x="18049" y="24406"/>
                    <a:pt x="18354" y="24823"/>
                    <a:pt x="18579" y="24855"/>
                  </a:cubicBezTo>
                  <a:cubicBezTo>
                    <a:pt x="18635" y="24859"/>
                    <a:pt x="18710" y="24861"/>
                    <a:pt x="18796" y="24861"/>
                  </a:cubicBezTo>
                  <a:cubicBezTo>
                    <a:pt x="19030" y="24861"/>
                    <a:pt x="19342" y="24846"/>
                    <a:pt x="19541" y="24823"/>
                  </a:cubicBezTo>
                  <a:cubicBezTo>
                    <a:pt x="19580" y="24820"/>
                    <a:pt x="19617" y="24819"/>
                    <a:pt x="19653" y="24819"/>
                  </a:cubicBezTo>
                  <a:cubicBezTo>
                    <a:pt x="19793" y="24819"/>
                    <a:pt x="19912" y="24834"/>
                    <a:pt x="20018" y="24834"/>
                  </a:cubicBezTo>
                  <a:cubicBezTo>
                    <a:pt x="20065" y="24834"/>
                    <a:pt x="20109" y="24831"/>
                    <a:pt x="20151" y="24823"/>
                  </a:cubicBezTo>
                  <a:cubicBezTo>
                    <a:pt x="20295" y="24807"/>
                    <a:pt x="20616" y="24550"/>
                    <a:pt x="20857" y="24454"/>
                  </a:cubicBezTo>
                  <a:cubicBezTo>
                    <a:pt x="20885" y="24440"/>
                    <a:pt x="20913" y="24433"/>
                    <a:pt x="20940" y="24433"/>
                  </a:cubicBezTo>
                  <a:cubicBezTo>
                    <a:pt x="21128" y="24433"/>
                    <a:pt x="21291" y="24729"/>
                    <a:pt x="21515" y="24743"/>
                  </a:cubicBezTo>
                  <a:cubicBezTo>
                    <a:pt x="21787" y="24775"/>
                    <a:pt x="21707" y="24743"/>
                    <a:pt x="21868" y="24871"/>
                  </a:cubicBezTo>
                  <a:cubicBezTo>
                    <a:pt x="21985" y="24959"/>
                    <a:pt x="22236" y="25033"/>
                    <a:pt x="22389" y="25033"/>
                  </a:cubicBezTo>
                  <a:cubicBezTo>
                    <a:pt x="22403" y="25033"/>
                    <a:pt x="22417" y="25033"/>
                    <a:pt x="22429" y="25031"/>
                  </a:cubicBezTo>
                  <a:cubicBezTo>
                    <a:pt x="22558" y="25015"/>
                    <a:pt x="22429" y="24823"/>
                    <a:pt x="22686" y="24727"/>
                  </a:cubicBezTo>
                  <a:cubicBezTo>
                    <a:pt x="22719" y="24713"/>
                    <a:pt x="22750" y="24708"/>
                    <a:pt x="22781" y="24708"/>
                  </a:cubicBezTo>
                  <a:cubicBezTo>
                    <a:pt x="22960" y="24708"/>
                    <a:pt x="23097" y="24905"/>
                    <a:pt x="23251" y="24905"/>
                  </a:cubicBezTo>
                  <a:cubicBezTo>
                    <a:pt x="23260" y="24905"/>
                    <a:pt x="23270" y="24905"/>
                    <a:pt x="23279" y="24903"/>
                  </a:cubicBezTo>
                  <a:cubicBezTo>
                    <a:pt x="23302" y="24901"/>
                    <a:pt x="23327" y="24900"/>
                    <a:pt x="23352" y="24900"/>
                  </a:cubicBezTo>
                  <a:cubicBezTo>
                    <a:pt x="23556" y="24900"/>
                    <a:pt x="23825" y="24953"/>
                    <a:pt x="23953" y="24967"/>
                  </a:cubicBezTo>
                  <a:cubicBezTo>
                    <a:pt x="24067" y="24981"/>
                    <a:pt x="24359" y="25135"/>
                    <a:pt x="24490" y="25135"/>
                  </a:cubicBezTo>
                  <a:cubicBezTo>
                    <a:pt x="24506" y="25135"/>
                    <a:pt x="24520" y="25133"/>
                    <a:pt x="24531" y="25128"/>
                  </a:cubicBezTo>
                  <a:cubicBezTo>
                    <a:pt x="24627" y="25096"/>
                    <a:pt x="24996" y="24807"/>
                    <a:pt x="25124" y="24727"/>
                  </a:cubicBezTo>
                  <a:cubicBezTo>
                    <a:pt x="25144" y="24714"/>
                    <a:pt x="25168" y="24709"/>
                    <a:pt x="25195" y="24709"/>
                  </a:cubicBezTo>
                  <a:cubicBezTo>
                    <a:pt x="25347" y="24709"/>
                    <a:pt x="25608" y="24873"/>
                    <a:pt x="25798" y="24887"/>
                  </a:cubicBezTo>
                  <a:cubicBezTo>
                    <a:pt x="25838" y="24890"/>
                    <a:pt x="25876" y="24891"/>
                    <a:pt x="25912" y="24891"/>
                  </a:cubicBezTo>
                  <a:cubicBezTo>
                    <a:pt x="26064" y="24891"/>
                    <a:pt x="26191" y="24868"/>
                    <a:pt x="26360" y="24855"/>
                  </a:cubicBezTo>
                  <a:cubicBezTo>
                    <a:pt x="26401" y="24848"/>
                    <a:pt x="26440" y="24845"/>
                    <a:pt x="26478" y="24845"/>
                  </a:cubicBezTo>
                  <a:cubicBezTo>
                    <a:pt x="26618" y="24845"/>
                    <a:pt x="26748" y="24888"/>
                    <a:pt x="26937" y="24951"/>
                  </a:cubicBezTo>
                  <a:cubicBezTo>
                    <a:pt x="27009" y="24975"/>
                    <a:pt x="27087" y="24985"/>
                    <a:pt x="27168" y="24985"/>
                  </a:cubicBezTo>
                  <a:cubicBezTo>
                    <a:pt x="27358" y="24985"/>
                    <a:pt x="27564" y="24932"/>
                    <a:pt x="27756" y="24887"/>
                  </a:cubicBezTo>
                  <a:cubicBezTo>
                    <a:pt x="27798" y="24878"/>
                    <a:pt x="27840" y="24874"/>
                    <a:pt x="27882" y="24874"/>
                  </a:cubicBezTo>
                  <a:cubicBezTo>
                    <a:pt x="28083" y="24874"/>
                    <a:pt x="28269" y="24964"/>
                    <a:pt x="28365" y="24964"/>
                  </a:cubicBezTo>
                  <a:cubicBezTo>
                    <a:pt x="28385" y="24964"/>
                    <a:pt x="28402" y="24961"/>
                    <a:pt x="28413" y="24951"/>
                  </a:cubicBezTo>
                  <a:cubicBezTo>
                    <a:pt x="28494" y="24903"/>
                    <a:pt x="28574" y="24807"/>
                    <a:pt x="28847" y="24710"/>
                  </a:cubicBezTo>
                  <a:cubicBezTo>
                    <a:pt x="28872" y="24701"/>
                    <a:pt x="28898" y="24697"/>
                    <a:pt x="28924" y="24697"/>
                  </a:cubicBezTo>
                  <a:cubicBezTo>
                    <a:pt x="29162" y="24697"/>
                    <a:pt x="29421" y="25055"/>
                    <a:pt x="29536" y="25128"/>
                  </a:cubicBezTo>
                  <a:cubicBezTo>
                    <a:pt x="29681" y="25224"/>
                    <a:pt x="30018" y="25272"/>
                    <a:pt x="30178" y="25288"/>
                  </a:cubicBezTo>
                  <a:cubicBezTo>
                    <a:pt x="30200" y="25290"/>
                    <a:pt x="30220" y="25291"/>
                    <a:pt x="30240" y="25291"/>
                  </a:cubicBezTo>
                  <a:cubicBezTo>
                    <a:pt x="30370" y="25291"/>
                    <a:pt x="30472" y="25238"/>
                    <a:pt x="30611" y="25015"/>
                  </a:cubicBezTo>
                  <a:cubicBezTo>
                    <a:pt x="30656" y="24934"/>
                    <a:pt x="30699" y="24905"/>
                    <a:pt x="30743" y="24905"/>
                  </a:cubicBezTo>
                  <a:cubicBezTo>
                    <a:pt x="30855" y="24905"/>
                    <a:pt x="30977" y="25096"/>
                    <a:pt x="31173" y="25096"/>
                  </a:cubicBezTo>
                  <a:cubicBezTo>
                    <a:pt x="31430" y="25096"/>
                    <a:pt x="31863" y="25144"/>
                    <a:pt x="31991" y="25192"/>
                  </a:cubicBezTo>
                  <a:cubicBezTo>
                    <a:pt x="31997" y="25194"/>
                    <a:pt x="32004" y="25195"/>
                    <a:pt x="32012" y="25195"/>
                  </a:cubicBezTo>
                  <a:cubicBezTo>
                    <a:pt x="32132" y="25195"/>
                    <a:pt x="32462" y="24983"/>
                    <a:pt x="32553" y="24983"/>
                  </a:cubicBezTo>
                  <a:cubicBezTo>
                    <a:pt x="32649" y="24983"/>
                    <a:pt x="33275" y="24630"/>
                    <a:pt x="33531" y="24566"/>
                  </a:cubicBezTo>
                  <a:cubicBezTo>
                    <a:pt x="33546" y="24563"/>
                    <a:pt x="33561" y="24561"/>
                    <a:pt x="33575" y="24561"/>
                  </a:cubicBezTo>
                  <a:cubicBezTo>
                    <a:pt x="33838" y="24561"/>
                    <a:pt x="34001" y="25096"/>
                    <a:pt x="34093" y="25096"/>
                  </a:cubicBezTo>
                  <a:cubicBezTo>
                    <a:pt x="34157" y="25096"/>
                    <a:pt x="34342" y="25103"/>
                    <a:pt x="34525" y="25103"/>
                  </a:cubicBezTo>
                  <a:cubicBezTo>
                    <a:pt x="34617" y="25103"/>
                    <a:pt x="34708" y="25101"/>
                    <a:pt x="34783" y="25096"/>
                  </a:cubicBezTo>
                  <a:cubicBezTo>
                    <a:pt x="34991" y="25063"/>
                    <a:pt x="35216" y="24903"/>
                    <a:pt x="35456" y="24887"/>
                  </a:cubicBezTo>
                  <a:cubicBezTo>
                    <a:pt x="35697" y="24871"/>
                    <a:pt x="35697" y="24486"/>
                    <a:pt x="35825" y="24422"/>
                  </a:cubicBezTo>
                  <a:cubicBezTo>
                    <a:pt x="35854" y="24409"/>
                    <a:pt x="35903" y="24405"/>
                    <a:pt x="35962" y="24405"/>
                  </a:cubicBezTo>
                  <a:cubicBezTo>
                    <a:pt x="36058" y="24405"/>
                    <a:pt x="36182" y="24416"/>
                    <a:pt x="36296" y="24416"/>
                  </a:cubicBezTo>
                  <a:cubicBezTo>
                    <a:pt x="36381" y="24416"/>
                    <a:pt x="36459" y="24410"/>
                    <a:pt x="36515" y="24390"/>
                  </a:cubicBezTo>
                  <a:cubicBezTo>
                    <a:pt x="36599" y="24369"/>
                    <a:pt x="36809" y="24357"/>
                    <a:pt x="37042" y="24357"/>
                  </a:cubicBezTo>
                  <a:cubicBezTo>
                    <a:pt x="37343" y="24357"/>
                    <a:pt x="37684" y="24377"/>
                    <a:pt x="37847" y="24422"/>
                  </a:cubicBezTo>
                  <a:cubicBezTo>
                    <a:pt x="37938" y="24448"/>
                    <a:pt x="38002" y="24457"/>
                    <a:pt x="38056" y="24457"/>
                  </a:cubicBezTo>
                  <a:cubicBezTo>
                    <a:pt x="38164" y="24457"/>
                    <a:pt x="38232" y="24422"/>
                    <a:pt x="38392" y="24422"/>
                  </a:cubicBezTo>
                  <a:cubicBezTo>
                    <a:pt x="38633" y="24422"/>
                    <a:pt x="39211" y="24053"/>
                    <a:pt x="39387" y="23989"/>
                  </a:cubicBezTo>
                  <a:cubicBezTo>
                    <a:pt x="39401" y="23985"/>
                    <a:pt x="39418" y="23983"/>
                    <a:pt x="39435" y="23983"/>
                  </a:cubicBezTo>
                  <a:cubicBezTo>
                    <a:pt x="39634" y="23983"/>
                    <a:pt x="40019" y="24213"/>
                    <a:pt x="40093" y="24213"/>
                  </a:cubicBezTo>
                  <a:cubicBezTo>
                    <a:pt x="40173" y="24213"/>
                    <a:pt x="40895" y="23908"/>
                    <a:pt x="41056" y="23764"/>
                  </a:cubicBezTo>
                  <a:cubicBezTo>
                    <a:pt x="41232" y="23620"/>
                    <a:pt x="41810" y="23507"/>
                    <a:pt x="42018" y="23459"/>
                  </a:cubicBezTo>
                  <a:cubicBezTo>
                    <a:pt x="42030" y="23457"/>
                    <a:pt x="42043" y="23456"/>
                    <a:pt x="42056" y="23456"/>
                  </a:cubicBezTo>
                  <a:cubicBezTo>
                    <a:pt x="42256" y="23456"/>
                    <a:pt x="42589" y="23668"/>
                    <a:pt x="42724" y="23668"/>
                  </a:cubicBezTo>
                  <a:cubicBezTo>
                    <a:pt x="42852" y="23668"/>
                    <a:pt x="43494" y="23587"/>
                    <a:pt x="43655" y="23443"/>
                  </a:cubicBezTo>
                  <a:cubicBezTo>
                    <a:pt x="43719" y="23406"/>
                    <a:pt x="43779" y="23391"/>
                    <a:pt x="43839" y="23391"/>
                  </a:cubicBezTo>
                  <a:cubicBezTo>
                    <a:pt x="43958" y="23391"/>
                    <a:pt x="44072" y="23448"/>
                    <a:pt x="44200" y="23491"/>
                  </a:cubicBezTo>
                  <a:cubicBezTo>
                    <a:pt x="44409" y="23539"/>
                    <a:pt x="45131" y="23812"/>
                    <a:pt x="45291" y="23892"/>
                  </a:cubicBezTo>
                  <a:cubicBezTo>
                    <a:pt x="45425" y="23973"/>
                    <a:pt x="46376" y="24064"/>
                    <a:pt x="46732" y="24064"/>
                  </a:cubicBezTo>
                  <a:cubicBezTo>
                    <a:pt x="46803" y="24064"/>
                    <a:pt x="46850" y="24061"/>
                    <a:pt x="46863" y="24053"/>
                  </a:cubicBezTo>
                  <a:cubicBezTo>
                    <a:pt x="46875" y="24043"/>
                    <a:pt x="46895" y="24039"/>
                    <a:pt x="46920" y="24039"/>
                  </a:cubicBezTo>
                  <a:cubicBezTo>
                    <a:pt x="47064" y="24039"/>
                    <a:pt x="47400" y="24172"/>
                    <a:pt x="47714" y="24213"/>
                  </a:cubicBezTo>
                  <a:cubicBezTo>
                    <a:pt x="47850" y="24226"/>
                    <a:pt x="47946" y="24233"/>
                    <a:pt x="48030" y="24233"/>
                  </a:cubicBezTo>
                  <a:cubicBezTo>
                    <a:pt x="48162" y="24233"/>
                    <a:pt x="48265" y="24214"/>
                    <a:pt x="48452" y="24165"/>
                  </a:cubicBezTo>
                  <a:cubicBezTo>
                    <a:pt x="48756" y="24085"/>
                    <a:pt x="49815" y="24133"/>
                    <a:pt x="49992" y="24085"/>
                  </a:cubicBezTo>
                  <a:cubicBezTo>
                    <a:pt x="50010" y="24082"/>
                    <a:pt x="50037" y="24081"/>
                    <a:pt x="50072" y="24081"/>
                  </a:cubicBezTo>
                  <a:cubicBezTo>
                    <a:pt x="50354" y="24081"/>
                    <a:pt x="51136" y="24164"/>
                    <a:pt x="51536" y="24164"/>
                  </a:cubicBezTo>
                  <a:cubicBezTo>
                    <a:pt x="51628" y="24164"/>
                    <a:pt x="51700" y="24160"/>
                    <a:pt x="51741" y="24149"/>
                  </a:cubicBezTo>
                  <a:cubicBezTo>
                    <a:pt x="51772" y="24140"/>
                    <a:pt x="51804" y="24137"/>
                    <a:pt x="51835" y="24137"/>
                  </a:cubicBezTo>
                  <a:cubicBezTo>
                    <a:pt x="52036" y="24137"/>
                    <a:pt x="52211" y="24295"/>
                    <a:pt x="52350" y="24309"/>
                  </a:cubicBezTo>
                  <a:cubicBezTo>
                    <a:pt x="52511" y="24325"/>
                    <a:pt x="52864" y="24470"/>
                    <a:pt x="53072" y="24470"/>
                  </a:cubicBezTo>
                  <a:cubicBezTo>
                    <a:pt x="53231" y="24470"/>
                    <a:pt x="53576" y="24754"/>
                    <a:pt x="53800" y="24754"/>
                  </a:cubicBezTo>
                  <a:cubicBezTo>
                    <a:pt x="53847" y="24754"/>
                    <a:pt x="53889" y="24741"/>
                    <a:pt x="53922" y="24710"/>
                  </a:cubicBezTo>
                  <a:cubicBezTo>
                    <a:pt x="54131" y="24534"/>
                    <a:pt x="55447" y="24261"/>
                    <a:pt x="55447" y="24261"/>
                  </a:cubicBezTo>
                  <a:lnTo>
                    <a:pt x="55447" y="12999"/>
                  </a:lnTo>
                  <a:lnTo>
                    <a:pt x="55206" y="11731"/>
                  </a:lnTo>
                  <a:cubicBezTo>
                    <a:pt x="55206" y="11731"/>
                    <a:pt x="54789" y="11507"/>
                    <a:pt x="54757" y="11459"/>
                  </a:cubicBezTo>
                  <a:cubicBezTo>
                    <a:pt x="54709" y="11379"/>
                    <a:pt x="54372" y="10592"/>
                    <a:pt x="54436" y="10384"/>
                  </a:cubicBezTo>
                  <a:cubicBezTo>
                    <a:pt x="54484" y="10191"/>
                    <a:pt x="54227" y="9389"/>
                    <a:pt x="54195" y="9325"/>
                  </a:cubicBezTo>
                  <a:cubicBezTo>
                    <a:pt x="54167" y="9297"/>
                    <a:pt x="53680" y="9136"/>
                    <a:pt x="53426" y="9136"/>
                  </a:cubicBezTo>
                  <a:cubicBezTo>
                    <a:pt x="53388" y="9136"/>
                    <a:pt x="53354" y="9140"/>
                    <a:pt x="53329" y="9148"/>
                  </a:cubicBezTo>
                  <a:cubicBezTo>
                    <a:pt x="53290" y="9160"/>
                    <a:pt x="53251" y="9166"/>
                    <a:pt x="53212" y="9166"/>
                  </a:cubicBezTo>
                  <a:cubicBezTo>
                    <a:pt x="53045" y="9166"/>
                    <a:pt x="52885" y="9066"/>
                    <a:pt x="52767" y="8988"/>
                  </a:cubicBezTo>
                  <a:cubicBezTo>
                    <a:pt x="52623" y="8892"/>
                    <a:pt x="52511" y="8651"/>
                    <a:pt x="52222" y="8523"/>
                  </a:cubicBezTo>
                  <a:cubicBezTo>
                    <a:pt x="51985" y="8435"/>
                    <a:pt x="51524" y="8426"/>
                    <a:pt x="51294" y="8426"/>
                  </a:cubicBezTo>
                  <a:cubicBezTo>
                    <a:pt x="51228" y="8426"/>
                    <a:pt x="51181" y="8427"/>
                    <a:pt x="51163" y="8427"/>
                  </a:cubicBezTo>
                  <a:cubicBezTo>
                    <a:pt x="51083" y="8427"/>
                    <a:pt x="50714" y="8603"/>
                    <a:pt x="50585" y="8683"/>
                  </a:cubicBezTo>
                  <a:cubicBezTo>
                    <a:pt x="50441" y="8763"/>
                    <a:pt x="50184" y="9373"/>
                    <a:pt x="50056" y="9453"/>
                  </a:cubicBezTo>
                  <a:cubicBezTo>
                    <a:pt x="49944" y="9534"/>
                    <a:pt x="49623" y="9566"/>
                    <a:pt x="49494" y="9646"/>
                  </a:cubicBezTo>
                  <a:cubicBezTo>
                    <a:pt x="49382" y="9726"/>
                    <a:pt x="49158" y="9742"/>
                    <a:pt x="48981" y="9806"/>
                  </a:cubicBezTo>
                  <a:cubicBezTo>
                    <a:pt x="48962" y="9813"/>
                    <a:pt x="48942" y="9816"/>
                    <a:pt x="48920" y="9816"/>
                  </a:cubicBezTo>
                  <a:cubicBezTo>
                    <a:pt x="48726" y="9816"/>
                    <a:pt x="48444" y="9578"/>
                    <a:pt x="48227" y="9550"/>
                  </a:cubicBezTo>
                  <a:cubicBezTo>
                    <a:pt x="48007" y="9506"/>
                    <a:pt x="47813" y="9139"/>
                    <a:pt x="47696" y="9139"/>
                  </a:cubicBezTo>
                  <a:cubicBezTo>
                    <a:pt x="47685" y="9139"/>
                    <a:pt x="47675" y="9142"/>
                    <a:pt x="47666" y="9148"/>
                  </a:cubicBezTo>
                  <a:cubicBezTo>
                    <a:pt x="47569" y="9229"/>
                    <a:pt x="47345" y="9421"/>
                    <a:pt x="47216" y="9421"/>
                  </a:cubicBezTo>
                  <a:cubicBezTo>
                    <a:pt x="47088" y="9421"/>
                    <a:pt x="46815" y="9325"/>
                    <a:pt x="46655" y="9165"/>
                  </a:cubicBezTo>
                  <a:cubicBezTo>
                    <a:pt x="46462" y="9004"/>
                    <a:pt x="46206" y="8555"/>
                    <a:pt x="46013" y="8555"/>
                  </a:cubicBezTo>
                  <a:cubicBezTo>
                    <a:pt x="45808" y="8555"/>
                    <a:pt x="45618" y="8057"/>
                    <a:pt x="45536" y="8057"/>
                  </a:cubicBezTo>
                  <a:cubicBezTo>
                    <a:pt x="45534" y="8057"/>
                    <a:pt x="45533" y="8057"/>
                    <a:pt x="45532" y="8058"/>
                  </a:cubicBezTo>
                  <a:cubicBezTo>
                    <a:pt x="45525" y="8060"/>
                    <a:pt x="45517" y="8062"/>
                    <a:pt x="45510" y="8062"/>
                  </a:cubicBezTo>
                  <a:cubicBezTo>
                    <a:pt x="45430" y="8062"/>
                    <a:pt x="45320" y="7917"/>
                    <a:pt x="45291" y="7785"/>
                  </a:cubicBezTo>
                  <a:cubicBezTo>
                    <a:pt x="45243" y="7656"/>
                    <a:pt x="45179" y="7320"/>
                    <a:pt x="45083" y="7207"/>
                  </a:cubicBezTo>
                  <a:cubicBezTo>
                    <a:pt x="44986" y="7079"/>
                    <a:pt x="44970" y="6421"/>
                    <a:pt x="44938" y="6405"/>
                  </a:cubicBezTo>
                  <a:cubicBezTo>
                    <a:pt x="44922" y="6405"/>
                    <a:pt x="45179" y="5442"/>
                    <a:pt x="45018" y="5410"/>
                  </a:cubicBezTo>
                  <a:cubicBezTo>
                    <a:pt x="44858" y="5410"/>
                    <a:pt x="44345" y="4913"/>
                    <a:pt x="44296" y="4849"/>
                  </a:cubicBezTo>
                  <a:cubicBezTo>
                    <a:pt x="44264" y="4801"/>
                    <a:pt x="43799" y="4528"/>
                    <a:pt x="43607" y="4496"/>
                  </a:cubicBezTo>
                  <a:cubicBezTo>
                    <a:pt x="43596" y="4493"/>
                    <a:pt x="43584" y="4492"/>
                    <a:pt x="43572" y="4492"/>
                  </a:cubicBezTo>
                  <a:cubicBezTo>
                    <a:pt x="43378" y="4492"/>
                    <a:pt x="43099" y="4823"/>
                    <a:pt x="42962" y="4823"/>
                  </a:cubicBezTo>
                  <a:cubicBezTo>
                    <a:pt x="42951" y="4823"/>
                    <a:pt x="42942" y="4821"/>
                    <a:pt x="42933" y="4817"/>
                  </a:cubicBezTo>
                  <a:cubicBezTo>
                    <a:pt x="42820" y="4769"/>
                    <a:pt x="42275" y="4416"/>
                    <a:pt x="42179" y="4352"/>
                  </a:cubicBezTo>
                  <a:cubicBezTo>
                    <a:pt x="42082" y="4287"/>
                    <a:pt x="41938" y="3999"/>
                    <a:pt x="41810" y="3934"/>
                  </a:cubicBezTo>
                  <a:cubicBezTo>
                    <a:pt x="41697" y="3886"/>
                    <a:pt x="41409" y="3822"/>
                    <a:pt x="41056" y="3774"/>
                  </a:cubicBezTo>
                  <a:cubicBezTo>
                    <a:pt x="40687" y="3726"/>
                    <a:pt x="40205" y="3469"/>
                    <a:pt x="40125" y="3453"/>
                  </a:cubicBezTo>
                  <a:cubicBezTo>
                    <a:pt x="40123" y="3453"/>
                    <a:pt x="40122" y="3453"/>
                    <a:pt x="40120" y="3453"/>
                  </a:cubicBezTo>
                  <a:cubicBezTo>
                    <a:pt x="40020" y="3453"/>
                    <a:pt x="39767" y="3872"/>
                    <a:pt x="39467" y="3950"/>
                  </a:cubicBezTo>
                  <a:cubicBezTo>
                    <a:pt x="39437" y="3959"/>
                    <a:pt x="39407" y="3962"/>
                    <a:pt x="39380" y="3962"/>
                  </a:cubicBezTo>
                  <a:cubicBezTo>
                    <a:pt x="39135" y="3962"/>
                    <a:pt x="39007" y="3671"/>
                    <a:pt x="38761" y="3614"/>
                  </a:cubicBezTo>
                  <a:cubicBezTo>
                    <a:pt x="38521" y="3549"/>
                    <a:pt x="38023" y="3325"/>
                    <a:pt x="37911" y="3325"/>
                  </a:cubicBezTo>
                  <a:cubicBezTo>
                    <a:pt x="37783" y="3325"/>
                    <a:pt x="37590" y="3646"/>
                    <a:pt x="37366" y="3678"/>
                  </a:cubicBezTo>
                  <a:cubicBezTo>
                    <a:pt x="37357" y="3678"/>
                    <a:pt x="37349" y="3679"/>
                    <a:pt x="37341" y="3679"/>
                  </a:cubicBezTo>
                  <a:cubicBezTo>
                    <a:pt x="37128" y="3679"/>
                    <a:pt x="36959" y="3484"/>
                    <a:pt x="36804" y="3453"/>
                  </a:cubicBezTo>
                  <a:cubicBezTo>
                    <a:pt x="36644" y="3421"/>
                    <a:pt x="36355" y="2843"/>
                    <a:pt x="36275" y="2795"/>
                  </a:cubicBezTo>
                  <a:cubicBezTo>
                    <a:pt x="36194" y="2731"/>
                    <a:pt x="36243" y="2105"/>
                    <a:pt x="36066" y="1929"/>
                  </a:cubicBezTo>
                  <a:cubicBezTo>
                    <a:pt x="35874" y="1753"/>
                    <a:pt x="34943" y="1512"/>
                    <a:pt x="34735" y="1384"/>
                  </a:cubicBezTo>
                  <a:cubicBezTo>
                    <a:pt x="34542" y="1271"/>
                    <a:pt x="34478" y="1303"/>
                    <a:pt x="34333" y="1223"/>
                  </a:cubicBezTo>
                  <a:cubicBezTo>
                    <a:pt x="34189" y="1143"/>
                    <a:pt x="34077" y="1111"/>
                    <a:pt x="33932" y="1031"/>
                  </a:cubicBezTo>
                  <a:cubicBezTo>
                    <a:pt x="33903" y="1009"/>
                    <a:pt x="33854" y="1002"/>
                    <a:pt x="33796" y="1002"/>
                  </a:cubicBezTo>
                  <a:cubicBezTo>
                    <a:pt x="33633" y="1002"/>
                    <a:pt x="33393" y="1063"/>
                    <a:pt x="33275" y="1063"/>
                  </a:cubicBezTo>
                  <a:cubicBezTo>
                    <a:pt x="33114" y="1063"/>
                    <a:pt x="33018" y="1063"/>
                    <a:pt x="32793" y="1015"/>
                  </a:cubicBezTo>
                  <a:cubicBezTo>
                    <a:pt x="32585" y="934"/>
                    <a:pt x="32424" y="341"/>
                    <a:pt x="32328" y="244"/>
                  </a:cubicBezTo>
                  <a:cubicBezTo>
                    <a:pt x="32323" y="240"/>
                    <a:pt x="32317" y="237"/>
                    <a:pt x="32309" y="237"/>
                  </a:cubicBezTo>
                  <a:cubicBezTo>
                    <a:pt x="32155" y="237"/>
                    <a:pt x="31442" y="1065"/>
                    <a:pt x="31381" y="1111"/>
                  </a:cubicBezTo>
                  <a:cubicBezTo>
                    <a:pt x="31380" y="1112"/>
                    <a:pt x="31378" y="1113"/>
                    <a:pt x="31376" y="1113"/>
                  </a:cubicBezTo>
                  <a:cubicBezTo>
                    <a:pt x="31334" y="1113"/>
                    <a:pt x="31169" y="798"/>
                    <a:pt x="31093" y="629"/>
                  </a:cubicBezTo>
                  <a:cubicBezTo>
                    <a:pt x="31038" y="487"/>
                    <a:pt x="30803" y="464"/>
                    <a:pt x="30618" y="464"/>
                  </a:cubicBezTo>
                  <a:cubicBezTo>
                    <a:pt x="30533" y="464"/>
                    <a:pt x="30459" y="469"/>
                    <a:pt x="30419" y="469"/>
                  </a:cubicBezTo>
                  <a:cubicBezTo>
                    <a:pt x="30307" y="469"/>
                    <a:pt x="29777" y="501"/>
                    <a:pt x="29729" y="549"/>
                  </a:cubicBezTo>
                  <a:cubicBezTo>
                    <a:pt x="29710" y="559"/>
                    <a:pt x="29659" y="564"/>
                    <a:pt x="29592" y="564"/>
                  </a:cubicBezTo>
                  <a:cubicBezTo>
                    <a:pt x="29437" y="564"/>
                    <a:pt x="29191" y="536"/>
                    <a:pt x="29023" y="469"/>
                  </a:cubicBezTo>
                  <a:cubicBezTo>
                    <a:pt x="28828" y="391"/>
                    <a:pt x="28696" y="271"/>
                    <a:pt x="28568" y="271"/>
                  </a:cubicBezTo>
                  <a:cubicBezTo>
                    <a:pt x="28538" y="271"/>
                    <a:pt x="28508" y="277"/>
                    <a:pt x="28478" y="293"/>
                  </a:cubicBezTo>
                  <a:cubicBezTo>
                    <a:pt x="28339" y="376"/>
                    <a:pt x="27971" y="459"/>
                    <a:pt x="27792" y="459"/>
                  </a:cubicBezTo>
                  <a:cubicBezTo>
                    <a:pt x="27764" y="459"/>
                    <a:pt x="27741" y="457"/>
                    <a:pt x="27724" y="453"/>
                  </a:cubicBezTo>
                  <a:cubicBezTo>
                    <a:pt x="27579" y="405"/>
                    <a:pt x="27290" y="293"/>
                    <a:pt x="27162" y="228"/>
                  </a:cubicBezTo>
                  <a:cubicBezTo>
                    <a:pt x="27018" y="164"/>
                    <a:pt x="26617" y="132"/>
                    <a:pt x="26392" y="20"/>
                  </a:cubicBezTo>
                  <a:cubicBezTo>
                    <a:pt x="26361" y="6"/>
                    <a:pt x="26333" y="1"/>
                    <a:pt x="26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8" name="Google Shape;458;p18"/>
            <p:cNvSpPr/>
            <p:nvPr/>
          </p:nvSpPr>
          <p:spPr>
            <a:xfrm rot="-10688606" flipH="1">
              <a:off x="4313256" y="1295110"/>
              <a:ext cx="4505215" cy="3266999"/>
            </a:xfrm>
            <a:custGeom>
              <a:avLst/>
              <a:gdLst/>
              <a:ahLst/>
              <a:cxnLst/>
              <a:rect l="l" t="t" r="r" b="b"/>
              <a:pathLst>
                <a:path w="55287" h="23858" extrusionOk="0">
                  <a:moveTo>
                    <a:pt x="28681" y="1"/>
                  </a:moveTo>
                  <a:cubicBezTo>
                    <a:pt x="27577" y="1"/>
                    <a:pt x="26257" y="91"/>
                    <a:pt x="26007" y="131"/>
                  </a:cubicBezTo>
                  <a:cubicBezTo>
                    <a:pt x="25606" y="195"/>
                    <a:pt x="22606" y="2072"/>
                    <a:pt x="22349" y="2136"/>
                  </a:cubicBezTo>
                  <a:cubicBezTo>
                    <a:pt x="22087" y="2198"/>
                    <a:pt x="20521" y="2748"/>
                    <a:pt x="20114" y="2748"/>
                  </a:cubicBezTo>
                  <a:cubicBezTo>
                    <a:pt x="20098" y="2748"/>
                    <a:pt x="20083" y="2748"/>
                    <a:pt x="20071" y="2746"/>
                  </a:cubicBezTo>
                  <a:cubicBezTo>
                    <a:pt x="20049" y="2742"/>
                    <a:pt x="20023" y="2740"/>
                    <a:pt x="19992" y="2740"/>
                  </a:cubicBezTo>
                  <a:cubicBezTo>
                    <a:pt x="19551" y="2740"/>
                    <a:pt x="18261" y="3150"/>
                    <a:pt x="18065" y="3195"/>
                  </a:cubicBezTo>
                  <a:cubicBezTo>
                    <a:pt x="17873" y="3259"/>
                    <a:pt x="16397" y="4398"/>
                    <a:pt x="16124" y="4543"/>
                  </a:cubicBezTo>
                  <a:cubicBezTo>
                    <a:pt x="16094" y="4560"/>
                    <a:pt x="16020" y="4567"/>
                    <a:pt x="15912" y="4567"/>
                  </a:cubicBezTo>
                  <a:cubicBezTo>
                    <a:pt x="15157" y="4567"/>
                    <a:pt x="12745" y="4200"/>
                    <a:pt x="12198" y="4200"/>
                  </a:cubicBezTo>
                  <a:cubicBezTo>
                    <a:pt x="12161" y="4200"/>
                    <a:pt x="12132" y="4202"/>
                    <a:pt x="12113" y="4206"/>
                  </a:cubicBezTo>
                  <a:cubicBezTo>
                    <a:pt x="11776" y="4270"/>
                    <a:pt x="10236" y="5264"/>
                    <a:pt x="9835" y="5473"/>
                  </a:cubicBezTo>
                  <a:cubicBezTo>
                    <a:pt x="9491" y="5638"/>
                    <a:pt x="7863" y="6110"/>
                    <a:pt x="7111" y="6110"/>
                  </a:cubicBezTo>
                  <a:cubicBezTo>
                    <a:pt x="6986" y="6110"/>
                    <a:pt x="6885" y="6096"/>
                    <a:pt x="6819" y="6067"/>
                  </a:cubicBezTo>
                  <a:cubicBezTo>
                    <a:pt x="6354" y="5874"/>
                    <a:pt x="5022" y="4863"/>
                    <a:pt x="4621" y="4671"/>
                  </a:cubicBezTo>
                  <a:cubicBezTo>
                    <a:pt x="4220" y="4462"/>
                    <a:pt x="2407" y="2457"/>
                    <a:pt x="2006" y="2457"/>
                  </a:cubicBezTo>
                  <a:lnTo>
                    <a:pt x="0" y="2457"/>
                  </a:lnTo>
                  <a:lnTo>
                    <a:pt x="0" y="20361"/>
                  </a:lnTo>
                  <a:cubicBezTo>
                    <a:pt x="0" y="20361"/>
                    <a:pt x="3065" y="21115"/>
                    <a:pt x="3610" y="21308"/>
                  </a:cubicBezTo>
                  <a:cubicBezTo>
                    <a:pt x="4156" y="21516"/>
                    <a:pt x="5070" y="22511"/>
                    <a:pt x="5423" y="22511"/>
                  </a:cubicBezTo>
                  <a:cubicBezTo>
                    <a:pt x="5760" y="22511"/>
                    <a:pt x="8022" y="22367"/>
                    <a:pt x="8632" y="22110"/>
                  </a:cubicBezTo>
                  <a:cubicBezTo>
                    <a:pt x="9182" y="21872"/>
                    <a:pt x="10092" y="21509"/>
                    <a:pt x="10643" y="21509"/>
                  </a:cubicBezTo>
                  <a:cubicBezTo>
                    <a:pt x="10686" y="21509"/>
                    <a:pt x="10727" y="21512"/>
                    <a:pt x="10766" y="21516"/>
                  </a:cubicBezTo>
                  <a:cubicBezTo>
                    <a:pt x="11311" y="21564"/>
                    <a:pt x="14038" y="21645"/>
                    <a:pt x="14776" y="21709"/>
                  </a:cubicBezTo>
                  <a:cubicBezTo>
                    <a:pt x="15451" y="21768"/>
                    <a:pt x="16621" y="22268"/>
                    <a:pt x="17026" y="22268"/>
                  </a:cubicBezTo>
                  <a:cubicBezTo>
                    <a:pt x="17064" y="22268"/>
                    <a:pt x="17095" y="22264"/>
                    <a:pt x="17119" y="22254"/>
                  </a:cubicBezTo>
                  <a:cubicBezTo>
                    <a:pt x="17392" y="22110"/>
                    <a:pt x="18996" y="21388"/>
                    <a:pt x="18996" y="21388"/>
                  </a:cubicBezTo>
                  <a:lnTo>
                    <a:pt x="19253" y="22992"/>
                  </a:lnTo>
                  <a:cubicBezTo>
                    <a:pt x="19253" y="22992"/>
                    <a:pt x="21258" y="23538"/>
                    <a:pt x="21803" y="23538"/>
                  </a:cubicBezTo>
                  <a:cubicBezTo>
                    <a:pt x="22167" y="23538"/>
                    <a:pt x="23023" y="23595"/>
                    <a:pt x="23634" y="23595"/>
                  </a:cubicBezTo>
                  <a:cubicBezTo>
                    <a:pt x="23939" y="23595"/>
                    <a:pt x="24183" y="23581"/>
                    <a:pt x="24274" y="23538"/>
                  </a:cubicBezTo>
                  <a:cubicBezTo>
                    <a:pt x="24315" y="23515"/>
                    <a:pt x="24449" y="23506"/>
                    <a:pt x="24649" y="23506"/>
                  </a:cubicBezTo>
                  <a:cubicBezTo>
                    <a:pt x="25434" y="23506"/>
                    <a:pt x="27226" y="23647"/>
                    <a:pt x="28302" y="23647"/>
                  </a:cubicBezTo>
                  <a:cubicBezTo>
                    <a:pt x="28671" y="23647"/>
                    <a:pt x="28956" y="23631"/>
                    <a:pt x="29087" y="23586"/>
                  </a:cubicBezTo>
                  <a:cubicBezTo>
                    <a:pt x="29151" y="23565"/>
                    <a:pt x="29224" y="23556"/>
                    <a:pt x="29306" y="23556"/>
                  </a:cubicBezTo>
                  <a:cubicBezTo>
                    <a:pt x="29780" y="23556"/>
                    <a:pt x="30531" y="23857"/>
                    <a:pt x="31288" y="23857"/>
                  </a:cubicBezTo>
                  <a:cubicBezTo>
                    <a:pt x="31608" y="23857"/>
                    <a:pt x="31929" y="23803"/>
                    <a:pt x="32232" y="23650"/>
                  </a:cubicBezTo>
                  <a:cubicBezTo>
                    <a:pt x="33371" y="23073"/>
                    <a:pt x="36900" y="23265"/>
                    <a:pt x="37911" y="23137"/>
                  </a:cubicBezTo>
                  <a:cubicBezTo>
                    <a:pt x="38906" y="22992"/>
                    <a:pt x="40655" y="22335"/>
                    <a:pt x="41120" y="22126"/>
                  </a:cubicBezTo>
                  <a:cubicBezTo>
                    <a:pt x="41195" y="22094"/>
                    <a:pt x="41345" y="22080"/>
                    <a:pt x="41546" y="22080"/>
                  </a:cubicBezTo>
                  <a:cubicBezTo>
                    <a:pt x="42545" y="22080"/>
                    <a:pt x="44819" y="22420"/>
                    <a:pt x="45580" y="22527"/>
                  </a:cubicBezTo>
                  <a:cubicBezTo>
                    <a:pt x="46398" y="22652"/>
                    <a:pt x="47802" y="22813"/>
                    <a:pt x="48739" y="22813"/>
                  </a:cubicBezTo>
                  <a:cubicBezTo>
                    <a:pt x="48886" y="22813"/>
                    <a:pt x="49022" y="22809"/>
                    <a:pt x="49142" y="22800"/>
                  </a:cubicBezTo>
                  <a:cubicBezTo>
                    <a:pt x="49992" y="22736"/>
                    <a:pt x="51083" y="22447"/>
                    <a:pt x="51339" y="22447"/>
                  </a:cubicBezTo>
                  <a:cubicBezTo>
                    <a:pt x="51596" y="22447"/>
                    <a:pt x="55286" y="22992"/>
                    <a:pt x="55286" y="22992"/>
                  </a:cubicBezTo>
                  <a:lnTo>
                    <a:pt x="55286" y="13286"/>
                  </a:lnTo>
                  <a:lnTo>
                    <a:pt x="53682" y="9420"/>
                  </a:lnTo>
                  <a:cubicBezTo>
                    <a:pt x="53682" y="9420"/>
                    <a:pt x="51703" y="8066"/>
                    <a:pt x="51270" y="8066"/>
                  </a:cubicBezTo>
                  <a:cubicBezTo>
                    <a:pt x="51253" y="8066"/>
                    <a:pt x="51239" y="8068"/>
                    <a:pt x="51227" y="8072"/>
                  </a:cubicBezTo>
                  <a:cubicBezTo>
                    <a:pt x="50874" y="8216"/>
                    <a:pt x="49960" y="9131"/>
                    <a:pt x="49414" y="9131"/>
                  </a:cubicBezTo>
                  <a:cubicBezTo>
                    <a:pt x="49087" y="9131"/>
                    <a:pt x="48286" y="9183"/>
                    <a:pt x="47611" y="9183"/>
                  </a:cubicBezTo>
                  <a:cubicBezTo>
                    <a:pt x="47161" y="9183"/>
                    <a:pt x="46767" y="9160"/>
                    <a:pt x="46607" y="9083"/>
                  </a:cubicBezTo>
                  <a:cubicBezTo>
                    <a:pt x="46206" y="8874"/>
                    <a:pt x="44938" y="7206"/>
                    <a:pt x="44665" y="7013"/>
                  </a:cubicBezTo>
                  <a:cubicBezTo>
                    <a:pt x="44409" y="6805"/>
                    <a:pt x="44056" y="4462"/>
                    <a:pt x="43719" y="4398"/>
                  </a:cubicBezTo>
                  <a:cubicBezTo>
                    <a:pt x="43382" y="4350"/>
                    <a:pt x="40574" y="3869"/>
                    <a:pt x="39852" y="3740"/>
                  </a:cubicBezTo>
                  <a:cubicBezTo>
                    <a:pt x="39114" y="3596"/>
                    <a:pt x="37189" y="3275"/>
                    <a:pt x="36836" y="3195"/>
                  </a:cubicBezTo>
                  <a:cubicBezTo>
                    <a:pt x="36499" y="3147"/>
                    <a:pt x="35296" y="1462"/>
                    <a:pt x="35039" y="1334"/>
                  </a:cubicBezTo>
                  <a:cubicBezTo>
                    <a:pt x="34783" y="1189"/>
                    <a:pt x="30772" y="387"/>
                    <a:pt x="30162" y="131"/>
                  </a:cubicBezTo>
                  <a:cubicBezTo>
                    <a:pt x="29938" y="34"/>
                    <a:pt x="29349" y="1"/>
                    <a:pt x="2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9" name="Google Shape;459;p18"/>
            <p:cNvSpPr/>
            <p:nvPr/>
          </p:nvSpPr>
          <p:spPr>
            <a:xfrm rot="117796" flipH="1">
              <a:off x="4211422" y="1693934"/>
              <a:ext cx="253949" cy="245206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0" name="Google Shape;460;p18"/>
            <p:cNvSpPr/>
            <p:nvPr/>
          </p:nvSpPr>
          <p:spPr>
            <a:xfrm rot="111071" flipH="1">
              <a:off x="8640691" y="1491508"/>
              <a:ext cx="219528" cy="1357857"/>
            </a:xfrm>
            <a:custGeom>
              <a:avLst/>
              <a:gdLst/>
              <a:ahLst/>
              <a:cxnLst/>
              <a:rect l="l" t="t" r="r" b="b"/>
              <a:pathLst>
                <a:path w="6536" h="19185" extrusionOk="0">
                  <a:moveTo>
                    <a:pt x="3100" y="19094"/>
                  </a:moveTo>
                  <a:cubicBezTo>
                    <a:pt x="2103" y="19679"/>
                    <a:pt x="928" y="17340"/>
                    <a:pt x="432" y="15215"/>
                  </a:cubicBezTo>
                  <a:cubicBezTo>
                    <a:pt x="-64" y="13090"/>
                    <a:pt x="-84" y="8878"/>
                    <a:pt x="126" y="6346"/>
                  </a:cubicBezTo>
                  <a:cubicBezTo>
                    <a:pt x="336" y="3815"/>
                    <a:pt x="808" y="349"/>
                    <a:pt x="1691" y="26"/>
                  </a:cubicBezTo>
                  <a:cubicBezTo>
                    <a:pt x="2575" y="-297"/>
                    <a:pt x="4640" y="2463"/>
                    <a:pt x="5427" y="4409"/>
                  </a:cubicBezTo>
                  <a:cubicBezTo>
                    <a:pt x="6214" y="6355"/>
                    <a:pt x="6801" y="9256"/>
                    <a:pt x="6413" y="11703"/>
                  </a:cubicBezTo>
                  <a:cubicBezTo>
                    <a:pt x="6025" y="14151"/>
                    <a:pt x="4097" y="18509"/>
                    <a:pt x="3100" y="190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61" name="Google Shape;461;p18"/>
          <p:cNvSpPr txBox="1">
            <a:spLocks noGrp="1"/>
          </p:cNvSpPr>
          <p:nvPr>
            <p:ph type="subTitle" idx="1"/>
          </p:nvPr>
        </p:nvSpPr>
        <p:spPr>
          <a:xfrm>
            <a:off x="5132250" y="2620563"/>
            <a:ext cx="2907600" cy="11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18"/>
          <p:cNvSpPr txBox="1">
            <a:spLocks noGrp="1"/>
          </p:cNvSpPr>
          <p:nvPr>
            <p:ph type="title"/>
          </p:nvPr>
        </p:nvSpPr>
        <p:spPr>
          <a:xfrm>
            <a:off x="5132250" y="1574400"/>
            <a:ext cx="2907600" cy="11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37397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25"/>
          <p:cNvGrpSpPr/>
          <p:nvPr/>
        </p:nvGrpSpPr>
        <p:grpSpPr>
          <a:xfrm>
            <a:off x="-172728" y="4421068"/>
            <a:ext cx="5175713" cy="1427432"/>
            <a:chOff x="-172728" y="4268668"/>
            <a:chExt cx="5175713" cy="1427432"/>
          </a:xfrm>
        </p:grpSpPr>
        <p:sp>
          <p:nvSpPr>
            <p:cNvPr id="551" name="Google Shape;551;p25"/>
            <p:cNvSpPr/>
            <p:nvPr/>
          </p:nvSpPr>
          <p:spPr>
            <a:xfrm rot="10800000">
              <a:off x="-172728" y="4268668"/>
              <a:ext cx="5175713" cy="1364634"/>
            </a:xfrm>
            <a:custGeom>
              <a:avLst/>
              <a:gdLst/>
              <a:ahLst/>
              <a:cxnLst/>
              <a:rect l="l" t="t" r="r" b="b"/>
              <a:pathLst>
                <a:path w="33050" h="8714" extrusionOk="0">
                  <a:moveTo>
                    <a:pt x="0" y="0"/>
                  </a:moveTo>
                  <a:lnTo>
                    <a:pt x="0" y="8705"/>
                  </a:lnTo>
                  <a:cubicBezTo>
                    <a:pt x="27" y="8711"/>
                    <a:pt x="54" y="8714"/>
                    <a:pt x="80" y="8714"/>
                  </a:cubicBezTo>
                  <a:cubicBezTo>
                    <a:pt x="199" y="8714"/>
                    <a:pt x="308" y="8657"/>
                    <a:pt x="418" y="8588"/>
                  </a:cubicBezTo>
                  <a:cubicBezTo>
                    <a:pt x="554" y="8452"/>
                    <a:pt x="622" y="8316"/>
                    <a:pt x="720" y="8316"/>
                  </a:cubicBezTo>
                  <a:cubicBezTo>
                    <a:pt x="730" y="8316"/>
                    <a:pt x="741" y="8318"/>
                    <a:pt x="752" y="8321"/>
                  </a:cubicBezTo>
                  <a:cubicBezTo>
                    <a:pt x="842" y="8332"/>
                    <a:pt x="887" y="8404"/>
                    <a:pt x="972" y="8404"/>
                  </a:cubicBezTo>
                  <a:cubicBezTo>
                    <a:pt x="1014" y="8404"/>
                    <a:pt x="1065" y="8387"/>
                    <a:pt x="1137" y="8338"/>
                  </a:cubicBezTo>
                  <a:cubicBezTo>
                    <a:pt x="1337" y="8187"/>
                    <a:pt x="1304" y="8104"/>
                    <a:pt x="1487" y="8104"/>
                  </a:cubicBezTo>
                  <a:cubicBezTo>
                    <a:pt x="1654" y="8104"/>
                    <a:pt x="1805" y="8070"/>
                    <a:pt x="1972" y="8003"/>
                  </a:cubicBezTo>
                  <a:cubicBezTo>
                    <a:pt x="2223" y="7953"/>
                    <a:pt x="2473" y="7903"/>
                    <a:pt x="2690" y="7770"/>
                  </a:cubicBezTo>
                  <a:cubicBezTo>
                    <a:pt x="2795" y="7686"/>
                    <a:pt x="2821" y="7648"/>
                    <a:pt x="2913" y="7648"/>
                  </a:cubicBezTo>
                  <a:cubicBezTo>
                    <a:pt x="2967" y="7648"/>
                    <a:pt x="3044" y="7661"/>
                    <a:pt x="3175" y="7686"/>
                  </a:cubicBezTo>
                  <a:cubicBezTo>
                    <a:pt x="3282" y="7706"/>
                    <a:pt x="3336" y="7713"/>
                    <a:pt x="3370" y="7713"/>
                  </a:cubicBezTo>
                  <a:cubicBezTo>
                    <a:pt x="3428" y="7713"/>
                    <a:pt x="3428" y="7694"/>
                    <a:pt x="3528" y="7694"/>
                  </a:cubicBezTo>
                  <a:cubicBezTo>
                    <a:pt x="3563" y="7694"/>
                    <a:pt x="3610" y="7697"/>
                    <a:pt x="3676" y="7703"/>
                  </a:cubicBezTo>
                  <a:cubicBezTo>
                    <a:pt x="3972" y="7743"/>
                    <a:pt x="4041" y="7859"/>
                    <a:pt x="4275" y="7859"/>
                  </a:cubicBezTo>
                  <a:cubicBezTo>
                    <a:pt x="4331" y="7859"/>
                    <a:pt x="4397" y="7853"/>
                    <a:pt x="4478" y="7836"/>
                  </a:cubicBezTo>
                  <a:cubicBezTo>
                    <a:pt x="4608" y="7810"/>
                    <a:pt x="4691" y="7802"/>
                    <a:pt x="4761" y="7802"/>
                  </a:cubicBezTo>
                  <a:cubicBezTo>
                    <a:pt x="4881" y="7802"/>
                    <a:pt x="4963" y="7827"/>
                    <a:pt x="5177" y="7827"/>
                  </a:cubicBezTo>
                  <a:cubicBezTo>
                    <a:pt x="5239" y="7827"/>
                    <a:pt x="5310" y="7825"/>
                    <a:pt x="5397" y="7820"/>
                  </a:cubicBezTo>
                  <a:cubicBezTo>
                    <a:pt x="5603" y="7780"/>
                    <a:pt x="5803" y="7764"/>
                    <a:pt x="6003" y="7764"/>
                  </a:cubicBezTo>
                  <a:cubicBezTo>
                    <a:pt x="6145" y="7764"/>
                    <a:pt x="6288" y="7772"/>
                    <a:pt x="6433" y="7786"/>
                  </a:cubicBezTo>
                  <a:cubicBezTo>
                    <a:pt x="6643" y="7810"/>
                    <a:pt x="6751" y="7839"/>
                    <a:pt x="6858" y="7839"/>
                  </a:cubicBezTo>
                  <a:cubicBezTo>
                    <a:pt x="6973" y="7839"/>
                    <a:pt x="7085" y="7806"/>
                    <a:pt x="7319" y="7703"/>
                  </a:cubicBezTo>
                  <a:cubicBezTo>
                    <a:pt x="7536" y="7594"/>
                    <a:pt x="7768" y="7542"/>
                    <a:pt x="8001" y="7542"/>
                  </a:cubicBezTo>
                  <a:cubicBezTo>
                    <a:pt x="8125" y="7542"/>
                    <a:pt x="8249" y="7557"/>
                    <a:pt x="8371" y="7586"/>
                  </a:cubicBezTo>
                  <a:cubicBezTo>
                    <a:pt x="8755" y="7666"/>
                    <a:pt x="8940" y="7837"/>
                    <a:pt x="9365" y="7837"/>
                  </a:cubicBezTo>
                  <a:cubicBezTo>
                    <a:pt x="9384" y="7837"/>
                    <a:pt x="9404" y="7837"/>
                    <a:pt x="9424" y="7836"/>
                  </a:cubicBezTo>
                  <a:cubicBezTo>
                    <a:pt x="9830" y="7806"/>
                    <a:pt x="10196" y="7438"/>
                    <a:pt x="10399" y="7438"/>
                  </a:cubicBezTo>
                  <a:cubicBezTo>
                    <a:pt x="10421" y="7438"/>
                    <a:pt x="10442" y="7442"/>
                    <a:pt x="10460" y="7452"/>
                  </a:cubicBezTo>
                  <a:cubicBezTo>
                    <a:pt x="10614" y="7529"/>
                    <a:pt x="10522" y="7635"/>
                    <a:pt x="10614" y="7635"/>
                  </a:cubicBezTo>
                  <a:cubicBezTo>
                    <a:pt x="10642" y="7635"/>
                    <a:pt x="10687" y="7626"/>
                    <a:pt x="10761" y="7602"/>
                  </a:cubicBezTo>
                  <a:cubicBezTo>
                    <a:pt x="11060" y="7508"/>
                    <a:pt x="11270" y="7384"/>
                    <a:pt x="11363" y="7384"/>
                  </a:cubicBezTo>
                  <a:cubicBezTo>
                    <a:pt x="11369" y="7384"/>
                    <a:pt x="11374" y="7384"/>
                    <a:pt x="11379" y="7385"/>
                  </a:cubicBezTo>
                  <a:cubicBezTo>
                    <a:pt x="11462" y="7419"/>
                    <a:pt x="11178" y="7435"/>
                    <a:pt x="11630" y="7536"/>
                  </a:cubicBezTo>
                  <a:cubicBezTo>
                    <a:pt x="11880" y="7602"/>
                    <a:pt x="12164" y="7619"/>
                    <a:pt x="12415" y="7619"/>
                  </a:cubicBezTo>
                  <a:cubicBezTo>
                    <a:pt x="12599" y="7602"/>
                    <a:pt x="12799" y="7552"/>
                    <a:pt x="13000" y="7502"/>
                  </a:cubicBezTo>
                  <a:cubicBezTo>
                    <a:pt x="13013" y="7500"/>
                    <a:pt x="13027" y="7499"/>
                    <a:pt x="13042" y="7499"/>
                  </a:cubicBezTo>
                  <a:cubicBezTo>
                    <a:pt x="13213" y="7499"/>
                    <a:pt x="13470" y="7637"/>
                    <a:pt x="13868" y="7637"/>
                  </a:cubicBezTo>
                  <a:cubicBezTo>
                    <a:pt x="13946" y="7637"/>
                    <a:pt x="14030" y="7632"/>
                    <a:pt x="14119" y="7619"/>
                  </a:cubicBezTo>
                  <a:cubicBezTo>
                    <a:pt x="14704" y="7536"/>
                    <a:pt x="14520" y="7368"/>
                    <a:pt x="15188" y="7368"/>
                  </a:cubicBezTo>
                  <a:lnTo>
                    <a:pt x="16274" y="7368"/>
                  </a:lnTo>
                  <a:cubicBezTo>
                    <a:pt x="16659" y="7368"/>
                    <a:pt x="16408" y="7352"/>
                    <a:pt x="16893" y="7352"/>
                  </a:cubicBezTo>
                  <a:cubicBezTo>
                    <a:pt x="17308" y="7352"/>
                    <a:pt x="17294" y="7610"/>
                    <a:pt x="17513" y="7610"/>
                  </a:cubicBezTo>
                  <a:cubicBezTo>
                    <a:pt x="17549" y="7610"/>
                    <a:pt x="17592" y="7602"/>
                    <a:pt x="17645" y="7586"/>
                  </a:cubicBezTo>
                  <a:cubicBezTo>
                    <a:pt x="17879" y="7469"/>
                    <a:pt x="18129" y="7419"/>
                    <a:pt x="18380" y="7368"/>
                  </a:cubicBezTo>
                  <a:cubicBezTo>
                    <a:pt x="18400" y="7367"/>
                    <a:pt x="18418" y="7366"/>
                    <a:pt x="18436" y="7366"/>
                  </a:cubicBezTo>
                  <a:cubicBezTo>
                    <a:pt x="18678" y="7366"/>
                    <a:pt x="18736" y="7531"/>
                    <a:pt x="18956" y="7531"/>
                  </a:cubicBezTo>
                  <a:cubicBezTo>
                    <a:pt x="19005" y="7531"/>
                    <a:pt x="19062" y="7522"/>
                    <a:pt x="19132" y="7502"/>
                  </a:cubicBezTo>
                  <a:cubicBezTo>
                    <a:pt x="19533" y="7368"/>
                    <a:pt x="19566" y="7118"/>
                    <a:pt x="20051" y="7118"/>
                  </a:cubicBezTo>
                  <a:cubicBezTo>
                    <a:pt x="20452" y="7101"/>
                    <a:pt x="20869" y="7034"/>
                    <a:pt x="21237" y="6934"/>
                  </a:cubicBezTo>
                  <a:cubicBezTo>
                    <a:pt x="21474" y="6893"/>
                    <a:pt x="21609" y="6814"/>
                    <a:pt x="21764" y="6814"/>
                  </a:cubicBezTo>
                  <a:cubicBezTo>
                    <a:pt x="21861" y="6814"/>
                    <a:pt x="21965" y="6844"/>
                    <a:pt x="22106" y="6934"/>
                  </a:cubicBezTo>
                  <a:cubicBezTo>
                    <a:pt x="22457" y="7168"/>
                    <a:pt x="22356" y="7536"/>
                    <a:pt x="22824" y="7602"/>
                  </a:cubicBezTo>
                  <a:cubicBezTo>
                    <a:pt x="23309" y="7669"/>
                    <a:pt x="23727" y="7886"/>
                    <a:pt x="23960" y="7886"/>
                  </a:cubicBezTo>
                  <a:cubicBezTo>
                    <a:pt x="24178" y="7886"/>
                    <a:pt x="24244" y="7870"/>
                    <a:pt x="24746" y="7870"/>
                  </a:cubicBezTo>
                  <a:cubicBezTo>
                    <a:pt x="25197" y="7870"/>
                    <a:pt x="25851" y="7748"/>
                    <a:pt x="26099" y="7748"/>
                  </a:cubicBezTo>
                  <a:cubicBezTo>
                    <a:pt x="26127" y="7748"/>
                    <a:pt x="26149" y="7749"/>
                    <a:pt x="26166" y="7753"/>
                  </a:cubicBezTo>
                  <a:cubicBezTo>
                    <a:pt x="26333" y="7770"/>
                    <a:pt x="26701" y="7770"/>
                    <a:pt x="26901" y="7836"/>
                  </a:cubicBezTo>
                  <a:cubicBezTo>
                    <a:pt x="27252" y="7937"/>
                    <a:pt x="27620" y="8003"/>
                    <a:pt x="27970" y="8037"/>
                  </a:cubicBezTo>
                  <a:cubicBezTo>
                    <a:pt x="27987" y="8039"/>
                    <a:pt x="28004" y="8039"/>
                    <a:pt x="28020" y="8039"/>
                  </a:cubicBezTo>
                  <a:cubicBezTo>
                    <a:pt x="28454" y="8039"/>
                    <a:pt x="28519" y="7431"/>
                    <a:pt x="29000" y="7431"/>
                  </a:cubicBezTo>
                  <a:cubicBezTo>
                    <a:pt x="29024" y="7431"/>
                    <a:pt x="29048" y="7432"/>
                    <a:pt x="29073" y="7435"/>
                  </a:cubicBezTo>
                  <a:cubicBezTo>
                    <a:pt x="29641" y="7502"/>
                    <a:pt x="29808" y="7636"/>
                    <a:pt x="30243" y="7703"/>
                  </a:cubicBezTo>
                  <a:cubicBezTo>
                    <a:pt x="30677" y="7770"/>
                    <a:pt x="30878" y="7870"/>
                    <a:pt x="31396" y="7920"/>
                  </a:cubicBezTo>
                  <a:cubicBezTo>
                    <a:pt x="31891" y="7952"/>
                    <a:pt x="32112" y="8121"/>
                    <a:pt x="32466" y="8121"/>
                  </a:cubicBezTo>
                  <a:cubicBezTo>
                    <a:pt x="32482" y="8121"/>
                    <a:pt x="32499" y="8121"/>
                    <a:pt x="32515" y="8120"/>
                  </a:cubicBezTo>
                  <a:cubicBezTo>
                    <a:pt x="32547" y="8116"/>
                    <a:pt x="32578" y="8113"/>
                    <a:pt x="32608" y="8113"/>
                  </a:cubicBezTo>
                  <a:cubicBezTo>
                    <a:pt x="32789" y="8113"/>
                    <a:pt x="32950" y="8197"/>
                    <a:pt x="33050" y="8354"/>
                  </a:cubicBezTo>
                  <a:lnTo>
                    <a:pt x="33050" y="0"/>
                  </a:lnTo>
                  <a:close/>
                </a:path>
              </a:pathLst>
            </a:custGeom>
            <a:solidFill>
              <a:srgbClr val="C39B5F">
                <a:alpha val="13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2" name="Google Shape;552;p25"/>
            <p:cNvSpPr/>
            <p:nvPr/>
          </p:nvSpPr>
          <p:spPr>
            <a:xfrm rot="10800000">
              <a:off x="-167560" y="4327081"/>
              <a:ext cx="5170545" cy="1369019"/>
            </a:xfrm>
            <a:custGeom>
              <a:avLst/>
              <a:gdLst/>
              <a:ahLst/>
              <a:cxnLst/>
              <a:rect l="l" t="t" r="r" b="b"/>
              <a:pathLst>
                <a:path w="33017" h="8742" extrusionOk="0">
                  <a:moveTo>
                    <a:pt x="0" y="0"/>
                  </a:moveTo>
                  <a:lnTo>
                    <a:pt x="0" y="33"/>
                  </a:lnTo>
                  <a:lnTo>
                    <a:pt x="0" y="8739"/>
                  </a:lnTo>
                  <a:cubicBezTo>
                    <a:pt x="16" y="8740"/>
                    <a:pt x="32" y="8741"/>
                    <a:pt x="47" y="8741"/>
                  </a:cubicBezTo>
                  <a:cubicBezTo>
                    <a:pt x="179" y="8741"/>
                    <a:pt x="298" y="8680"/>
                    <a:pt x="418" y="8605"/>
                  </a:cubicBezTo>
                  <a:cubicBezTo>
                    <a:pt x="561" y="8478"/>
                    <a:pt x="628" y="8336"/>
                    <a:pt x="735" y="8336"/>
                  </a:cubicBezTo>
                  <a:cubicBezTo>
                    <a:pt x="740" y="8336"/>
                    <a:pt x="746" y="8337"/>
                    <a:pt x="752" y="8338"/>
                  </a:cubicBezTo>
                  <a:cubicBezTo>
                    <a:pt x="842" y="8349"/>
                    <a:pt x="887" y="8421"/>
                    <a:pt x="972" y="8421"/>
                  </a:cubicBezTo>
                  <a:cubicBezTo>
                    <a:pt x="1014" y="8421"/>
                    <a:pt x="1065" y="8404"/>
                    <a:pt x="1137" y="8354"/>
                  </a:cubicBezTo>
                  <a:cubicBezTo>
                    <a:pt x="1337" y="8221"/>
                    <a:pt x="1304" y="8137"/>
                    <a:pt x="1487" y="8137"/>
                  </a:cubicBezTo>
                  <a:cubicBezTo>
                    <a:pt x="1654" y="8137"/>
                    <a:pt x="1805" y="8087"/>
                    <a:pt x="1972" y="8020"/>
                  </a:cubicBezTo>
                  <a:cubicBezTo>
                    <a:pt x="2223" y="7987"/>
                    <a:pt x="2473" y="7920"/>
                    <a:pt x="2690" y="7786"/>
                  </a:cubicBezTo>
                  <a:cubicBezTo>
                    <a:pt x="2793" y="7714"/>
                    <a:pt x="2820" y="7680"/>
                    <a:pt x="2907" y="7680"/>
                  </a:cubicBezTo>
                  <a:cubicBezTo>
                    <a:pt x="2962" y="7680"/>
                    <a:pt x="3040" y="7694"/>
                    <a:pt x="3175" y="7719"/>
                  </a:cubicBezTo>
                  <a:cubicBezTo>
                    <a:pt x="3263" y="7732"/>
                    <a:pt x="3315" y="7736"/>
                    <a:pt x="3350" y="7736"/>
                  </a:cubicBezTo>
                  <a:cubicBezTo>
                    <a:pt x="3419" y="7736"/>
                    <a:pt x="3419" y="7719"/>
                    <a:pt x="3492" y="7719"/>
                  </a:cubicBezTo>
                  <a:cubicBezTo>
                    <a:pt x="3529" y="7719"/>
                    <a:pt x="3584" y="7724"/>
                    <a:pt x="3676" y="7736"/>
                  </a:cubicBezTo>
                  <a:cubicBezTo>
                    <a:pt x="3972" y="7763"/>
                    <a:pt x="4040" y="7876"/>
                    <a:pt x="4273" y="7876"/>
                  </a:cubicBezTo>
                  <a:cubicBezTo>
                    <a:pt x="4330" y="7876"/>
                    <a:pt x="4396" y="7869"/>
                    <a:pt x="4478" y="7853"/>
                  </a:cubicBezTo>
                  <a:cubicBezTo>
                    <a:pt x="4896" y="7769"/>
                    <a:pt x="4829" y="7586"/>
                    <a:pt x="5397" y="7552"/>
                  </a:cubicBezTo>
                  <a:cubicBezTo>
                    <a:pt x="5603" y="7513"/>
                    <a:pt x="5803" y="7497"/>
                    <a:pt x="6003" y="7497"/>
                  </a:cubicBezTo>
                  <a:cubicBezTo>
                    <a:pt x="6145" y="7497"/>
                    <a:pt x="6288" y="7505"/>
                    <a:pt x="6433" y="7519"/>
                  </a:cubicBezTo>
                  <a:cubicBezTo>
                    <a:pt x="6643" y="7543"/>
                    <a:pt x="6751" y="7571"/>
                    <a:pt x="6858" y="7571"/>
                  </a:cubicBezTo>
                  <a:cubicBezTo>
                    <a:pt x="6973" y="7571"/>
                    <a:pt x="7085" y="7539"/>
                    <a:pt x="7319" y="7435"/>
                  </a:cubicBezTo>
                  <a:cubicBezTo>
                    <a:pt x="7536" y="7326"/>
                    <a:pt x="7768" y="7274"/>
                    <a:pt x="8001" y="7274"/>
                  </a:cubicBezTo>
                  <a:cubicBezTo>
                    <a:pt x="8125" y="7274"/>
                    <a:pt x="8249" y="7289"/>
                    <a:pt x="8371" y="7318"/>
                  </a:cubicBezTo>
                  <a:cubicBezTo>
                    <a:pt x="8755" y="7398"/>
                    <a:pt x="8940" y="7570"/>
                    <a:pt x="9365" y="7570"/>
                  </a:cubicBezTo>
                  <a:cubicBezTo>
                    <a:pt x="9384" y="7570"/>
                    <a:pt x="9404" y="7570"/>
                    <a:pt x="9424" y="7569"/>
                  </a:cubicBezTo>
                  <a:cubicBezTo>
                    <a:pt x="9771" y="7543"/>
                    <a:pt x="10088" y="7458"/>
                    <a:pt x="10299" y="7458"/>
                  </a:cubicBezTo>
                  <a:cubicBezTo>
                    <a:pt x="10363" y="7458"/>
                    <a:pt x="10417" y="7466"/>
                    <a:pt x="10460" y="7485"/>
                  </a:cubicBezTo>
                  <a:cubicBezTo>
                    <a:pt x="10617" y="7551"/>
                    <a:pt x="10518" y="7667"/>
                    <a:pt x="10619" y="7667"/>
                  </a:cubicBezTo>
                  <a:cubicBezTo>
                    <a:pt x="10647" y="7667"/>
                    <a:pt x="10691" y="7658"/>
                    <a:pt x="10761" y="7636"/>
                  </a:cubicBezTo>
                  <a:cubicBezTo>
                    <a:pt x="11058" y="7526"/>
                    <a:pt x="11267" y="7417"/>
                    <a:pt x="11361" y="7417"/>
                  </a:cubicBezTo>
                  <a:cubicBezTo>
                    <a:pt x="11368" y="7417"/>
                    <a:pt x="11373" y="7418"/>
                    <a:pt x="11379" y="7419"/>
                  </a:cubicBezTo>
                  <a:cubicBezTo>
                    <a:pt x="11462" y="7435"/>
                    <a:pt x="11178" y="7469"/>
                    <a:pt x="11630" y="7569"/>
                  </a:cubicBezTo>
                  <a:cubicBezTo>
                    <a:pt x="11880" y="7636"/>
                    <a:pt x="12164" y="7653"/>
                    <a:pt x="12415" y="7653"/>
                  </a:cubicBezTo>
                  <a:cubicBezTo>
                    <a:pt x="12599" y="7619"/>
                    <a:pt x="12799" y="7586"/>
                    <a:pt x="13000" y="7519"/>
                  </a:cubicBezTo>
                  <a:cubicBezTo>
                    <a:pt x="13200" y="7502"/>
                    <a:pt x="13534" y="7419"/>
                    <a:pt x="14119" y="7352"/>
                  </a:cubicBezTo>
                  <a:cubicBezTo>
                    <a:pt x="14704" y="7285"/>
                    <a:pt x="14520" y="7101"/>
                    <a:pt x="15188" y="7101"/>
                  </a:cubicBezTo>
                  <a:cubicBezTo>
                    <a:pt x="15857" y="7101"/>
                    <a:pt x="15857" y="7402"/>
                    <a:pt x="16258" y="7402"/>
                  </a:cubicBezTo>
                  <a:cubicBezTo>
                    <a:pt x="16642" y="7402"/>
                    <a:pt x="16391" y="7368"/>
                    <a:pt x="16876" y="7368"/>
                  </a:cubicBezTo>
                  <a:cubicBezTo>
                    <a:pt x="17286" y="7368"/>
                    <a:pt x="17277" y="7632"/>
                    <a:pt x="17488" y="7632"/>
                  </a:cubicBezTo>
                  <a:cubicBezTo>
                    <a:pt x="17526" y="7632"/>
                    <a:pt x="17571" y="7623"/>
                    <a:pt x="17628" y="7602"/>
                  </a:cubicBezTo>
                  <a:cubicBezTo>
                    <a:pt x="17862" y="7502"/>
                    <a:pt x="18112" y="7435"/>
                    <a:pt x="18363" y="7402"/>
                  </a:cubicBezTo>
                  <a:cubicBezTo>
                    <a:pt x="18391" y="7398"/>
                    <a:pt x="18416" y="7396"/>
                    <a:pt x="18439" y="7396"/>
                  </a:cubicBezTo>
                  <a:cubicBezTo>
                    <a:pt x="18661" y="7396"/>
                    <a:pt x="18724" y="7553"/>
                    <a:pt x="18929" y="7553"/>
                  </a:cubicBezTo>
                  <a:cubicBezTo>
                    <a:pt x="18981" y="7553"/>
                    <a:pt x="19041" y="7544"/>
                    <a:pt x="19115" y="7519"/>
                  </a:cubicBezTo>
                  <a:cubicBezTo>
                    <a:pt x="19516" y="7402"/>
                    <a:pt x="19549" y="7151"/>
                    <a:pt x="20034" y="7151"/>
                  </a:cubicBezTo>
                  <a:cubicBezTo>
                    <a:pt x="20435" y="7118"/>
                    <a:pt x="20853" y="7068"/>
                    <a:pt x="21220" y="6951"/>
                  </a:cubicBezTo>
                  <a:cubicBezTo>
                    <a:pt x="21461" y="6919"/>
                    <a:pt x="21597" y="6842"/>
                    <a:pt x="21751" y="6842"/>
                  </a:cubicBezTo>
                  <a:cubicBezTo>
                    <a:pt x="21843" y="6842"/>
                    <a:pt x="21941" y="6870"/>
                    <a:pt x="22072" y="6951"/>
                  </a:cubicBezTo>
                  <a:cubicBezTo>
                    <a:pt x="22440" y="7185"/>
                    <a:pt x="22323" y="7185"/>
                    <a:pt x="22808" y="7252"/>
                  </a:cubicBezTo>
                  <a:cubicBezTo>
                    <a:pt x="23292" y="7318"/>
                    <a:pt x="23710" y="7536"/>
                    <a:pt x="23944" y="7536"/>
                  </a:cubicBezTo>
                  <a:cubicBezTo>
                    <a:pt x="24161" y="7536"/>
                    <a:pt x="24228" y="7519"/>
                    <a:pt x="24729" y="7519"/>
                  </a:cubicBezTo>
                  <a:cubicBezTo>
                    <a:pt x="25180" y="7519"/>
                    <a:pt x="25834" y="7397"/>
                    <a:pt x="26082" y="7397"/>
                  </a:cubicBezTo>
                  <a:cubicBezTo>
                    <a:pt x="26110" y="7397"/>
                    <a:pt x="26133" y="7399"/>
                    <a:pt x="26149" y="7402"/>
                  </a:cubicBezTo>
                  <a:cubicBezTo>
                    <a:pt x="26316" y="7419"/>
                    <a:pt x="26667" y="7419"/>
                    <a:pt x="26884" y="7485"/>
                  </a:cubicBezTo>
                  <a:cubicBezTo>
                    <a:pt x="27235" y="7569"/>
                    <a:pt x="27586" y="7653"/>
                    <a:pt x="27954" y="7686"/>
                  </a:cubicBezTo>
                  <a:cubicBezTo>
                    <a:pt x="28011" y="7692"/>
                    <a:pt x="28061" y="7694"/>
                    <a:pt x="28108" y="7694"/>
                  </a:cubicBezTo>
                  <a:cubicBezTo>
                    <a:pt x="28410" y="7694"/>
                    <a:pt x="28518" y="7589"/>
                    <a:pt x="28839" y="7589"/>
                  </a:cubicBezTo>
                  <a:cubicBezTo>
                    <a:pt x="28903" y="7589"/>
                    <a:pt x="28974" y="7593"/>
                    <a:pt x="29057" y="7602"/>
                  </a:cubicBezTo>
                  <a:cubicBezTo>
                    <a:pt x="29625" y="7669"/>
                    <a:pt x="29792" y="7820"/>
                    <a:pt x="30226" y="7870"/>
                  </a:cubicBezTo>
                  <a:cubicBezTo>
                    <a:pt x="30502" y="7907"/>
                    <a:pt x="30796" y="7926"/>
                    <a:pt x="31088" y="7926"/>
                  </a:cubicBezTo>
                  <a:cubicBezTo>
                    <a:pt x="31186" y="7926"/>
                    <a:pt x="31283" y="7924"/>
                    <a:pt x="31379" y="7920"/>
                  </a:cubicBezTo>
                  <a:cubicBezTo>
                    <a:pt x="31860" y="7935"/>
                    <a:pt x="32067" y="8124"/>
                    <a:pt x="32416" y="8124"/>
                  </a:cubicBezTo>
                  <a:cubicBezTo>
                    <a:pt x="32442" y="8124"/>
                    <a:pt x="32470" y="8123"/>
                    <a:pt x="32499" y="8120"/>
                  </a:cubicBezTo>
                  <a:cubicBezTo>
                    <a:pt x="32527" y="8116"/>
                    <a:pt x="32554" y="8114"/>
                    <a:pt x="32582" y="8114"/>
                  </a:cubicBezTo>
                  <a:cubicBezTo>
                    <a:pt x="32766" y="8114"/>
                    <a:pt x="32929" y="8209"/>
                    <a:pt x="33016" y="8354"/>
                  </a:cubicBezTo>
                  <a:lnTo>
                    <a:pt x="330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3" name="Google Shape;553;p25"/>
            <p:cNvSpPr/>
            <p:nvPr/>
          </p:nvSpPr>
          <p:spPr>
            <a:xfrm rot="10800000">
              <a:off x="-167555" y="4336468"/>
              <a:ext cx="5165377" cy="1350227"/>
            </a:xfrm>
            <a:custGeom>
              <a:avLst/>
              <a:gdLst/>
              <a:ahLst/>
              <a:cxnLst/>
              <a:rect l="l" t="t" r="r" b="b"/>
              <a:pathLst>
                <a:path w="32984" h="8622" extrusionOk="0">
                  <a:moveTo>
                    <a:pt x="1070" y="451"/>
                  </a:moveTo>
                  <a:lnTo>
                    <a:pt x="1070" y="1120"/>
                  </a:lnTo>
                  <a:lnTo>
                    <a:pt x="401" y="1120"/>
                  </a:lnTo>
                  <a:lnTo>
                    <a:pt x="401" y="451"/>
                  </a:lnTo>
                  <a:close/>
                  <a:moveTo>
                    <a:pt x="1822" y="451"/>
                  </a:moveTo>
                  <a:lnTo>
                    <a:pt x="1822" y="1120"/>
                  </a:lnTo>
                  <a:lnTo>
                    <a:pt x="1153" y="1120"/>
                  </a:lnTo>
                  <a:lnTo>
                    <a:pt x="1153" y="451"/>
                  </a:lnTo>
                  <a:close/>
                  <a:moveTo>
                    <a:pt x="2573" y="451"/>
                  </a:moveTo>
                  <a:lnTo>
                    <a:pt x="2573" y="1120"/>
                  </a:lnTo>
                  <a:lnTo>
                    <a:pt x="1905" y="1120"/>
                  </a:lnTo>
                  <a:lnTo>
                    <a:pt x="1905" y="451"/>
                  </a:lnTo>
                  <a:close/>
                  <a:moveTo>
                    <a:pt x="3325" y="451"/>
                  </a:moveTo>
                  <a:lnTo>
                    <a:pt x="3325" y="1120"/>
                  </a:lnTo>
                  <a:lnTo>
                    <a:pt x="2657" y="1120"/>
                  </a:lnTo>
                  <a:lnTo>
                    <a:pt x="2657" y="451"/>
                  </a:lnTo>
                  <a:close/>
                  <a:moveTo>
                    <a:pt x="4077" y="451"/>
                  </a:moveTo>
                  <a:lnTo>
                    <a:pt x="4077" y="1120"/>
                  </a:lnTo>
                  <a:lnTo>
                    <a:pt x="3409" y="1120"/>
                  </a:lnTo>
                  <a:lnTo>
                    <a:pt x="3409" y="451"/>
                  </a:lnTo>
                  <a:close/>
                  <a:moveTo>
                    <a:pt x="4829" y="451"/>
                  </a:moveTo>
                  <a:lnTo>
                    <a:pt x="4829" y="1120"/>
                  </a:lnTo>
                  <a:lnTo>
                    <a:pt x="4161" y="1120"/>
                  </a:lnTo>
                  <a:lnTo>
                    <a:pt x="4161" y="451"/>
                  </a:lnTo>
                  <a:close/>
                  <a:moveTo>
                    <a:pt x="5564" y="451"/>
                  </a:moveTo>
                  <a:lnTo>
                    <a:pt x="5564" y="1120"/>
                  </a:lnTo>
                  <a:lnTo>
                    <a:pt x="4896" y="1120"/>
                  </a:lnTo>
                  <a:lnTo>
                    <a:pt x="4896" y="451"/>
                  </a:lnTo>
                  <a:close/>
                  <a:moveTo>
                    <a:pt x="6299" y="451"/>
                  </a:moveTo>
                  <a:lnTo>
                    <a:pt x="6299" y="1120"/>
                  </a:lnTo>
                  <a:lnTo>
                    <a:pt x="5648" y="1120"/>
                  </a:lnTo>
                  <a:lnTo>
                    <a:pt x="5648" y="451"/>
                  </a:lnTo>
                  <a:close/>
                  <a:moveTo>
                    <a:pt x="7068" y="451"/>
                  </a:moveTo>
                  <a:lnTo>
                    <a:pt x="7068" y="1120"/>
                  </a:lnTo>
                  <a:lnTo>
                    <a:pt x="6400" y="1120"/>
                  </a:lnTo>
                  <a:lnTo>
                    <a:pt x="6400" y="451"/>
                  </a:lnTo>
                  <a:close/>
                  <a:moveTo>
                    <a:pt x="7803" y="451"/>
                  </a:moveTo>
                  <a:lnTo>
                    <a:pt x="7803" y="1120"/>
                  </a:lnTo>
                  <a:lnTo>
                    <a:pt x="7135" y="1120"/>
                  </a:lnTo>
                  <a:lnTo>
                    <a:pt x="7135" y="451"/>
                  </a:lnTo>
                  <a:close/>
                  <a:moveTo>
                    <a:pt x="8572" y="451"/>
                  </a:moveTo>
                  <a:lnTo>
                    <a:pt x="8572" y="1120"/>
                  </a:lnTo>
                  <a:lnTo>
                    <a:pt x="7904" y="1120"/>
                  </a:lnTo>
                  <a:lnTo>
                    <a:pt x="7904" y="451"/>
                  </a:lnTo>
                  <a:close/>
                  <a:moveTo>
                    <a:pt x="9324" y="451"/>
                  </a:moveTo>
                  <a:lnTo>
                    <a:pt x="9324" y="1120"/>
                  </a:lnTo>
                  <a:lnTo>
                    <a:pt x="8655" y="1120"/>
                  </a:lnTo>
                  <a:lnTo>
                    <a:pt x="8655" y="451"/>
                  </a:lnTo>
                  <a:close/>
                  <a:moveTo>
                    <a:pt x="10076" y="451"/>
                  </a:moveTo>
                  <a:lnTo>
                    <a:pt x="10076" y="1120"/>
                  </a:lnTo>
                  <a:lnTo>
                    <a:pt x="9407" y="1120"/>
                  </a:lnTo>
                  <a:lnTo>
                    <a:pt x="9407" y="451"/>
                  </a:lnTo>
                  <a:close/>
                  <a:moveTo>
                    <a:pt x="10828" y="451"/>
                  </a:moveTo>
                  <a:lnTo>
                    <a:pt x="10828" y="1120"/>
                  </a:lnTo>
                  <a:lnTo>
                    <a:pt x="10159" y="1120"/>
                  </a:lnTo>
                  <a:lnTo>
                    <a:pt x="10159" y="451"/>
                  </a:lnTo>
                  <a:close/>
                  <a:moveTo>
                    <a:pt x="11546" y="451"/>
                  </a:moveTo>
                  <a:lnTo>
                    <a:pt x="11546" y="1120"/>
                  </a:lnTo>
                  <a:lnTo>
                    <a:pt x="10878" y="1120"/>
                  </a:lnTo>
                  <a:lnTo>
                    <a:pt x="10878" y="451"/>
                  </a:lnTo>
                  <a:close/>
                  <a:moveTo>
                    <a:pt x="12331" y="451"/>
                  </a:moveTo>
                  <a:lnTo>
                    <a:pt x="12298" y="1120"/>
                  </a:lnTo>
                  <a:lnTo>
                    <a:pt x="11663" y="1120"/>
                  </a:lnTo>
                  <a:lnTo>
                    <a:pt x="11663" y="451"/>
                  </a:lnTo>
                  <a:close/>
                  <a:moveTo>
                    <a:pt x="13050" y="451"/>
                  </a:moveTo>
                  <a:lnTo>
                    <a:pt x="13050" y="1120"/>
                  </a:lnTo>
                  <a:lnTo>
                    <a:pt x="12381" y="1120"/>
                  </a:lnTo>
                  <a:lnTo>
                    <a:pt x="12381" y="451"/>
                  </a:lnTo>
                  <a:close/>
                  <a:moveTo>
                    <a:pt x="13802" y="451"/>
                  </a:moveTo>
                  <a:lnTo>
                    <a:pt x="13802" y="1120"/>
                  </a:lnTo>
                  <a:lnTo>
                    <a:pt x="13133" y="1120"/>
                  </a:lnTo>
                  <a:lnTo>
                    <a:pt x="13133" y="451"/>
                  </a:lnTo>
                  <a:close/>
                  <a:moveTo>
                    <a:pt x="14587" y="451"/>
                  </a:moveTo>
                  <a:lnTo>
                    <a:pt x="14554" y="1120"/>
                  </a:lnTo>
                  <a:lnTo>
                    <a:pt x="13885" y="1120"/>
                  </a:lnTo>
                  <a:lnTo>
                    <a:pt x="13885" y="451"/>
                  </a:lnTo>
                  <a:close/>
                  <a:moveTo>
                    <a:pt x="15305" y="451"/>
                  </a:moveTo>
                  <a:lnTo>
                    <a:pt x="15305" y="1120"/>
                  </a:lnTo>
                  <a:lnTo>
                    <a:pt x="14637" y="1120"/>
                  </a:lnTo>
                  <a:lnTo>
                    <a:pt x="14637" y="451"/>
                  </a:lnTo>
                  <a:close/>
                  <a:moveTo>
                    <a:pt x="16057" y="451"/>
                  </a:moveTo>
                  <a:lnTo>
                    <a:pt x="16057" y="1120"/>
                  </a:lnTo>
                  <a:lnTo>
                    <a:pt x="15389" y="1120"/>
                  </a:lnTo>
                  <a:lnTo>
                    <a:pt x="15389" y="451"/>
                  </a:lnTo>
                  <a:close/>
                  <a:moveTo>
                    <a:pt x="16792" y="451"/>
                  </a:moveTo>
                  <a:lnTo>
                    <a:pt x="16792" y="1120"/>
                  </a:lnTo>
                  <a:lnTo>
                    <a:pt x="16124" y="1120"/>
                  </a:lnTo>
                  <a:lnTo>
                    <a:pt x="16124" y="451"/>
                  </a:lnTo>
                  <a:close/>
                  <a:moveTo>
                    <a:pt x="17544" y="451"/>
                  </a:moveTo>
                  <a:lnTo>
                    <a:pt x="17544" y="1120"/>
                  </a:lnTo>
                  <a:lnTo>
                    <a:pt x="16876" y="1120"/>
                  </a:lnTo>
                  <a:lnTo>
                    <a:pt x="16876" y="451"/>
                  </a:lnTo>
                  <a:close/>
                  <a:moveTo>
                    <a:pt x="18296" y="451"/>
                  </a:moveTo>
                  <a:lnTo>
                    <a:pt x="18296" y="1120"/>
                  </a:lnTo>
                  <a:lnTo>
                    <a:pt x="17628" y="1120"/>
                  </a:lnTo>
                  <a:lnTo>
                    <a:pt x="17628" y="451"/>
                  </a:lnTo>
                  <a:close/>
                  <a:moveTo>
                    <a:pt x="19048" y="451"/>
                  </a:moveTo>
                  <a:lnTo>
                    <a:pt x="19048" y="1120"/>
                  </a:lnTo>
                  <a:lnTo>
                    <a:pt x="18380" y="1120"/>
                  </a:lnTo>
                  <a:lnTo>
                    <a:pt x="18380" y="451"/>
                  </a:lnTo>
                  <a:close/>
                  <a:moveTo>
                    <a:pt x="19800" y="451"/>
                  </a:moveTo>
                  <a:lnTo>
                    <a:pt x="19800" y="1120"/>
                  </a:lnTo>
                  <a:lnTo>
                    <a:pt x="19132" y="1120"/>
                  </a:lnTo>
                  <a:lnTo>
                    <a:pt x="19132" y="451"/>
                  </a:lnTo>
                  <a:close/>
                  <a:moveTo>
                    <a:pt x="20552" y="451"/>
                  </a:moveTo>
                  <a:lnTo>
                    <a:pt x="20552" y="1120"/>
                  </a:lnTo>
                  <a:lnTo>
                    <a:pt x="19884" y="1120"/>
                  </a:lnTo>
                  <a:lnTo>
                    <a:pt x="19884" y="451"/>
                  </a:lnTo>
                  <a:close/>
                  <a:moveTo>
                    <a:pt x="21304" y="451"/>
                  </a:moveTo>
                  <a:lnTo>
                    <a:pt x="21304" y="1120"/>
                  </a:lnTo>
                  <a:lnTo>
                    <a:pt x="20635" y="1120"/>
                  </a:lnTo>
                  <a:lnTo>
                    <a:pt x="20635" y="451"/>
                  </a:lnTo>
                  <a:close/>
                  <a:moveTo>
                    <a:pt x="22039" y="451"/>
                  </a:moveTo>
                  <a:lnTo>
                    <a:pt x="22039" y="1120"/>
                  </a:lnTo>
                  <a:lnTo>
                    <a:pt x="21371" y="1120"/>
                  </a:lnTo>
                  <a:lnTo>
                    <a:pt x="21371" y="451"/>
                  </a:lnTo>
                  <a:close/>
                  <a:moveTo>
                    <a:pt x="22791" y="451"/>
                  </a:moveTo>
                  <a:lnTo>
                    <a:pt x="22791" y="1120"/>
                  </a:lnTo>
                  <a:lnTo>
                    <a:pt x="22122" y="1120"/>
                  </a:lnTo>
                  <a:lnTo>
                    <a:pt x="22122" y="451"/>
                  </a:lnTo>
                  <a:close/>
                  <a:moveTo>
                    <a:pt x="23559" y="451"/>
                  </a:moveTo>
                  <a:lnTo>
                    <a:pt x="23543" y="1120"/>
                  </a:lnTo>
                  <a:lnTo>
                    <a:pt x="22874" y="1120"/>
                  </a:lnTo>
                  <a:lnTo>
                    <a:pt x="22874" y="451"/>
                  </a:lnTo>
                  <a:close/>
                  <a:moveTo>
                    <a:pt x="24295" y="451"/>
                  </a:moveTo>
                  <a:lnTo>
                    <a:pt x="24295" y="1120"/>
                  </a:lnTo>
                  <a:lnTo>
                    <a:pt x="23626" y="1120"/>
                  </a:lnTo>
                  <a:lnTo>
                    <a:pt x="23626" y="451"/>
                  </a:lnTo>
                  <a:close/>
                  <a:moveTo>
                    <a:pt x="25046" y="451"/>
                  </a:moveTo>
                  <a:lnTo>
                    <a:pt x="25046" y="1120"/>
                  </a:lnTo>
                  <a:lnTo>
                    <a:pt x="24378" y="1120"/>
                  </a:lnTo>
                  <a:lnTo>
                    <a:pt x="24378" y="451"/>
                  </a:lnTo>
                  <a:close/>
                  <a:moveTo>
                    <a:pt x="25798" y="451"/>
                  </a:moveTo>
                  <a:lnTo>
                    <a:pt x="25798" y="1120"/>
                  </a:lnTo>
                  <a:lnTo>
                    <a:pt x="25130" y="1120"/>
                  </a:lnTo>
                  <a:lnTo>
                    <a:pt x="25130" y="451"/>
                  </a:lnTo>
                  <a:close/>
                  <a:moveTo>
                    <a:pt x="26550" y="451"/>
                  </a:moveTo>
                  <a:lnTo>
                    <a:pt x="26550" y="1120"/>
                  </a:lnTo>
                  <a:lnTo>
                    <a:pt x="25882" y="1120"/>
                  </a:lnTo>
                  <a:lnTo>
                    <a:pt x="25882" y="451"/>
                  </a:lnTo>
                  <a:close/>
                  <a:moveTo>
                    <a:pt x="27285" y="451"/>
                  </a:moveTo>
                  <a:lnTo>
                    <a:pt x="27285" y="1120"/>
                  </a:lnTo>
                  <a:lnTo>
                    <a:pt x="26617" y="1120"/>
                  </a:lnTo>
                  <a:lnTo>
                    <a:pt x="26617" y="451"/>
                  </a:lnTo>
                  <a:close/>
                  <a:moveTo>
                    <a:pt x="28037" y="451"/>
                  </a:moveTo>
                  <a:lnTo>
                    <a:pt x="28037" y="1120"/>
                  </a:lnTo>
                  <a:lnTo>
                    <a:pt x="27369" y="1120"/>
                  </a:lnTo>
                  <a:lnTo>
                    <a:pt x="27369" y="451"/>
                  </a:lnTo>
                  <a:close/>
                  <a:moveTo>
                    <a:pt x="28789" y="451"/>
                  </a:moveTo>
                  <a:lnTo>
                    <a:pt x="28789" y="1120"/>
                  </a:lnTo>
                  <a:lnTo>
                    <a:pt x="28121" y="1120"/>
                  </a:lnTo>
                  <a:lnTo>
                    <a:pt x="28121" y="451"/>
                  </a:lnTo>
                  <a:close/>
                  <a:moveTo>
                    <a:pt x="29541" y="451"/>
                  </a:moveTo>
                  <a:lnTo>
                    <a:pt x="29541" y="1120"/>
                  </a:lnTo>
                  <a:lnTo>
                    <a:pt x="28873" y="1120"/>
                  </a:lnTo>
                  <a:lnTo>
                    <a:pt x="28873" y="451"/>
                  </a:lnTo>
                  <a:close/>
                  <a:moveTo>
                    <a:pt x="30293" y="451"/>
                  </a:moveTo>
                  <a:lnTo>
                    <a:pt x="30293" y="1120"/>
                  </a:lnTo>
                  <a:lnTo>
                    <a:pt x="29625" y="1120"/>
                  </a:lnTo>
                  <a:lnTo>
                    <a:pt x="29625" y="451"/>
                  </a:lnTo>
                  <a:close/>
                  <a:moveTo>
                    <a:pt x="31045" y="451"/>
                  </a:moveTo>
                  <a:lnTo>
                    <a:pt x="31045" y="1120"/>
                  </a:lnTo>
                  <a:lnTo>
                    <a:pt x="30377" y="1120"/>
                  </a:lnTo>
                  <a:lnTo>
                    <a:pt x="30377" y="451"/>
                  </a:lnTo>
                  <a:close/>
                  <a:moveTo>
                    <a:pt x="31797" y="451"/>
                  </a:moveTo>
                  <a:lnTo>
                    <a:pt x="31797" y="1120"/>
                  </a:lnTo>
                  <a:lnTo>
                    <a:pt x="31128" y="1120"/>
                  </a:lnTo>
                  <a:lnTo>
                    <a:pt x="31128" y="451"/>
                  </a:lnTo>
                  <a:close/>
                  <a:moveTo>
                    <a:pt x="32549" y="451"/>
                  </a:moveTo>
                  <a:lnTo>
                    <a:pt x="32549" y="1120"/>
                  </a:lnTo>
                  <a:lnTo>
                    <a:pt x="31880" y="1120"/>
                  </a:lnTo>
                  <a:lnTo>
                    <a:pt x="31880" y="451"/>
                  </a:lnTo>
                  <a:close/>
                  <a:moveTo>
                    <a:pt x="1070" y="1203"/>
                  </a:moveTo>
                  <a:lnTo>
                    <a:pt x="1070" y="1872"/>
                  </a:lnTo>
                  <a:lnTo>
                    <a:pt x="401" y="1872"/>
                  </a:lnTo>
                  <a:lnTo>
                    <a:pt x="401" y="1203"/>
                  </a:lnTo>
                  <a:close/>
                  <a:moveTo>
                    <a:pt x="1822" y="1203"/>
                  </a:moveTo>
                  <a:lnTo>
                    <a:pt x="1822" y="1872"/>
                  </a:lnTo>
                  <a:lnTo>
                    <a:pt x="1153" y="1872"/>
                  </a:lnTo>
                  <a:lnTo>
                    <a:pt x="1153" y="1203"/>
                  </a:lnTo>
                  <a:close/>
                  <a:moveTo>
                    <a:pt x="2573" y="1203"/>
                  </a:moveTo>
                  <a:lnTo>
                    <a:pt x="2573" y="1872"/>
                  </a:lnTo>
                  <a:lnTo>
                    <a:pt x="1905" y="1872"/>
                  </a:lnTo>
                  <a:lnTo>
                    <a:pt x="1905" y="1203"/>
                  </a:lnTo>
                  <a:close/>
                  <a:moveTo>
                    <a:pt x="3325" y="1203"/>
                  </a:moveTo>
                  <a:lnTo>
                    <a:pt x="3325" y="1872"/>
                  </a:lnTo>
                  <a:lnTo>
                    <a:pt x="2657" y="1872"/>
                  </a:lnTo>
                  <a:lnTo>
                    <a:pt x="2657" y="1203"/>
                  </a:lnTo>
                  <a:close/>
                  <a:moveTo>
                    <a:pt x="4077" y="1203"/>
                  </a:moveTo>
                  <a:lnTo>
                    <a:pt x="4077" y="1872"/>
                  </a:lnTo>
                  <a:lnTo>
                    <a:pt x="3409" y="1872"/>
                  </a:lnTo>
                  <a:lnTo>
                    <a:pt x="3409" y="1203"/>
                  </a:lnTo>
                  <a:close/>
                  <a:moveTo>
                    <a:pt x="4829" y="1203"/>
                  </a:moveTo>
                  <a:lnTo>
                    <a:pt x="4829" y="1872"/>
                  </a:lnTo>
                  <a:lnTo>
                    <a:pt x="4161" y="1872"/>
                  </a:lnTo>
                  <a:lnTo>
                    <a:pt x="4161" y="1203"/>
                  </a:lnTo>
                  <a:close/>
                  <a:moveTo>
                    <a:pt x="5564" y="1203"/>
                  </a:moveTo>
                  <a:lnTo>
                    <a:pt x="5564" y="1872"/>
                  </a:lnTo>
                  <a:lnTo>
                    <a:pt x="4896" y="1872"/>
                  </a:lnTo>
                  <a:lnTo>
                    <a:pt x="4896" y="1203"/>
                  </a:lnTo>
                  <a:close/>
                  <a:moveTo>
                    <a:pt x="6333" y="1203"/>
                  </a:moveTo>
                  <a:lnTo>
                    <a:pt x="6333" y="1872"/>
                  </a:lnTo>
                  <a:lnTo>
                    <a:pt x="5665" y="1872"/>
                  </a:lnTo>
                  <a:lnTo>
                    <a:pt x="5665" y="1203"/>
                  </a:lnTo>
                  <a:close/>
                  <a:moveTo>
                    <a:pt x="7068" y="1203"/>
                  </a:moveTo>
                  <a:lnTo>
                    <a:pt x="7068" y="1872"/>
                  </a:lnTo>
                  <a:lnTo>
                    <a:pt x="6400" y="1872"/>
                  </a:lnTo>
                  <a:lnTo>
                    <a:pt x="6400" y="1203"/>
                  </a:lnTo>
                  <a:close/>
                  <a:moveTo>
                    <a:pt x="7820" y="1203"/>
                  </a:moveTo>
                  <a:lnTo>
                    <a:pt x="7820" y="1872"/>
                  </a:lnTo>
                  <a:lnTo>
                    <a:pt x="7152" y="1872"/>
                  </a:lnTo>
                  <a:lnTo>
                    <a:pt x="7152" y="1203"/>
                  </a:lnTo>
                  <a:close/>
                  <a:moveTo>
                    <a:pt x="8572" y="1203"/>
                  </a:moveTo>
                  <a:lnTo>
                    <a:pt x="8572" y="1872"/>
                  </a:lnTo>
                  <a:lnTo>
                    <a:pt x="7904" y="1872"/>
                  </a:lnTo>
                  <a:lnTo>
                    <a:pt x="7904" y="1203"/>
                  </a:lnTo>
                  <a:close/>
                  <a:moveTo>
                    <a:pt x="9324" y="1203"/>
                  </a:moveTo>
                  <a:lnTo>
                    <a:pt x="9324" y="1872"/>
                  </a:lnTo>
                  <a:lnTo>
                    <a:pt x="8655" y="1872"/>
                  </a:lnTo>
                  <a:lnTo>
                    <a:pt x="8655" y="1203"/>
                  </a:lnTo>
                  <a:close/>
                  <a:moveTo>
                    <a:pt x="10076" y="1203"/>
                  </a:moveTo>
                  <a:lnTo>
                    <a:pt x="10076" y="1872"/>
                  </a:lnTo>
                  <a:lnTo>
                    <a:pt x="9407" y="1872"/>
                  </a:lnTo>
                  <a:lnTo>
                    <a:pt x="9407" y="1203"/>
                  </a:lnTo>
                  <a:close/>
                  <a:moveTo>
                    <a:pt x="10828" y="1203"/>
                  </a:moveTo>
                  <a:lnTo>
                    <a:pt x="10828" y="1872"/>
                  </a:lnTo>
                  <a:lnTo>
                    <a:pt x="10159" y="1872"/>
                  </a:lnTo>
                  <a:lnTo>
                    <a:pt x="10159" y="1203"/>
                  </a:lnTo>
                  <a:close/>
                  <a:moveTo>
                    <a:pt x="11546" y="1203"/>
                  </a:moveTo>
                  <a:lnTo>
                    <a:pt x="11546" y="1872"/>
                  </a:lnTo>
                  <a:lnTo>
                    <a:pt x="10878" y="1872"/>
                  </a:lnTo>
                  <a:lnTo>
                    <a:pt x="10878" y="1203"/>
                  </a:lnTo>
                  <a:close/>
                  <a:moveTo>
                    <a:pt x="12331" y="1203"/>
                  </a:moveTo>
                  <a:lnTo>
                    <a:pt x="12298" y="1872"/>
                  </a:lnTo>
                  <a:lnTo>
                    <a:pt x="11663" y="1872"/>
                  </a:lnTo>
                  <a:lnTo>
                    <a:pt x="11663" y="1203"/>
                  </a:lnTo>
                  <a:close/>
                  <a:moveTo>
                    <a:pt x="13050" y="1203"/>
                  </a:moveTo>
                  <a:lnTo>
                    <a:pt x="13050" y="1872"/>
                  </a:lnTo>
                  <a:lnTo>
                    <a:pt x="12381" y="1872"/>
                  </a:lnTo>
                  <a:lnTo>
                    <a:pt x="12381" y="1203"/>
                  </a:lnTo>
                  <a:close/>
                  <a:moveTo>
                    <a:pt x="13802" y="1203"/>
                  </a:moveTo>
                  <a:lnTo>
                    <a:pt x="13802" y="1872"/>
                  </a:lnTo>
                  <a:lnTo>
                    <a:pt x="13133" y="1872"/>
                  </a:lnTo>
                  <a:lnTo>
                    <a:pt x="13133" y="1203"/>
                  </a:lnTo>
                  <a:close/>
                  <a:moveTo>
                    <a:pt x="14587" y="1203"/>
                  </a:moveTo>
                  <a:lnTo>
                    <a:pt x="14554" y="1872"/>
                  </a:lnTo>
                  <a:lnTo>
                    <a:pt x="13885" y="1872"/>
                  </a:lnTo>
                  <a:lnTo>
                    <a:pt x="13885" y="1203"/>
                  </a:lnTo>
                  <a:close/>
                  <a:moveTo>
                    <a:pt x="15305" y="1203"/>
                  </a:moveTo>
                  <a:lnTo>
                    <a:pt x="15305" y="1872"/>
                  </a:lnTo>
                  <a:lnTo>
                    <a:pt x="14637" y="1872"/>
                  </a:lnTo>
                  <a:lnTo>
                    <a:pt x="14637" y="1203"/>
                  </a:lnTo>
                  <a:close/>
                  <a:moveTo>
                    <a:pt x="16057" y="1203"/>
                  </a:moveTo>
                  <a:lnTo>
                    <a:pt x="16057" y="1872"/>
                  </a:lnTo>
                  <a:lnTo>
                    <a:pt x="15389" y="1872"/>
                  </a:lnTo>
                  <a:lnTo>
                    <a:pt x="15389" y="1203"/>
                  </a:lnTo>
                  <a:close/>
                  <a:moveTo>
                    <a:pt x="16809" y="1203"/>
                  </a:moveTo>
                  <a:lnTo>
                    <a:pt x="16809" y="1872"/>
                  </a:lnTo>
                  <a:lnTo>
                    <a:pt x="16141" y="1872"/>
                  </a:lnTo>
                  <a:lnTo>
                    <a:pt x="16141" y="1203"/>
                  </a:lnTo>
                  <a:close/>
                  <a:moveTo>
                    <a:pt x="17544" y="1203"/>
                  </a:moveTo>
                  <a:lnTo>
                    <a:pt x="17544" y="1872"/>
                  </a:lnTo>
                  <a:lnTo>
                    <a:pt x="16876" y="1872"/>
                  </a:lnTo>
                  <a:lnTo>
                    <a:pt x="16876" y="1203"/>
                  </a:lnTo>
                  <a:close/>
                  <a:moveTo>
                    <a:pt x="18296" y="1203"/>
                  </a:moveTo>
                  <a:lnTo>
                    <a:pt x="18296" y="1872"/>
                  </a:lnTo>
                  <a:lnTo>
                    <a:pt x="17628" y="1872"/>
                  </a:lnTo>
                  <a:lnTo>
                    <a:pt x="17628" y="1203"/>
                  </a:lnTo>
                  <a:close/>
                  <a:moveTo>
                    <a:pt x="19048" y="1203"/>
                  </a:moveTo>
                  <a:lnTo>
                    <a:pt x="19048" y="1872"/>
                  </a:lnTo>
                  <a:lnTo>
                    <a:pt x="18380" y="1872"/>
                  </a:lnTo>
                  <a:lnTo>
                    <a:pt x="18380" y="1203"/>
                  </a:lnTo>
                  <a:close/>
                  <a:moveTo>
                    <a:pt x="19800" y="1203"/>
                  </a:moveTo>
                  <a:lnTo>
                    <a:pt x="19800" y="1872"/>
                  </a:lnTo>
                  <a:lnTo>
                    <a:pt x="19132" y="1872"/>
                  </a:lnTo>
                  <a:lnTo>
                    <a:pt x="19132" y="1203"/>
                  </a:lnTo>
                  <a:close/>
                  <a:moveTo>
                    <a:pt x="20552" y="1203"/>
                  </a:moveTo>
                  <a:lnTo>
                    <a:pt x="20552" y="1872"/>
                  </a:lnTo>
                  <a:lnTo>
                    <a:pt x="19884" y="1872"/>
                  </a:lnTo>
                  <a:lnTo>
                    <a:pt x="19884" y="1203"/>
                  </a:lnTo>
                  <a:close/>
                  <a:moveTo>
                    <a:pt x="21304" y="1203"/>
                  </a:moveTo>
                  <a:lnTo>
                    <a:pt x="21304" y="1872"/>
                  </a:lnTo>
                  <a:lnTo>
                    <a:pt x="20635" y="1872"/>
                  </a:lnTo>
                  <a:lnTo>
                    <a:pt x="20635" y="1203"/>
                  </a:lnTo>
                  <a:close/>
                  <a:moveTo>
                    <a:pt x="22039" y="1203"/>
                  </a:moveTo>
                  <a:lnTo>
                    <a:pt x="22039" y="1872"/>
                  </a:lnTo>
                  <a:lnTo>
                    <a:pt x="21371" y="1872"/>
                  </a:lnTo>
                  <a:lnTo>
                    <a:pt x="21371" y="1203"/>
                  </a:lnTo>
                  <a:close/>
                  <a:moveTo>
                    <a:pt x="22808" y="1203"/>
                  </a:moveTo>
                  <a:lnTo>
                    <a:pt x="22808" y="1872"/>
                  </a:lnTo>
                  <a:lnTo>
                    <a:pt x="22139" y="1872"/>
                  </a:lnTo>
                  <a:lnTo>
                    <a:pt x="22139" y="1203"/>
                  </a:lnTo>
                  <a:close/>
                  <a:moveTo>
                    <a:pt x="23559" y="1203"/>
                  </a:moveTo>
                  <a:lnTo>
                    <a:pt x="23543" y="1872"/>
                  </a:lnTo>
                  <a:lnTo>
                    <a:pt x="22874" y="1872"/>
                  </a:lnTo>
                  <a:lnTo>
                    <a:pt x="22874" y="1203"/>
                  </a:lnTo>
                  <a:close/>
                  <a:moveTo>
                    <a:pt x="24295" y="1203"/>
                  </a:moveTo>
                  <a:lnTo>
                    <a:pt x="24295" y="1872"/>
                  </a:lnTo>
                  <a:lnTo>
                    <a:pt x="23626" y="1872"/>
                  </a:lnTo>
                  <a:lnTo>
                    <a:pt x="23626" y="1203"/>
                  </a:lnTo>
                  <a:close/>
                  <a:moveTo>
                    <a:pt x="25046" y="1203"/>
                  </a:moveTo>
                  <a:lnTo>
                    <a:pt x="25046" y="1872"/>
                  </a:lnTo>
                  <a:lnTo>
                    <a:pt x="24378" y="1872"/>
                  </a:lnTo>
                  <a:lnTo>
                    <a:pt x="24378" y="1203"/>
                  </a:lnTo>
                  <a:close/>
                  <a:moveTo>
                    <a:pt x="25798" y="1203"/>
                  </a:moveTo>
                  <a:lnTo>
                    <a:pt x="25798" y="1872"/>
                  </a:lnTo>
                  <a:lnTo>
                    <a:pt x="25130" y="1872"/>
                  </a:lnTo>
                  <a:lnTo>
                    <a:pt x="25130" y="1203"/>
                  </a:lnTo>
                  <a:close/>
                  <a:moveTo>
                    <a:pt x="26550" y="1203"/>
                  </a:moveTo>
                  <a:lnTo>
                    <a:pt x="26550" y="1872"/>
                  </a:lnTo>
                  <a:lnTo>
                    <a:pt x="25882" y="1872"/>
                  </a:lnTo>
                  <a:lnTo>
                    <a:pt x="25882" y="1203"/>
                  </a:lnTo>
                  <a:close/>
                  <a:moveTo>
                    <a:pt x="27302" y="1203"/>
                  </a:moveTo>
                  <a:lnTo>
                    <a:pt x="27302" y="1872"/>
                  </a:lnTo>
                  <a:lnTo>
                    <a:pt x="26634" y="1872"/>
                  </a:lnTo>
                  <a:lnTo>
                    <a:pt x="26634" y="1203"/>
                  </a:lnTo>
                  <a:close/>
                  <a:moveTo>
                    <a:pt x="28037" y="1203"/>
                  </a:moveTo>
                  <a:lnTo>
                    <a:pt x="28037" y="1872"/>
                  </a:lnTo>
                  <a:lnTo>
                    <a:pt x="27369" y="1872"/>
                  </a:lnTo>
                  <a:lnTo>
                    <a:pt x="27369" y="1203"/>
                  </a:lnTo>
                  <a:close/>
                  <a:moveTo>
                    <a:pt x="28789" y="1203"/>
                  </a:moveTo>
                  <a:lnTo>
                    <a:pt x="28789" y="1872"/>
                  </a:lnTo>
                  <a:lnTo>
                    <a:pt x="28121" y="1872"/>
                  </a:lnTo>
                  <a:lnTo>
                    <a:pt x="28121" y="1203"/>
                  </a:lnTo>
                  <a:close/>
                  <a:moveTo>
                    <a:pt x="29541" y="1203"/>
                  </a:moveTo>
                  <a:lnTo>
                    <a:pt x="29541" y="1872"/>
                  </a:lnTo>
                  <a:lnTo>
                    <a:pt x="28873" y="1872"/>
                  </a:lnTo>
                  <a:lnTo>
                    <a:pt x="28873" y="1203"/>
                  </a:lnTo>
                  <a:close/>
                  <a:moveTo>
                    <a:pt x="30293" y="1203"/>
                  </a:moveTo>
                  <a:lnTo>
                    <a:pt x="30293" y="1872"/>
                  </a:lnTo>
                  <a:lnTo>
                    <a:pt x="29625" y="1872"/>
                  </a:lnTo>
                  <a:lnTo>
                    <a:pt x="29625" y="1203"/>
                  </a:lnTo>
                  <a:close/>
                  <a:moveTo>
                    <a:pt x="31045" y="1203"/>
                  </a:moveTo>
                  <a:lnTo>
                    <a:pt x="31045" y="1872"/>
                  </a:lnTo>
                  <a:lnTo>
                    <a:pt x="30377" y="1872"/>
                  </a:lnTo>
                  <a:lnTo>
                    <a:pt x="30377" y="1203"/>
                  </a:lnTo>
                  <a:close/>
                  <a:moveTo>
                    <a:pt x="31797" y="1203"/>
                  </a:moveTo>
                  <a:lnTo>
                    <a:pt x="31797" y="1872"/>
                  </a:lnTo>
                  <a:lnTo>
                    <a:pt x="31128" y="1872"/>
                  </a:lnTo>
                  <a:lnTo>
                    <a:pt x="31128" y="1203"/>
                  </a:lnTo>
                  <a:close/>
                  <a:moveTo>
                    <a:pt x="32549" y="1203"/>
                  </a:moveTo>
                  <a:lnTo>
                    <a:pt x="32549" y="1872"/>
                  </a:lnTo>
                  <a:lnTo>
                    <a:pt x="31847" y="1872"/>
                  </a:lnTo>
                  <a:lnTo>
                    <a:pt x="31847" y="1203"/>
                  </a:lnTo>
                  <a:close/>
                  <a:moveTo>
                    <a:pt x="1070" y="1955"/>
                  </a:moveTo>
                  <a:lnTo>
                    <a:pt x="1070" y="2623"/>
                  </a:lnTo>
                  <a:lnTo>
                    <a:pt x="401" y="2623"/>
                  </a:lnTo>
                  <a:lnTo>
                    <a:pt x="401" y="1955"/>
                  </a:lnTo>
                  <a:close/>
                  <a:moveTo>
                    <a:pt x="1822" y="1955"/>
                  </a:moveTo>
                  <a:lnTo>
                    <a:pt x="1822" y="2623"/>
                  </a:lnTo>
                  <a:lnTo>
                    <a:pt x="1153" y="2623"/>
                  </a:lnTo>
                  <a:lnTo>
                    <a:pt x="1153" y="1955"/>
                  </a:lnTo>
                  <a:close/>
                  <a:moveTo>
                    <a:pt x="2573" y="1955"/>
                  </a:moveTo>
                  <a:lnTo>
                    <a:pt x="2573" y="2623"/>
                  </a:lnTo>
                  <a:lnTo>
                    <a:pt x="1905" y="2623"/>
                  </a:lnTo>
                  <a:lnTo>
                    <a:pt x="1905" y="1955"/>
                  </a:lnTo>
                  <a:close/>
                  <a:moveTo>
                    <a:pt x="3325" y="1955"/>
                  </a:moveTo>
                  <a:lnTo>
                    <a:pt x="3325" y="2623"/>
                  </a:lnTo>
                  <a:lnTo>
                    <a:pt x="2657" y="2623"/>
                  </a:lnTo>
                  <a:lnTo>
                    <a:pt x="2657" y="1955"/>
                  </a:lnTo>
                  <a:close/>
                  <a:moveTo>
                    <a:pt x="4077" y="1955"/>
                  </a:moveTo>
                  <a:lnTo>
                    <a:pt x="4077" y="2623"/>
                  </a:lnTo>
                  <a:lnTo>
                    <a:pt x="3409" y="2623"/>
                  </a:lnTo>
                  <a:lnTo>
                    <a:pt x="3409" y="1955"/>
                  </a:lnTo>
                  <a:close/>
                  <a:moveTo>
                    <a:pt x="4829" y="1955"/>
                  </a:moveTo>
                  <a:lnTo>
                    <a:pt x="4829" y="2623"/>
                  </a:lnTo>
                  <a:lnTo>
                    <a:pt x="4161" y="2623"/>
                  </a:lnTo>
                  <a:lnTo>
                    <a:pt x="4161" y="1955"/>
                  </a:lnTo>
                  <a:close/>
                  <a:moveTo>
                    <a:pt x="5564" y="1955"/>
                  </a:moveTo>
                  <a:lnTo>
                    <a:pt x="5564" y="2623"/>
                  </a:lnTo>
                  <a:lnTo>
                    <a:pt x="4896" y="2623"/>
                  </a:lnTo>
                  <a:lnTo>
                    <a:pt x="4896" y="1955"/>
                  </a:lnTo>
                  <a:close/>
                  <a:moveTo>
                    <a:pt x="6299" y="1955"/>
                  </a:moveTo>
                  <a:lnTo>
                    <a:pt x="6299" y="2623"/>
                  </a:lnTo>
                  <a:lnTo>
                    <a:pt x="5648" y="2623"/>
                  </a:lnTo>
                  <a:lnTo>
                    <a:pt x="5648" y="1955"/>
                  </a:lnTo>
                  <a:close/>
                  <a:moveTo>
                    <a:pt x="7068" y="1955"/>
                  </a:moveTo>
                  <a:lnTo>
                    <a:pt x="7068" y="2623"/>
                  </a:lnTo>
                  <a:lnTo>
                    <a:pt x="6400" y="2623"/>
                  </a:lnTo>
                  <a:lnTo>
                    <a:pt x="6400" y="1955"/>
                  </a:lnTo>
                  <a:close/>
                  <a:moveTo>
                    <a:pt x="7803" y="1955"/>
                  </a:moveTo>
                  <a:lnTo>
                    <a:pt x="7803" y="2623"/>
                  </a:lnTo>
                  <a:lnTo>
                    <a:pt x="7135" y="2623"/>
                  </a:lnTo>
                  <a:lnTo>
                    <a:pt x="7135" y="1955"/>
                  </a:lnTo>
                  <a:close/>
                  <a:moveTo>
                    <a:pt x="8572" y="1955"/>
                  </a:moveTo>
                  <a:lnTo>
                    <a:pt x="8572" y="2623"/>
                  </a:lnTo>
                  <a:lnTo>
                    <a:pt x="7904" y="2623"/>
                  </a:lnTo>
                  <a:lnTo>
                    <a:pt x="7904" y="1955"/>
                  </a:lnTo>
                  <a:close/>
                  <a:moveTo>
                    <a:pt x="9324" y="1955"/>
                  </a:moveTo>
                  <a:lnTo>
                    <a:pt x="9324" y="2623"/>
                  </a:lnTo>
                  <a:lnTo>
                    <a:pt x="8655" y="2623"/>
                  </a:lnTo>
                  <a:lnTo>
                    <a:pt x="8655" y="1955"/>
                  </a:lnTo>
                  <a:close/>
                  <a:moveTo>
                    <a:pt x="10076" y="1955"/>
                  </a:moveTo>
                  <a:lnTo>
                    <a:pt x="10076" y="2623"/>
                  </a:lnTo>
                  <a:lnTo>
                    <a:pt x="9407" y="2623"/>
                  </a:lnTo>
                  <a:lnTo>
                    <a:pt x="9407" y="1955"/>
                  </a:lnTo>
                  <a:close/>
                  <a:moveTo>
                    <a:pt x="10828" y="1955"/>
                  </a:moveTo>
                  <a:lnTo>
                    <a:pt x="10828" y="2623"/>
                  </a:lnTo>
                  <a:lnTo>
                    <a:pt x="10159" y="2623"/>
                  </a:lnTo>
                  <a:lnTo>
                    <a:pt x="10159" y="1955"/>
                  </a:lnTo>
                  <a:close/>
                  <a:moveTo>
                    <a:pt x="11546" y="1955"/>
                  </a:moveTo>
                  <a:lnTo>
                    <a:pt x="11546" y="2623"/>
                  </a:lnTo>
                  <a:lnTo>
                    <a:pt x="10878" y="2623"/>
                  </a:lnTo>
                  <a:lnTo>
                    <a:pt x="10878" y="1955"/>
                  </a:lnTo>
                  <a:close/>
                  <a:moveTo>
                    <a:pt x="12331" y="1955"/>
                  </a:moveTo>
                  <a:lnTo>
                    <a:pt x="12298" y="2623"/>
                  </a:lnTo>
                  <a:lnTo>
                    <a:pt x="11663" y="2623"/>
                  </a:lnTo>
                  <a:lnTo>
                    <a:pt x="11663" y="1955"/>
                  </a:lnTo>
                  <a:close/>
                  <a:moveTo>
                    <a:pt x="13050" y="1955"/>
                  </a:moveTo>
                  <a:lnTo>
                    <a:pt x="13050" y="2623"/>
                  </a:lnTo>
                  <a:lnTo>
                    <a:pt x="12381" y="2623"/>
                  </a:lnTo>
                  <a:lnTo>
                    <a:pt x="12381" y="1955"/>
                  </a:lnTo>
                  <a:close/>
                  <a:moveTo>
                    <a:pt x="13802" y="1955"/>
                  </a:moveTo>
                  <a:lnTo>
                    <a:pt x="13802" y="2623"/>
                  </a:lnTo>
                  <a:lnTo>
                    <a:pt x="13133" y="2623"/>
                  </a:lnTo>
                  <a:lnTo>
                    <a:pt x="13133" y="1955"/>
                  </a:lnTo>
                  <a:close/>
                  <a:moveTo>
                    <a:pt x="14587" y="1955"/>
                  </a:moveTo>
                  <a:lnTo>
                    <a:pt x="14554" y="2623"/>
                  </a:lnTo>
                  <a:lnTo>
                    <a:pt x="13885" y="2623"/>
                  </a:lnTo>
                  <a:lnTo>
                    <a:pt x="13885" y="1955"/>
                  </a:lnTo>
                  <a:close/>
                  <a:moveTo>
                    <a:pt x="15305" y="1955"/>
                  </a:moveTo>
                  <a:lnTo>
                    <a:pt x="15305" y="2623"/>
                  </a:lnTo>
                  <a:lnTo>
                    <a:pt x="14637" y="2623"/>
                  </a:lnTo>
                  <a:lnTo>
                    <a:pt x="14637" y="1955"/>
                  </a:lnTo>
                  <a:close/>
                  <a:moveTo>
                    <a:pt x="16057" y="1955"/>
                  </a:moveTo>
                  <a:lnTo>
                    <a:pt x="16057" y="2623"/>
                  </a:lnTo>
                  <a:lnTo>
                    <a:pt x="15389" y="2623"/>
                  </a:lnTo>
                  <a:lnTo>
                    <a:pt x="15389" y="1955"/>
                  </a:lnTo>
                  <a:close/>
                  <a:moveTo>
                    <a:pt x="16792" y="1955"/>
                  </a:moveTo>
                  <a:lnTo>
                    <a:pt x="16792" y="2623"/>
                  </a:lnTo>
                  <a:lnTo>
                    <a:pt x="16124" y="2623"/>
                  </a:lnTo>
                  <a:lnTo>
                    <a:pt x="16124" y="1955"/>
                  </a:lnTo>
                  <a:close/>
                  <a:moveTo>
                    <a:pt x="17544" y="1955"/>
                  </a:moveTo>
                  <a:lnTo>
                    <a:pt x="17544" y="2623"/>
                  </a:lnTo>
                  <a:lnTo>
                    <a:pt x="16876" y="2623"/>
                  </a:lnTo>
                  <a:lnTo>
                    <a:pt x="16876" y="1955"/>
                  </a:lnTo>
                  <a:close/>
                  <a:moveTo>
                    <a:pt x="18296" y="1955"/>
                  </a:moveTo>
                  <a:lnTo>
                    <a:pt x="18296" y="2623"/>
                  </a:lnTo>
                  <a:lnTo>
                    <a:pt x="17628" y="2623"/>
                  </a:lnTo>
                  <a:lnTo>
                    <a:pt x="17628" y="1955"/>
                  </a:lnTo>
                  <a:close/>
                  <a:moveTo>
                    <a:pt x="19048" y="1955"/>
                  </a:moveTo>
                  <a:lnTo>
                    <a:pt x="19048" y="2623"/>
                  </a:lnTo>
                  <a:lnTo>
                    <a:pt x="18380" y="2623"/>
                  </a:lnTo>
                  <a:lnTo>
                    <a:pt x="18380" y="1955"/>
                  </a:lnTo>
                  <a:close/>
                  <a:moveTo>
                    <a:pt x="19800" y="1955"/>
                  </a:moveTo>
                  <a:lnTo>
                    <a:pt x="19800" y="2623"/>
                  </a:lnTo>
                  <a:lnTo>
                    <a:pt x="19132" y="2623"/>
                  </a:lnTo>
                  <a:lnTo>
                    <a:pt x="19132" y="1955"/>
                  </a:lnTo>
                  <a:close/>
                  <a:moveTo>
                    <a:pt x="20552" y="1955"/>
                  </a:moveTo>
                  <a:lnTo>
                    <a:pt x="20552" y="2623"/>
                  </a:lnTo>
                  <a:lnTo>
                    <a:pt x="19884" y="2623"/>
                  </a:lnTo>
                  <a:lnTo>
                    <a:pt x="19884" y="1955"/>
                  </a:lnTo>
                  <a:close/>
                  <a:moveTo>
                    <a:pt x="21304" y="1955"/>
                  </a:moveTo>
                  <a:lnTo>
                    <a:pt x="21304" y="2623"/>
                  </a:lnTo>
                  <a:lnTo>
                    <a:pt x="20635" y="2623"/>
                  </a:lnTo>
                  <a:lnTo>
                    <a:pt x="20635" y="1955"/>
                  </a:lnTo>
                  <a:close/>
                  <a:moveTo>
                    <a:pt x="22039" y="1955"/>
                  </a:moveTo>
                  <a:lnTo>
                    <a:pt x="22039" y="2623"/>
                  </a:lnTo>
                  <a:lnTo>
                    <a:pt x="21371" y="2623"/>
                  </a:lnTo>
                  <a:lnTo>
                    <a:pt x="21371" y="1955"/>
                  </a:lnTo>
                  <a:close/>
                  <a:moveTo>
                    <a:pt x="22791" y="1955"/>
                  </a:moveTo>
                  <a:lnTo>
                    <a:pt x="22791" y="2623"/>
                  </a:lnTo>
                  <a:lnTo>
                    <a:pt x="22122" y="2623"/>
                  </a:lnTo>
                  <a:lnTo>
                    <a:pt x="22122" y="1955"/>
                  </a:lnTo>
                  <a:close/>
                  <a:moveTo>
                    <a:pt x="23559" y="1955"/>
                  </a:moveTo>
                  <a:lnTo>
                    <a:pt x="23543" y="2623"/>
                  </a:lnTo>
                  <a:lnTo>
                    <a:pt x="22874" y="2623"/>
                  </a:lnTo>
                  <a:lnTo>
                    <a:pt x="22874" y="1955"/>
                  </a:lnTo>
                  <a:close/>
                  <a:moveTo>
                    <a:pt x="24295" y="1955"/>
                  </a:moveTo>
                  <a:lnTo>
                    <a:pt x="24295" y="2623"/>
                  </a:lnTo>
                  <a:lnTo>
                    <a:pt x="23626" y="2623"/>
                  </a:lnTo>
                  <a:lnTo>
                    <a:pt x="23626" y="1955"/>
                  </a:lnTo>
                  <a:close/>
                  <a:moveTo>
                    <a:pt x="25046" y="1955"/>
                  </a:moveTo>
                  <a:lnTo>
                    <a:pt x="25046" y="2623"/>
                  </a:lnTo>
                  <a:lnTo>
                    <a:pt x="24378" y="2623"/>
                  </a:lnTo>
                  <a:lnTo>
                    <a:pt x="24378" y="1955"/>
                  </a:lnTo>
                  <a:close/>
                  <a:moveTo>
                    <a:pt x="25798" y="1955"/>
                  </a:moveTo>
                  <a:lnTo>
                    <a:pt x="25798" y="2623"/>
                  </a:lnTo>
                  <a:lnTo>
                    <a:pt x="25130" y="2623"/>
                  </a:lnTo>
                  <a:lnTo>
                    <a:pt x="25130" y="1955"/>
                  </a:lnTo>
                  <a:close/>
                  <a:moveTo>
                    <a:pt x="26550" y="1955"/>
                  </a:moveTo>
                  <a:lnTo>
                    <a:pt x="26550" y="2623"/>
                  </a:lnTo>
                  <a:lnTo>
                    <a:pt x="25882" y="2623"/>
                  </a:lnTo>
                  <a:lnTo>
                    <a:pt x="25882" y="1955"/>
                  </a:lnTo>
                  <a:close/>
                  <a:moveTo>
                    <a:pt x="27285" y="1955"/>
                  </a:moveTo>
                  <a:lnTo>
                    <a:pt x="27285" y="2623"/>
                  </a:lnTo>
                  <a:lnTo>
                    <a:pt x="26617" y="2623"/>
                  </a:lnTo>
                  <a:lnTo>
                    <a:pt x="26617" y="1955"/>
                  </a:lnTo>
                  <a:close/>
                  <a:moveTo>
                    <a:pt x="28037" y="1955"/>
                  </a:moveTo>
                  <a:lnTo>
                    <a:pt x="28037" y="2623"/>
                  </a:lnTo>
                  <a:lnTo>
                    <a:pt x="27369" y="2623"/>
                  </a:lnTo>
                  <a:lnTo>
                    <a:pt x="27369" y="1955"/>
                  </a:lnTo>
                  <a:close/>
                  <a:moveTo>
                    <a:pt x="28789" y="1955"/>
                  </a:moveTo>
                  <a:lnTo>
                    <a:pt x="28789" y="2623"/>
                  </a:lnTo>
                  <a:lnTo>
                    <a:pt x="28121" y="2623"/>
                  </a:lnTo>
                  <a:lnTo>
                    <a:pt x="28121" y="1955"/>
                  </a:lnTo>
                  <a:close/>
                  <a:moveTo>
                    <a:pt x="29541" y="1955"/>
                  </a:moveTo>
                  <a:lnTo>
                    <a:pt x="29541" y="2623"/>
                  </a:lnTo>
                  <a:lnTo>
                    <a:pt x="28873" y="2623"/>
                  </a:lnTo>
                  <a:lnTo>
                    <a:pt x="28873" y="1955"/>
                  </a:lnTo>
                  <a:close/>
                  <a:moveTo>
                    <a:pt x="30293" y="1955"/>
                  </a:moveTo>
                  <a:lnTo>
                    <a:pt x="30293" y="2623"/>
                  </a:lnTo>
                  <a:lnTo>
                    <a:pt x="29625" y="2623"/>
                  </a:lnTo>
                  <a:lnTo>
                    <a:pt x="29625" y="1955"/>
                  </a:lnTo>
                  <a:close/>
                  <a:moveTo>
                    <a:pt x="31045" y="1955"/>
                  </a:moveTo>
                  <a:lnTo>
                    <a:pt x="31045" y="2623"/>
                  </a:lnTo>
                  <a:lnTo>
                    <a:pt x="30377" y="2623"/>
                  </a:lnTo>
                  <a:lnTo>
                    <a:pt x="30377" y="1955"/>
                  </a:lnTo>
                  <a:close/>
                  <a:moveTo>
                    <a:pt x="31797" y="1955"/>
                  </a:moveTo>
                  <a:lnTo>
                    <a:pt x="31797" y="2623"/>
                  </a:lnTo>
                  <a:lnTo>
                    <a:pt x="31128" y="2623"/>
                  </a:lnTo>
                  <a:lnTo>
                    <a:pt x="31128" y="1955"/>
                  </a:lnTo>
                  <a:close/>
                  <a:moveTo>
                    <a:pt x="32549" y="1955"/>
                  </a:moveTo>
                  <a:lnTo>
                    <a:pt x="32549" y="2623"/>
                  </a:lnTo>
                  <a:lnTo>
                    <a:pt x="31847" y="2623"/>
                  </a:lnTo>
                  <a:lnTo>
                    <a:pt x="31847" y="1955"/>
                  </a:lnTo>
                  <a:close/>
                  <a:moveTo>
                    <a:pt x="1070" y="2707"/>
                  </a:moveTo>
                  <a:lnTo>
                    <a:pt x="1070" y="3375"/>
                  </a:lnTo>
                  <a:lnTo>
                    <a:pt x="401" y="3375"/>
                  </a:lnTo>
                  <a:lnTo>
                    <a:pt x="401" y="2707"/>
                  </a:lnTo>
                  <a:close/>
                  <a:moveTo>
                    <a:pt x="1822" y="2707"/>
                  </a:moveTo>
                  <a:lnTo>
                    <a:pt x="1822" y="3375"/>
                  </a:lnTo>
                  <a:lnTo>
                    <a:pt x="1153" y="3375"/>
                  </a:lnTo>
                  <a:lnTo>
                    <a:pt x="1153" y="2707"/>
                  </a:lnTo>
                  <a:close/>
                  <a:moveTo>
                    <a:pt x="2573" y="2707"/>
                  </a:moveTo>
                  <a:lnTo>
                    <a:pt x="2573" y="3375"/>
                  </a:lnTo>
                  <a:lnTo>
                    <a:pt x="1905" y="3375"/>
                  </a:lnTo>
                  <a:lnTo>
                    <a:pt x="1905" y="2707"/>
                  </a:lnTo>
                  <a:close/>
                  <a:moveTo>
                    <a:pt x="3325" y="2707"/>
                  </a:moveTo>
                  <a:lnTo>
                    <a:pt x="3325" y="3375"/>
                  </a:lnTo>
                  <a:lnTo>
                    <a:pt x="2657" y="3375"/>
                  </a:lnTo>
                  <a:lnTo>
                    <a:pt x="2657" y="2707"/>
                  </a:lnTo>
                  <a:close/>
                  <a:moveTo>
                    <a:pt x="4077" y="2707"/>
                  </a:moveTo>
                  <a:lnTo>
                    <a:pt x="4077" y="3375"/>
                  </a:lnTo>
                  <a:lnTo>
                    <a:pt x="3409" y="3375"/>
                  </a:lnTo>
                  <a:lnTo>
                    <a:pt x="3409" y="2707"/>
                  </a:lnTo>
                  <a:close/>
                  <a:moveTo>
                    <a:pt x="4829" y="2707"/>
                  </a:moveTo>
                  <a:lnTo>
                    <a:pt x="4829" y="3375"/>
                  </a:lnTo>
                  <a:lnTo>
                    <a:pt x="4161" y="3375"/>
                  </a:lnTo>
                  <a:lnTo>
                    <a:pt x="4161" y="2707"/>
                  </a:lnTo>
                  <a:close/>
                  <a:moveTo>
                    <a:pt x="5564" y="2707"/>
                  </a:moveTo>
                  <a:lnTo>
                    <a:pt x="5564" y="3375"/>
                  </a:lnTo>
                  <a:lnTo>
                    <a:pt x="4896" y="3375"/>
                  </a:lnTo>
                  <a:lnTo>
                    <a:pt x="4896" y="2707"/>
                  </a:lnTo>
                  <a:close/>
                  <a:moveTo>
                    <a:pt x="6299" y="2707"/>
                  </a:moveTo>
                  <a:lnTo>
                    <a:pt x="6299" y="3375"/>
                  </a:lnTo>
                  <a:lnTo>
                    <a:pt x="5648" y="3375"/>
                  </a:lnTo>
                  <a:lnTo>
                    <a:pt x="5648" y="2707"/>
                  </a:lnTo>
                  <a:close/>
                  <a:moveTo>
                    <a:pt x="7068" y="2707"/>
                  </a:moveTo>
                  <a:lnTo>
                    <a:pt x="7068" y="3375"/>
                  </a:lnTo>
                  <a:lnTo>
                    <a:pt x="6400" y="3375"/>
                  </a:lnTo>
                  <a:lnTo>
                    <a:pt x="6400" y="2707"/>
                  </a:lnTo>
                  <a:close/>
                  <a:moveTo>
                    <a:pt x="7803" y="2707"/>
                  </a:moveTo>
                  <a:lnTo>
                    <a:pt x="7803" y="3375"/>
                  </a:lnTo>
                  <a:lnTo>
                    <a:pt x="7135" y="3375"/>
                  </a:lnTo>
                  <a:lnTo>
                    <a:pt x="7135" y="2707"/>
                  </a:lnTo>
                  <a:close/>
                  <a:moveTo>
                    <a:pt x="8572" y="2707"/>
                  </a:moveTo>
                  <a:lnTo>
                    <a:pt x="8572" y="3375"/>
                  </a:lnTo>
                  <a:lnTo>
                    <a:pt x="7904" y="3375"/>
                  </a:lnTo>
                  <a:lnTo>
                    <a:pt x="7904" y="2707"/>
                  </a:lnTo>
                  <a:close/>
                  <a:moveTo>
                    <a:pt x="9324" y="2707"/>
                  </a:moveTo>
                  <a:lnTo>
                    <a:pt x="9324" y="3375"/>
                  </a:lnTo>
                  <a:lnTo>
                    <a:pt x="8655" y="3375"/>
                  </a:lnTo>
                  <a:lnTo>
                    <a:pt x="8655" y="2707"/>
                  </a:lnTo>
                  <a:close/>
                  <a:moveTo>
                    <a:pt x="10076" y="2707"/>
                  </a:moveTo>
                  <a:lnTo>
                    <a:pt x="10076" y="3375"/>
                  </a:lnTo>
                  <a:lnTo>
                    <a:pt x="9407" y="3375"/>
                  </a:lnTo>
                  <a:lnTo>
                    <a:pt x="9407" y="2707"/>
                  </a:lnTo>
                  <a:close/>
                  <a:moveTo>
                    <a:pt x="10828" y="2707"/>
                  </a:moveTo>
                  <a:lnTo>
                    <a:pt x="10828" y="3375"/>
                  </a:lnTo>
                  <a:lnTo>
                    <a:pt x="10159" y="3375"/>
                  </a:lnTo>
                  <a:lnTo>
                    <a:pt x="10159" y="2707"/>
                  </a:lnTo>
                  <a:close/>
                  <a:moveTo>
                    <a:pt x="11546" y="2707"/>
                  </a:moveTo>
                  <a:lnTo>
                    <a:pt x="11546" y="3375"/>
                  </a:lnTo>
                  <a:lnTo>
                    <a:pt x="10878" y="3375"/>
                  </a:lnTo>
                  <a:lnTo>
                    <a:pt x="10878" y="2707"/>
                  </a:lnTo>
                  <a:close/>
                  <a:moveTo>
                    <a:pt x="12331" y="2707"/>
                  </a:moveTo>
                  <a:lnTo>
                    <a:pt x="12298" y="3375"/>
                  </a:lnTo>
                  <a:lnTo>
                    <a:pt x="11663" y="3375"/>
                  </a:lnTo>
                  <a:lnTo>
                    <a:pt x="11663" y="2707"/>
                  </a:lnTo>
                  <a:close/>
                  <a:moveTo>
                    <a:pt x="13050" y="2707"/>
                  </a:moveTo>
                  <a:lnTo>
                    <a:pt x="13050" y="3375"/>
                  </a:lnTo>
                  <a:lnTo>
                    <a:pt x="12381" y="3375"/>
                  </a:lnTo>
                  <a:lnTo>
                    <a:pt x="12381" y="2707"/>
                  </a:lnTo>
                  <a:close/>
                  <a:moveTo>
                    <a:pt x="13802" y="2707"/>
                  </a:moveTo>
                  <a:lnTo>
                    <a:pt x="13802" y="3375"/>
                  </a:lnTo>
                  <a:lnTo>
                    <a:pt x="13133" y="3375"/>
                  </a:lnTo>
                  <a:lnTo>
                    <a:pt x="13133" y="2707"/>
                  </a:lnTo>
                  <a:close/>
                  <a:moveTo>
                    <a:pt x="14587" y="2707"/>
                  </a:moveTo>
                  <a:lnTo>
                    <a:pt x="14554" y="3375"/>
                  </a:lnTo>
                  <a:lnTo>
                    <a:pt x="13885" y="3375"/>
                  </a:lnTo>
                  <a:lnTo>
                    <a:pt x="13885" y="2707"/>
                  </a:lnTo>
                  <a:close/>
                  <a:moveTo>
                    <a:pt x="15305" y="2707"/>
                  </a:moveTo>
                  <a:lnTo>
                    <a:pt x="15305" y="3375"/>
                  </a:lnTo>
                  <a:lnTo>
                    <a:pt x="14637" y="3375"/>
                  </a:lnTo>
                  <a:lnTo>
                    <a:pt x="14637" y="2707"/>
                  </a:lnTo>
                  <a:close/>
                  <a:moveTo>
                    <a:pt x="16057" y="2707"/>
                  </a:moveTo>
                  <a:lnTo>
                    <a:pt x="16057" y="3375"/>
                  </a:lnTo>
                  <a:lnTo>
                    <a:pt x="15389" y="3375"/>
                  </a:lnTo>
                  <a:lnTo>
                    <a:pt x="15389" y="2707"/>
                  </a:lnTo>
                  <a:close/>
                  <a:moveTo>
                    <a:pt x="16792" y="2707"/>
                  </a:moveTo>
                  <a:lnTo>
                    <a:pt x="16792" y="3375"/>
                  </a:lnTo>
                  <a:lnTo>
                    <a:pt x="16124" y="3375"/>
                  </a:lnTo>
                  <a:lnTo>
                    <a:pt x="16124" y="2707"/>
                  </a:lnTo>
                  <a:close/>
                  <a:moveTo>
                    <a:pt x="17544" y="2707"/>
                  </a:moveTo>
                  <a:lnTo>
                    <a:pt x="17544" y="3375"/>
                  </a:lnTo>
                  <a:lnTo>
                    <a:pt x="16876" y="3375"/>
                  </a:lnTo>
                  <a:lnTo>
                    <a:pt x="16876" y="2707"/>
                  </a:lnTo>
                  <a:close/>
                  <a:moveTo>
                    <a:pt x="18296" y="2707"/>
                  </a:moveTo>
                  <a:lnTo>
                    <a:pt x="18296" y="3375"/>
                  </a:lnTo>
                  <a:lnTo>
                    <a:pt x="17628" y="3375"/>
                  </a:lnTo>
                  <a:lnTo>
                    <a:pt x="17628" y="2707"/>
                  </a:lnTo>
                  <a:close/>
                  <a:moveTo>
                    <a:pt x="19048" y="2707"/>
                  </a:moveTo>
                  <a:lnTo>
                    <a:pt x="19048" y="3375"/>
                  </a:lnTo>
                  <a:lnTo>
                    <a:pt x="18380" y="3375"/>
                  </a:lnTo>
                  <a:lnTo>
                    <a:pt x="18380" y="2707"/>
                  </a:lnTo>
                  <a:close/>
                  <a:moveTo>
                    <a:pt x="19800" y="2707"/>
                  </a:moveTo>
                  <a:lnTo>
                    <a:pt x="19800" y="3375"/>
                  </a:lnTo>
                  <a:lnTo>
                    <a:pt x="19132" y="3375"/>
                  </a:lnTo>
                  <a:lnTo>
                    <a:pt x="19132" y="2707"/>
                  </a:lnTo>
                  <a:close/>
                  <a:moveTo>
                    <a:pt x="20552" y="2707"/>
                  </a:moveTo>
                  <a:lnTo>
                    <a:pt x="20552" y="3375"/>
                  </a:lnTo>
                  <a:lnTo>
                    <a:pt x="19884" y="3375"/>
                  </a:lnTo>
                  <a:lnTo>
                    <a:pt x="19884" y="2707"/>
                  </a:lnTo>
                  <a:close/>
                  <a:moveTo>
                    <a:pt x="21304" y="2707"/>
                  </a:moveTo>
                  <a:lnTo>
                    <a:pt x="21304" y="3375"/>
                  </a:lnTo>
                  <a:lnTo>
                    <a:pt x="20635" y="3375"/>
                  </a:lnTo>
                  <a:lnTo>
                    <a:pt x="20635" y="2707"/>
                  </a:lnTo>
                  <a:close/>
                  <a:moveTo>
                    <a:pt x="22039" y="2707"/>
                  </a:moveTo>
                  <a:lnTo>
                    <a:pt x="22039" y="3375"/>
                  </a:lnTo>
                  <a:lnTo>
                    <a:pt x="21371" y="3375"/>
                  </a:lnTo>
                  <a:lnTo>
                    <a:pt x="21371" y="2707"/>
                  </a:lnTo>
                  <a:close/>
                  <a:moveTo>
                    <a:pt x="22791" y="2707"/>
                  </a:moveTo>
                  <a:lnTo>
                    <a:pt x="22791" y="3375"/>
                  </a:lnTo>
                  <a:lnTo>
                    <a:pt x="22122" y="3375"/>
                  </a:lnTo>
                  <a:lnTo>
                    <a:pt x="22122" y="2707"/>
                  </a:lnTo>
                  <a:close/>
                  <a:moveTo>
                    <a:pt x="23559" y="2707"/>
                  </a:moveTo>
                  <a:lnTo>
                    <a:pt x="23543" y="3375"/>
                  </a:lnTo>
                  <a:lnTo>
                    <a:pt x="22874" y="3375"/>
                  </a:lnTo>
                  <a:lnTo>
                    <a:pt x="22874" y="2707"/>
                  </a:lnTo>
                  <a:close/>
                  <a:moveTo>
                    <a:pt x="24295" y="2707"/>
                  </a:moveTo>
                  <a:lnTo>
                    <a:pt x="24295" y="3375"/>
                  </a:lnTo>
                  <a:lnTo>
                    <a:pt x="23626" y="3375"/>
                  </a:lnTo>
                  <a:lnTo>
                    <a:pt x="23626" y="2707"/>
                  </a:lnTo>
                  <a:close/>
                  <a:moveTo>
                    <a:pt x="25046" y="2707"/>
                  </a:moveTo>
                  <a:lnTo>
                    <a:pt x="25046" y="3375"/>
                  </a:lnTo>
                  <a:lnTo>
                    <a:pt x="24378" y="3375"/>
                  </a:lnTo>
                  <a:lnTo>
                    <a:pt x="24378" y="2707"/>
                  </a:lnTo>
                  <a:close/>
                  <a:moveTo>
                    <a:pt x="25798" y="2707"/>
                  </a:moveTo>
                  <a:lnTo>
                    <a:pt x="25798" y="3375"/>
                  </a:lnTo>
                  <a:lnTo>
                    <a:pt x="25130" y="3375"/>
                  </a:lnTo>
                  <a:lnTo>
                    <a:pt x="25130" y="2707"/>
                  </a:lnTo>
                  <a:close/>
                  <a:moveTo>
                    <a:pt x="26550" y="2707"/>
                  </a:moveTo>
                  <a:lnTo>
                    <a:pt x="26550" y="3375"/>
                  </a:lnTo>
                  <a:lnTo>
                    <a:pt x="25882" y="3375"/>
                  </a:lnTo>
                  <a:lnTo>
                    <a:pt x="25882" y="2707"/>
                  </a:lnTo>
                  <a:close/>
                  <a:moveTo>
                    <a:pt x="27285" y="2707"/>
                  </a:moveTo>
                  <a:lnTo>
                    <a:pt x="27285" y="3375"/>
                  </a:lnTo>
                  <a:lnTo>
                    <a:pt x="26617" y="3375"/>
                  </a:lnTo>
                  <a:lnTo>
                    <a:pt x="26617" y="2707"/>
                  </a:lnTo>
                  <a:close/>
                  <a:moveTo>
                    <a:pt x="28037" y="2707"/>
                  </a:moveTo>
                  <a:lnTo>
                    <a:pt x="28037" y="3375"/>
                  </a:lnTo>
                  <a:lnTo>
                    <a:pt x="27369" y="3375"/>
                  </a:lnTo>
                  <a:lnTo>
                    <a:pt x="27369" y="2707"/>
                  </a:lnTo>
                  <a:close/>
                  <a:moveTo>
                    <a:pt x="28789" y="2707"/>
                  </a:moveTo>
                  <a:lnTo>
                    <a:pt x="28789" y="3375"/>
                  </a:lnTo>
                  <a:lnTo>
                    <a:pt x="28121" y="3375"/>
                  </a:lnTo>
                  <a:lnTo>
                    <a:pt x="28121" y="2707"/>
                  </a:lnTo>
                  <a:close/>
                  <a:moveTo>
                    <a:pt x="29541" y="2707"/>
                  </a:moveTo>
                  <a:lnTo>
                    <a:pt x="29541" y="3375"/>
                  </a:lnTo>
                  <a:lnTo>
                    <a:pt x="28873" y="3375"/>
                  </a:lnTo>
                  <a:lnTo>
                    <a:pt x="28873" y="2707"/>
                  </a:lnTo>
                  <a:close/>
                  <a:moveTo>
                    <a:pt x="30293" y="2707"/>
                  </a:moveTo>
                  <a:lnTo>
                    <a:pt x="30293" y="3375"/>
                  </a:lnTo>
                  <a:lnTo>
                    <a:pt x="29625" y="3375"/>
                  </a:lnTo>
                  <a:lnTo>
                    <a:pt x="29625" y="2707"/>
                  </a:lnTo>
                  <a:close/>
                  <a:moveTo>
                    <a:pt x="31045" y="2707"/>
                  </a:moveTo>
                  <a:lnTo>
                    <a:pt x="31045" y="3375"/>
                  </a:lnTo>
                  <a:lnTo>
                    <a:pt x="30377" y="3375"/>
                  </a:lnTo>
                  <a:lnTo>
                    <a:pt x="30377" y="2707"/>
                  </a:lnTo>
                  <a:close/>
                  <a:moveTo>
                    <a:pt x="31797" y="2707"/>
                  </a:moveTo>
                  <a:lnTo>
                    <a:pt x="31797" y="3375"/>
                  </a:lnTo>
                  <a:lnTo>
                    <a:pt x="31128" y="3375"/>
                  </a:lnTo>
                  <a:lnTo>
                    <a:pt x="31128" y="2707"/>
                  </a:lnTo>
                  <a:close/>
                  <a:moveTo>
                    <a:pt x="32549" y="2707"/>
                  </a:moveTo>
                  <a:lnTo>
                    <a:pt x="32549" y="3375"/>
                  </a:lnTo>
                  <a:lnTo>
                    <a:pt x="31847" y="3375"/>
                  </a:lnTo>
                  <a:lnTo>
                    <a:pt x="31847" y="2707"/>
                  </a:lnTo>
                  <a:close/>
                  <a:moveTo>
                    <a:pt x="1070" y="3442"/>
                  </a:moveTo>
                  <a:lnTo>
                    <a:pt x="1070" y="4110"/>
                  </a:lnTo>
                  <a:lnTo>
                    <a:pt x="401" y="4110"/>
                  </a:lnTo>
                  <a:lnTo>
                    <a:pt x="401" y="3442"/>
                  </a:lnTo>
                  <a:close/>
                  <a:moveTo>
                    <a:pt x="1822" y="3442"/>
                  </a:moveTo>
                  <a:lnTo>
                    <a:pt x="1822" y="4110"/>
                  </a:lnTo>
                  <a:lnTo>
                    <a:pt x="1153" y="4110"/>
                  </a:lnTo>
                  <a:lnTo>
                    <a:pt x="1153" y="3442"/>
                  </a:lnTo>
                  <a:close/>
                  <a:moveTo>
                    <a:pt x="2573" y="3442"/>
                  </a:moveTo>
                  <a:lnTo>
                    <a:pt x="2573" y="4110"/>
                  </a:lnTo>
                  <a:lnTo>
                    <a:pt x="1905" y="4110"/>
                  </a:lnTo>
                  <a:lnTo>
                    <a:pt x="1905" y="3442"/>
                  </a:lnTo>
                  <a:close/>
                  <a:moveTo>
                    <a:pt x="4077" y="3442"/>
                  </a:moveTo>
                  <a:lnTo>
                    <a:pt x="4077" y="4110"/>
                  </a:lnTo>
                  <a:lnTo>
                    <a:pt x="3409" y="4110"/>
                  </a:lnTo>
                  <a:lnTo>
                    <a:pt x="3409" y="3442"/>
                  </a:lnTo>
                  <a:close/>
                  <a:moveTo>
                    <a:pt x="4829" y="3442"/>
                  </a:moveTo>
                  <a:lnTo>
                    <a:pt x="4829" y="4110"/>
                  </a:lnTo>
                  <a:lnTo>
                    <a:pt x="4161" y="4110"/>
                  </a:lnTo>
                  <a:lnTo>
                    <a:pt x="4161" y="3442"/>
                  </a:lnTo>
                  <a:close/>
                  <a:moveTo>
                    <a:pt x="5564" y="3442"/>
                  </a:moveTo>
                  <a:lnTo>
                    <a:pt x="5564" y="4110"/>
                  </a:lnTo>
                  <a:lnTo>
                    <a:pt x="4896" y="4110"/>
                  </a:lnTo>
                  <a:lnTo>
                    <a:pt x="4896" y="3442"/>
                  </a:lnTo>
                  <a:close/>
                  <a:moveTo>
                    <a:pt x="7068" y="3442"/>
                  </a:moveTo>
                  <a:lnTo>
                    <a:pt x="7068" y="4110"/>
                  </a:lnTo>
                  <a:lnTo>
                    <a:pt x="6400" y="4110"/>
                  </a:lnTo>
                  <a:lnTo>
                    <a:pt x="6400" y="3442"/>
                  </a:lnTo>
                  <a:close/>
                  <a:moveTo>
                    <a:pt x="8572" y="3442"/>
                  </a:moveTo>
                  <a:lnTo>
                    <a:pt x="8572" y="4110"/>
                  </a:lnTo>
                  <a:lnTo>
                    <a:pt x="7904" y="4110"/>
                  </a:lnTo>
                  <a:lnTo>
                    <a:pt x="7904" y="3442"/>
                  </a:lnTo>
                  <a:close/>
                  <a:moveTo>
                    <a:pt x="10076" y="3442"/>
                  </a:moveTo>
                  <a:lnTo>
                    <a:pt x="10076" y="4110"/>
                  </a:lnTo>
                  <a:lnTo>
                    <a:pt x="9407" y="4110"/>
                  </a:lnTo>
                  <a:lnTo>
                    <a:pt x="9407" y="3442"/>
                  </a:lnTo>
                  <a:close/>
                  <a:moveTo>
                    <a:pt x="11546" y="3442"/>
                  </a:moveTo>
                  <a:lnTo>
                    <a:pt x="11546" y="4110"/>
                  </a:lnTo>
                  <a:lnTo>
                    <a:pt x="10878" y="4110"/>
                  </a:lnTo>
                  <a:lnTo>
                    <a:pt x="10878" y="3442"/>
                  </a:lnTo>
                  <a:close/>
                  <a:moveTo>
                    <a:pt x="12331" y="3442"/>
                  </a:moveTo>
                  <a:lnTo>
                    <a:pt x="12298" y="4110"/>
                  </a:lnTo>
                  <a:lnTo>
                    <a:pt x="11663" y="4110"/>
                  </a:lnTo>
                  <a:lnTo>
                    <a:pt x="11663" y="3442"/>
                  </a:lnTo>
                  <a:close/>
                  <a:moveTo>
                    <a:pt x="13050" y="3442"/>
                  </a:moveTo>
                  <a:lnTo>
                    <a:pt x="13050" y="4110"/>
                  </a:lnTo>
                  <a:lnTo>
                    <a:pt x="12381" y="4110"/>
                  </a:lnTo>
                  <a:lnTo>
                    <a:pt x="12381" y="3442"/>
                  </a:lnTo>
                  <a:close/>
                  <a:moveTo>
                    <a:pt x="14587" y="3442"/>
                  </a:moveTo>
                  <a:lnTo>
                    <a:pt x="14554" y="4110"/>
                  </a:lnTo>
                  <a:lnTo>
                    <a:pt x="13885" y="4110"/>
                  </a:lnTo>
                  <a:lnTo>
                    <a:pt x="13885" y="3442"/>
                  </a:lnTo>
                  <a:close/>
                  <a:moveTo>
                    <a:pt x="16057" y="3442"/>
                  </a:moveTo>
                  <a:lnTo>
                    <a:pt x="16057" y="4110"/>
                  </a:lnTo>
                  <a:lnTo>
                    <a:pt x="15389" y="4110"/>
                  </a:lnTo>
                  <a:lnTo>
                    <a:pt x="15389" y="3442"/>
                  </a:lnTo>
                  <a:close/>
                  <a:moveTo>
                    <a:pt x="17544" y="3442"/>
                  </a:moveTo>
                  <a:lnTo>
                    <a:pt x="17544" y="4110"/>
                  </a:lnTo>
                  <a:lnTo>
                    <a:pt x="16876" y="4110"/>
                  </a:lnTo>
                  <a:lnTo>
                    <a:pt x="16876" y="3442"/>
                  </a:lnTo>
                  <a:close/>
                  <a:moveTo>
                    <a:pt x="19048" y="3442"/>
                  </a:moveTo>
                  <a:lnTo>
                    <a:pt x="19048" y="4110"/>
                  </a:lnTo>
                  <a:lnTo>
                    <a:pt x="18380" y="4110"/>
                  </a:lnTo>
                  <a:lnTo>
                    <a:pt x="18380" y="3442"/>
                  </a:lnTo>
                  <a:close/>
                  <a:moveTo>
                    <a:pt x="20552" y="3442"/>
                  </a:moveTo>
                  <a:lnTo>
                    <a:pt x="20552" y="4110"/>
                  </a:lnTo>
                  <a:lnTo>
                    <a:pt x="19884" y="4110"/>
                  </a:lnTo>
                  <a:lnTo>
                    <a:pt x="19884" y="3442"/>
                  </a:lnTo>
                  <a:close/>
                  <a:moveTo>
                    <a:pt x="21304" y="3442"/>
                  </a:moveTo>
                  <a:lnTo>
                    <a:pt x="21304" y="4110"/>
                  </a:lnTo>
                  <a:lnTo>
                    <a:pt x="20635" y="4110"/>
                  </a:lnTo>
                  <a:lnTo>
                    <a:pt x="20635" y="3442"/>
                  </a:lnTo>
                  <a:close/>
                  <a:moveTo>
                    <a:pt x="22039" y="3442"/>
                  </a:moveTo>
                  <a:lnTo>
                    <a:pt x="22039" y="4110"/>
                  </a:lnTo>
                  <a:lnTo>
                    <a:pt x="21371" y="4110"/>
                  </a:lnTo>
                  <a:lnTo>
                    <a:pt x="21371" y="3442"/>
                  </a:lnTo>
                  <a:close/>
                  <a:moveTo>
                    <a:pt x="23559" y="3442"/>
                  </a:moveTo>
                  <a:lnTo>
                    <a:pt x="23543" y="4110"/>
                  </a:lnTo>
                  <a:lnTo>
                    <a:pt x="22874" y="4110"/>
                  </a:lnTo>
                  <a:lnTo>
                    <a:pt x="22874" y="3442"/>
                  </a:lnTo>
                  <a:close/>
                  <a:moveTo>
                    <a:pt x="25046" y="3442"/>
                  </a:moveTo>
                  <a:lnTo>
                    <a:pt x="25046" y="4110"/>
                  </a:lnTo>
                  <a:lnTo>
                    <a:pt x="24378" y="4110"/>
                  </a:lnTo>
                  <a:lnTo>
                    <a:pt x="24378" y="3442"/>
                  </a:lnTo>
                  <a:close/>
                  <a:moveTo>
                    <a:pt x="26550" y="3442"/>
                  </a:moveTo>
                  <a:lnTo>
                    <a:pt x="26550" y="4110"/>
                  </a:lnTo>
                  <a:lnTo>
                    <a:pt x="25882" y="4110"/>
                  </a:lnTo>
                  <a:lnTo>
                    <a:pt x="25882" y="3442"/>
                  </a:lnTo>
                  <a:close/>
                  <a:moveTo>
                    <a:pt x="28037" y="3442"/>
                  </a:moveTo>
                  <a:lnTo>
                    <a:pt x="28037" y="4110"/>
                  </a:lnTo>
                  <a:lnTo>
                    <a:pt x="27369" y="4110"/>
                  </a:lnTo>
                  <a:lnTo>
                    <a:pt x="27369" y="3442"/>
                  </a:lnTo>
                  <a:close/>
                  <a:moveTo>
                    <a:pt x="30293" y="3442"/>
                  </a:moveTo>
                  <a:lnTo>
                    <a:pt x="30293" y="4110"/>
                  </a:lnTo>
                  <a:lnTo>
                    <a:pt x="29625" y="4110"/>
                  </a:lnTo>
                  <a:lnTo>
                    <a:pt x="29625" y="3442"/>
                  </a:lnTo>
                  <a:close/>
                  <a:moveTo>
                    <a:pt x="31045" y="3442"/>
                  </a:moveTo>
                  <a:lnTo>
                    <a:pt x="31045" y="4110"/>
                  </a:lnTo>
                  <a:lnTo>
                    <a:pt x="30377" y="4110"/>
                  </a:lnTo>
                  <a:lnTo>
                    <a:pt x="30377" y="3442"/>
                  </a:lnTo>
                  <a:close/>
                  <a:moveTo>
                    <a:pt x="31797" y="3442"/>
                  </a:moveTo>
                  <a:lnTo>
                    <a:pt x="31797" y="4110"/>
                  </a:lnTo>
                  <a:lnTo>
                    <a:pt x="31128" y="4110"/>
                  </a:lnTo>
                  <a:lnTo>
                    <a:pt x="31128" y="3442"/>
                  </a:lnTo>
                  <a:close/>
                  <a:moveTo>
                    <a:pt x="32549" y="3442"/>
                  </a:moveTo>
                  <a:lnTo>
                    <a:pt x="32549" y="4110"/>
                  </a:lnTo>
                  <a:lnTo>
                    <a:pt x="31847" y="4110"/>
                  </a:lnTo>
                  <a:lnTo>
                    <a:pt x="31847" y="3442"/>
                  </a:lnTo>
                  <a:close/>
                  <a:moveTo>
                    <a:pt x="3325" y="3459"/>
                  </a:moveTo>
                  <a:lnTo>
                    <a:pt x="3325" y="4127"/>
                  </a:lnTo>
                  <a:lnTo>
                    <a:pt x="2657" y="4127"/>
                  </a:lnTo>
                  <a:lnTo>
                    <a:pt x="2657" y="3459"/>
                  </a:lnTo>
                  <a:close/>
                  <a:moveTo>
                    <a:pt x="6333" y="3459"/>
                  </a:moveTo>
                  <a:lnTo>
                    <a:pt x="6333" y="4127"/>
                  </a:lnTo>
                  <a:lnTo>
                    <a:pt x="5665" y="4127"/>
                  </a:lnTo>
                  <a:lnTo>
                    <a:pt x="5665" y="3459"/>
                  </a:lnTo>
                  <a:close/>
                  <a:moveTo>
                    <a:pt x="7820" y="3459"/>
                  </a:moveTo>
                  <a:lnTo>
                    <a:pt x="7820" y="4127"/>
                  </a:lnTo>
                  <a:lnTo>
                    <a:pt x="7152" y="4127"/>
                  </a:lnTo>
                  <a:lnTo>
                    <a:pt x="7152" y="3459"/>
                  </a:lnTo>
                  <a:close/>
                  <a:moveTo>
                    <a:pt x="9324" y="3459"/>
                  </a:moveTo>
                  <a:lnTo>
                    <a:pt x="9324" y="4127"/>
                  </a:lnTo>
                  <a:lnTo>
                    <a:pt x="8655" y="4127"/>
                  </a:lnTo>
                  <a:lnTo>
                    <a:pt x="8655" y="3459"/>
                  </a:lnTo>
                  <a:close/>
                  <a:moveTo>
                    <a:pt x="10844" y="3459"/>
                  </a:moveTo>
                  <a:lnTo>
                    <a:pt x="10828" y="4127"/>
                  </a:lnTo>
                  <a:lnTo>
                    <a:pt x="10159" y="4127"/>
                  </a:lnTo>
                  <a:lnTo>
                    <a:pt x="10159" y="3459"/>
                  </a:lnTo>
                  <a:close/>
                  <a:moveTo>
                    <a:pt x="13802" y="3459"/>
                  </a:moveTo>
                  <a:lnTo>
                    <a:pt x="13802" y="4127"/>
                  </a:lnTo>
                  <a:lnTo>
                    <a:pt x="13133" y="4127"/>
                  </a:lnTo>
                  <a:lnTo>
                    <a:pt x="13133" y="3459"/>
                  </a:lnTo>
                  <a:close/>
                  <a:moveTo>
                    <a:pt x="15305" y="3459"/>
                  </a:moveTo>
                  <a:lnTo>
                    <a:pt x="15305" y="4127"/>
                  </a:lnTo>
                  <a:lnTo>
                    <a:pt x="14637" y="4127"/>
                  </a:lnTo>
                  <a:lnTo>
                    <a:pt x="14637" y="3459"/>
                  </a:lnTo>
                  <a:close/>
                  <a:moveTo>
                    <a:pt x="16809" y="3459"/>
                  </a:moveTo>
                  <a:lnTo>
                    <a:pt x="16809" y="4127"/>
                  </a:lnTo>
                  <a:lnTo>
                    <a:pt x="16141" y="4127"/>
                  </a:lnTo>
                  <a:lnTo>
                    <a:pt x="16141" y="3459"/>
                  </a:lnTo>
                  <a:close/>
                  <a:moveTo>
                    <a:pt x="18296" y="3459"/>
                  </a:moveTo>
                  <a:lnTo>
                    <a:pt x="18296" y="4127"/>
                  </a:lnTo>
                  <a:lnTo>
                    <a:pt x="17628" y="4127"/>
                  </a:lnTo>
                  <a:lnTo>
                    <a:pt x="17628" y="3459"/>
                  </a:lnTo>
                  <a:close/>
                  <a:moveTo>
                    <a:pt x="19800" y="3459"/>
                  </a:moveTo>
                  <a:lnTo>
                    <a:pt x="19800" y="4127"/>
                  </a:lnTo>
                  <a:lnTo>
                    <a:pt x="19132" y="4127"/>
                  </a:lnTo>
                  <a:lnTo>
                    <a:pt x="19132" y="3459"/>
                  </a:lnTo>
                  <a:close/>
                  <a:moveTo>
                    <a:pt x="22808" y="3459"/>
                  </a:moveTo>
                  <a:lnTo>
                    <a:pt x="22808" y="4127"/>
                  </a:lnTo>
                  <a:lnTo>
                    <a:pt x="22139" y="4127"/>
                  </a:lnTo>
                  <a:lnTo>
                    <a:pt x="22139" y="3459"/>
                  </a:lnTo>
                  <a:close/>
                  <a:moveTo>
                    <a:pt x="24295" y="3459"/>
                  </a:moveTo>
                  <a:lnTo>
                    <a:pt x="24295" y="4127"/>
                  </a:lnTo>
                  <a:lnTo>
                    <a:pt x="23626" y="4127"/>
                  </a:lnTo>
                  <a:lnTo>
                    <a:pt x="23626" y="3459"/>
                  </a:lnTo>
                  <a:close/>
                  <a:moveTo>
                    <a:pt x="25798" y="3459"/>
                  </a:moveTo>
                  <a:lnTo>
                    <a:pt x="25798" y="4127"/>
                  </a:lnTo>
                  <a:lnTo>
                    <a:pt x="25130" y="4127"/>
                  </a:lnTo>
                  <a:lnTo>
                    <a:pt x="25130" y="3459"/>
                  </a:lnTo>
                  <a:close/>
                  <a:moveTo>
                    <a:pt x="27302" y="3459"/>
                  </a:moveTo>
                  <a:lnTo>
                    <a:pt x="27302" y="4127"/>
                  </a:lnTo>
                  <a:lnTo>
                    <a:pt x="26634" y="4127"/>
                  </a:lnTo>
                  <a:lnTo>
                    <a:pt x="26634" y="3459"/>
                  </a:lnTo>
                  <a:close/>
                  <a:moveTo>
                    <a:pt x="28789" y="3459"/>
                  </a:moveTo>
                  <a:lnTo>
                    <a:pt x="28789" y="4127"/>
                  </a:lnTo>
                  <a:lnTo>
                    <a:pt x="28121" y="4127"/>
                  </a:lnTo>
                  <a:lnTo>
                    <a:pt x="28121" y="3459"/>
                  </a:lnTo>
                  <a:close/>
                  <a:moveTo>
                    <a:pt x="29558" y="3459"/>
                  </a:moveTo>
                  <a:lnTo>
                    <a:pt x="29558" y="4127"/>
                  </a:lnTo>
                  <a:lnTo>
                    <a:pt x="28889" y="4127"/>
                  </a:lnTo>
                  <a:lnTo>
                    <a:pt x="28889" y="3459"/>
                  </a:lnTo>
                  <a:close/>
                  <a:moveTo>
                    <a:pt x="1070" y="4194"/>
                  </a:moveTo>
                  <a:lnTo>
                    <a:pt x="1070" y="4862"/>
                  </a:lnTo>
                  <a:lnTo>
                    <a:pt x="401" y="4862"/>
                  </a:lnTo>
                  <a:lnTo>
                    <a:pt x="401" y="4194"/>
                  </a:lnTo>
                  <a:close/>
                  <a:moveTo>
                    <a:pt x="1822" y="4194"/>
                  </a:moveTo>
                  <a:lnTo>
                    <a:pt x="1822" y="4862"/>
                  </a:lnTo>
                  <a:lnTo>
                    <a:pt x="1153" y="4862"/>
                  </a:lnTo>
                  <a:lnTo>
                    <a:pt x="1153" y="4194"/>
                  </a:lnTo>
                  <a:close/>
                  <a:moveTo>
                    <a:pt x="2573" y="4194"/>
                  </a:moveTo>
                  <a:lnTo>
                    <a:pt x="2573" y="4862"/>
                  </a:lnTo>
                  <a:lnTo>
                    <a:pt x="1905" y="4862"/>
                  </a:lnTo>
                  <a:lnTo>
                    <a:pt x="1905" y="4194"/>
                  </a:lnTo>
                  <a:close/>
                  <a:moveTo>
                    <a:pt x="4077" y="4194"/>
                  </a:moveTo>
                  <a:lnTo>
                    <a:pt x="4077" y="4862"/>
                  </a:lnTo>
                  <a:lnTo>
                    <a:pt x="3409" y="4862"/>
                  </a:lnTo>
                  <a:lnTo>
                    <a:pt x="3409" y="4194"/>
                  </a:lnTo>
                  <a:close/>
                  <a:moveTo>
                    <a:pt x="4829" y="4194"/>
                  </a:moveTo>
                  <a:lnTo>
                    <a:pt x="4829" y="4862"/>
                  </a:lnTo>
                  <a:lnTo>
                    <a:pt x="4161" y="4862"/>
                  </a:lnTo>
                  <a:lnTo>
                    <a:pt x="4161" y="4194"/>
                  </a:lnTo>
                  <a:close/>
                  <a:moveTo>
                    <a:pt x="5564" y="4194"/>
                  </a:moveTo>
                  <a:lnTo>
                    <a:pt x="5564" y="4862"/>
                  </a:lnTo>
                  <a:lnTo>
                    <a:pt x="4896" y="4862"/>
                  </a:lnTo>
                  <a:lnTo>
                    <a:pt x="4896" y="4194"/>
                  </a:lnTo>
                  <a:close/>
                  <a:moveTo>
                    <a:pt x="7068" y="4194"/>
                  </a:moveTo>
                  <a:lnTo>
                    <a:pt x="7068" y="4862"/>
                  </a:lnTo>
                  <a:lnTo>
                    <a:pt x="6400" y="4862"/>
                  </a:lnTo>
                  <a:lnTo>
                    <a:pt x="6400" y="4194"/>
                  </a:lnTo>
                  <a:close/>
                  <a:moveTo>
                    <a:pt x="8572" y="4194"/>
                  </a:moveTo>
                  <a:lnTo>
                    <a:pt x="8572" y="4862"/>
                  </a:lnTo>
                  <a:lnTo>
                    <a:pt x="7904" y="4862"/>
                  </a:lnTo>
                  <a:lnTo>
                    <a:pt x="7904" y="4194"/>
                  </a:lnTo>
                  <a:close/>
                  <a:moveTo>
                    <a:pt x="10076" y="4194"/>
                  </a:moveTo>
                  <a:lnTo>
                    <a:pt x="10076" y="4862"/>
                  </a:lnTo>
                  <a:lnTo>
                    <a:pt x="9407" y="4862"/>
                  </a:lnTo>
                  <a:lnTo>
                    <a:pt x="9407" y="4194"/>
                  </a:lnTo>
                  <a:close/>
                  <a:moveTo>
                    <a:pt x="11546" y="4194"/>
                  </a:moveTo>
                  <a:lnTo>
                    <a:pt x="11546" y="4862"/>
                  </a:lnTo>
                  <a:lnTo>
                    <a:pt x="10878" y="4862"/>
                  </a:lnTo>
                  <a:lnTo>
                    <a:pt x="10878" y="4194"/>
                  </a:lnTo>
                  <a:close/>
                  <a:moveTo>
                    <a:pt x="12298" y="4194"/>
                  </a:moveTo>
                  <a:lnTo>
                    <a:pt x="12298" y="4862"/>
                  </a:lnTo>
                  <a:lnTo>
                    <a:pt x="11663" y="4862"/>
                  </a:lnTo>
                  <a:lnTo>
                    <a:pt x="11630" y="4194"/>
                  </a:lnTo>
                  <a:close/>
                  <a:moveTo>
                    <a:pt x="13050" y="4194"/>
                  </a:moveTo>
                  <a:lnTo>
                    <a:pt x="13050" y="4862"/>
                  </a:lnTo>
                  <a:lnTo>
                    <a:pt x="12381" y="4862"/>
                  </a:lnTo>
                  <a:lnTo>
                    <a:pt x="12381" y="4194"/>
                  </a:lnTo>
                  <a:close/>
                  <a:moveTo>
                    <a:pt x="14587" y="4194"/>
                  </a:moveTo>
                  <a:lnTo>
                    <a:pt x="14587" y="4862"/>
                  </a:lnTo>
                  <a:lnTo>
                    <a:pt x="13919" y="4862"/>
                  </a:lnTo>
                  <a:lnTo>
                    <a:pt x="13885" y="4194"/>
                  </a:lnTo>
                  <a:close/>
                  <a:moveTo>
                    <a:pt x="16057" y="4194"/>
                  </a:moveTo>
                  <a:lnTo>
                    <a:pt x="16057" y="4862"/>
                  </a:lnTo>
                  <a:lnTo>
                    <a:pt x="15389" y="4862"/>
                  </a:lnTo>
                  <a:lnTo>
                    <a:pt x="15389" y="4194"/>
                  </a:lnTo>
                  <a:close/>
                  <a:moveTo>
                    <a:pt x="17544" y="4194"/>
                  </a:moveTo>
                  <a:lnTo>
                    <a:pt x="17544" y="4862"/>
                  </a:lnTo>
                  <a:lnTo>
                    <a:pt x="16876" y="4862"/>
                  </a:lnTo>
                  <a:lnTo>
                    <a:pt x="16876" y="4194"/>
                  </a:lnTo>
                  <a:close/>
                  <a:moveTo>
                    <a:pt x="19048" y="4194"/>
                  </a:moveTo>
                  <a:lnTo>
                    <a:pt x="19048" y="4862"/>
                  </a:lnTo>
                  <a:lnTo>
                    <a:pt x="18380" y="4862"/>
                  </a:lnTo>
                  <a:lnTo>
                    <a:pt x="18380" y="4194"/>
                  </a:lnTo>
                  <a:close/>
                  <a:moveTo>
                    <a:pt x="20552" y="4194"/>
                  </a:moveTo>
                  <a:lnTo>
                    <a:pt x="20552" y="4862"/>
                  </a:lnTo>
                  <a:lnTo>
                    <a:pt x="19884" y="4862"/>
                  </a:lnTo>
                  <a:lnTo>
                    <a:pt x="19884" y="4194"/>
                  </a:lnTo>
                  <a:close/>
                  <a:moveTo>
                    <a:pt x="21304" y="4194"/>
                  </a:moveTo>
                  <a:lnTo>
                    <a:pt x="21304" y="4862"/>
                  </a:lnTo>
                  <a:lnTo>
                    <a:pt x="20635" y="4862"/>
                  </a:lnTo>
                  <a:lnTo>
                    <a:pt x="20635" y="4194"/>
                  </a:lnTo>
                  <a:close/>
                  <a:moveTo>
                    <a:pt x="22039" y="4194"/>
                  </a:moveTo>
                  <a:lnTo>
                    <a:pt x="22039" y="4862"/>
                  </a:lnTo>
                  <a:lnTo>
                    <a:pt x="21371" y="4862"/>
                  </a:lnTo>
                  <a:lnTo>
                    <a:pt x="21371" y="4194"/>
                  </a:lnTo>
                  <a:close/>
                  <a:moveTo>
                    <a:pt x="23559" y="4194"/>
                  </a:moveTo>
                  <a:lnTo>
                    <a:pt x="23559" y="4862"/>
                  </a:lnTo>
                  <a:lnTo>
                    <a:pt x="22891" y="4862"/>
                  </a:lnTo>
                  <a:lnTo>
                    <a:pt x="22874" y="4194"/>
                  </a:lnTo>
                  <a:close/>
                  <a:moveTo>
                    <a:pt x="25046" y="4194"/>
                  </a:moveTo>
                  <a:lnTo>
                    <a:pt x="25046" y="4862"/>
                  </a:lnTo>
                  <a:lnTo>
                    <a:pt x="24378" y="4862"/>
                  </a:lnTo>
                  <a:lnTo>
                    <a:pt x="24378" y="4194"/>
                  </a:lnTo>
                  <a:close/>
                  <a:moveTo>
                    <a:pt x="26550" y="4194"/>
                  </a:moveTo>
                  <a:lnTo>
                    <a:pt x="26550" y="4862"/>
                  </a:lnTo>
                  <a:lnTo>
                    <a:pt x="25882" y="4862"/>
                  </a:lnTo>
                  <a:lnTo>
                    <a:pt x="25882" y="4194"/>
                  </a:lnTo>
                  <a:close/>
                  <a:moveTo>
                    <a:pt x="28037" y="4194"/>
                  </a:moveTo>
                  <a:lnTo>
                    <a:pt x="28037" y="4862"/>
                  </a:lnTo>
                  <a:lnTo>
                    <a:pt x="27369" y="4862"/>
                  </a:lnTo>
                  <a:lnTo>
                    <a:pt x="27369" y="4194"/>
                  </a:lnTo>
                  <a:close/>
                  <a:moveTo>
                    <a:pt x="29541" y="4194"/>
                  </a:moveTo>
                  <a:lnTo>
                    <a:pt x="29541" y="4862"/>
                  </a:lnTo>
                  <a:lnTo>
                    <a:pt x="28873" y="4862"/>
                  </a:lnTo>
                  <a:lnTo>
                    <a:pt x="28873" y="4194"/>
                  </a:lnTo>
                  <a:close/>
                  <a:moveTo>
                    <a:pt x="30293" y="4194"/>
                  </a:moveTo>
                  <a:lnTo>
                    <a:pt x="30293" y="4862"/>
                  </a:lnTo>
                  <a:lnTo>
                    <a:pt x="29625" y="4862"/>
                  </a:lnTo>
                  <a:lnTo>
                    <a:pt x="29625" y="4194"/>
                  </a:lnTo>
                  <a:close/>
                  <a:moveTo>
                    <a:pt x="31045" y="4194"/>
                  </a:moveTo>
                  <a:lnTo>
                    <a:pt x="31045" y="4862"/>
                  </a:lnTo>
                  <a:lnTo>
                    <a:pt x="30377" y="4862"/>
                  </a:lnTo>
                  <a:lnTo>
                    <a:pt x="30377" y="4194"/>
                  </a:lnTo>
                  <a:close/>
                  <a:moveTo>
                    <a:pt x="31797" y="4194"/>
                  </a:moveTo>
                  <a:lnTo>
                    <a:pt x="31797" y="4862"/>
                  </a:lnTo>
                  <a:lnTo>
                    <a:pt x="31128" y="4862"/>
                  </a:lnTo>
                  <a:lnTo>
                    <a:pt x="31128" y="4194"/>
                  </a:lnTo>
                  <a:close/>
                  <a:moveTo>
                    <a:pt x="32549" y="4194"/>
                  </a:moveTo>
                  <a:lnTo>
                    <a:pt x="32549" y="4862"/>
                  </a:lnTo>
                  <a:lnTo>
                    <a:pt x="31847" y="4862"/>
                  </a:lnTo>
                  <a:lnTo>
                    <a:pt x="31847" y="4194"/>
                  </a:lnTo>
                  <a:close/>
                  <a:moveTo>
                    <a:pt x="3325" y="4194"/>
                  </a:moveTo>
                  <a:lnTo>
                    <a:pt x="3325" y="4879"/>
                  </a:lnTo>
                  <a:lnTo>
                    <a:pt x="2657" y="4879"/>
                  </a:lnTo>
                  <a:lnTo>
                    <a:pt x="2657" y="4194"/>
                  </a:lnTo>
                  <a:close/>
                  <a:moveTo>
                    <a:pt x="6333" y="4194"/>
                  </a:moveTo>
                  <a:lnTo>
                    <a:pt x="6333" y="4879"/>
                  </a:lnTo>
                  <a:lnTo>
                    <a:pt x="5665" y="4879"/>
                  </a:lnTo>
                  <a:lnTo>
                    <a:pt x="5665" y="4194"/>
                  </a:lnTo>
                  <a:close/>
                  <a:moveTo>
                    <a:pt x="7820" y="4194"/>
                  </a:moveTo>
                  <a:lnTo>
                    <a:pt x="7820" y="4879"/>
                  </a:lnTo>
                  <a:lnTo>
                    <a:pt x="7152" y="4879"/>
                  </a:lnTo>
                  <a:lnTo>
                    <a:pt x="7152" y="4194"/>
                  </a:lnTo>
                  <a:close/>
                  <a:moveTo>
                    <a:pt x="9324" y="4194"/>
                  </a:moveTo>
                  <a:lnTo>
                    <a:pt x="9324" y="4879"/>
                  </a:lnTo>
                  <a:lnTo>
                    <a:pt x="8655" y="4879"/>
                  </a:lnTo>
                  <a:lnTo>
                    <a:pt x="8655" y="4194"/>
                  </a:lnTo>
                  <a:close/>
                  <a:moveTo>
                    <a:pt x="10844" y="4211"/>
                  </a:moveTo>
                  <a:lnTo>
                    <a:pt x="10844" y="4879"/>
                  </a:lnTo>
                  <a:lnTo>
                    <a:pt x="10159" y="4879"/>
                  </a:lnTo>
                  <a:lnTo>
                    <a:pt x="10159" y="4211"/>
                  </a:lnTo>
                  <a:close/>
                  <a:moveTo>
                    <a:pt x="13802" y="4194"/>
                  </a:moveTo>
                  <a:lnTo>
                    <a:pt x="13802" y="4879"/>
                  </a:lnTo>
                  <a:lnTo>
                    <a:pt x="13133" y="4879"/>
                  </a:lnTo>
                  <a:lnTo>
                    <a:pt x="13133" y="4194"/>
                  </a:lnTo>
                  <a:close/>
                  <a:moveTo>
                    <a:pt x="15305" y="4194"/>
                  </a:moveTo>
                  <a:lnTo>
                    <a:pt x="15305" y="4879"/>
                  </a:lnTo>
                  <a:lnTo>
                    <a:pt x="14637" y="4879"/>
                  </a:lnTo>
                  <a:lnTo>
                    <a:pt x="14637" y="4194"/>
                  </a:lnTo>
                  <a:close/>
                  <a:moveTo>
                    <a:pt x="16809" y="4194"/>
                  </a:moveTo>
                  <a:lnTo>
                    <a:pt x="16809" y="4879"/>
                  </a:lnTo>
                  <a:lnTo>
                    <a:pt x="16141" y="4879"/>
                  </a:lnTo>
                  <a:lnTo>
                    <a:pt x="16141" y="4194"/>
                  </a:lnTo>
                  <a:close/>
                  <a:moveTo>
                    <a:pt x="18296" y="4194"/>
                  </a:moveTo>
                  <a:lnTo>
                    <a:pt x="18296" y="4879"/>
                  </a:lnTo>
                  <a:lnTo>
                    <a:pt x="17628" y="4879"/>
                  </a:lnTo>
                  <a:lnTo>
                    <a:pt x="17628" y="4194"/>
                  </a:lnTo>
                  <a:close/>
                  <a:moveTo>
                    <a:pt x="19800" y="4194"/>
                  </a:moveTo>
                  <a:lnTo>
                    <a:pt x="19800" y="4879"/>
                  </a:lnTo>
                  <a:lnTo>
                    <a:pt x="19132" y="4879"/>
                  </a:lnTo>
                  <a:lnTo>
                    <a:pt x="19132" y="4194"/>
                  </a:lnTo>
                  <a:close/>
                  <a:moveTo>
                    <a:pt x="22808" y="4194"/>
                  </a:moveTo>
                  <a:lnTo>
                    <a:pt x="22808" y="4879"/>
                  </a:lnTo>
                  <a:lnTo>
                    <a:pt x="22139" y="4879"/>
                  </a:lnTo>
                  <a:lnTo>
                    <a:pt x="22139" y="4194"/>
                  </a:lnTo>
                  <a:close/>
                  <a:moveTo>
                    <a:pt x="24295" y="4194"/>
                  </a:moveTo>
                  <a:lnTo>
                    <a:pt x="24295" y="4879"/>
                  </a:lnTo>
                  <a:lnTo>
                    <a:pt x="23626" y="4879"/>
                  </a:lnTo>
                  <a:lnTo>
                    <a:pt x="23626" y="4194"/>
                  </a:lnTo>
                  <a:close/>
                  <a:moveTo>
                    <a:pt x="25798" y="4194"/>
                  </a:moveTo>
                  <a:lnTo>
                    <a:pt x="25798" y="4879"/>
                  </a:lnTo>
                  <a:lnTo>
                    <a:pt x="25130" y="4879"/>
                  </a:lnTo>
                  <a:lnTo>
                    <a:pt x="25130" y="4194"/>
                  </a:lnTo>
                  <a:close/>
                  <a:moveTo>
                    <a:pt x="27302" y="4194"/>
                  </a:moveTo>
                  <a:lnTo>
                    <a:pt x="27302" y="4879"/>
                  </a:lnTo>
                  <a:lnTo>
                    <a:pt x="26634" y="4879"/>
                  </a:lnTo>
                  <a:lnTo>
                    <a:pt x="26634" y="4194"/>
                  </a:lnTo>
                  <a:close/>
                  <a:moveTo>
                    <a:pt x="28789" y="4194"/>
                  </a:moveTo>
                  <a:lnTo>
                    <a:pt x="28789" y="4879"/>
                  </a:lnTo>
                  <a:lnTo>
                    <a:pt x="28121" y="4879"/>
                  </a:lnTo>
                  <a:lnTo>
                    <a:pt x="28121" y="4194"/>
                  </a:lnTo>
                  <a:close/>
                  <a:moveTo>
                    <a:pt x="1070" y="4946"/>
                  </a:moveTo>
                  <a:lnTo>
                    <a:pt x="1070" y="5614"/>
                  </a:lnTo>
                  <a:lnTo>
                    <a:pt x="401" y="5614"/>
                  </a:lnTo>
                  <a:lnTo>
                    <a:pt x="401" y="4946"/>
                  </a:lnTo>
                  <a:close/>
                  <a:moveTo>
                    <a:pt x="1822" y="4946"/>
                  </a:moveTo>
                  <a:lnTo>
                    <a:pt x="1822" y="5614"/>
                  </a:lnTo>
                  <a:lnTo>
                    <a:pt x="1153" y="5614"/>
                  </a:lnTo>
                  <a:lnTo>
                    <a:pt x="1153" y="4946"/>
                  </a:lnTo>
                  <a:close/>
                  <a:moveTo>
                    <a:pt x="2573" y="4946"/>
                  </a:moveTo>
                  <a:lnTo>
                    <a:pt x="2573" y="5614"/>
                  </a:lnTo>
                  <a:lnTo>
                    <a:pt x="1905" y="5614"/>
                  </a:lnTo>
                  <a:lnTo>
                    <a:pt x="1905" y="4946"/>
                  </a:lnTo>
                  <a:close/>
                  <a:moveTo>
                    <a:pt x="3325" y="4946"/>
                  </a:moveTo>
                  <a:lnTo>
                    <a:pt x="3325" y="5614"/>
                  </a:lnTo>
                  <a:lnTo>
                    <a:pt x="2657" y="5614"/>
                  </a:lnTo>
                  <a:lnTo>
                    <a:pt x="2657" y="4946"/>
                  </a:lnTo>
                  <a:close/>
                  <a:moveTo>
                    <a:pt x="4077" y="4946"/>
                  </a:moveTo>
                  <a:lnTo>
                    <a:pt x="4077" y="5614"/>
                  </a:lnTo>
                  <a:lnTo>
                    <a:pt x="3409" y="5614"/>
                  </a:lnTo>
                  <a:lnTo>
                    <a:pt x="3409" y="4946"/>
                  </a:lnTo>
                  <a:close/>
                  <a:moveTo>
                    <a:pt x="4829" y="4946"/>
                  </a:moveTo>
                  <a:lnTo>
                    <a:pt x="4829" y="5614"/>
                  </a:lnTo>
                  <a:lnTo>
                    <a:pt x="4161" y="5614"/>
                  </a:lnTo>
                  <a:lnTo>
                    <a:pt x="4161" y="4946"/>
                  </a:lnTo>
                  <a:close/>
                  <a:moveTo>
                    <a:pt x="5564" y="4946"/>
                  </a:moveTo>
                  <a:lnTo>
                    <a:pt x="5564" y="5614"/>
                  </a:lnTo>
                  <a:lnTo>
                    <a:pt x="4896" y="5614"/>
                  </a:lnTo>
                  <a:lnTo>
                    <a:pt x="4896" y="4946"/>
                  </a:lnTo>
                  <a:close/>
                  <a:moveTo>
                    <a:pt x="6299" y="4946"/>
                  </a:moveTo>
                  <a:lnTo>
                    <a:pt x="6299" y="5614"/>
                  </a:lnTo>
                  <a:lnTo>
                    <a:pt x="5648" y="5614"/>
                  </a:lnTo>
                  <a:lnTo>
                    <a:pt x="5648" y="4946"/>
                  </a:lnTo>
                  <a:close/>
                  <a:moveTo>
                    <a:pt x="7068" y="4946"/>
                  </a:moveTo>
                  <a:lnTo>
                    <a:pt x="7068" y="5614"/>
                  </a:lnTo>
                  <a:lnTo>
                    <a:pt x="6400" y="5614"/>
                  </a:lnTo>
                  <a:lnTo>
                    <a:pt x="6400" y="4946"/>
                  </a:lnTo>
                  <a:close/>
                  <a:moveTo>
                    <a:pt x="7803" y="4946"/>
                  </a:moveTo>
                  <a:lnTo>
                    <a:pt x="7803" y="5614"/>
                  </a:lnTo>
                  <a:lnTo>
                    <a:pt x="7135" y="5614"/>
                  </a:lnTo>
                  <a:lnTo>
                    <a:pt x="7135" y="4946"/>
                  </a:lnTo>
                  <a:close/>
                  <a:moveTo>
                    <a:pt x="8572" y="4946"/>
                  </a:moveTo>
                  <a:lnTo>
                    <a:pt x="8572" y="5614"/>
                  </a:lnTo>
                  <a:lnTo>
                    <a:pt x="7904" y="5614"/>
                  </a:lnTo>
                  <a:lnTo>
                    <a:pt x="7904" y="4946"/>
                  </a:lnTo>
                  <a:close/>
                  <a:moveTo>
                    <a:pt x="9324" y="4946"/>
                  </a:moveTo>
                  <a:lnTo>
                    <a:pt x="9324" y="5614"/>
                  </a:lnTo>
                  <a:lnTo>
                    <a:pt x="8655" y="5614"/>
                  </a:lnTo>
                  <a:lnTo>
                    <a:pt x="8655" y="4946"/>
                  </a:lnTo>
                  <a:close/>
                  <a:moveTo>
                    <a:pt x="10076" y="4946"/>
                  </a:moveTo>
                  <a:lnTo>
                    <a:pt x="10076" y="5614"/>
                  </a:lnTo>
                  <a:lnTo>
                    <a:pt x="9407" y="5614"/>
                  </a:lnTo>
                  <a:lnTo>
                    <a:pt x="9407" y="4946"/>
                  </a:lnTo>
                  <a:close/>
                  <a:moveTo>
                    <a:pt x="10828" y="4946"/>
                  </a:moveTo>
                  <a:lnTo>
                    <a:pt x="10828" y="5614"/>
                  </a:lnTo>
                  <a:lnTo>
                    <a:pt x="10159" y="5614"/>
                  </a:lnTo>
                  <a:lnTo>
                    <a:pt x="10159" y="4946"/>
                  </a:lnTo>
                  <a:close/>
                  <a:moveTo>
                    <a:pt x="11546" y="4946"/>
                  </a:moveTo>
                  <a:lnTo>
                    <a:pt x="11546" y="5614"/>
                  </a:lnTo>
                  <a:lnTo>
                    <a:pt x="10878" y="5614"/>
                  </a:lnTo>
                  <a:lnTo>
                    <a:pt x="10878" y="4946"/>
                  </a:lnTo>
                  <a:close/>
                  <a:moveTo>
                    <a:pt x="12298" y="4946"/>
                  </a:moveTo>
                  <a:lnTo>
                    <a:pt x="12298" y="5614"/>
                  </a:lnTo>
                  <a:lnTo>
                    <a:pt x="11663" y="5614"/>
                  </a:lnTo>
                  <a:lnTo>
                    <a:pt x="11630" y="4946"/>
                  </a:lnTo>
                  <a:close/>
                  <a:moveTo>
                    <a:pt x="13050" y="4946"/>
                  </a:moveTo>
                  <a:lnTo>
                    <a:pt x="13050" y="5614"/>
                  </a:lnTo>
                  <a:lnTo>
                    <a:pt x="12381" y="5614"/>
                  </a:lnTo>
                  <a:lnTo>
                    <a:pt x="12381" y="4946"/>
                  </a:lnTo>
                  <a:close/>
                  <a:moveTo>
                    <a:pt x="13802" y="4946"/>
                  </a:moveTo>
                  <a:lnTo>
                    <a:pt x="13802" y="5614"/>
                  </a:lnTo>
                  <a:lnTo>
                    <a:pt x="13133" y="5614"/>
                  </a:lnTo>
                  <a:lnTo>
                    <a:pt x="13133" y="4946"/>
                  </a:lnTo>
                  <a:close/>
                  <a:moveTo>
                    <a:pt x="14587" y="4946"/>
                  </a:moveTo>
                  <a:lnTo>
                    <a:pt x="14587" y="5614"/>
                  </a:lnTo>
                  <a:lnTo>
                    <a:pt x="13919" y="5614"/>
                  </a:lnTo>
                  <a:lnTo>
                    <a:pt x="13885" y="4946"/>
                  </a:lnTo>
                  <a:close/>
                  <a:moveTo>
                    <a:pt x="15305" y="4946"/>
                  </a:moveTo>
                  <a:lnTo>
                    <a:pt x="15305" y="5614"/>
                  </a:lnTo>
                  <a:lnTo>
                    <a:pt x="14637" y="5614"/>
                  </a:lnTo>
                  <a:lnTo>
                    <a:pt x="14637" y="4946"/>
                  </a:lnTo>
                  <a:close/>
                  <a:moveTo>
                    <a:pt x="16057" y="4946"/>
                  </a:moveTo>
                  <a:lnTo>
                    <a:pt x="16057" y="5614"/>
                  </a:lnTo>
                  <a:lnTo>
                    <a:pt x="15389" y="5614"/>
                  </a:lnTo>
                  <a:lnTo>
                    <a:pt x="15389" y="4946"/>
                  </a:lnTo>
                  <a:close/>
                  <a:moveTo>
                    <a:pt x="16792" y="4946"/>
                  </a:moveTo>
                  <a:lnTo>
                    <a:pt x="16792" y="5614"/>
                  </a:lnTo>
                  <a:lnTo>
                    <a:pt x="16124" y="5614"/>
                  </a:lnTo>
                  <a:lnTo>
                    <a:pt x="16124" y="4946"/>
                  </a:lnTo>
                  <a:close/>
                  <a:moveTo>
                    <a:pt x="17544" y="4946"/>
                  </a:moveTo>
                  <a:lnTo>
                    <a:pt x="17544" y="5614"/>
                  </a:lnTo>
                  <a:lnTo>
                    <a:pt x="16876" y="5614"/>
                  </a:lnTo>
                  <a:lnTo>
                    <a:pt x="16876" y="4946"/>
                  </a:lnTo>
                  <a:close/>
                  <a:moveTo>
                    <a:pt x="18296" y="4946"/>
                  </a:moveTo>
                  <a:lnTo>
                    <a:pt x="18296" y="5614"/>
                  </a:lnTo>
                  <a:lnTo>
                    <a:pt x="17628" y="5614"/>
                  </a:lnTo>
                  <a:lnTo>
                    <a:pt x="17628" y="4946"/>
                  </a:lnTo>
                  <a:close/>
                  <a:moveTo>
                    <a:pt x="19048" y="4946"/>
                  </a:moveTo>
                  <a:lnTo>
                    <a:pt x="19048" y="5614"/>
                  </a:lnTo>
                  <a:lnTo>
                    <a:pt x="18380" y="5614"/>
                  </a:lnTo>
                  <a:lnTo>
                    <a:pt x="18380" y="4946"/>
                  </a:lnTo>
                  <a:close/>
                  <a:moveTo>
                    <a:pt x="19800" y="4946"/>
                  </a:moveTo>
                  <a:lnTo>
                    <a:pt x="19800" y="5614"/>
                  </a:lnTo>
                  <a:lnTo>
                    <a:pt x="19132" y="5614"/>
                  </a:lnTo>
                  <a:lnTo>
                    <a:pt x="19132" y="4946"/>
                  </a:lnTo>
                  <a:close/>
                  <a:moveTo>
                    <a:pt x="20552" y="4946"/>
                  </a:moveTo>
                  <a:lnTo>
                    <a:pt x="20552" y="5614"/>
                  </a:lnTo>
                  <a:lnTo>
                    <a:pt x="19884" y="5614"/>
                  </a:lnTo>
                  <a:lnTo>
                    <a:pt x="19884" y="4946"/>
                  </a:lnTo>
                  <a:close/>
                  <a:moveTo>
                    <a:pt x="21304" y="4946"/>
                  </a:moveTo>
                  <a:lnTo>
                    <a:pt x="21304" y="5614"/>
                  </a:lnTo>
                  <a:lnTo>
                    <a:pt x="20635" y="5614"/>
                  </a:lnTo>
                  <a:lnTo>
                    <a:pt x="20635" y="4946"/>
                  </a:lnTo>
                  <a:close/>
                  <a:moveTo>
                    <a:pt x="22039" y="4946"/>
                  </a:moveTo>
                  <a:lnTo>
                    <a:pt x="22039" y="5614"/>
                  </a:lnTo>
                  <a:lnTo>
                    <a:pt x="21371" y="5614"/>
                  </a:lnTo>
                  <a:lnTo>
                    <a:pt x="21371" y="4946"/>
                  </a:lnTo>
                  <a:close/>
                  <a:moveTo>
                    <a:pt x="22791" y="4946"/>
                  </a:moveTo>
                  <a:lnTo>
                    <a:pt x="22791" y="5614"/>
                  </a:lnTo>
                  <a:lnTo>
                    <a:pt x="22122" y="5614"/>
                  </a:lnTo>
                  <a:lnTo>
                    <a:pt x="22122" y="4946"/>
                  </a:lnTo>
                  <a:close/>
                  <a:moveTo>
                    <a:pt x="23559" y="4946"/>
                  </a:moveTo>
                  <a:lnTo>
                    <a:pt x="23559" y="5614"/>
                  </a:lnTo>
                  <a:lnTo>
                    <a:pt x="22891" y="5614"/>
                  </a:lnTo>
                  <a:lnTo>
                    <a:pt x="22874" y="4946"/>
                  </a:lnTo>
                  <a:close/>
                  <a:moveTo>
                    <a:pt x="24295" y="4946"/>
                  </a:moveTo>
                  <a:lnTo>
                    <a:pt x="24295" y="5614"/>
                  </a:lnTo>
                  <a:lnTo>
                    <a:pt x="23626" y="5614"/>
                  </a:lnTo>
                  <a:lnTo>
                    <a:pt x="23626" y="4946"/>
                  </a:lnTo>
                  <a:close/>
                  <a:moveTo>
                    <a:pt x="25046" y="4946"/>
                  </a:moveTo>
                  <a:lnTo>
                    <a:pt x="25046" y="5614"/>
                  </a:lnTo>
                  <a:lnTo>
                    <a:pt x="24378" y="5614"/>
                  </a:lnTo>
                  <a:lnTo>
                    <a:pt x="24378" y="4946"/>
                  </a:lnTo>
                  <a:close/>
                  <a:moveTo>
                    <a:pt x="25798" y="4946"/>
                  </a:moveTo>
                  <a:lnTo>
                    <a:pt x="25798" y="5614"/>
                  </a:lnTo>
                  <a:lnTo>
                    <a:pt x="25130" y="5614"/>
                  </a:lnTo>
                  <a:lnTo>
                    <a:pt x="25130" y="4946"/>
                  </a:lnTo>
                  <a:close/>
                  <a:moveTo>
                    <a:pt x="26550" y="4946"/>
                  </a:moveTo>
                  <a:lnTo>
                    <a:pt x="26550" y="5614"/>
                  </a:lnTo>
                  <a:lnTo>
                    <a:pt x="25882" y="5614"/>
                  </a:lnTo>
                  <a:lnTo>
                    <a:pt x="25882" y="4946"/>
                  </a:lnTo>
                  <a:close/>
                  <a:moveTo>
                    <a:pt x="27285" y="4946"/>
                  </a:moveTo>
                  <a:lnTo>
                    <a:pt x="27285" y="5614"/>
                  </a:lnTo>
                  <a:lnTo>
                    <a:pt x="26617" y="5614"/>
                  </a:lnTo>
                  <a:lnTo>
                    <a:pt x="26617" y="4946"/>
                  </a:lnTo>
                  <a:close/>
                  <a:moveTo>
                    <a:pt x="28037" y="4946"/>
                  </a:moveTo>
                  <a:lnTo>
                    <a:pt x="28037" y="5614"/>
                  </a:lnTo>
                  <a:lnTo>
                    <a:pt x="27369" y="5614"/>
                  </a:lnTo>
                  <a:lnTo>
                    <a:pt x="27369" y="4946"/>
                  </a:lnTo>
                  <a:close/>
                  <a:moveTo>
                    <a:pt x="28789" y="4946"/>
                  </a:moveTo>
                  <a:lnTo>
                    <a:pt x="28789" y="5614"/>
                  </a:lnTo>
                  <a:lnTo>
                    <a:pt x="28121" y="5614"/>
                  </a:lnTo>
                  <a:lnTo>
                    <a:pt x="28121" y="4946"/>
                  </a:lnTo>
                  <a:close/>
                  <a:moveTo>
                    <a:pt x="29541" y="4946"/>
                  </a:moveTo>
                  <a:lnTo>
                    <a:pt x="29541" y="5614"/>
                  </a:lnTo>
                  <a:lnTo>
                    <a:pt x="28873" y="5614"/>
                  </a:lnTo>
                  <a:lnTo>
                    <a:pt x="28873" y="4946"/>
                  </a:lnTo>
                  <a:close/>
                  <a:moveTo>
                    <a:pt x="30293" y="4946"/>
                  </a:moveTo>
                  <a:lnTo>
                    <a:pt x="30293" y="5614"/>
                  </a:lnTo>
                  <a:lnTo>
                    <a:pt x="29625" y="5614"/>
                  </a:lnTo>
                  <a:lnTo>
                    <a:pt x="29625" y="4946"/>
                  </a:lnTo>
                  <a:close/>
                  <a:moveTo>
                    <a:pt x="31045" y="4946"/>
                  </a:moveTo>
                  <a:lnTo>
                    <a:pt x="31045" y="5614"/>
                  </a:lnTo>
                  <a:lnTo>
                    <a:pt x="30377" y="5614"/>
                  </a:lnTo>
                  <a:lnTo>
                    <a:pt x="30377" y="4946"/>
                  </a:lnTo>
                  <a:close/>
                  <a:moveTo>
                    <a:pt x="31797" y="4946"/>
                  </a:moveTo>
                  <a:lnTo>
                    <a:pt x="31797" y="5614"/>
                  </a:lnTo>
                  <a:lnTo>
                    <a:pt x="31128" y="5614"/>
                  </a:lnTo>
                  <a:lnTo>
                    <a:pt x="31128" y="4946"/>
                  </a:lnTo>
                  <a:close/>
                  <a:moveTo>
                    <a:pt x="32549" y="4946"/>
                  </a:moveTo>
                  <a:lnTo>
                    <a:pt x="32549" y="5614"/>
                  </a:lnTo>
                  <a:lnTo>
                    <a:pt x="31847" y="5614"/>
                  </a:lnTo>
                  <a:lnTo>
                    <a:pt x="31847" y="4946"/>
                  </a:lnTo>
                  <a:close/>
                  <a:moveTo>
                    <a:pt x="1070" y="5698"/>
                  </a:moveTo>
                  <a:lnTo>
                    <a:pt x="1070" y="6366"/>
                  </a:lnTo>
                  <a:lnTo>
                    <a:pt x="401" y="6366"/>
                  </a:lnTo>
                  <a:lnTo>
                    <a:pt x="401" y="5698"/>
                  </a:lnTo>
                  <a:close/>
                  <a:moveTo>
                    <a:pt x="1822" y="5698"/>
                  </a:moveTo>
                  <a:lnTo>
                    <a:pt x="1822" y="6366"/>
                  </a:lnTo>
                  <a:lnTo>
                    <a:pt x="1153" y="6366"/>
                  </a:lnTo>
                  <a:lnTo>
                    <a:pt x="1153" y="5698"/>
                  </a:lnTo>
                  <a:close/>
                  <a:moveTo>
                    <a:pt x="2573" y="5698"/>
                  </a:moveTo>
                  <a:lnTo>
                    <a:pt x="2573" y="6366"/>
                  </a:lnTo>
                  <a:lnTo>
                    <a:pt x="1905" y="6366"/>
                  </a:lnTo>
                  <a:lnTo>
                    <a:pt x="1905" y="5698"/>
                  </a:lnTo>
                  <a:close/>
                  <a:moveTo>
                    <a:pt x="3325" y="5698"/>
                  </a:moveTo>
                  <a:lnTo>
                    <a:pt x="3325" y="6366"/>
                  </a:lnTo>
                  <a:lnTo>
                    <a:pt x="2657" y="6366"/>
                  </a:lnTo>
                  <a:lnTo>
                    <a:pt x="2657" y="5698"/>
                  </a:lnTo>
                  <a:close/>
                  <a:moveTo>
                    <a:pt x="4077" y="5698"/>
                  </a:moveTo>
                  <a:lnTo>
                    <a:pt x="4077" y="6366"/>
                  </a:lnTo>
                  <a:lnTo>
                    <a:pt x="3409" y="6366"/>
                  </a:lnTo>
                  <a:lnTo>
                    <a:pt x="3409" y="5698"/>
                  </a:lnTo>
                  <a:close/>
                  <a:moveTo>
                    <a:pt x="4829" y="5698"/>
                  </a:moveTo>
                  <a:lnTo>
                    <a:pt x="4829" y="6366"/>
                  </a:lnTo>
                  <a:lnTo>
                    <a:pt x="4161" y="6366"/>
                  </a:lnTo>
                  <a:lnTo>
                    <a:pt x="4161" y="5698"/>
                  </a:lnTo>
                  <a:close/>
                  <a:moveTo>
                    <a:pt x="5564" y="5698"/>
                  </a:moveTo>
                  <a:lnTo>
                    <a:pt x="5564" y="6366"/>
                  </a:lnTo>
                  <a:lnTo>
                    <a:pt x="4896" y="6366"/>
                  </a:lnTo>
                  <a:lnTo>
                    <a:pt x="4896" y="5698"/>
                  </a:lnTo>
                  <a:close/>
                  <a:moveTo>
                    <a:pt x="6333" y="5698"/>
                  </a:moveTo>
                  <a:lnTo>
                    <a:pt x="6333" y="6366"/>
                  </a:lnTo>
                  <a:lnTo>
                    <a:pt x="5665" y="6366"/>
                  </a:lnTo>
                  <a:lnTo>
                    <a:pt x="5665" y="5698"/>
                  </a:lnTo>
                  <a:close/>
                  <a:moveTo>
                    <a:pt x="7068" y="5698"/>
                  </a:moveTo>
                  <a:lnTo>
                    <a:pt x="7068" y="6366"/>
                  </a:lnTo>
                  <a:lnTo>
                    <a:pt x="6400" y="6366"/>
                  </a:lnTo>
                  <a:lnTo>
                    <a:pt x="6400" y="5698"/>
                  </a:lnTo>
                  <a:close/>
                  <a:moveTo>
                    <a:pt x="7820" y="5698"/>
                  </a:moveTo>
                  <a:lnTo>
                    <a:pt x="7820" y="6366"/>
                  </a:lnTo>
                  <a:lnTo>
                    <a:pt x="7152" y="6366"/>
                  </a:lnTo>
                  <a:lnTo>
                    <a:pt x="7152" y="5698"/>
                  </a:lnTo>
                  <a:close/>
                  <a:moveTo>
                    <a:pt x="8572" y="5698"/>
                  </a:moveTo>
                  <a:lnTo>
                    <a:pt x="8572" y="6366"/>
                  </a:lnTo>
                  <a:lnTo>
                    <a:pt x="7904" y="6366"/>
                  </a:lnTo>
                  <a:lnTo>
                    <a:pt x="7904" y="5698"/>
                  </a:lnTo>
                  <a:close/>
                  <a:moveTo>
                    <a:pt x="9324" y="5698"/>
                  </a:moveTo>
                  <a:lnTo>
                    <a:pt x="9324" y="6366"/>
                  </a:lnTo>
                  <a:lnTo>
                    <a:pt x="8655" y="6366"/>
                  </a:lnTo>
                  <a:lnTo>
                    <a:pt x="8655" y="5698"/>
                  </a:lnTo>
                  <a:close/>
                  <a:moveTo>
                    <a:pt x="10076" y="5698"/>
                  </a:moveTo>
                  <a:lnTo>
                    <a:pt x="10076" y="6366"/>
                  </a:lnTo>
                  <a:lnTo>
                    <a:pt x="9407" y="6366"/>
                  </a:lnTo>
                  <a:lnTo>
                    <a:pt x="9407" y="5698"/>
                  </a:lnTo>
                  <a:close/>
                  <a:moveTo>
                    <a:pt x="10844" y="5698"/>
                  </a:moveTo>
                  <a:lnTo>
                    <a:pt x="10844" y="6366"/>
                  </a:lnTo>
                  <a:lnTo>
                    <a:pt x="10159" y="6366"/>
                  </a:lnTo>
                  <a:lnTo>
                    <a:pt x="10159" y="5698"/>
                  </a:lnTo>
                  <a:close/>
                  <a:moveTo>
                    <a:pt x="11546" y="5698"/>
                  </a:moveTo>
                  <a:lnTo>
                    <a:pt x="11546" y="6366"/>
                  </a:lnTo>
                  <a:lnTo>
                    <a:pt x="10878" y="6366"/>
                  </a:lnTo>
                  <a:lnTo>
                    <a:pt x="10878" y="5698"/>
                  </a:lnTo>
                  <a:close/>
                  <a:moveTo>
                    <a:pt x="12298" y="5698"/>
                  </a:moveTo>
                  <a:lnTo>
                    <a:pt x="12298" y="6366"/>
                  </a:lnTo>
                  <a:lnTo>
                    <a:pt x="11663" y="6366"/>
                  </a:lnTo>
                  <a:lnTo>
                    <a:pt x="11630" y="5698"/>
                  </a:lnTo>
                  <a:close/>
                  <a:moveTo>
                    <a:pt x="13050" y="5698"/>
                  </a:moveTo>
                  <a:lnTo>
                    <a:pt x="13050" y="6366"/>
                  </a:lnTo>
                  <a:lnTo>
                    <a:pt x="12381" y="6366"/>
                  </a:lnTo>
                  <a:lnTo>
                    <a:pt x="12381" y="5698"/>
                  </a:lnTo>
                  <a:close/>
                  <a:moveTo>
                    <a:pt x="13802" y="5698"/>
                  </a:moveTo>
                  <a:lnTo>
                    <a:pt x="13802" y="6366"/>
                  </a:lnTo>
                  <a:lnTo>
                    <a:pt x="13133" y="6366"/>
                  </a:lnTo>
                  <a:lnTo>
                    <a:pt x="13133" y="5698"/>
                  </a:lnTo>
                  <a:close/>
                  <a:moveTo>
                    <a:pt x="14587" y="5698"/>
                  </a:moveTo>
                  <a:lnTo>
                    <a:pt x="14587" y="6366"/>
                  </a:lnTo>
                  <a:lnTo>
                    <a:pt x="13919" y="6366"/>
                  </a:lnTo>
                  <a:lnTo>
                    <a:pt x="13885" y="5698"/>
                  </a:lnTo>
                  <a:close/>
                  <a:moveTo>
                    <a:pt x="15305" y="5698"/>
                  </a:moveTo>
                  <a:lnTo>
                    <a:pt x="15305" y="6366"/>
                  </a:lnTo>
                  <a:lnTo>
                    <a:pt x="14637" y="6366"/>
                  </a:lnTo>
                  <a:lnTo>
                    <a:pt x="14637" y="5698"/>
                  </a:lnTo>
                  <a:close/>
                  <a:moveTo>
                    <a:pt x="16057" y="5698"/>
                  </a:moveTo>
                  <a:lnTo>
                    <a:pt x="16057" y="6366"/>
                  </a:lnTo>
                  <a:lnTo>
                    <a:pt x="15389" y="6366"/>
                  </a:lnTo>
                  <a:lnTo>
                    <a:pt x="15389" y="5698"/>
                  </a:lnTo>
                  <a:close/>
                  <a:moveTo>
                    <a:pt x="16809" y="5698"/>
                  </a:moveTo>
                  <a:lnTo>
                    <a:pt x="16809" y="6366"/>
                  </a:lnTo>
                  <a:lnTo>
                    <a:pt x="16141" y="6366"/>
                  </a:lnTo>
                  <a:lnTo>
                    <a:pt x="16141" y="5698"/>
                  </a:lnTo>
                  <a:close/>
                  <a:moveTo>
                    <a:pt x="17544" y="5698"/>
                  </a:moveTo>
                  <a:lnTo>
                    <a:pt x="17544" y="6366"/>
                  </a:lnTo>
                  <a:lnTo>
                    <a:pt x="16876" y="6366"/>
                  </a:lnTo>
                  <a:lnTo>
                    <a:pt x="16876" y="5698"/>
                  </a:lnTo>
                  <a:close/>
                  <a:moveTo>
                    <a:pt x="18296" y="5698"/>
                  </a:moveTo>
                  <a:lnTo>
                    <a:pt x="18296" y="6366"/>
                  </a:lnTo>
                  <a:lnTo>
                    <a:pt x="17628" y="6366"/>
                  </a:lnTo>
                  <a:lnTo>
                    <a:pt x="17628" y="5698"/>
                  </a:lnTo>
                  <a:close/>
                  <a:moveTo>
                    <a:pt x="19048" y="5698"/>
                  </a:moveTo>
                  <a:lnTo>
                    <a:pt x="19048" y="6366"/>
                  </a:lnTo>
                  <a:lnTo>
                    <a:pt x="18380" y="6366"/>
                  </a:lnTo>
                  <a:lnTo>
                    <a:pt x="18380" y="5698"/>
                  </a:lnTo>
                  <a:close/>
                  <a:moveTo>
                    <a:pt x="19800" y="5698"/>
                  </a:moveTo>
                  <a:lnTo>
                    <a:pt x="19800" y="6366"/>
                  </a:lnTo>
                  <a:lnTo>
                    <a:pt x="19132" y="6366"/>
                  </a:lnTo>
                  <a:lnTo>
                    <a:pt x="19132" y="5698"/>
                  </a:lnTo>
                  <a:close/>
                  <a:moveTo>
                    <a:pt x="20552" y="5698"/>
                  </a:moveTo>
                  <a:lnTo>
                    <a:pt x="20552" y="6366"/>
                  </a:lnTo>
                  <a:lnTo>
                    <a:pt x="19884" y="6366"/>
                  </a:lnTo>
                  <a:lnTo>
                    <a:pt x="19884" y="5698"/>
                  </a:lnTo>
                  <a:close/>
                  <a:moveTo>
                    <a:pt x="21304" y="5698"/>
                  </a:moveTo>
                  <a:lnTo>
                    <a:pt x="21304" y="6366"/>
                  </a:lnTo>
                  <a:lnTo>
                    <a:pt x="20635" y="6366"/>
                  </a:lnTo>
                  <a:lnTo>
                    <a:pt x="20635" y="5698"/>
                  </a:lnTo>
                  <a:close/>
                  <a:moveTo>
                    <a:pt x="22039" y="5698"/>
                  </a:moveTo>
                  <a:lnTo>
                    <a:pt x="22039" y="6366"/>
                  </a:lnTo>
                  <a:lnTo>
                    <a:pt x="21371" y="6366"/>
                  </a:lnTo>
                  <a:lnTo>
                    <a:pt x="21371" y="5698"/>
                  </a:lnTo>
                  <a:close/>
                  <a:moveTo>
                    <a:pt x="22808" y="5698"/>
                  </a:moveTo>
                  <a:lnTo>
                    <a:pt x="22808" y="6366"/>
                  </a:lnTo>
                  <a:lnTo>
                    <a:pt x="22139" y="6366"/>
                  </a:lnTo>
                  <a:lnTo>
                    <a:pt x="22139" y="5698"/>
                  </a:lnTo>
                  <a:close/>
                  <a:moveTo>
                    <a:pt x="23559" y="5698"/>
                  </a:moveTo>
                  <a:lnTo>
                    <a:pt x="23559" y="6366"/>
                  </a:lnTo>
                  <a:lnTo>
                    <a:pt x="22891" y="6366"/>
                  </a:lnTo>
                  <a:lnTo>
                    <a:pt x="22874" y="5698"/>
                  </a:lnTo>
                  <a:close/>
                  <a:moveTo>
                    <a:pt x="24295" y="5698"/>
                  </a:moveTo>
                  <a:lnTo>
                    <a:pt x="24295" y="6366"/>
                  </a:lnTo>
                  <a:lnTo>
                    <a:pt x="23626" y="6366"/>
                  </a:lnTo>
                  <a:lnTo>
                    <a:pt x="23626" y="5698"/>
                  </a:lnTo>
                  <a:close/>
                  <a:moveTo>
                    <a:pt x="25046" y="5698"/>
                  </a:moveTo>
                  <a:lnTo>
                    <a:pt x="25046" y="6366"/>
                  </a:lnTo>
                  <a:lnTo>
                    <a:pt x="24378" y="6366"/>
                  </a:lnTo>
                  <a:lnTo>
                    <a:pt x="24378" y="5698"/>
                  </a:lnTo>
                  <a:close/>
                  <a:moveTo>
                    <a:pt x="25798" y="5698"/>
                  </a:moveTo>
                  <a:lnTo>
                    <a:pt x="25798" y="6366"/>
                  </a:lnTo>
                  <a:lnTo>
                    <a:pt x="25130" y="6366"/>
                  </a:lnTo>
                  <a:lnTo>
                    <a:pt x="25130" y="5698"/>
                  </a:lnTo>
                  <a:close/>
                  <a:moveTo>
                    <a:pt x="26550" y="5698"/>
                  </a:moveTo>
                  <a:lnTo>
                    <a:pt x="26550" y="6366"/>
                  </a:lnTo>
                  <a:lnTo>
                    <a:pt x="25882" y="6366"/>
                  </a:lnTo>
                  <a:lnTo>
                    <a:pt x="25882" y="5698"/>
                  </a:lnTo>
                  <a:close/>
                  <a:moveTo>
                    <a:pt x="27302" y="5698"/>
                  </a:moveTo>
                  <a:lnTo>
                    <a:pt x="27302" y="6366"/>
                  </a:lnTo>
                  <a:lnTo>
                    <a:pt x="26634" y="6366"/>
                  </a:lnTo>
                  <a:lnTo>
                    <a:pt x="26634" y="5698"/>
                  </a:lnTo>
                  <a:close/>
                  <a:moveTo>
                    <a:pt x="28037" y="5698"/>
                  </a:moveTo>
                  <a:lnTo>
                    <a:pt x="28037" y="6366"/>
                  </a:lnTo>
                  <a:lnTo>
                    <a:pt x="27369" y="6366"/>
                  </a:lnTo>
                  <a:lnTo>
                    <a:pt x="27369" y="5698"/>
                  </a:lnTo>
                  <a:close/>
                  <a:moveTo>
                    <a:pt x="28789" y="5698"/>
                  </a:moveTo>
                  <a:lnTo>
                    <a:pt x="28789" y="6366"/>
                  </a:lnTo>
                  <a:lnTo>
                    <a:pt x="28121" y="6366"/>
                  </a:lnTo>
                  <a:lnTo>
                    <a:pt x="28121" y="5698"/>
                  </a:lnTo>
                  <a:close/>
                  <a:moveTo>
                    <a:pt x="29541" y="5698"/>
                  </a:moveTo>
                  <a:lnTo>
                    <a:pt x="29541" y="6366"/>
                  </a:lnTo>
                  <a:lnTo>
                    <a:pt x="28873" y="6366"/>
                  </a:lnTo>
                  <a:lnTo>
                    <a:pt x="28873" y="5698"/>
                  </a:lnTo>
                  <a:close/>
                  <a:moveTo>
                    <a:pt x="30293" y="5698"/>
                  </a:moveTo>
                  <a:lnTo>
                    <a:pt x="30293" y="6366"/>
                  </a:lnTo>
                  <a:lnTo>
                    <a:pt x="29625" y="6366"/>
                  </a:lnTo>
                  <a:lnTo>
                    <a:pt x="29625" y="5698"/>
                  </a:lnTo>
                  <a:close/>
                  <a:moveTo>
                    <a:pt x="31045" y="5698"/>
                  </a:moveTo>
                  <a:lnTo>
                    <a:pt x="31045" y="6366"/>
                  </a:lnTo>
                  <a:lnTo>
                    <a:pt x="30377" y="6366"/>
                  </a:lnTo>
                  <a:lnTo>
                    <a:pt x="30377" y="5698"/>
                  </a:lnTo>
                  <a:close/>
                  <a:moveTo>
                    <a:pt x="31797" y="5698"/>
                  </a:moveTo>
                  <a:lnTo>
                    <a:pt x="31797" y="6366"/>
                  </a:lnTo>
                  <a:lnTo>
                    <a:pt x="31128" y="6366"/>
                  </a:lnTo>
                  <a:lnTo>
                    <a:pt x="31128" y="5698"/>
                  </a:lnTo>
                  <a:close/>
                  <a:moveTo>
                    <a:pt x="32549" y="5698"/>
                  </a:moveTo>
                  <a:lnTo>
                    <a:pt x="32549" y="6366"/>
                  </a:lnTo>
                  <a:lnTo>
                    <a:pt x="31880" y="6366"/>
                  </a:lnTo>
                  <a:lnTo>
                    <a:pt x="31847" y="5698"/>
                  </a:lnTo>
                  <a:close/>
                  <a:moveTo>
                    <a:pt x="1070" y="6450"/>
                  </a:moveTo>
                  <a:lnTo>
                    <a:pt x="1070" y="7118"/>
                  </a:lnTo>
                  <a:lnTo>
                    <a:pt x="401" y="7118"/>
                  </a:lnTo>
                  <a:lnTo>
                    <a:pt x="401" y="6450"/>
                  </a:lnTo>
                  <a:close/>
                  <a:moveTo>
                    <a:pt x="1822" y="6450"/>
                  </a:moveTo>
                  <a:lnTo>
                    <a:pt x="1822" y="7118"/>
                  </a:lnTo>
                  <a:lnTo>
                    <a:pt x="1153" y="7118"/>
                  </a:lnTo>
                  <a:lnTo>
                    <a:pt x="1153" y="6450"/>
                  </a:lnTo>
                  <a:close/>
                  <a:moveTo>
                    <a:pt x="2573" y="6450"/>
                  </a:moveTo>
                  <a:lnTo>
                    <a:pt x="2573" y="7118"/>
                  </a:lnTo>
                  <a:lnTo>
                    <a:pt x="1905" y="7118"/>
                  </a:lnTo>
                  <a:lnTo>
                    <a:pt x="1905" y="6450"/>
                  </a:lnTo>
                  <a:close/>
                  <a:moveTo>
                    <a:pt x="3325" y="6450"/>
                  </a:moveTo>
                  <a:lnTo>
                    <a:pt x="3325" y="7118"/>
                  </a:lnTo>
                  <a:lnTo>
                    <a:pt x="2657" y="7118"/>
                  </a:lnTo>
                  <a:lnTo>
                    <a:pt x="2657" y="6450"/>
                  </a:lnTo>
                  <a:close/>
                  <a:moveTo>
                    <a:pt x="4077" y="6450"/>
                  </a:moveTo>
                  <a:lnTo>
                    <a:pt x="4077" y="7118"/>
                  </a:lnTo>
                  <a:lnTo>
                    <a:pt x="3409" y="7118"/>
                  </a:lnTo>
                  <a:lnTo>
                    <a:pt x="3409" y="6450"/>
                  </a:lnTo>
                  <a:close/>
                  <a:moveTo>
                    <a:pt x="4829" y="6450"/>
                  </a:moveTo>
                  <a:lnTo>
                    <a:pt x="4829" y="7118"/>
                  </a:lnTo>
                  <a:lnTo>
                    <a:pt x="4161" y="7118"/>
                  </a:lnTo>
                  <a:lnTo>
                    <a:pt x="4161" y="6450"/>
                  </a:lnTo>
                  <a:close/>
                  <a:moveTo>
                    <a:pt x="5564" y="6450"/>
                  </a:moveTo>
                  <a:lnTo>
                    <a:pt x="5564" y="7118"/>
                  </a:lnTo>
                  <a:lnTo>
                    <a:pt x="4896" y="7118"/>
                  </a:lnTo>
                  <a:lnTo>
                    <a:pt x="4896" y="6450"/>
                  </a:lnTo>
                  <a:close/>
                  <a:moveTo>
                    <a:pt x="6333" y="6450"/>
                  </a:moveTo>
                  <a:lnTo>
                    <a:pt x="6333" y="7118"/>
                  </a:lnTo>
                  <a:lnTo>
                    <a:pt x="5665" y="7118"/>
                  </a:lnTo>
                  <a:lnTo>
                    <a:pt x="5665" y="6450"/>
                  </a:lnTo>
                  <a:close/>
                  <a:moveTo>
                    <a:pt x="7068" y="6450"/>
                  </a:moveTo>
                  <a:lnTo>
                    <a:pt x="7068" y="7118"/>
                  </a:lnTo>
                  <a:lnTo>
                    <a:pt x="6400" y="7118"/>
                  </a:lnTo>
                  <a:lnTo>
                    <a:pt x="6400" y="6450"/>
                  </a:lnTo>
                  <a:close/>
                  <a:moveTo>
                    <a:pt x="7820" y="6450"/>
                  </a:moveTo>
                  <a:lnTo>
                    <a:pt x="7820" y="7118"/>
                  </a:lnTo>
                  <a:lnTo>
                    <a:pt x="7152" y="7118"/>
                  </a:lnTo>
                  <a:lnTo>
                    <a:pt x="7152" y="6450"/>
                  </a:lnTo>
                  <a:close/>
                  <a:moveTo>
                    <a:pt x="8572" y="6450"/>
                  </a:moveTo>
                  <a:lnTo>
                    <a:pt x="8572" y="7118"/>
                  </a:lnTo>
                  <a:lnTo>
                    <a:pt x="7904" y="7118"/>
                  </a:lnTo>
                  <a:lnTo>
                    <a:pt x="7904" y="6450"/>
                  </a:lnTo>
                  <a:close/>
                  <a:moveTo>
                    <a:pt x="9324" y="6450"/>
                  </a:moveTo>
                  <a:lnTo>
                    <a:pt x="9324" y="7118"/>
                  </a:lnTo>
                  <a:lnTo>
                    <a:pt x="8655" y="7118"/>
                  </a:lnTo>
                  <a:lnTo>
                    <a:pt x="8655" y="6450"/>
                  </a:lnTo>
                  <a:close/>
                  <a:moveTo>
                    <a:pt x="10076" y="6450"/>
                  </a:moveTo>
                  <a:lnTo>
                    <a:pt x="10076" y="7118"/>
                  </a:lnTo>
                  <a:lnTo>
                    <a:pt x="9407" y="7118"/>
                  </a:lnTo>
                  <a:lnTo>
                    <a:pt x="9407" y="6450"/>
                  </a:lnTo>
                  <a:close/>
                  <a:moveTo>
                    <a:pt x="10844" y="6450"/>
                  </a:moveTo>
                  <a:lnTo>
                    <a:pt x="10844" y="7118"/>
                  </a:lnTo>
                  <a:lnTo>
                    <a:pt x="10159" y="7118"/>
                  </a:lnTo>
                  <a:lnTo>
                    <a:pt x="10159" y="6450"/>
                  </a:lnTo>
                  <a:close/>
                  <a:moveTo>
                    <a:pt x="11546" y="6450"/>
                  </a:moveTo>
                  <a:lnTo>
                    <a:pt x="11546" y="7118"/>
                  </a:lnTo>
                  <a:lnTo>
                    <a:pt x="10878" y="7118"/>
                  </a:lnTo>
                  <a:lnTo>
                    <a:pt x="10878" y="6450"/>
                  </a:lnTo>
                  <a:close/>
                  <a:moveTo>
                    <a:pt x="12298" y="6450"/>
                  </a:moveTo>
                  <a:lnTo>
                    <a:pt x="12298" y="7118"/>
                  </a:lnTo>
                  <a:lnTo>
                    <a:pt x="11663" y="7118"/>
                  </a:lnTo>
                  <a:lnTo>
                    <a:pt x="11630" y="6450"/>
                  </a:lnTo>
                  <a:close/>
                  <a:moveTo>
                    <a:pt x="13050" y="6450"/>
                  </a:moveTo>
                  <a:lnTo>
                    <a:pt x="13050" y="7118"/>
                  </a:lnTo>
                  <a:lnTo>
                    <a:pt x="12381" y="7118"/>
                  </a:lnTo>
                  <a:lnTo>
                    <a:pt x="12381" y="6450"/>
                  </a:lnTo>
                  <a:close/>
                  <a:moveTo>
                    <a:pt x="13802" y="6450"/>
                  </a:moveTo>
                  <a:lnTo>
                    <a:pt x="13802" y="7118"/>
                  </a:lnTo>
                  <a:lnTo>
                    <a:pt x="13133" y="7118"/>
                  </a:lnTo>
                  <a:lnTo>
                    <a:pt x="13133" y="6450"/>
                  </a:lnTo>
                  <a:close/>
                  <a:moveTo>
                    <a:pt x="14587" y="6450"/>
                  </a:moveTo>
                  <a:lnTo>
                    <a:pt x="14587" y="7118"/>
                  </a:lnTo>
                  <a:lnTo>
                    <a:pt x="13919" y="7118"/>
                  </a:lnTo>
                  <a:lnTo>
                    <a:pt x="13885" y="6450"/>
                  </a:lnTo>
                  <a:close/>
                  <a:moveTo>
                    <a:pt x="16809" y="6450"/>
                  </a:moveTo>
                  <a:lnTo>
                    <a:pt x="16809" y="7118"/>
                  </a:lnTo>
                  <a:lnTo>
                    <a:pt x="16141" y="7118"/>
                  </a:lnTo>
                  <a:lnTo>
                    <a:pt x="16141" y="6450"/>
                  </a:lnTo>
                  <a:close/>
                  <a:moveTo>
                    <a:pt x="17544" y="6450"/>
                  </a:moveTo>
                  <a:lnTo>
                    <a:pt x="17544" y="7118"/>
                  </a:lnTo>
                  <a:lnTo>
                    <a:pt x="16876" y="7118"/>
                  </a:lnTo>
                  <a:lnTo>
                    <a:pt x="16876" y="6450"/>
                  </a:lnTo>
                  <a:close/>
                  <a:moveTo>
                    <a:pt x="18296" y="6450"/>
                  </a:moveTo>
                  <a:lnTo>
                    <a:pt x="18296" y="7118"/>
                  </a:lnTo>
                  <a:lnTo>
                    <a:pt x="17628" y="7118"/>
                  </a:lnTo>
                  <a:lnTo>
                    <a:pt x="17628" y="6450"/>
                  </a:lnTo>
                  <a:close/>
                  <a:moveTo>
                    <a:pt x="19048" y="6450"/>
                  </a:moveTo>
                  <a:lnTo>
                    <a:pt x="19048" y="7118"/>
                  </a:lnTo>
                  <a:lnTo>
                    <a:pt x="18380" y="7118"/>
                  </a:lnTo>
                  <a:lnTo>
                    <a:pt x="18380" y="6450"/>
                  </a:lnTo>
                  <a:close/>
                  <a:moveTo>
                    <a:pt x="19800" y="7117"/>
                  </a:moveTo>
                  <a:lnTo>
                    <a:pt x="19800" y="7117"/>
                  </a:lnTo>
                  <a:cubicBezTo>
                    <a:pt x="19799" y="7118"/>
                    <a:pt x="19798" y="7118"/>
                    <a:pt x="19797" y="7118"/>
                  </a:cubicBezTo>
                  <a:lnTo>
                    <a:pt x="19800" y="7118"/>
                  </a:lnTo>
                  <a:lnTo>
                    <a:pt x="19800" y="7117"/>
                  </a:lnTo>
                  <a:close/>
                  <a:moveTo>
                    <a:pt x="23559" y="6450"/>
                  </a:moveTo>
                  <a:lnTo>
                    <a:pt x="23559" y="7118"/>
                  </a:lnTo>
                  <a:lnTo>
                    <a:pt x="22891" y="7118"/>
                  </a:lnTo>
                  <a:lnTo>
                    <a:pt x="22874" y="6450"/>
                  </a:lnTo>
                  <a:close/>
                  <a:moveTo>
                    <a:pt x="24295" y="6450"/>
                  </a:moveTo>
                  <a:lnTo>
                    <a:pt x="24295" y="7118"/>
                  </a:lnTo>
                  <a:lnTo>
                    <a:pt x="23626" y="7118"/>
                  </a:lnTo>
                  <a:lnTo>
                    <a:pt x="23626" y="6450"/>
                  </a:lnTo>
                  <a:close/>
                  <a:moveTo>
                    <a:pt x="25046" y="6450"/>
                  </a:moveTo>
                  <a:lnTo>
                    <a:pt x="25046" y="7118"/>
                  </a:lnTo>
                  <a:lnTo>
                    <a:pt x="24378" y="7118"/>
                  </a:lnTo>
                  <a:lnTo>
                    <a:pt x="24378" y="6450"/>
                  </a:lnTo>
                  <a:close/>
                  <a:moveTo>
                    <a:pt x="25798" y="6450"/>
                  </a:moveTo>
                  <a:lnTo>
                    <a:pt x="25798" y="7118"/>
                  </a:lnTo>
                  <a:lnTo>
                    <a:pt x="25130" y="7118"/>
                  </a:lnTo>
                  <a:lnTo>
                    <a:pt x="25130" y="6450"/>
                  </a:lnTo>
                  <a:close/>
                  <a:moveTo>
                    <a:pt x="26550" y="6450"/>
                  </a:moveTo>
                  <a:lnTo>
                    <a:pt x="26550" y="7118"/>
                  </a:lnTo>
                  <a:lnTo>
                    <a:pt x="25882" y="7118"/>
                  </a:lnTo>
                  <a:lnTo>
                    <a:pt x="25882" y="6450"/>
                  </a:lnTo>
                  <a:close/>
                  <a:moveTo>
                    <a:pt x="27302" y="6450"/>
                  </a:moveTo>
                  <a:lnTo>
                    <a:pt x="27302" y="7118"/>
                  </a:lnTo>
                  <a:lnTo>
                    <a:pt x="26634" y="7118"/>
                  </a:lnTo>
                  <a:lnTo>
                    <a:pt x="26634" y="6450"/>
                  </a:lnTo>
                  <a:close/>
                  <a:moveTo>
                    <a:pt x="28037" y="6450"/>
                  </a:moveTo>
                  <a:lnTo>
                    <a:pt x="28037" y="7118"/>
                  </a:lnTo>
                  <a:lnTo>
                    <a:pt x="27369" y="7118"/>
                  </a:lnTo>
                  <a:lnTo>
                    <a:pt x="27369" y="6450"/>
                  </a:lnTo>
                  <a:close/>
                  <a:moveTo>
                    <a:pt x="28789" y="6450"/>
                  </a:moveTo>
                  <a:lnTo>
                    <a:pt x="28789" y="7118"/>
                  </a:lnTo>
                  <a:lnTo>
                    <a:pt x="28121" y="7118"/>
                  </a:lnTo>
                  <a:lnTo>
                    <a:pt x="28121" y="6450"/>
                  </a:lnTo>
                  <a:close/>
                  <a:moveTo>
                    <a:pt x="29541" y="6450"/>
                  </a:moveTo>
                  <a:lnTo>
                    <a:pt x="29541" y="7118"/>
                  </a:lnTo>
                  <a:lnTo>
                    <a:pt x="28873" y="7118"/>
                  </a:lnTo>
                  <a:lnTo>
                    <a:pt x="28873" y="6450"/>
                  </a:lnTo>
                  <a:close/>
                  <a:moveTo>
                    <a:pt x="30293" y="6450"/>
                  </a:moveTo>
                  <a:lnTo>
                    <a:pt x="30293" y="7118"/>
                  </a:lnTo>
                  <a:lnTo>
                    <a:pt x="29625" y="7118"/>
                  </a:lnTo>
                  <a:lnTo>
                    <a:pt x="29625" y="6450"/>
                  </a:lnTo>
                  <a:close/>
                  <a:moveTo>
                    <a:pt x="31045" y="6450"/>
                  </a:moveTo>
                  <a:lnTo>
                    <a:pt x="31045" y="7118"/>
                  </a:lnTo>
                  <a:lnTo>
                    <a:pt x="30377" y="7118"/>
                  </a:lnTo>
                  <a:lnTo>
                    <a:pt x="30377" y="6450"/>
                  </a:lnTo>
                  <a:close/>
                  <a:moveTo>
                    <a:pt x="31797" y="6450"/>
                  </a:moveTo>
                  <a:lnTo>
                    <a:pt x="31797" y="7118"/>
                  </a:lnTo>
                  <a:lnTo>
                    <a:pt x="31128" y="7118"/>
                  </a:lnTo>
                  <a:lnTo>
                    <a:pt x="31128" y="6450"/>
                  </a:lnTo>
                  <a:close/>
                  <a:moveTo>
                    <a:pt x="32549" y="6450"/>
                  </a:moveTo>
                  <a:lnTo>
                    <a:pt x="32549" y="7118"/>
                  </a:lnTo>
                  <a:lnTo>
                    <a:pt x="31880" y="7118"/>
                  </a:lnTo>
                  <a:lnTo>
                    <a:pt x="31847" y="6450"/>
                  </a:lnTo>
                  <a:close/>
                  <a:moveTo>
                    <a:pt x="1070" y="7202"/>
                  </a:moveTo>
                  <a:lnTo>
                    <a:pt x="1070" y="7870"/>
                  </a:lnTo>
                  <a:lnTo>
                    <a:pt x="401" y="7870"/>
                  </a:lnTo>
                  <a:lnTo>
                    <a:pt x="401" y="7202"/>
                  </a:lnTo>
                  <a:close/>
                  <a:moveTo>
                    <a:pt x="1822" y="7202"/>
                  </a:moveTo>
                  <a:lnTo>
                    <a:pt x="1822" y="7870"/>
                  </a:lnTo>
                  <a:lnTo>
                    <a:pt x="1153" y="7870"/>
                  </a:lnTo>
                  <a:lnTo>
                    <a:pt x="1153" y="7202"/>
                  </a:lnTo>
                  <a:close/>
                  <a:moveTo>
                    <a:pt x="31797" y="7202"/>
                  </a:moveTo>
                  <a:lnTo>
                    <a:pt x="31797" y="7870"/>
                  </a:lnTo>
                  <a:lnTo>
                    <a:pt x="31128" y="7870"/>
                  </a:lnTo>
                  <a:lnTo>
                    <a:pt x="31128" y="7202"/>
                  </a:lnTo>
                  <a:close/>
                  <a:moveTo>
                    <a:pt x="32549" y="7202"/>
                  </a:moveTo>
                  <a:lnTo>
                    <a:pt x="32549" y="7870"/>
                  </a:lnTo>
                  <a:lnTo>
                    <a:pt x="31880" y="7870"/>
                  </a:lnTo>
                  <a:lnTo>
                    <a:pt x="31847" y="7202"/>
                  </a:lnTo>
                  <a:close/>
                  <a:moveTo>
                    <a:pt x="351" y="0"/>
                  </a:moveTo>
                  <a:lnTo>
                    <a:pt x="351" y="401"/>
                  </a:lnTo>
                  <a:lnTo>
                    <a:pt x="17" y="401"/>
                  </a:lnTo>
                  <a:lnTo>
                    <a:pt x="17" y="451"/>
                  </a:lnTo>
                  <a:lnTo>
                    <a:pt x="351" y="451"/>
                  </a:lnTo>
                  <a:lnTo>
                    <a:pt x="351" y="1120"/>
                  </a:lnTo>
                  <a:lnTo>
                    <a:pt x="17" y="1120"/>
                  </a:lnTo>
                  <a:lnTo>
                    <a:pt x="17" y="1203"/>
                  </a:lnTo>
                  <a:lnTo>
                    <a:pt x="351" y="1203"/>
                  </a:lnTo>
                  <a:lnTo>
                    <a:pt x="351" y="1872"/>
                  </a:lnTo>
                  <a:lnTo>
                    <a:pt x="17" y="1872"/>
                  </a:lnTo>
                  <a:lnTo>
                    <a:pt x="17" y="1955"/>
                  </a:lnTo>
                  <a:lnTo>
                    <a:pt x="351" y="1955"/>
                  </a:lnTo>
                  <a:lnTo>
                    <a:pt x="351" y="2623"/>
                  </a:lnTo>
                  <a:lnTo>
                    <a:pt x="17" y="2623"/>
                  </a:lnTo>
                  <a:lnTo>
                    <a:pt x="17" y="2707"/>
                  </a:lnTo>
                  <a:lnTo>
                    <a:pt x="351" y="2707"/>
                  </a:lnTo>
                  <a:lnTo>
                    <a:pt x="351" y="3375"/>
                  </a:lnTo>
                  <a:lnTo>
                    <a:pt x="17" y="3375"/>
                  </a:lnTo>
                  <a:lnTo>
                    <a:pt x="17" y="3459"/>
                  </a:lnTo>
                  <a:lnTo>
                    <a:pt x="351" y="3459"/>
                  </a:lnTo>
                  <a:lnTo>
                    <a:pt x="351" y="4127"/>
                  </a:lnTo>
                  <a:lnTo>
                    <a:pt x="17" y="4127"/>
                  </a:lnTo>
                  <a:lnTo>
                    <a:pt x="17" y="4194"/>
                  </a:lnTo>
                  <a:lnTo>
                    <a:pt x="351" y="4194"/>
                  </a:lnTo>
                  <a:lnTo>
                    <a:pt x="351" y="4862"/>
                  </a:lnTo>
                  <a:lnTo>
                    <a:pt x="17" y="4862"/>
                  </a:lnTo>
                  <a:lnTo>
                    <a:pt x="17" y="4946"/>
                  </a:lnTo>
                  <a:lnTo>
                    <a:pt x="351" y="4946"/>
                  </a:lnTo>
                  <a:lnTo>
                    <a:pt x="351" y="5614"/>
                  </a:lnTo>
                  <a:lnTo>
                    <a:pt x="17" y="5614"/>
                  </a:lnTo>
                  <a:lnTo>
                    <a:pt x="17" y="5698"/>
                  </a:lnTo>
                  <a:lnTo>
                    <a:pt x="351" y="5698"/>
                  </a:lnTo>
                  <a:lnTo>
                    <a:pt x="351" y="6366"/>
                  </a:lnTo>
                  <a:lnTo>
                    <a:pt x="17" y="6366"/>
                  </a:lnTo>
                  <a:lnTo>
                    <a:pt x="17" y="6450"/>
                  </a:lnTo>
                  <a:lnTo>
                    <a:pt x="351" y="6450"/>
                  </a:lnTo>
                  <a:lnTo>
                    <a:pt x="351" y="7135"/>
                  </a:lnTo>
                  <a:lnTo>
                    <a:pt x="17" y="7135"/>
                  </a:lnTo>
                  <a:lnTo>
                    <a:pt x="17" y="7218"/>
                  </a:lnTo>
                  <a:lnTo>
                    <a:pt x="351" y="7218"/>
                  </a:lnTo>
                  <a:lnTo>
                    <a:pt x="351" y="7887"/>
                  </a:lnTo>
                  <a:lnTo>
                    <a:pt x="0" y="7887"/>
                  </a:lnTo>
                  <a:lnTo>
                    <a:pt x="0" y="7953"/>
                  </a:lnTo>
                  <a:lnTo>
                    <a:pt x="335" y="7953"/>
                  </a:lnTo>
                  <a:lnTo>
                    <a:pt x="335" y="8622"/>
                  </a:lnTo>
                  <a:cubicBezTo>
                    <a:pt x="351" y="8605"/>
                    <a:pt x="385" y="8605"/>
                    <a:pt x="401" y="8588"/>
                  </a:cubicBezTo>
                  <a:lnTo>
                    <a:pt x="401" y="7953"/>
                  </a:lnTo>
                  <a:lnTo>
                    <a:pt x="1070" y="7953"/>
                  </a:lnTo>
                  <a:lnTo>
                    <a:pt x="1070" y="8354"/>
                  </a:lnTo>
                  <a:cubicBezTo>
                    <a:pt x="1086" y="8354"/>
                    <a:pt x="1086" y="8321"/>
                    <a:pt x="1103" y="8321"/>
                  </a:cubicBezTo>
                  <a:cubicBezTo>
                    <a:pt x="1137" y="8321"/>
                    <a:pt x="1137" y="8304"/>
                    <a:pt x="1153" y="8304"/>
                  </a:cubicBezTo>
                  <a:lnTo>
                    <a:pt x="1153" y="7953"/>
                  </a:lnTo>
                  <a:lnTo>
                    <a:pt x="1822" y="7953"/>
                  </a:lnTo>
                  <a:lnTo>
                    <a:pt x="1822" y="8037"/>
                  </a:lnTo>
                  <a:cubicBezTo>
                    <a:pt x="1838" y="8037"/>
                    <a:pt x="1855" y="8020"/>
                    <a:pt x="1888" y="8020"/>
                  </a:cubicBezTo>
                  <a:lnTo>
                    <a:pt x="1888" y="7953"/>
                  </a:lnTo>
                  <a:lnTo>
                    <a:pt x="2172" y="7953"/>
                  </a:lnTo>
                  <a:cubicBezTo>
                    <a:pt x="2256" y="7937"/>
                    <a:pt x="2340" y="7920"/>
                    <a:pt x="2423" y="7870"/>
                  </a:cubicBezTo>
                  <a:lnTo>
                    <a:pt x="1905" y="7870"/>
                  </a:lnTo>
                  <a:lnTo>
                    <a:pt x="1905" y="7202"/>
                  </a:lnTo>
                  <a:lnTo>
                    <a:pt x="2573" y="7202"/>
                  </a:lnTo>
                  <a:lnTo>
                    <a:pt x="2573" y="7803"/>
                  </a:lnTo>
                  <a:cubicBezTo>
                    <a:pt x="2590" y="7786"/>
                    <a:pt x="2607" y="7786"/>
                    <a:pt x="2657" y="7770"/>
                  </a:cubicBezTo>
                  <a:lnTo>
                    <a:pt x="2657" y="7185"/>
                  </a:lnTo>
                  <a:lnTo>
                    <a:pt x="3325" y="7185"/>
                  </a:lnTo>
                  <a:lnTo>
                    <a:pt x="3325" y="7703"/>
                  </a:lnTo>
                  <a:cubicBezTo>
                    <a:pt x="3359" y="7703"/>
                    <a:pt x="3359" y="7703"/>
                    <a:pt x="3409" y="7686"/>
                  </a:cubicBezTo>
                  <a:lnTo>
                    <a:pt x="3409" y="7168"/>
                  </a:lnTo>
                  <a:lnTo>
                    <a:pt x="4077" y="7168"/>
                  </a:lnTo>
                  <a:lnTo>
                    <a:pt x="4077" y="7803"/>
                  </a:lnTo>
                  <a:cubicBezTo>
                    <a:pt x="4094" y="7803"/>
                    <a:pt x="4127" y="7836"/>
                    <a:pt x="4161" y="7836"/>
                  </a:cubicBezTo>
                  <a:lnTo>
                    <a:pt x="4161" y="7168"/>
                  </a:lnTo>
                  <a:lnTo>
                    <a:pt x="4829" y="7168"/>
                  </a:lnTo>
                  <a:lnTo>
                    <a:pt x="4829" y="7636"/>
                  </a:lnTo>
                  <a:cubicBezTo>
                    <a:pt x="4846" y="7619"/>
                    <a:pt x="4863" y="7619"/>
                    <a:pt x="4913" y="7603"/>
                  </a:cubicBezTo>
                  <a:lnTo>
                    <a:pt x="4913" y="7168"/>
                  </a:lnTo>
                  <a:lnTo>
                    <a:pt x="5581" y="7168"/>
                  </a:lnTo>
                  <a:lnTo>
                    <a:pt x="5581" y="7452"/>
                  </a:lnTo>
                  <a:lnTo>
                    <a:pt x="5665" y="7452"/>
                  </a:lnTo>
                  <a:lnTo>
                    <a:pt x="5665" y="7168"/>
                  </a:lnTo>
                  <a:lnTo>
                    <a:pt x="6333" y="7168"/>
                  </a:lnTo>
                  <a:lnTo>
                    <a:pt x="6333" y="7452"/>
                  </a:lnTo>
                  <a:lnTo>
                    <a:pt x="6416" y="7452"/>
                  </a:lnTo>
                  <a:lnTo>
                    <a:pt x="6416" y="7168"/>
                  </a:lnTo>
                  <a:lnTo>
                    <a:pt x="7085" y="7168"/>
                  </a:lnTo>
                  <a:lnTo>
                    <a:pt x="7085" y="7469"/>
                  </a:lnTo>
                  <a:cubicBezTo>
                    <a:pt x="7101" y="7469"/>
                    <a:pt x="7118" y="7452"/>
                    <a:pt x="7168" y="7452"/>
                  </a:cubicBezTo>
                  <a:lnTo>
                    <a:pt x="7168" y="7185"/>
                  </a:lnTo>
                  <a:lnTo>
                    <a:pt x="7837" y="7185"/>
                  </a:lnTo>
                  <a:lnTo>
                    <a:pt x="7837" y="7252"/>
                  </a:lnTo>
                  <a:lnTo>
                    <a:pt x="7920" y="7252"/>
                  </a:lnTo>
                  <a:lnTo>
                    <a:pt x="7920" y="7185"/>
                  </a:lnTo>
                  <a:lnTo>
                    <a:pt x="8589" y="7185"/>
                  </a:lnTo>
                  <a:lnTo>
                    <a:pt x="8589" y="7352"/>
                  </a:lnTo>
                  <a:cubicBezTo>
                    <a:pt x="8605" y="7352"/>
                    <a:pt x="8622" y="7369"/>
                    <a:pt x="8672" y="7369"/>
                  </a:cubicBezTo>
                  <a:lnTo>
                    <a:pt x="8672" y="7185"/>
                  </a:lnTo>
                  <a:lnTo>
                    <a:pt x="9340" y="7185"/>
                  </a:lnTo>
                  <a:lnTo>
                    <a:pt x="9340" y="7536"/>
                  </a:lnTo>
                  <a:lnTo>
                    <a:pt x="9424" y="7536"/>
                  </a:lnTo>
                  <a:lnTo>
                    <a:pt x="9424" y="7185"/>
                  </a:lnTo>
                  <a:lnTo>
                    <a:pt x="10092" y="7185"/>
                  </a:lnTo>
                  <a:lnTo>
                    <a:pt x="10092" y="7435"/>
                  </a:lnTo>
                  <a:lnTo>
                    <a:pt x="10176" y="7435"/>
                  </a:lnTo>
                  <a:lnTo>
                    <a:pt x="10176" y="7185"/>
                  </a:lnTo>
                  <a:lnTo>
                    <a:pt x="10861" y="7185"/>
                  </a:lnTo>
                  <a:lnTo>
                    <a:pt x="10861" y="7586"/>
                  </a:lnTo>
                  <a:cubicBezTo>
                    <a:pt x="10878" y="7586"/>
                    <a:pt x="10894" y="7552"/>
                    <a:pt x="10928" y="7552"/>
                  </a:cubicBezTo>
                  <a:lnTo>
                    <a:pt x="10928" y="7185"/>
                  </a:lnTo>
                  <a:lnTo>
                    <a:pt x="11596" y="7185"/>
                  </a:lnTo>
                  <a:lnTo>
                    <a:pt x="11596" y="7536"/>
                  </a:lnTo>
                  <a:cubicBezTo>
                    <a:pt x="11613" y="7536"/>
                    <a:pt x="11630" y="7536"/>
                    <a:pt x="11646" y="7552"/>
                  </a:cubicBezTo>
                  <a:lnTo>
                    <a:pt x="11680" y="7552"/>
                  </a:lnTo>
                  <a:lnTo>
                    <a:pt x="11680" y="7185"/>
                  </a:lnTo>
                  <a:lnTo>
                    <a:pt x="12348" y="7185"/>
                  </a:lnTo>
                  <a:lnTo>
                    <a:pt x="12348" y="7619"/>
                  </a:lnTo>
                  <a:lnTo>
                    <a:pt x="12432" y="7619"/>
                  </a:lnTo>
                  <a:lnTo>
                    <a:pt x="12432" y="7185"/>
                  </a:lnTo>
                  <a:lnTo>
                    <a:pt x="13100" y="7185"/>
                  </a:lnTo>
                  <a:lnTo>
                    <a:pt x="13100" y="7469"/>
                  </a:lnTo>
                  <a:cubicBezTo>
                    <a:pt x="13117" y="7469"/>
                    <a:pt x="13133" y="7469"/>
                    <a:pt x="13183" y="7452"/>
                  </a:cubicBezTo>
                  <a:lnTo>
                    <a:pt x="13183" y="7168"/>
                  </a:lnTo>
                  <a:lnTo>
                    <a:pt x="13852" y="7168"/>
                  </a:lnTo>
                  <a:lnTo>
                    <a:pt x="13852" y="7352"/>
                  </a:lnTo>
                  <a:cubicBezTo>
                    <a:pt x="13868" y="7352"/>
                    <a:pt x="13885" y="7352"/>
                    <a:pt x="13935" y="7318"/>
                  </a:cubicBezTo>
                  <a:lnTo>
                    <a:pt x="13935" y="7151"/>
                  </a:lnTo>
                  <a:lnTo>
                    <a:pt x="14604" y="7151"/>
                  </a:lnTo>
                  <a:cubicBezTo>
                    <a:pt x="14654" y="7135"/>
                    <a:pt x="14721" y="7101"/>
                    <a:pt x="14804" y="7068"/>
                  </a:cubicBezTo>
                  <a:lnTo>
                    <a:pt x="14654" y="7068"/>
                  </a:lnTo>
                  <a:lnTo>
                    <a:pt x="14654" y="6400"/>
                  </a:lnTo>
                  <a:lnTo>
                    <a:pt x="15322" y="6400"/>
                  </a:lnTo>
                  <a:lnTo>
                    <a:pt x="15322" y="7051"/>
                  </a:lnTo>
                  <a:lnTo>
                    <a:pt x="15406" y="7051"/>
                  </a:lnTo>
                  <a:lnTo>
                    <a:pt x="15406" y="6400"/>
                  </a:lnTo>
                  <a:lnTo>
                    <a:pt x="16074" y="6400"/>
                  </a:lnTo>
                  <a:lnTo>
                    <a:pt x="16074" y="7068"/>
                  </a:lnTo>
                  <a:lnTo>
                    <a:pt x="15523" y="7068"/>
                  </a:lnTo>
                  <a:cubicBezTo>
                    <a:pt x="15623" y="7101"/>
                    <a:pt x="15690" y="7118"/>
                    <a:pt x="15740" y="7151"/>
                  </a:cubicBezTo>
                  <a:lnTo>
                    <a:pt x="16074" y="7151"/>
                  </a:lnTo>
                  <a:lnTo>
                    <a:pt x="16074" y="7318"/>
                  </a:lnTo>
                  <a:cubicBezTo>
                    <a:pt x="16107" y="7318"/>
                    <a:pt x="16124" y="7352"/>
                    <a:pt x="16141" y="7352"/>
                  </a:cubicBezTo>
                  <a:lnTo>
                    <a:pt x="16141" y="7168"/>
                  </a:lnTo>
                  <a:lnTo>
                    <a:pt x="16809" y="7168"/>
                  </a:lnTo>
                  <a:lnTo>
                    <a:pt x="16809" y="7335"/>
                  </a:lnTo>
                  <a:lnTo>
                    <a:pt x="16893" y="7335"/>
                  </a:lnTo>
                  <a:lnTo>
                    <a:pt x="16893" y="7168"/>
                  </a:lnTo>
                  <a:lnTo>
                    <a:pt x="17561" y="7168"/>
                  </a:lnTo>
                  <a:lnTo>
                    <a:pt x="17561" y="7552"/>
                  </a:lnTo>
                  <a:cubicBezTo>
                    <a:pt x="17578" y="7552"/>
                    <a:pt x="17611" y="7552"/>
                    <a:pt x="17628" y="7536"/>
                  </a:cubicBezTo>
                  <a:lnTo>
                    <a:pt x="17645" y="7536"/>
                  </a:lnTo>
                  <a:lnTo>
                    <a:pt x="17645" y="7151"/>
                  </a:lnTo>
                  <a:lnTo>
                    <a:pt x="18313" y="7151"/>
                  </a:lnTo>
                  <a:lnTo>
                    <a:pt x="18313" y="7352"/>
                  </a:lnTo>
                  <a:lnTo>
                    <a:pt x="18396" y="7352"/>
                  </a:lnTo>
                  <a:lnTo>
                    <a:pt x="18396" y="7151"/>
                  </a:lnTo>
                  <a:lnTo>
                    <a:pt x="19065" y="7151"/>
                  </a:lnTo>
                  <a:lnTo>
                    <a:pt x="19065" y="7469"/>
                  </a:lnTo>
                  <a:lnTo>
                    <a:pt x="19115" y="7469"/>
                  </a:lnTo>
                  <a:cubicBezTo>
                    <a:pt x="19132" y="7469"/>
                    <a:pt x="19132" y="7452"/>
                    <a:pt x="19148" y="7452"/>
                  </a:cubicBezTo>
                  <a:lnTo>
                    <a:pt x="19148" y="7151"/>
                  </a:lnTo>
                  <a:lnTo>
                    <a:pt x="19666" y="7151"/>
                  </a:lnTo>
                  <a:cubicBezTo>
                    <a:pt x="19702" y="7137"/>
                    <a:pt x="19746" y="7126"/>
                    <a:pt x="19797" y="7118"/>
                  </a:cubicBezTo>
                  <a:lnTo>
                    <a:pt x="19132" y="7118"/>
                  </a:lnTo>
                  <a:lnTo>
                    <a:pt x="19132" y="6450"/>
                  </a:lnTo>
                  <a:lnTo>
                    <a:pt x="19800" y="6450"/>
                  </a:lnTo>
                  <a:lnTo>
                    <a:pt x="19800" y="7117"/>
                  </a:lnTo>
                  <a:lnTo>
                    <a:pt x="19800" y="7117"/>
                  </a:lnTo>
                  <a:cubicBezTo>
                    <a:pt x="19869" y="7107"/>
                    <a:pt x="19949" y="7101"/>
                    <a:pt x="20034" y="7101"/>
                  </a:cubicBezTo>
                  <a:lnTo>
                    <a:pt x="19900" y="7101"/>
                  </a:lnTo>
                  <a:lnTo>
                    <a:pt x="19900" y="6433"/>
                  </a:lnTo>
                  <a:lnTo>
                    <a:pt x="20569" y="6433"/>
                  </a:lnTo>
                  <a:lnTo>
                    <a:pt x="20569" y="7051"/>
                  </a:lnTo>
                  <a:cubicBezTo>
                    <a:pt x="20585" y="7051"/>
                    <a:pt x="20635" y="7051"/>
                    <a:pt x="20652" y="7034"/>
                  </a:cubicBezTo>
                  <a:lnTo>
                    <a:pt x="20652" y="6433"/>
                  </a:lnTo>
                  <a:lnTo>
                    <a:pt x="21320" y="6433"/>
                  </a:lnTo>
                  <a:lnTo>
                    <a:pt x="21320" y="6901"/>
                  </a:lnTo>
                  <a:cubicBezTo>
                    <a:pt x="21337" y="6901"/>
                    <a:pt x="21371" y="6884"/>
                    <a:pt x="21404" y="6884"/>
                  </a:cubicBezTo>
                  <a:lnTo>
                    <a:pt x="21404" y="6433"/>
                  </a:lnTo>
                  <a:lnTo>
                    <a:pt x="22072" y="6433"/>
                  </a:lnTo>
                  <a:lnTo>
                    <a:pt x="22072" y="6901"/>
                  </a:lnTo>
                  <a:cubicBezTo>
                    <a:pt x="22089" y="6934"/>
                    <a:pt x="22122" y="6951"/>
                    <a:pt x="22139" y="6951"/>
                  </a:cubicBezTo>
                  <a:lnTo>
                    <a:pt x="22139" y="6400"/>
                  </a:lnTo>
                  <a:lnTo>
                    <a:pt x="22808" y="6400"/>
                  </a:lnTo>
                  <a:lnTo>
                    <a:pt x="22808" y="7068"/>
                  </a:lnTo>
                  <a:lnTo>
                    <a:pt x="22306" y="7068"/>
                  </a:lnTo>
                  <a:cubicBezTo>
                    <a:pt x="22373" y="7118"/>
                    <a:pt x="22440" y="7135"/>
                    <a:pt x="22540" y="7151"/>
                  </a:cubicBezTo>
                  <a:lnTo>
                    <a:pt x="22791" y="7151"/>
                  </a:lnTo>
                  <a:lnTo>
                    <a:pt x="22791" y="7202"/>
                  </a:lnTo>
                  <a:cubicBezTo>
                    <a:pt x="22808" y="7202"/>
                    <a:pt x="22824" y="7202"/>
                    <a:pt x="22874" y="7218"/>
                  </a:cubicBezTo>
                  <a:lnTo>
                    <a:pt x="22874" y="7185"/>
                  </a:lnTo>
                  <a:lnTo>
                    <a:pt x="23559" y="7185"/>
                  </a:lnTo>
                  <a:lnTo>
                    <a:pt x="23559" y="7435"/>
                  </a:lnTo>
                  <a:cubicBezTo>
                    <a:pt x="23576" y="7435"/>
                    <a:pt x="23610" y="7452"/>
                    <a:pt x="23626" y="7452"/>
                  </a:cubicBezTo>
                  <a:lnTo>
                    <a:pt x="23626" y="7185"/>
                  </a:lnTo>
                  <a:lnTo>
                    <a:pt x="24295" y="7185"/>
                  </a:lnTo>
                  <a:lnTo>
                    <a:pt x="24295" y="7486"/>
                  </a:lnTo>
                  <a:lnTo>
                    <a:pt x="24361" y="7486"/>
                  </a:lnTo>
                  <a:lnTo>
                    <a:pt x="24361" y="7185"/>
                  </a:lnTo>
                  <a:lnTo>
                    <a:pt x="25030" y="7185"/>
                  </a:lnTo>
                  <a:lnTo>
                    <a:pt x="25030" y="7469"/>
                  </a:lnTo>
                  <a:lnTo>
                    <a:pt x="25113" y="7469"/>
                  </a:lnTo>
                  <a:lnTo>
                    <a:pt x="25113" y="7202"/>
                  </a:lnTo>
                  <a:lnTo>
                    <a:pt x="25782" y="7202"/>
                  </a:lnTo>
                  <a:lnTo>
                    <a:pt x="25782" y="7402"/>
                  </a:lnTo>
                  <a:lnTo>
                    <a:pt x="25849" y="7402"/>
                  </a:lnTo>
                  <a:lnTo>
                    <a:pt x="25849" y="7218"/>
                  </a:lnTo>
                  <a:lnTo>
                    <a:pt x="26517" y="7218"/>
                  </a:lnTo>
                  <a:lnTo>
                    <a:pt x="26517" y="7435"/>
                  </a:lnTo>
                  <a:lnTo>
                    <a:pt x="26600" y="7435"/>
                  </a:lnTo>
                  <a:lnTo>
                    <a:pt x="26600" y="7202"/>
                  </a:lnTo>
                  <a:lnTo>
                    <a:pt x="27269" y="7202"/>
                  </a:lnTo>
                  <a:lnTo>
                    <a:pt x="27269" y="7552"/>
                  </a:lnTo>
                  <a:cubicBezTo>
                    <a:pt x="27302" y="7552"/>
                    <a:pt x="27319" y="7569"/>
                    <a:pt x="27352" y="7569"/>
                  </a:cubicBezTo>
                  <a:lnTo>
                    <a:pt x="27352" y="7202"/>
                  </a:lnTo>
                  <a:lnTo>
                    <a:pt x="28021" y="7202"/>
                  </a:lnTo>
                  <a:lnTo>
                    <a:pt x="28021" y="7653"/>
                  </a:lnTo>
                  <a:lnTo>
                    <a:pt x="28104" y="7653"/>
                  </a:lnTo>
                  <a:lnTo>
                    <a:pt x="28104" y="7202"/>
                  </a:lnTo>
                  <a:lnTo>
                    <a:pt x="28773" y="7202"/>
                  </a:lnTo>
                  <a:lnTo>
                    <a:pt x="28773" y="7552"/>
                  </a:lnTo>
                  <a:lnTo>
                    <a:pt x="28856" y="7552"/>
                  </a:lnTo>
                  <a:lnTo>
                    <a:pt x="28856" y="7202"/>
                  </a:lnTo>
                  <a:lnTo>
                    <a:pt x="29524" y="7202"/>
                  </a:lnTo>
                  <a:lnTo>
                    <a:pt x="29524" y="7686"/>
                  </a:lnTo>
                  <a:cubicBezTo>
                    <a:pt x="29558" y="7686"/>
                    <a:pt x="29575" y="7703"/>
                    <a:pt x="29608" y="7703"/>
                  </a:cubicBezTo>
                  <a:lnTo>
                    <a:pt x="29608" y="7202"/>
                  </a:lnTo>
                  <a:lnTo>
                    <a:pt x="30276" y="7202"/>
                  </a:lnTo>
                  <a:lnTo>
                    <a:pt x="30276" y="7870"/>
                  </a:lnTo>
                  <a:lnTo>
                    <a:pt x="30343" y="7870"/>
                  </a:lnTo>
                  <a:lnTo>
                    <a:pt x="30343" y="7202"/>
                  </a:lnTo>
                  <a:lnTo>
                    <a:pt x="31011" y="7202"/>
                  </a:lnTo>
                  <a:lnTo>
                    <a:pt x="31011" y="7870"/>
                  </a:lnTo>
                  <a:lnTo>
                    <a:pt x="30443" y="7870"/>
                  </a:lnTo>
                  <a:cubicBezTo>
                    <a:pt x="30656" y="7882"/>
                    <a:pt x="30860" y="7894"/>
                    <a:pt x="31068" y="7894"/>
                  </a:cubicBezTo>
                  <a:cubicBezTo>
                    <a:pt x="31154" y="7894"/>
                    <a:pt x="31241" y="7891"/>
                    <a:pt x="31329" y="7887"/>
                  </a:cubicBezTo>
                  <a:cubicBezTo>
                    <a:pt x="31446" y="7887"/>
                    <a:pt x="31580" y="7903"/>
                    <a:pt x="31663" y="7937"/>
                  </a:cubicBezTo>
                  <a:lnTo>
                    <a:pt x="31763" y="7937"/>
                  </a:lnTo>
                  <a:lnTo>
                    <a:pt x="31763" y="7953"/>
                  </a:lnTo>
                  <a:cubicBezTo>
                    <a:pt x="31780" y="7953"/>
                    <a:pt x="31813" y="7970"/>
                    <a:pt x="31847" y="7970"/>
                  </a:cubicBezTo>
                  <a:lnTo>
                    <a:pt x="31847" y="7937"/>
                  </a:lnTo>
                  <a:lnTo>
                    <a:pt x="32532" y="7937"/>
                  </a:lnTo>
                  <a:lnTo>
                    <a:pt x="32532" y="8087"/>
                  </a:lnTo>
                  <a:lnTo>
                    <a:pt x="32599" y="8087"/>
                  </a:lnTo>
                  <a:lnTo>
                    <a:pt x="32599" y="7953"/>
                  </a:lnTo>
                  <a:lnTo>
                    <a:pt x="32983" y="7953"/>
                  </a:lnTo>
                  <a:lnTo>
                    <a:pt x="32983" y="7870"/>
                  </a:lnTo>
                  <a:lnTo>
                    <a:pt x="32599" y="7870"/>
                  </a:lnTo>
                  <a:lnTo>
                    <a:pt x="32599" y="7202"/>
                  </a:lnTo>
                  <a:lnTo>
                    <a:pt x="32983" y="7202"/>
                  </a:lnTo>
                  <a:lnTo>
                    <a:pt x="32983" y="7118"/>
                  </a:lnTo>
                  <a:lnTo>
                    <a:pt x="32599" y="7118"/>
                  </a:lnTo>
                  <a:lnTo>
                    <a:pt x="32599" y="6450"/>
                  </a:lnTo>
                  <a:lnTo>
                    <a:pt x="32983" y="6450"/>
                  </a:lnTo>
                  <a:lnTo>
                    <a:pt x="32983" y="6383"/>
                  </a:lnTo>
                  <a:lnTo>
                    <a:pt x="32599" y="6383"/>
                  </a:lnTo>
                  <a:lnTo>
                    <a:pt x="32599" y="5714"/>
                  </a:lnTo>
                  <a:lnTo>
                    <a:pt x="32983" y="5714"/>
                  </a:lnTo>
                  <a:lnTo>
                    <a:pt x="32983" y="5631"/>
                  </a:lnTo>
                  <a:lnTo>
                    <a:pt x="32599" y="5631"/>
                  </a:lnTo>
                  <a:lnTo>
                    <a:pt x="32599" y="4963"/>
                  </a:lnTo>
                  <a:lnTo>
                    <a:pt x="32983" y="4963"/>
                  </a:lnTo>
                  <a:lnTo>
                    <a:pt x="32983" y="4879"/>
                  </a:lnTo>
                  <a:lnTo>
                    <a:pt x="32599" y="4879"/>
                  </a:lnTo>
                  <a:lnTo>
                    <a:pt x="32599" y="4194"/>
                  </a:lnTo>
                  <a:lnTo>
                    <a:pt x="32983" y="4194"/>
                  </a:lnTo>
                  <a:lnTo>
                    <a:pt x="32983" y="4127"/>
                  </a:lnTo>
                  <a:lnTo>
                    <a:pt x="32599" y="4127"/>
                  </a:lnTo>
                  <a:lnTo>
                    <a:pt x="32599" y="3459"/>
                  </a:lnTo>
                  <a:lnTo>
                    <a:pt x="32983" y="3459"/>
                  </a:lnTo>
                  <a:lnTo>
                    <a:pt x="32983" y="3375"/>
                  </a:lnTo>
                  <a:lnTo>
                    <a:pt x="32599" y="3375"/>
                  </a:lnTo>
                  <a:lnTo>
                    <a:pt x="32599" y="2707"/>
                  </a:lnTo>
                  <a:lnTo>
                    <a:pt x="32983" y="2707"/>
                  </a:lnTo>
                  <a:lnTo>
                    <a:pt x="32983" y="2623"/>
                  </a:lnTo>
                  <a:lnTo>
                    <a:pt x="32599" y="2623"/>
                  </a:lnTo>
                  <a:lnTo>
                    <a:pt x="32599" y="1955"/>
                  </a:lnTo>
                  <a:lnTo>
                    <a:pt x="32983" y="1955"/>
                  </a:lnTo>
                  <a:lnTo>
                    <a:pt x="32983" y="1872"/>
                  </a:lnTo>
                  <a:lnTo>
                    <a:pt x="32599" y="1872"/>
                  </a:lnTo>
                  <a:lnTo>
                    <a:pt x="32599" y="1203"/>
                  </a:lnTo>
                  <a:lnTo>
                    <a:pt x="32983" y="1203"/>
                  </a:lnTo>
                  <a:lnTo>
                    <a:pt x="32983" y="1120"/>
                  </a:lnTo>
                  <a:lnTo>
                    <a:pt x="32599" y="1120"/>
                  </a:lnTo>
                  <a:lnTo>
                    <a:pt x="32599" y="451"/>
                  </a:lnTo>
                  <a:lnTo>
                    <a:pt x="32983" y="451"/>
                  </a:lnTo>
                  <a:lnTo>
                    <a:pt x="32983" y="401"/>
                  </a:lnTo>
                  <a:lnTo>
                    <a:pt x="32599" y="401"/>
                  </a:lnTo>
                  <a:lnTo>
                    <a:pt x="32599" y="0"/>
                  </a:lnTo>
                  <a:lnTo>
                    <a:pt x="32549" y="0"/>
                  </a:lnTo>
                  <a:lnTo>
                    <a:pt x="32549" y="401"/>
                  </a:lnTo>
                  <a:lnTo>
                    <a:pt x="31880" y="401"/>
                  </a:lnTo>
                  <a:lnTo>
                    <a:pt x="31880" y="0"/>
                  </a:lnTo>
                  <a:lnTo>
                    <a:pt x="31797" y="0"/>
                  </a:lnTo>
                  <a:lnTo>
                    <a:pt x="31797" y="401"/>
                  </a:lnTo>
                  <a:lnTo>
                    <a:pt x="31128" y="401"/>
                  </a:lnTo>
                  <a:lnTo>
                    <a:pt x="31128" y="0"/>
                  </a:lnTo>
                  <a:lnTo>
                    <a:pt x="31045" y="0"/>
                  </a:lnTo>
                  <a:lnTo>
                    <a:pt x="31045" y="401"/>
                  </a:lnTo>
                  <a:lnTo>
                    <a:pt x="30377" y="401"/>
                  </a:lnTo>
                  <a:lnTo>
                    <a:pt x="30377" y="0"/>
                  </a:lnTo>
                  <a:lnTo>
                    <a:pt x="30310" y="0"/>
                  </a:lnTo>
                  <a:lnTo>
                    <a:pt x="30310" y="401"/>
                  </a:lnTo>
                  <a:lnTo>
                    <a:pt x="29625" y="401"/>
                  </a:lnTo>
                  <a:lnTo>
                    <a:pt x="29625" y="0"/>
                  </a:lnTo>
                  <a:lnTo>
                    <a:pt x="29541" y="0"/>
                  </a:lnTo>
                  <a:lnTo>
                    <a:pt x="29541" y="401"/>
                  </a:lnTo>
                  <a:lnTo>
                    <a:pt x="28873" y="401"/>
                  </a:lnTo>
                  <a:lnTo>
                    <a:pt x="28873" y="0"/>
                  </a:lnTo>
                  <a:lnTo>
                    <a:pt x="28789" y="0"/>
                  </a:lnTo>
                  <a:lnTo>
                    <a:pt x="28789" y="401"/>
                  </a:lnTo>
                  <a:lnTo>
                    <a:pt x="28121" y="401"/>
                  </a:lnTo>
                  <a:lnTo>
                    <a:pt x="28121" y="0"/>
                  </a:lnTo>
                  <a:lnTo>
                    <a:pt x="28037" y="0"/>
                  </a:lnTo>
                  <a:lnTo>
                    <a:pt x="28037" y="401"/>
                  </a:lnTo>
                  <a:lnTo>
                    <a:pt x="27369" y="401"/>
                  </a:lnTo>
                  <a:lnTo>
                    <a:pt x="27369" y="0"/>
                  </a:lnTo>
                  <a:lnTo>
                    <a:pt x="27285" y="0"/>
                  </a:lnTo>
                  <a:lnTo>
                    <a:pt x="27285" y="401"/>
                  </a:lnTo>
                  <a:lnTo>
                    <a:pt x="26617" y="401"/>
                  </a:lnTo>
                  <a:lnTo>
                    <a:pt x="26617" y="0"/>
                  </a:lnTo>
                  <a:lnTo>
                    <a:pt x="26534" y="0"/>
                  </a:lnTo>
                  <a:lnTo>
                    <a:pt x="26534" y="401"/>
                  </a:lnTo>
                  <a:lnTo>
                    <a:pt x="25865" y="401"/>
                  </a:lnTo>
                  <a:lnTo>
                    <a:pt x="25865" y="0"/>
                  </a:lnTo>
                  <a:lnTo>
                    <a:pt x="25782" y="0"/>
                  </a:lnTo>
                  <a:lnTo>
                    <a:pt x="25782" y="401"/>
                  </a:lnTo>
                  <a:lnTo>
                    <a:pt x="25113" y="401"/>
                  </a:lnTo>
                  <a:lnTo>
                    <a:pt x="25113" y="0"/>
                  </a:lnTo>
                  <a:lnTo>
                    <a:pt x="25030" y="0"/>
                  </a:lnTo>
                  <a:lnTo>
                    <a:pt x="25030" y="401"/>
                  </a:lnTo>
                  <a:lnTo>
                    <a:pt x="24361" y="401"/>
                  </a:lnTo>
                  <a:lnTo>
                    <a:pt x="24361" y="0"/>
                  </a:lnTo>
                  <a:lnTo>
                    <a:pt x="24295" y="0"/>
                  </a:lnTo>
                  <a:lnTo>
                    <a:pt x="24295" y="401"/>
                  </a:lnTo>
                  <a:lnTo>
                    <a:pt x="23626" y="401"/>
                  </a:lnTo>
                  <a:lnTo>
                    <a:pt x="23626" y="0"/>
                  </a:lnTo>
                  <a:lnTo>
                    <a:pt x="23559" y="0"/>
                  </a:lnTo>
                  <a:lnTo>
                    <a:pt x="23559" y="401"/>
                  </a:lnTo>
                  <a:lnTo>
                    <a:pt x="22891" y="401"/>
                  </a:lnTo>
                  <a:lnTo>
                    <a:pt x="22891" y="0"/>
                  </a:lnTo>
                  <a:lnTo>
                    <a:pt x="22808" y="0"/>
                  </a:lnTo>
                  <a:lnTo>
                    <a:pt x="22808" y="401"/>
                  </a:lnTo>
                  <a:lnTo>
                    <a:pt x="22139" y="401"/>
                  </a:lnTo>
                  <a:lnTo>
                    <a:pt x="22139" y="0"/>
                  </a:lnTo>
                  <a:lnTo>
                    <a:pt x="22056" y="0"/>
                  </a:lnTo>
                  <a:lnTo>
                    <a:pt x="22056" y="401"/>
                  </a:lnTo>
                  <a:lnTo>
                    <a:pt x="21387" y="401"/>
                  </a:lnTo>
                  <a:lnTo>
                    <a:pt x="21387" y="0"/>
                  </a:lnTo>
                  <a:lnTo>
                    <a:pt x="21320" y="0"/>
                  </a:lnTo>
                  <a:lnTo>
                    <a:pt x="21320" y="401"/>
                  </a:lnTo>
                  <a:lnTo>
                    <a:pt x="20635" y="401"/>
                  </a:lnTo>
                  <a:lnTo>
                    <a:pt x="20635" y="0"/>
                  </a:lnTo>
                  <a:lnTo>
                    <a:pt x="20552" y="0"/>
                  </a:lnTo>
                  <a:lnTo>
                    <a:pt x="20552" y="401"/>
                  </a:lnTo>
                  <a:lnTo>
                    <a:pt x="19884" y="401"/>
                  </a:lnTo>
                  <a:lnTo>
                    <a:pt x="19884" y="0"/>
                  </a:lnTo>
                  <a:lnTo>
                    <a:pt x="19800" y="0"/>
                  </a:lnTo>
                  <a:lnTo>
                    <a:pt x="19800" y="401"/>
                  </a:lnTo>
                  <a:lnTo>
                    <a:pt x="19132" y="401"/>
                  </a:lnTo>
                  <a:lnTo>
                    <a:pt x="19132" y="0"/>
                  </a:lnTo>
                  <a:lnTo>
                    <a:pt x="19048" y="0"/>
                  </a:lnTo>
                  <a:lnTo>
                    <a:pt x="19048" y="401"/>
                  </a:lnTo>
                  <a:lnTo>
                    <a:pt x="18380" y="401"/>
                  </a:lnTo>
                  <a:lnTo>
                    <a:pt x="18380" y="0"/>
                  </a:lnTo>
                  <a:lnTo>
                    <a:pt x="18313" y="0"/>
                  </a:lnTo>
                  <a:lnTo>
                    <a:pt x="18313" y="401"/>
                  </a:lnTo>
                  <a:lnTo>
                    <a:pt x="17645" y="401"/>
                  </a:lnTo>
                  <a:lnTo>
                    <a:pt x="17645" y="0"/>
                  </a:lnTo>
                  <a:lnTo>
                    <a:pt x="17561" y="0"/>
                  </a:lnTo>
                  <a:lnTo>
                    <a:pt x="17561" y="401"/>
                  </a:lnTo>
                  <a:lnTo>
                    <a:pt x="16876" y="401"/>
                  </a:lnTo>
                  <a:lnTo>
                    <a:pt x="16876" y="0"/>
                  </a:lnTo>
                  <a:lnTo>
                    <a:pt x="16792" y="0"/>
                  </a:lnTo>
                  <a:lnTo>
                    <a:pt x="16792" y="401"/>
                  </a:lnTo>
                  <a:lnTo>
                    <a:pt x="16124" y="401"/>
                  </a:lnTo>
                  <a:lnTo>
                    <a:pt x="16124" y="0"/>
                  </a:lnTo>
                  <a:lnTo>
                    <a:pt x="16057" y="0"/>
                  </a:lnTo>
                  <a:lnTo>
                    <a:pt x="16057" y="401"/>
                  </a:lnTo>
                  <a:lnTo>
                    <a:pt x="15389" y="401"/>
                  </a:lnTo>
                  <a:lnTo>
                    <a:pt x="15389" y="0"/>
                  </a:lnTo>
                  <a:lnTo>
                    <a:pt x="15305" y="0"/>
                  </a:lnTo>
                  <a:lnTo>
                    <a:pt x="15305" y="401"/>
                  </a:lnTo>
                  <a:lnTo>
                    <a:pt x="14637" y="401"/>
                  </a:lnTo>
                  <a:lnTo>
                    <a:pt x="14637" y="0"/>
                  </a:lnTo>
                  <a:lnTo>
                    <a:pt x="14587" y="0"/>
                  </a:lnTo>
                  <a:lnTo>
                    <a:pt x="14554" y="401"/>
                  </a:lnTo>
                  <a:lnTo>
                    <a:pt x="13885" y="401"/>
                  </a:lnTo>
                  <a:lnTo>
                    <a:pt x="13885" y="0"/>
                  </a:lnTo>
                  <a:lnTo>
                    <a:pt x="13802" y="0"/>
                  </a:lnTo>
                  <a:lnTo>
                    <a:pt x="13802" y="401"/>
                  </a:lnTo>
                  <a:lnTo>
                    <a:pt x="13133" y="401"/>
                  </a:lnTo>
                  <a:lnTo>
                    <a:pt x="13133" y="0"/>
                  </a:lnTo>
                  <a:lnTo>
                    <a:pt x="13050" y="0"/>
                  </a:lnTo>
                  <a:lnTo>
                    <a:pt x="13050" y="401"/>
                  </a:lnTo>
                  <a:lnTo>
                    <a:pt x="12381" y="401"/>
                  </a:lnTo>
                  <a:lnTo>
                    <a:pt x="12381" y="0"/>
                  </a:lnTo>
                  <a:lnTo>
                    <a:pt x="12331" y="0"/>
                  </a:lnTo>
                  <a:lnTo>
                    <a:pt x="12331" y="401"/>
                  </a:lnTo>
                  <a:lnTo>
                    <a:pt x="11663" y="401"/>
                  </a:lnTo>
                  <a:lnTo>
                    <a:pt x="11663" y="0"/>
                  </a:lnTo>
                  <a:lnTo>
                    <a:pt x="11579" y="0"/>
                  </a:lnTo>
                  <a:lnTo>
                    <a:pt x="11579" y="401"/>
                  </a:lnTo>
                  <a:lnTo>
                    <a:pt x="10911" y="401"/>
                  </a:lnTo>
                  <a:lnTo>
                    <a:pt x="10911" y="0"/>
                  </a:lnTo>
                  <a:lnTo>
                    <a:pt x="10828" y="0"/>
                  </a:lnTo>
                  <a:lnTo>
                    <a:pt x="10828" y="401"/>
                  </a:lnTo>
                  <a:lnTo>
                    <a:pt x="10159" y="401"/>
                  </a:lnTo>
                  <a:lnTo>
                    <a:pt x="10159" y="0"/>
                  </a:lnTo>
                  <a:lnTo>
                    <a:pt x="10092" y="0"/>
                  </a:lnTo>
                  <a:lnTo>
                    <a:pt x="10092" y="401"/>
                  </a:lnTo>
                  <a:lnTo>
                    <a:pt x="9424" y="401"/>
                  </a:lnTo>
                  <a:lnTo>
                    <a:pt x="9424" y="0"/>
                  </a:lnTo>
                  <a:lnTo>
                    <a:pt x="9340" y="0"/>
                  </a:lnTo>
                  <a:lnTo>
                    <a:pt x="9340" y="401"/>
                  </a:lnTo>
                  <a:lnTo>
                    <a:pt x="8672" y="401"/>
                  </a:lnTo>
                  <a:lnTo>
                    <a:pt x="8672" y="0"/>
                  </a:lnTo>
                  <a:lnTo>
                    <a:pt x="8589" y="0"/>
                  </a:lnTo>
                  <a:lnTo>
                    <a:pt x="8589" y="401"/>
                  </a:lnTo>
                  <a:lnTo>
                    <a:pt x="7904" y="401"/>
                  </a:lnTo>
                  <a:lnTo>
                    <a:pt x="7904" y="0"/>
                  </a:lnTo>
                  <a:lnTo>
                    <a:pt x="7820" y="0"/>
                  </a:lnTo>
                  <a:lnTo>
                    <a:pt x="7820" y="401"/>
                  </a:lnTo>
                  <a:lnTo>
                    <a:pt x="7152" y="401"/>
                  </a:lnTo>
                  <a:lnTo>
                    <a:pt x="7152" y="0"/>
                  </a:lnTo>
                  <a:lnTo>
                    <a:pt x="7068" y="0"/>
                  </a:lnTo>
                  <a:lnTo>
                    <a:pt x="7068" y="401"/>
                  </a:lnTo>
                  <a:lnTo>
                    <a:pt x="6400" y="401"/>
                  </a:lnTo>
                  <a:lnTo>
                    <a:pt x="6400" y="0"/>
                  </a:lnTo>
                  <a:lnTo>
                    <a:pt x="6316" y="0"/>
                  </a:lnTo>
                  <a:lnTo>
                    <a:pt x="6316" y="401"/>
                  </a:lnTo>
                  <a:lnTo>
                    <a:pt x="5648" y="401"/>
                  </a:lnTo>
                  <a:lnTo>
                    <a:pt x="5648" y="0"/>
                  </a:lnTo>
                  <a:lnTo>
                    <a:pt x="5564" y="0"/>
                  </a:lnTo>
                  <a:lnTo>
                    <a:pt x="5564" y="401"/>
                  </a:lnTo>
                  <a:lnTo>
                    <a:pt x="4896" y="401"/>
                  </a:lnTo>
                  <a:lnTo>
                    <a:pt x="4896" y="0"/>
                  </a:lnTo>
                  <a:lnTo>
                    <a:pt x="4829" y="0"/>
                  </a:lnTo>
                  <a:lnTo>
                    <a:pt x="4829" y="401"/>
                  </a:lnTo>
                  <a:lnTo>
                    <a:pt x="4161" y="401"/>
                  </a:lnTo>
                  <a:lnTo>
                    <a:pt x="4161" y="0"/>
                  </a:lnTo>
                  <a:lnTo>
                    <a:pt x="4077" y="0"/>
                  </a:lnTo>
                  <a:lnTo>
                    <a:pt x="4077" y="401"/>
                  </a:lnTo>
                  <a:lnTo>
                    <a:pt x="3409" y="401"/>
                  </a:lnTo>
                  <a:lnTo>
                    <a:pt x="3409" y="0"/>
                  </a:lnTo>
                  <a:lnTo>
                    <a:pt x="3325" y="0"/>
                  </a:lnTo>
                  <a:lnTo>
                    <a:pt x="3325" y="401"/>
                  </a:lnTo>
                  <a:lnTo>
                    <a:pt x="2657" y="401"/>
                  </a:lnTo>
                  <a:lnTo>
                    <a:pt x="2657" y="0"/>
                  </a:lnTo>
                  <a:lnTo>
                    <a:pt x="2573" y="0"/>
                  </a:lnTo>
                  <a:lnTo>
                    <a:pt x="2573" y="401"/>
                  </a:lnTo>
                  <a:lnTo>
                    <a:pt x="1905" y="401"/>
                  </a:lnTo>
                  <a:lnTo>
                    <a:pt x="1905" y="0"/>
                  </a:lnTo>
                  <a:lnTo>
                    <a:pt x="1838" y="0"/>
                  </a:lnTo>
                  <a:lnTo>
                    <a:pt x="1838" y="401"/>
                  </a:lnTo>
                  <a:lnTo>
                    <a:pt x="1170" y="401"/>
                  </a:lnTo>
                  <a:lnTo>
                    <a:pt x="1170" y="0"/>
                  </a:lnTo>
                  <a:lnTo>
                    <a:pt x="1086" y="0"/>
                  </a:lnTo>
                  <a:lnTo>
                    <a:pt x="1086" y="401"/>
                  </a:lnTo>
                  <a:lnTo>
                    <a:pt x="418" y="401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4" name="Google Shape;554;p25"/>
          <p:cNvSpPr txBox="1">
            <a:spLocks noGrp="1"/>
          </p:cNvSpPr>
          <p:nvPr>
            <p:ph type="title"/>
          </p:nvPr>
        </p:nvSpPr>
        <p:spPr>
          <a:xfrm>
            <a:off x="724131" y="2894075"/>
            <a:ext cx="2336400" cy="2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5" name="Google Shape;555;p25"/>
          <p:cNvSpPr txBox="1">
            <a:spLocks noGrp="1"/>
          </p:cNvSpPr>
          <p:nvPr>
            <p:ph type="subTitle" idx="1"/>
          </p:nvPr>
        </p:nvSpPr>
        <p:spPr>
          <a:xfrm>
            <a:off x="724131" y="3365564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25"/>
          <p:cNvSpPr txBox="1">
            <a:spLocks noGrp="1"/>
          </p:cNvSpPr>
          <p:nvPr>
            <p:ph type="title" idx="2"/>
          </p:nvPr>
        </p:nvSpPr>
        <p:spPr>
          <a:xfrm>
            <a:off x="3406900" y="2894075"/>
            <a:ext cx="2336400" cy="2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7" name="Google Shape;557;p25"/>
          <p:cNvSpPr txBox="1">
            <a:spLocks noGrp="1"/>
          </p:cNvSpPr>
          <p:nvPr>
            <p:ph type="subTitle" idx="3"/>
          </p:nvPr>
        </p:nvSpPr>
        <p:spPr>
          <a:xfrm>
            <a:off x="3406900" y="3365564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5"/>
          <p:cNvSpPr txBox="1">
            <a:spLocks noGrp="1"/>
          </p:cNvSpPr>
          <p:nvPr>
            <p:ph type="title" idx="4"/>
          </p:nvPr>
        </p:nvSpPr>
        <p:spPr>
          <a:xfrm>
            <a:off x="6087606" y="2894075"/>
            <a:ext cx="2336400" cy="2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9" name="Google Shape;559;p25"/>
          <p:cNvSpPr txBox="1">
            <a:spLocks noGrp="1"/>
          </p:cNvSpPr>
          <p:nvPr>
            <p:ph type="subTitle" idx="5"/>
          </p:nvPr>
        </p:nvSpPr>
        <p:spPr>
          <a:xfrm>
            <a:off x="6087606" y="3365564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5"/>
          <p:cNvSpPr/>
          <p:nvPr/>
        </p:nvSpPr>
        <p:spPr>
          <a:xfrm>
            <a:off x="-151800" y="357724"/>
            <a:ext cx="2936195" cy="721485"/>
          </a:xfrm>
          <a:custGeom>
            <a:avLst/>
            <a:gdLst/>
            <a:ahLst/>
            <a:cxnLst/>
            <a:rect l="l" t="t" r="r" b="b"/>
            <a:pathLst>
              <a:path w="18065" h="6538" extrusionOk="0">
                <a:moveTo>
                  <a:pt x="3547" y="0"/>
                </a:moveTo>
                <a:cubicBezTo>
                  <a:pt x="3441" y="0"/>
                  <a:pt x="3364" y="64"/>
                  <a:pt x="3064" y="152"/>
                </a:cubicBezTo>
                <a:cubicBezTo>
                  <a:pt x="2825" y="225"/>
                  <a:pt x="2582" y="251"/>
                  <a:pt x="2346" y="251"/>
                </a:cubicBezTo>
                <a:cubicBezTo>
                  <a:pt x="2058" y="251"/>
                  <a:pt x="1779" y="212"/>
                  <a:pt x="1524" y="168"/>
                </a:cubicBezTo>
                <a:cubicBezTo>
                  <a:pt x="1469" y="157"/>
                  <a:pt x="1421" y="152"/>
                  <a:pt x="1379" y="152"/>
                </a:cubicBezTo>
                <a:cubicBezTo>
                  <a:pt x="1136" y="152"/>
                  <a:pt x="1092" y="311"/>
                  <a:pt x="958" y="311"/>
                </a:cubicBezTo>
                <a:cubicBezTo>
                  <a:pt x="914" y="311"/>
                  <a:pt x="860" y="294"/>
                  <a:pt x="786" y="248"/>
                </a:cubicBezTo>
                <a:cubicBezTo>
                  <a:pt x="679" y="184"/>
                  <a:pt x="556" y="163"/>
                  <a:pt x="440" y="163"/>
                </a:cubicBezTo>
                <a:cubicBezTo>
                  <a:pt x="207" y="163"/>
                  <a:pt x="0" y="248"/>
                  <a:pt x="0" y="248"/>
                </a:cubicBezTo>
                <a:lnTo>
                  <a:pt x="0" y="6537"/>
                </a:lnTo>
                <a:cubicBezTo>
                  <a:pt x="0" y="6537"/>
                  <a:pt x="1861" y="6281"/>
                  <a:pt x="2487" y="6056"/>
                </a:cubicBezTo>
                <a:cubicBezTo>
                  <a:pt x="2879" y="5922"/>
                  <a:pt x="3185" y="5874"/>
                  <a:pt x="3656" y="5874"/>
                </a:cubicBezTo>
                <a:cubicBezTo>
                  <a:pt x="3918" y="5874"/>
                  <a:pt x="4230" y="5889"/>
                  <a:pt x="4637" y="5912"/>
                </a:cubicBezTo>
                <a:cubicBezTo>
                  <a:pt x="4825" y="5922"/>
                  <a:pt x="4973" y="5928"/>
                  <a:pt x="5096" y="5928"/>
                </a:cubicBezTo>
                <a:cubicBezTo>
                  <a:pt x="5712" y="5928"/>
                  <a:pt x="5670" y="5792"/>
                  <a:pt x="6835" y="5511"/>
                </a:cubicBezTo>
                <a:cubicBezTo>
                  <a:pt x="7532" y="5342"/>
                  <a:pt x="7930" y="5294"/>
                  <a:pt x="8270" y="5294"/>
                </a:cubicBezTo>
                <a:cubicBezTo>
                  <a:pt x="8611" y="5294"/>
                  <a:pt x="8896" y="5342"/>
                  <a:pt x="9369" y="5366"/>
                </a:cubicBezTo>
                <a:cubicBezTo>
                  <a:pt x="9878" y="5411"/>
                  <a:pt x="10212" y="5470"/>
                  <a:pt x="10616" y="5470"/>
                </a:cubicBezTo>
                <a:cubicBezTo>
                  <a:pt x="10939" y="5470"/>
                  <a:pt x="11305" y="5432"/>
                  <a:pt x="11840" y="5318"/>
                </a:cubicBezTo>
                <a:cubicBezTo>
                  <a:pt x="12545" y="5149"/>
                  <a:pt x="12975" y="5079"/>
                  <a:pt x="13358" y="5079"/>
                </a:cubicBezTo>
                <a:cubicBezTo>
                  <a:pt x="13629" y="5079"/>
                  <a:pt x="13877" y="5114"/>
                  <a:pt x="14182" y="5174"/>
                </a:cubicBezTo>
                <a:cubicBezTo>
                  <a:pt x="14354" y="5207"/>
                  <a:pt x="14508" y="5222"/>
                  <a:pt x="14650" y="5222"/>
                </a:cubicBezTo>
                <a:cubicBezTo>
                  <a:pt x="15119" y="5222"/>
                  <a:pt x="15464" y="5065"/>
                  <a:pt x="15931" y="4917"/>
                </a:cubicBezTo>
                <a:cubicBezTo>
                  <a:pt x="16525" y="4708"/>
                  <a:pt x="18065" y="4564"/>
                  <a:pt x="18065" y="4564"/>
                </a:cubicBezTo>
                <a:lnTo>
                  <a:pt x="18065" y="1403"/>
                </a:lnTo>
                <a:cubicBezTo>
                  <a:pt x="18045" y="1428"/>
                  <a:pt x="17991" y="1438"/>
                  <a:pt x="17911" y="1438"/>
                </a:cubicBezTo>
                <a:cubicBezTo>
                  <a:pt x="17606" y="1438"/>
                  <a:pt x="16927" y="1297"/>
                  <a:pt x="16314" y="1297"/>
                </a:cubicBezTo>
                <a:cubicBezTo>
                  <a:pt x="16043" y="1297"/>
                  <a:pt x="15786" y="1325"/>
                  <a:pt x="15578" y="1403"/>
                </a:cubicBezTo>
                <a:cubicBezTo>
                  <a:pt x="15449" y="1453"/>
                  <a:pt x="15300" y="1473"/>
                  <a:pt x="15138" y="1473"/>
                </a:cubicBezTo>
                <a:cubicBezTo>
                  <a:pt x="14372" y="1473"/>
                  <a:pt x="13304" y="1020"/>
                  <a:pt x="12490" y="1020"/>
                </a:cubicBezTo>
                <a:cubicBezTo>
                  <a:pt x="12410" y="1020"/>
                  <a:pt x="12332" y="1025"/>
                  <a:pt x="12257" y="1034"/>
                </a:cubicBezTo>
                <a:cubicBezTo>
                  <a:pt x="11851" y="1093"/>
                  <a:pt x="11587" y="1117"/>
                  <a:pt x="11351" y="1117"/>
                </a:cubicBezTo>
                <a:cubicBezTo>
                  <a:pt x="11001" y="1117"/>
                  <a:pt x="10712" y="1063"/>
                  <a:pt x="10107" y="986"/>
                </a:cubicBezTo>
                <a:cubicBezTo>
                  <a:pt x="9113" y="842"/>
                  <a:pt x="8712" y="585"/>
                  <a:pt x="8102" y="585"/>
                </a:cubicBezTo>
                <a:cubicBezTo>
                  <a:pt x="7508" y="585"/>
                  <a:pt x="6562" y="714"/>
                  <a:pt x="5952" y="714"/>
                </a:cubicBezTo>
                <a:cubicBezTo>
                  <a:pt x="5359" y="714"/>
                  <a:pt x="4621" y="393"/>
                  <a:pt x="4011" y="152"/>
                </a:cubicBezTo>
                <a:cubicBezTo>
                  <a:pt x="3743" y="43"/>
                  <a:pt x="3635" y="0"/>
                  <a:pt x="35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1" name="Google Shape;561;p25"/>
          <p:cNvSpPr/>
          <p:nvPr/>
        </p:nvSpPr>
        <p:spPr>
          <a:xfrm>
            <a:off x="-217948" y="358294"/>
            <a:ext cx="3016600" cy="711375"/>
          </a:xfrm>
          <a:custGeom>
            <a:avLst/>
            <a:gdLst/>
            <a:ahLst/>
            <a:cxnLst/>
            <a:rect l="l" t="t" r="r" b="b"/>
            <a:pathLst>
              <a:path w="120664" h="28455" extrusionOk="0">
                <a:moveTo>
                  <a:pt x="2346" y="27138"/>
                </a:moveTo>
                <a:cubicBezTo>
                  <a:pt x="5295" y="30121"/>
                  <a:pt x="14347" y="27136"/>
                  <a:pt x="17981" y="26889"/>
                </a:cubicBezTo>
                <a:cubicBezTo>
                  <a:pt x="21616" y="26642"/>
                  <a:pt x="20999" y="25757"/>
                  <a:pt x="24153" y="25654"/>
                </a:cubicBezTo>
                <a:cubicBezTo>
                  <a:pt x="27307" y="25551"/>
                  <a:pt x="32964" y="26546"/>
                  <a:pt x="36907" y="26272"/>
                </a:cubicBezTo>
                <a:cubicBezTo>
                  <a:pt x="40850" y="25998"/>
                  <a:pt x="44107" y="24523"/>
                  <a:pt x="47810" y="24009"/>
                </a:cubicBezTo>
                <a:cubicBezTo>
                  <a:pt x="51513" y="23495"/>
                  <a:pt x="54701" y="23152"/>
                  <a:pt x="59124" y="23186"/>
                </a:cubicBezTo>
                <a:cubicBezTo>
                  <a:pt x="63547" y="23220"/>
                  <a:pt x="69890" y="24283"/>
                  <a:pt x="74347" y="24214"/>
                </a:cubicBezTo>
                <a:cubicBezTo>
                  <a:pt x="78804" y="24145"/>
                  <a:pt x="82781" y="23014"/>
                  <a:pt x="85867" y="22774"/>
                </a:cubicBezTo>
                <a:cubicBezTo>
                  <a:pt x="88953" y="22534"/>
                  <a:pt x="90461" y="22705"/>
                  <a:pt x="92861" y="22774"/>
                </a:cubicBezTo>
                <a:cubicBezTo>
                  <a:pt x="95261" y="22843"/>
                  <a:pt x="97319" y="23316"/>
                  <a:pt x="100267" y="23186"/>
                </a:cubicBezTo>
                <a:cubicBezTo>
                  <a:pt x="103216" y="23056"/>
                  <a:pt x="107364" y="22365"/>
                  <a:pt x="110552" y="21995"/>
                </a:cubicBezTo>
                <a:cubicBezTo>
                  <a:pt x="113740" y="21625"/>
                  <a:pt x="117786" y="21797"/>
                  <a:pt x="119397" y="20967"/>
                </a:cubicBezTo>
                <a:cubicBezTo>
                  <a:pt x="121009" y="20137"/>
                  <a:pt x="120187" y="18359"/>
                  <a:pt x="120221" y="17014"/>
                </a:cubicBezTo>
                <a:cubicBezTo>
                  <a:pt x="120256" y="15670"/>
                  <a:pt x="119536" y="14504"/>
                  <a:pt x="119604" y="12900"/>
                </a:cubicBezTo>
                <a:cubicBezTo>
                  <a:pt x="119673" y="11296"/>
                  <a:pt x="120872" y="8419"/>
                  <a:pt x="120632" y="7390"/>
                </a:cubicBezTo>
                <a:cubicBezTo>
                  <a:pt x="120392" y="6362"/>
                  <a:pt x="120255" y="6976"/>
                  <a:pt x="118164" y="6729"/>
                </a:cubicBezTo>
                <a:cubicBezTo>
                  <a:pt x="116073" y="6482"/>
                  <a:pt x="110895" y="6009"/>
                  <a:pt x="108084" y="5906"/>
                </a:cubicBezTo>
                <a:cubicBezTo>
                  <a:pt x="105273" y="5803"/>
                  <a:pt x="104622" y="6352"/>
                  <a:pt x="101296" y="6112"/>
                </a:cubicBezTo>
                <a:cubicBezTo>
                  <a:pt x="97970" y="5872"/>
                  <a:pt x="92862" y="4638"/>
                  <a:pt x="88130" y="4466"/>
                </a:cubicBezTo>
                <a:cubicBezTo>
                  <a:pt x="83399" y="4295"/>
                  <a:pt x="77810" y="5357"/>
                  <a:pt x="72907" y="5083"/>
                </a:cubicBezTo>
                <a:cubicBezTo>
                  <a:pt x="68004" y="4809"/>
                  <a:pt x="63753" y="3197"/>
                  <a:pt x="58713" y="2820"/>
                </a:cubicBezTo>
                <a:cubicBezTo>
                  <a:pt x="53673" y="2443"/>
                  <a:pt x="46644" y="2923"/>
                  <a:pt x="42667" y="2820"/>
                </a:cubicBezTo>
                <a:cubicBezTo>
                  <a:pt x="38690" y="2717"/>
                  <a:pt x="37422" y="2649"/>
                  <a:pt x="34850" y="2203"/>
                </a:cubicBezTo>
                <a:cubicBezTo>
                  <a:pt x="32279" y="1757"/>
                  <a:pt x="29364" y="455"/>
                  <a:pt x="27238" y="146"/>
                </a:cubicBezTo>
                <a:cubicBezTo>
                  <a:pt x="25112" y="-162"/>
                  <a:pt x="24085" y="71"/>
                  <a:pt x="22096" y="352"/>
                </a:cubicBezTo>
                <a:cubicBezTo>
                  <a:pt x="20107" y="634"/>
                  <a:pt x="17363" y="1828"/>
                  <a:pt x="15306" y="1835"/>
                </a:cubicBezTo>
                <a:cubicBezTo>
                  <a:pt x="13249" y="1842"/>
                  <a:pt x="11542" y="326"/>
                  <a:pt x="9752" y="395"/>
                </a:cubicBezTo>
                <a:cubicBezTo>
                  <a:pt x="7962" y="464"/>
                  <a:pt x="6143" y="814"/>
                  <a:pt x="4566" y="2247"/>
                </a:cubicBezTo>
                <a:cubicBezTo>
                  <a:pt x="2989" y="3680"/>
                  <a:pt x="660" y="4844"/>
                  <a:pt x="290" y="8992"/>
                </a:cubicBezTo>
                <a:cubicBezTo>
                  <a:pt x="-80" y="13141"/>
                  <a:pt x="-602" y="24155"/>
                  <a:pt x="2346" y="27138"/>
                </a:cubicBezTo>
                <a:close/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2" name="Google Shape;562;p25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9pPr>
          </a:lstStyle>
          <a:p>
            <a:endParaRPr/>
          </a:p>
        </p:txBody>
      </p:sp>
      <p:pic>
        <p:nvPicPr>
          <p:cNvPr id="563" name="Google Shape;56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49654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4"/>
          <p:cNvSpPr txBox="1">
            <a:spLocks noGrp="1"/>
          </p:cNvSpPr>
          <p:nvPr>
            <p:ph type="subTitle" idx="1"/>
          </p:nvPr>
        </p:nvSpPr>
        <p:spPr>
          <a:xfrm>
            <a:off x="1832850" y="1460675"/>
            <a:ext cx="54783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405" name="Google Shape;405;p14"/>
          <p:cNvGrpSpPr/>
          <p:nvPr/>
        </p:nvGrpSpPr>
        <p:grpSpPr>
          <a:xfrm>
            <a:off x="3038495" y="2965595"/>
            <a:ext cx="3229131" cy="945931"/>
            <a:chOff x="3038494" y="3117994"/>
            <a:chExt cx="3229131" cy="945931"/>
          </a:xfrm>
        </p:grpSpPr>
        <p:sp>
          <p:nvSpPr>
            <p:cNvPr id="406" name="Google Shape;406;p14"/>
            <p:cNvSpPr/>
            <p:nvPr/>
          </p:nvSpPr>
          <p:spPr>
            <a:xfrm rot="-10675408" flipH="1">
              <a:off x="3126385" y="3173294"/>
              <a:ext cx="3087237" cy="835333"/>
            </a:xfrm>
            <a:custGeom>
              <a:avLst/>
              <a:gdLst/>
              <a:ahLst/>
              <a:cxnLst/>
              <a:rect l="l" t="t" r="r" b="b"/>
              <a:pathLst>
                <a:path w="55447" h="25292" extrusionOk="0">
                  <a:moveTo>
                    <a:pt x="26309" y="1"/>
                  </a:moveTo>
                  <a:cubicBezTo>
                    <a:pt x="26157" y="1"/>
                    <a:pt x="26124" y="228"/>
                    <a:pt x="26055" y="325"/>
                  </a:cubicBezTo>
                  <a:cubicBezTo>
                    <a:pt x="25975" y="453"/>
                    <a:pt x="25124" y="854"/>
                    <a:pt x="25108" y="934"/>
                  </a:cubicBezTo>
                  <a:cubicBezTo>
                    <a:pt x="25108" y="1031"/>
                    <a:pt x="24675" y="1255"/>
                    <a:pt x="24643" y="1384"/>
                  </a:cubicBezTo>
                  <a:cubicBezTo>
                    <a:pt x="24627" y="1512"/>
                    <a:pt x="24451" y="1496"/>
                    <a:pt x="24322" y="1544"/>
                  </a:cubicBezTo>
                  <a:cubicBezTo>
                    <a:pt x="24210" y="1608"/>
                    <a:pt x="23841" y="1897"/>
                    <a:pt x="23681" y="1897"/>
                  </a:cubicBezTo>
                  <a:cubicBezTo>
                    <a:pt x="23504" y="1897"/>
                    <a:pt x="22750" y="1624"/>
                    <a:pt x="22622" y="1624"/>
                  </a:cubicBezTo>
                  <a:cubicBezTo>
                    <a:pt x="22509" y="1624"/>
                    <a:pt x="22285" y="1913"/>
                    <a:pt x="22237" y="2025"/>
                  </a:cubicBezTo>
                  <a:cubicBezTo>
                    <a:pt x="22222" y="2146"/>
                    <a:pt x="21735" y="2511"/>
                    <a:pt x="21586" y="2511"/>
                  </a:cubicBezTo>
                  <a:cubicBezTo>
                    <a:pt x="21577" y="2511"/>
                    <a:pt x="21569" y="2509"/>
                    <a:pt x="21563" y="2507"/>
                  </a:cubicBezTo>
                  <a:cubicBezTo>
                    <a:pt x="21474" y="2484"/>
                    <a:pt x="21149" y="2447"/>
                    <a:pt x="20929" y="2447"/>
                  </a:cubicBezTo>
                  <a:cubicBezTo>
                    <a:pt x="20831" y="2447"/>
                    <a:pt x="20753" y="2455"/>
                    <a:pt x="20729" y="2474"/>
                  </a:cubicBezTo>
                  <a:cubicBezTo>
                    <a:pt x="20664" y="2507"/>
                    <a:pt x="20311" y="2667"/>
                    <a:pt x="20263" y="2747"/>
                  </a:cubicBezTo>
                  <a:cubicBezTo>
                    <a:pt x="20199" y="2827"/>
                    <a:pt x="19830" y="2956"/>
                    <a:pt x="19638" y="2972"/>
                  </a:cubicBezTo>
                  <a:cubicBezTo>
                    <a:pt x="19625" y="2973"/>
                    <a:pt x="19611" y="2973"/>
                    <a:pt x="19596" y="2973"/>
                  </a:cubicBezTo>
                  <a:cubicBezTo>
                    <a:pt x="19384" y="2973"/>
                    <a:pt x="18915" y="2886"/>
                    <a:pt x="18765" y="2886"/>
                  </a:cubicBezTo>
                  <a:cubicBezTo>
                    <a:pt x="18745" y="2886"/>
                    <a:pt x="18730" y="2888"/>
                    <a:pt x="18723" y="2892"/>
                  </a:cubicBezTo>
                  <a:cubicBezTo>
                    <a:pt x="18675" y="2908"/>
                    <a:pt x="18691" y="3341"/>
                    <a:pt x="18627" y="3357"/>
                  </a:cubicBezTo>
                  <a:cubicBezTo>
                    <a:pt x="18595" y="3373"/>
                    <a:pt x="18113" y="3453"/>
                    <a:pt x="17857" y="3517"/>
                  </a:cubicBezTo>
                  <a:cubicBezTo>
                    <a:pt x="17584" y="3565"/>
                    <a:pt x="17247" y="3630"/>
                    <a:pt x="17071" y="3710"/>
                  </a:cubicBezTo>
                  <a:cubicBezTo>
                    <a:pt x="16894" y="3790"/>
                    <a:pt x="16509" y="4159"/>
                    <a:pt x="16445" y="4239"/>
                  </a:cubicBezTo>
                  <a:cubicBezTo>
                    <a:pt x="16381" y="4319"/>
                    <a:pt x="16108" y="4560"/>
                    <a:pt x="16044" y="4624"/>
                  </a:cubicBezTo>
                  <a:cubicBezTo>
                    <a:pt x="15964" y="4672"/>
                    <a:pt x="15498" y="4961"/>
                    <a:pt x="15386" y="4961"/>
                  </a:cubicBezTo>
                  <a:cubicBezTo>
                    <a:pt x="15258" y="4961"/>
                    <a:pt x="14760" y="4560"/>
                    <a:pt x="14680" y="4464"/>
                  </a:cubicBezTo>
                  <a:cubicBezTo>
                    <a:pt x="14662" y="4439"/>
                    <a:pt x="14637" y="4429"/>
                    <a:pt x="14606" y="4429"/>
                  </a:cubicBezTo>
                  <a:cubicBezTo>
                    <a:pt x="14500" y="4429"/>
                    <a:pt x="14338" y="4551"/>
                    <a:pt x="14263" y="4576"/>
                  </a:cubicBezTo>
                  <a:cubicBezTo>
                    <a:pt x="14169" y="4616"/>
                    <a:pt x="14075" y="4735"/>
                    <a:pt x="13896" y="4735"/>
                  </a:cubicBezTo>
                  <a:cubicBezTo>
                    <a:pt x="13861" y="4735"/>
                    <a:pt x="13824" y="4731"/>
                    <a:pt x="13782" y="4721"/>
                  </a:cubicBezTo>
                  <a:cubicBezTo>
                    <a:pt x="13509" y="4656"/>
                    <a:pt x="12739" y="4512"/>
                    <a:pt x="12578" y="4352"/>
                  </a:cubicBezTo>
                  <a:cubicBezTo>
                    <a:pt x="12528" y="4295"/>
                    <a:pt x="12487" y="4277"/>
                    <a:pt x="12451" y="4277"/>
                  </a:cubicBezTo>
                  <a:cubicBezTo>
                    <a:pt x="12385" y="4277"/>
                    <a:pt x="12336" y="4341"/>
                    <a:pt x="12274" y="4352"/>
                  </a:cubicBezTo>
                  <a:cubicBezTo>
                    <a:pt x="12187" y="4380"/>
                    <a:pt x="11818" y="4602"/>
                    <a:pt x="11604" y="4602"/>
                  </a:cubicBezTo>
                  <a:cubicBezTo>
                    <a:pt x="11579" y="4602"/>
                    <a:pt x="11556" y="4599"/>
                    <a:pt x="11536" y="4592"/>
                  </a:cubicBezTo>
                  <a:cubicBezTo>
                    <a:pt x="11519" y="4588"/>
                    <a:pt x="11501" y="4587"/>
                    <a:pt x="11483" y="4587"/>
                  </a:cubicBezTo>
                  <a:cubicBezTo>
                    <a:pt x="11277" y="4587"/>
                    <a:pt x="10996" y="4822"/>
                    <a:pt x="10878" y="4881"/>
                  </a:cubicBezTo>
                  <a:cubicBezTo>
                    <a:pt x="10750" y="4945"/>
                    <a:pt x="10493" y="5426"/>
                    <a:pt x="10397" y="5442"/>
                  </a:cubicBezTo>
                  <a:cubicBezTo>
                    <a:pt x="10383" y="5444"/>
                    <a:pt x="10364" y="5445"/>
                    <a:pt x="10341" y="5445"/>
                  </a:cubicBezTo>
                  <a:cubicBezTo>
                    <a:pt x="10234" y="5445"/>
                    <a:pt x="10035" y="5429"/>
                    <a:pt x="9864" y="5429"/>
                  </a:cubicBezTo>
                  <a:cubicBezTo>
                    <a:pt x="9751" y="5429"/>
                    <a:pt x="9650" y="5436"/>
                    <a:pt x="9594" y="5459"/>
                  </a:cubicBezTo>
                  <a:cubicBezTo>
                    <a:pt x="9450" y="5539"/>
                    <a:pt x="9225" y="5860"/>
                    <a:pt x="9113" y="6020"/>
                  </a:cubicBezTo>
                  <a:cubicBezTo>
                    <a:pt x="8985" y="6164"/>
                    <a:pt x="8584" y="6341"/>
                    <a:pt x="8391" y="6405"/>
                  </a:cubicBezTo>
                  <a:cubicBezTo>
                    <a:pt x="8346" y="6422"/>
                    <a:pt x="8299" y="6429"/>
                    <a:pt x="8251" y="6429"/>
                  </a:cubicBezTo>
                  <a:cubicBezTo>
                    <a:pt x="8075" y="6429"/>
                    <a:pt x="7881" y="6337"/>
                    <a:pt x="7717" y="6325"/>
                  </a:cubicBezTo>
                  <a:cubicBezTo>
                    <a:pt x="7525" y="6309"/>
                    <a:pt x="6707" y="6036"/>
                    <a:pt x="6594" y="6020"/>
                  </a:cubicBezTo>
                  <a:cubicBezTo>
                    <a:pt x="6498" y="6004"/>
                    <a:pt x="6338" y="5844"/>
                    <a:pt x="6177" y="5779"/>
                  </a:cubicBezTo>
                  <a:cubicBezTo>
                    <a:pt x="6094" y="5761"/>
                    <a:pt x="6043" y="5742"/>
                    <a:pt x="5999" y="5742"/>
                  </a:cubicBezTo>
                  <a:cubicBezTo>
                    <a:pt x="5966" y="5742"/>
                    <a:pt x="5938" y="5752"/>
                    <a:pt x="5904" y="5779"/>
                  </a:cubicBezTo>
                  <a:cubicBezTo>
                    <a:pt x="5897" y="5785"/>
                    <a:pt x="5887" y="5788"/>
                    <a:pt x="5874" y="5788"/>
                  </a:cubicBezTo>
                  <a:cubicBezTo>
                    <a:pt x="5743" y="5788"/>
                    <a:pt x="5353" y="5518"/>
                    <a:pt x="5295" y="5475"/>
                  </a:cubicBezTo>
                  <a:cubicBezTo>
                    <a:pt x="5231" y="5442"/>
                    <a:pt x="5038" y="4961"/>
                    <a:pt x="5038" y="4961"/>
                  </a:cubicBezTo>
                  <a:cubicBezTo>
                    <a:pt x="5038" y="4961"/>
                    <a:pt x="4635" y="4702"/>
                    <a:pt x="4456" y="4702"/>
                  </a:cubicBezTo>
                  <a:cubicBezTo>
                    <a:pt x="4446" y="4702"/>
                    <a:pt x="4437" y="4703"/>
                    <a:pt x="4428" y="4704"/>
                  </a:cubicBezTo>
                  <a:cubicBezTo>
                    <a:pt x="4426" y="4705"/>
                    <a:pt x="4424" y="4705"/>
                    <a:pt x="4422" y="4705"/>
                  </a:cubicBezTo>
                  <a:cubicBezTo>
                    <a:pt x="4254" y="4705"/>
                    <a:pt x="3737" y="4109"/>
                    <a:pt x="3610" y="3999"/>
                  </a:cubicBezTo>
                  <a:cubicBezTo>
                    <a:pt x="3482" y="3870"/>
                    <a:pt x="3193" y="3373"/>
                    <a:pt x="2952" y="3293"/>
                  </a:cubicBezTo>
                  <a:cubicBezTo>
                    <a:pt x="2712" y="3212"/>
                    <a:pt x="2230" y="2876"/>
                    <a:pt x="2150" y="2876"/>
                  </a:cubicBezTo>
                  <a:cubicBezTo>
                    <a:pt x="2070" y="2876"/>
                    <a:pt x="1845" y="2667"/>
                    <a:pt x="1733" y="2635"/>
                  </a:cubicBezTo>
                  <a:cubicBezTo>
                    <a:pt x="1605" y="2587"/>
                    <a:pt x="1252" y="2330"/>
                    <a:pt x="1107" y="2330"/>
                  </a:cubicBezTo>
                  <a:cubicBezTo>
                    <a:pt x="963" y="2330"/>
                    <a:pt x="0" y="2555"/>
                    <a:pt x="0" y="2555"/>
                  </a:cubicBezTo>
                  <a:lnTo>
                    <a:pt x="65" y="2555"/>
                  </a:lnTo>
                  <a:lnTo>
                    <a:pt x="65" y="21903"/>
                  </a:lnTo>
                  <a:cubicBezTo>
                    <a:pt x="65" y="21903"/>
                    <a:pt x="562" y="21775"/>
                    <a:pt x="642" y="21726"/>
                  </a:cubicBezTo>
                  <a:cubicBezTo>
                    <a:pt x="649" y="21721"/>
                    <a:pt x="659" y="21718"/>
                    <a:pt x="672" y="21718"/>
                  </a:cubicBezTo>
                  <a:cubicBezTo>
                    <a:pt x="798" y="21718"/>
                    <a:pt x="1182" y="21969"/>
                    <a:pt x="1396" y="21969"/>
                  </a:cubicBezTo>
                  <a:cubicBezTo>
                    <a:pt x="1407" y="21969"/>
                    <a:pt x="1418" y="21969"/>
                    <a:pt x="1428" y="21967"/>
                  </a:cubicBezTo>
                  <a:cubicBezTo>
                    <a:pt x="1468" y="21959"/>
                    <a:pt x="1505" y="21955"/>
                    <a:pt x="1541" y="21955"/>
                  </a:cubicBezTo>
                  <a:cubicBezTo>
                    <a:pt x="1705" y="21955"/>
                    <a:pt x="1829" y="22041"/>
                    <a:pt x="1974" y="22160"/>
                  </a:cubicBezTo>
                  <a:cubicBezTo>
                    <a:pt x="2134" y="22288"/>
                    <a:pt x="2311" y="22416"/>
                    <a:pt x="2535" y="22448"/>
                  </a:cubicBezTo>
                  <a:cubicBezTo>
                    <a:pt x="2744" y="22464"/>
                    <a:pt x="2952" y="22448"/>
                    <a:pt x="3113" y="22497"/>
                  </a:cubicBezTo>
                  <a:cubicBezTo>
                    <a:pt x="3289" y="22545"/>
                    <a:pt x="3434" y="23090"/>
                    <a:pt x="3658" y="23170"/>
                  </a:cubicBezTo>
                  <a:cubicBezTo>
                    <a:pt x="3851" y="23267"/>
                    <a:pt x="4236" y="23459"/>
                    <a:pt x="4316" y="23523"/>
                  </a:cubicBezTo>
                  <a:cubicBezTo>
                    <a:pt x="4396" y="23587"/>
                    <a:pt x="4621" y="23812"/>
                    <a:pt x="4733" y="23860"/>
                  </a:cubicBezTo>
                  <a:cubicBezTo>
                    <a:pt x="4797" y="23892"/>
                    <a:pt x="4914" y="23912"/>
                    <a:pt x="5024" y="23912"/>
                  </a:cubicBezTo>
                  <a:cubicBezTo>
                    <a:pt x="5134" y="23912"/>
                    <a:pt x="5239" y="23892"/>
                    <a:pt x="5279" y="23844"/>
                  </a:cubicBezTo>
                  <a:cubicBezTo>
                    <a:pt x="5309" y="23808"/>
                    <a:pt x="5393" y="23797"/>
                    <a:pt x="5492" y="23797"/>
                  </a:cubicBezTo>
                  <a:cubicBezTo>
                    <a:pt x="5658" y="23797"/>
                    <a:pt x="5866" y="23828"/>
                    <a:pt x="5936" y="23828"/>
                  </a:cubicBezTo>
                  <a:cubicBezTo>
                    <a:pt x="6065" y="23828"/>
                    <a:pt x="6674" y="24069"/>
                    <a:pt x="6867" y="24069"/>
                  </a:cubicBezTo>
                  <a:cubicBezTo>
                    <a:pt x="7060" y="24069"/>
                    <a:pt x="7300" y="23844"/>
                    <a:pt x="7429" y="23748"/>
                  </a:cubicBezTo>
                  <a:cubicBezTo>
                    <a:pt x="7541" y="23652"/>
                    <a:pt x="8503" y="23507"/>
                    <a:pt x="8728" y="23491"/>
                  </a:cubicBezTo>
                  <a:cubicBezTo>
                    <a:pt x="8953" y="23459"/>
                    <a:pt x="9065" y="23251"/>
                    <a:pt x="9241" y="23122"/>
                  </a:cubicBezTo>
                  <a:cubicBezTo>
                    <a:pt x="9294" y="23092"/>
                    <a:pt x="9335" y="23079"/>
                    <a:pt x="9370" y="23079"/>
                  </a:cubicBezTo>
                  <a:cubicBezTo>
                    <a:pt x="9466" y="23079"/>
                    <a:pt x="9527" y="23169"/>
                    <a:pt x="9691" y="23251"/>
                  </a:cubicBezTo>
                  <a:cubicBezTo>
                    <a:pt x="9728" y="23267"/>
                    <a:pt x="9768" y="23274"/>
                    <a:pt x="9808" y="23274"/>
                  </a:cubicBezTo>
                  <a:cubicBezTo>
                    <a:pt x="10009" y="23274"/>
                    <a:pt x="10236" y="23098"/>
                    <a:pt x="10397" y="22978"/>
                  </a:cubicBezTo>
                  <a:cubicBezTo>
                    <a:pt x="10573" y="22849"/>
                    <a:pt x="10750" y="22817"/>
                    <a:pt x="10910" y="22737"/>
                  </a:cubicBezTo>
                  <a:cubicBezTo>
                    <a:pt x="10959" y="22713"/>
                    <a:pt x="11016" y="22703"/>
                    <a:pt x="11078" y="22703"/>
                  </a:cubicBezTo>
                  <a:cubicBezTo>
                    <a:pt x="11219" y="22703"/>
                    <a:pt x="11390" y="22752"/>
                    <a:pt x="11568" y="22785"/>
                  </a:cubicBezTo>
                  <a:cubicBezTo>
                    <a:pt x="11840" y="22817"/>
                    <a:pt x="11921" y="23138"/>
                    <a:pt x="12033" y="23218"/>
                  </a:cubicBezTo>
                  <a:cubicBezTo>
                    <a:pt x="12047" y="23227"/>
                    <a:pt x="12069" y="23231"/>
                    <a:pt x="12099" y="23231"/>
                  </a:cubicBezTo>
                  <a:cubicBezTo>
                    <a:pt x="12347" y="23231"/>
                    <a:pt x="13095" y="22960"/>
                    <a:pt x="13252" y="22946"/>
                  </a:cubicBezTo>
                  <a:cubicBezTo>
                    <a:pt x="13445" y="22930"/>
                    <a:pt x="13653" y="22882"/>
                    <a:pt x="13862" y="22849"/>
                  </a:cubicBezTo>
                  <a:cubicBezTo>
                    <a:pt x="13871" y="22847"/>
                    <a:pt x="13880" y="22846"/>
                    <a:pt x="13887" y="22846"/>
                  </a:cubicBezTo>
                  <a:cubicBezTo>
                    <a:pt x="14024" y="22846"/>
                    <a:pt x="13745" y="23267"/>
                    <a:pt x="13974" y="23267"/>
                  </a:cubicBezTo>
                  <a:cubicBezTo>
                    <a:pt x="14215" y="23267"/>
                    <a:pt x="14407" y="23427"/>
                    <a:pt x="14616" y="23539"/>
                  </a:cubicBezTo>
                  <a:cubicBezTo>
                    <a:pt x="14825" y="23668"/>
                    <a:pt x="14969" y="23780"/>
                    <a:pt x="15290" y="24053"/>
                  </a:cubicBezTo>
                  <a:cubicBezTo>
                    <a:pt x="15355" y="24105"/>
                    <a:pt x="15415" y="24127"/>
                    <a:pt x="15470" y="24127"/>
                  </a:cubicBezTo>
                  <a:cubicBezTo>
                    <a:pt x="15682" y="24127"/>
                    <a:pt x="15820" y="23799"/>
                    <a:pt x="15948" y="23684"/>
                  </a:cubicBezTo>
                  <a:cubicBezTo>
                    <a:pt x="15967" y="23670"/>
                    <a:pt x="15989" y="23664"/>
                    <a:pt x="16012" y="23664"/>
                  </a:cubicBezTo>
                  <a:cubicBezTo>
                    <a:pt x="16181" y="23664"/>
                    <a:pt x="16436" y="23978"/>
                    <a:pt x="16605" y="24021"/>
                  </a:cubicBezTo>
                  <a:cubicBezTo>
                    <a:pt x="16814" y="24085"/>
                    <a:pt x="17408" y="24165"/>
                    <a:pt x="17728" y="24293"/>
                  </a:cubicBezTo>
                  <a:cubicBezTo>
                    <a:pt x="18049" y="24406"/>
                    <a:pt x="18354" y="24823"/>
                    <a:pt x="18579" y="24855"/>
                  </a:cubicBezTo>
                  <a:cubicBezTo>
                    <a:pt x="18635" y="24859"/>
                    <a:pt x="18710" y="24861"/>
                    <a:pt x="18796" y="24861"/>
                  </a:cubicBezTo>
                  <a:cubicBezTo>
                    <a:pt x="19030" y="24861"/>
                    <a:pt x="19342" y="24846"/>
                    <a:pt x="19541" y="24823"/>
                  </a:cubicBezTo>
                  <a:cubicBezTo>
                    <a:pt x="19580" y="24820"/>
                    <a:pt x="19617" y="24819"/>
                    <a:pt x="19653" y="24819"/>
                  </a:cubicBezTo>
                  <a:cubicBezTo>
                    <a:pt x="19793" y="24819"/>
                    <a:pt x="19912" y="24834"/>
                    <a:pt x="20018" y="24834"/>
                  </a:cubicBezTo>
                  <a:cubicBezTo>
                    <a:pt x="20065" y="24834"/>
                    <a:pt x="20109" y="24831"/>
                    <a:pt x="20151" y="24823"/>
                  </a:cubicBezTo>
                  <a:cubicBezTo>
                    <a:pt x="20295" y="24807"/>
                    <a:pt x="20616" y="24550"/>
                    <a:pt x="20857" y="24454"/>
                  </a:cubicBezTo>
                  <a:cubicBezTo>
                    <a:pt x="20885" y="24440"/>
                    <a:pt x="20913" y="24433"/>
                    <a:pt x="20940" y="24433"/>
                  </a:cubicBezTo>
                  <a:cubicBezTo>
                    <a:pt x="21128" y="24433"/>
                    <a:pt x="21291" y="24729"/>
                    <a:pt x="21515" y="24743"/>
                  </a:cubicBezTo>
                  <a:cubicBezTo>
                    <a:pt x="21787" y="24775"/>
                    <a:pt x="21707" y="24743"/>
                    <a:pt x="21868" y="24871"/>
                  </a:cubicBezTo>
                  <a:cubicBezTo>
                    <a:pt x="21985" y="24959"/>
                    <a:pt x="22236" y="25033"/>
                    <a:pt x="22389" y="25033"/>
                  </a:cubicBezTo>
                  <a:cubicBezTo>
                    <a:pt x="22403" y="25033"/>
                    <a:pt x="22417" y="25033"/>
                    <a:pt x="22429" y="25031"/>
                  </a:cubicBezTo>
                  <a:cubicBezTo>
                    <a:pt x="22558" y="25015"/>
                    <a:pt x="22429" y="24823"/>
                    <a:pt x="22686" y="24727"/>
                  </a:cubicBezTo>
                  <a:cubicBezTo>
                    <a:pt x="22719" y="24713"/>
                    <a:pt x="22750" y="24708"/>
                    <a:pt x="22781" y="24708"/>
                  </a:cubicBezTo>
                  <a:cubicBezTo>
                    <a:pt x="22960" y="24708"/>
                    <a:pt x="23097" y="24905"/>
                    <a:pt x="23251" y="24905"/>
                  </a:cubicBezTo>
                  <a:cubicBezTo>
                    <a:pt x="23260" y="24905"/>
                    <a:pt x="23270" y="24905"/>
                    <a:pt x="23279" y="24903"/>
                  </a:cubicBezTo>
                  <a:cubicBezTo>
                    <a:pt x="23302" y="24901"/>
                    <a:pt x="23327" y="24900"/>
                    <a:pt x="23352" y="24900"/>
                  </a:cubicBezTo>
                  <a:cubicBezTo>
                    <a:pt x="23556" y="24900"/>
                    <a:pt x="23825" y="24953"/>
                    <a:pt x="23953" y="24967"/>
                  </a:cubicBezTo>
                  <a:cubicBezTo>
                    <a:pt x="24067" y="24981"/>
                    <a:pt x="24359" y="25135"/>
                    <a:pt x="24490" y="25135"/>
                  </a:cubicBezTo>
                  <a:cubicBezTo>
                    <a:pt x="24506" y="25135"/>
                    <a:pt x="24520" y="25133"/>
                    <a:pt x="24531" y="25128"/>
                  </a:cubicBezTo>
                  <a:cubicBezTo>
                    <a:pt x="24627" y="25096"/>
                    <a:pt x="24996" y="24807"/>
                    <a:pt x="25124" y="24727"/>
                  </a:cubicBezTo>
                  <a:cubicBezTo>
                    <a:pt x="25144" y="24714"/>
                    <a:pt x="25168" y="24709"/>
                    <a:pt x="25195" y="24709"/>
                  </a:cubicBezTo>
                  <a:cubicBezTo>
                    <a:pt x="25347" y="24709"/>
                    <a:pt x="25608" y="24873"/>
                    <a:pt x="25798" y="24887"/>
                  </a:cubicBezTo>
                  <a:cubicBezTo>
                    <a:pt x="25838" y="24890"/>
                    <a:pt x="25876" y="24891"/>
                    <a:pt x="25912" y="24891"/>
                  </a:cubicBezTo>
                  <a:cubicBezTo>
                    <a:pt x="26064" y="24891"/>
                    <a:pt x="26191" y="24868"/>
                    <a:pt x="26360" y="24855"/>
                  </a:cubicBezTo>
                  <a:cubicBezTo>
                    <a:pt x="26401" y="24848"/>
                    <a:pt x="26440" y="24845"/>
                    <a:pt x="26478" y="24845"/>
                  </a:cubicBezTo>
                  <a:cubicBezTo>
                    <a:pt x="26618" y="24845"/>
                    <a:pt x="26748" y="24888"/>
                    <a:pt x="26937" y="24951"/>
                  </a:cubicBezTo>
                  <a:cubicBezTo>
                    <a:pt x="27009" y="24975"/>
                    <a:pt x="27087" y="24985"/>
                    <a:pt x="27168" y="24985"/>
                  </a:cubicBezTo>
                  <a:cubicBezTo>
                    <a:pt x="27358" y="24985"/>
                    <a:pt x="27564" y="24932"/>
                    <a:pt x="27756" y="24887"/>
                  </a:cubicBezTo>
                  <a:cubicBezTo>
                    <a:pt x="27798" y="24878"/>
                    <a:pt x="27840" y="24874"/>
                    <a:pt x="27882" y="24874"/>
                  </a:cubicBezTo>
                  <a:cubicBezTo>
                    <a:pt x="28083" y="24874"/>
                    <a:pt x="28269" y="24964"/>
                    <a:pt x="28365" y="24964"/>
                  </a:cubicBezTo>
                  <a:cubicBezTo>
                    <a:pt x="28385" y="24964"/>
                    <a:pt x="28402" y="24961"/>
                    <a:pt x="28413" y="24951"/>
                  </a:cubicBezTo>
                  <a:cubicBezTo>
                    <a:pt x="28494" y="24903"/>
                    <a:pt x="28574" y="24807"/>
                    <a:pt x="28847" y="24710"/>
                  </a:cubicBezTo>
                  <a:cubicBezTo>
                    <a:pt x="28872" y="24701"/>
                    <a:pt x="28898" y="24697"/>
                    <a:pt x="28924" y="24697"/>
                  </a:cubicBezTo>
                  <a:cubicBezTo>
                    <a:pt x="29162" y="24697"/>
                    <a:pt x="29421" y="25055"/>
                    <a:pt x="29536" y="25128"/>
                  </a:cubicBezTo>
                  <a:cubicBezTo>
                    <a:pt x="29681" y="25224"/>
                    <a:pt x="30018" y="25272"/>
                    <a:pt x="30178" y="25288"/>
                  </a:cubicBezTo>
                  <a:cubicBezTo>
                    <a:pt x="30200" y="25290"/>
                    <a:pt x="30220" y="25291"/>
                    <a:pt x="30240" y="25291"/>
                  </a:cubicBezTo>
                  <a:cubicBezTo>
                    <a:pt x="30370" y="25291"/>
                    <a:pt x="30472" y="25238"/>
                    <a:pt x="30611" y="25015"/>
                  </a:cubicBezTo>
                  <a:cubicBezTo>
                    <a:pt x="30656" y="24934"/>
                    <a:pt x="30699" y="24905"/>
                    <a:pt x="30743" y="24905"/>
                  </a:cubicBezTo>
                  <a:cubicBezTo>
                    <a:pt x="30855" y="24905"/>
                    <a:pt x="30977" y="25096"/>
                    <a:pt x="31173" y="25096"/>
                  </a:cubicBezTo>
                  <a:cubicBezTo>
                    <a:pt x="31430" y="25096"/>
                    <a:pt x="31863" y="25144"/>
                    <a:pt x="31991" y="25192"/>
                  </a:cubicBezTo>
                  <a:cubicBezTo>
                    <a:pt x="31997" y="25194"/>
                    <a:pt x="32004" y="25195"/>
                    <a:pt x="32012" y="25195"/>
                  </a:cubicBezTo>
                  <a:cubicBezTo>
                    <a:pt x="32132" y="25195"/>
                    <a:pt x="32462" y="24983"/>
                    <a:pt x="32553" y="24983"/>
                  </a:cubicBezTo>
                  <a:cubicBezTo>
                    <a:pt x="32649" y="24983"/>
                    <a:pt x="33275" y="24630"/>
                    <a:pt x="33531" y="24566"/>
                  </a:cubicBezTo>
                  <a:cubicBezTo>
                    <a:pt x="33546" y="24563"/>
                    <a:pt x="33561" y="24561"/>
                    <a:pt x="33575" y="24561"/>
                  </a:cubicBezTo>
                  <a:cubicBezTo>
                    <a:pt x="33838" y="24561"/>
                    <a:pt x="34001" y="25096"/>
                    <a:pt x="34093" y="25096"/>
                  </a:cubicBezTo>
                  <a:cubicBezTo>
                    <a:pt x="34157" y="25096"/>
                    <a:pt x="34342" y="25103"/>
                    <a:pt x="34525" y="25103"/>
                  </a:cubicBezTo>
                  <a:cubicBezTo>
                    <a:pt x="34617" y="25103"/>
                    <a:pt x="34708" y="25101"/>
                    <a:pt x="34783" y="25096"/>
                  </a:cubicBezTo>
                  <a:cubicBezTo>
                    <a:pt x="34991" y="25063"/>
                    <a:pt x="35216" y="24903"/>
                    <a:pt x="35456" y="24887"/>
                  </a:cubicBezTo>
                  <a:cubicBezTo>
                    <a:pt x="35697" y="24871"/>
                    <a:pt x="35697" y="24486"/>
                    <a:pt x="35825" y="24422"/>
                  </a:cubicBezTo>
                  <a:cubicBezTo>
                    <a:pt x="35854" y="24409"/>
                    <a:pt x="35903" y="24405"/>
                    <a:pt x="35962" y="24405"/>
                  </a:cubicBezTo>
                  <a:cubicBezTo>
                    <a:pt x="36058" y="24405"/>
                    <a:pt x="36182" y="24416"/>
                    <a:pt x="36296" y="24416"/>
                  </a:cubicBezTo>
                  <a:cubicBezTo>
                    <a:pt x="36381" y="24416"/>
                    <a:pt x="36459" y="24410"/>
                    <a:pt x="36515" y="24390"/>
                  </a:cubicBezTo>
                  <a:cubicBezTo>
                    <a:pt x="36599" y="24369"/>
                    <a:pt x="36809" y="24357"/>
                    <a:pt x="37042" y="24357"/>
                  </a:cubicBezTo>
                  <a:cubicBezTo>
                    <a:pt x="37343" y="24357"/>
                    <a:pt x="37684" y="24377"/>
                    <a:pt x="37847" y="24422"/>
                  </a:cubicBezTo>
                  <a:cubicBezTo>
                    <a:pt x="37938" y="24448"/>
                    <a:pt x="38002" y="24457"/>
                    <a:pt x="38056" y="24457"/>
                  </a:cubicBezTo>
                  <a:cubicBezTo>
                    <a:pt x="38164" y="24457"/>
                    <a:pt x="38232" y="24422"/>
                    <a:pt x="38392" y="24422"/>
                  </a:cubicBezTo>
                  <a:cubicBezTo>
                    <a:pt x="38633" y="24422"/>
                    <a:pt x="39211" y="24053"/>
                    <a:pt x="39387" y="23989"/>
                  </a:cubicBezTo>
                  <a:cubicBezTo>
                    <a:pt x="39401" y="23985"/>
                    <a:pt x="39418" y="23983"/>
                    <a:pt x="39435" y="23983"/>
                  </a:cubicBezTo>
                  <a:cubicBezTo>
                    <a:pt x="39634" y="23983"/>
                    <a:pt x="40019" y="24213"/>
                    <a:pt x="40093" y="24213"/>
                  </a:cubicBezTo>
                  <a:cubicBezTo>
                    <a:pt x="40173" y="24213"/>
                    <a:pt x="40895" y="23908"/>
                    <a:pt x="41056" y="23764"/>
                  </a:cubicBezTo>
                  <a:cubicBezTo>
                    <a:pt x="41232" y="23620"/>
                    <a:pt x="41810" y="23507"/>
                    <a:pt x="42018" y="23459"/>
                  </a:cubicBezTo>
                  <a:cubicBezTo>
                    <a:pt x="42030" y="23457"/>
                    <a:pt x="42043" y="23456"/>
                    <a:pt x="42056" y="23456"/>
                  </a:cubicBezTo>
                  <a:cubicBezTo>
                    <a:pt x="42256" y="23456"/>
                    <a:pt x="42589" y="23668"/>
                    <a:pt x="42724" y="23668"/>
                  </a:cubicBezTo>
                  <a:cubicBezTo>
                    <a:pt x="42852" y="23668"/>
                    <a:pt x="43494" y="23587"/>
                    <a:pt x="43655" y="23443"/>
                  </a:cubicBezTo>
                  <a:cubicBezTo>
                    <a:pt x="43719" y="23406"/>
                    <a:pt x="43779" y="23391"/>
                    <a:pt x="43839" y="23391"/>
                  </a:cubicBezTo>
                  <a:cubicBezTo>
                    <a:pt x="43958" y="23391"/>
                    <a:pt x="44072" y="23448"/>
                    <a:pt x="44200" y="23491"/>
                  </a:cubicBezTo>
                  <a:cubicBezTo>
                    <a:pt x="44409" y="23539"/>
                    <a:pt x="45131" y="23812"/>
                    <a:pt x="45291" y="23892"/>
                  </a:cubicBezTo>
                  <a:cubicBezTo>
                    <a:pt x="45425" y="23973"/>
                    <a:pt x="46376" y="24064"/>
                    <a:pt x="46732" y="24064"/>
                  </a:cubicBezTo>
                  <a:cubicBezTo>
                    <a:pt x="46803" y="24064"/>
                    <a:pt x="46850" y="24061"/>
                    <a:pt x="46863" y="24053"/>
                  </a:cubicBezTo>
                  <a:cubicBezTo>
                    <a:pt x="46875" y="24043"/>
                    <a:pt x="46895" y="24039"/>
                    <a:pt x="46920" y="24039"/>
                  </a:cubicBezTo>
                  <a:cubicBezTo>
                    <a:pt x="47064" y="24039"/>
                    <a:pt x="47400" y="24172"/>
                    <a:pt x="47714" y="24213"/>
                  </a:cubicBezTo>
                  <a:cubicBezTo>
                    <a:pt x="47850" y="24226"/>
                    <a:pt x="47946" y="24233"/>
                    <a:pt x="48030" y="24233"/>
                  </a:cubicBezTo>
                  <a:cubicBezTo>
                    <a:pt x="48162" y="24233"/>
                    <a:pt x="48265" y="24214"/>
                    <a:pt x="48452" y="24165"/>
                  </a:cubicBezTo>
                  <a:cubicBezTo>
                    <a:pt x="48756" y="24085"/>
                    <a:pt x="49815" y="24133"/>
                    <a:pt x="49992" y="24085"/>
                  </a:cubicBezTo>
                  <a:cubicBezTo>
                    <a:pt x="50010" y="24082"/>
                    <a:pt x="50037" y="24081"/>
                    <a:pt x="50072" y="24081"/>
                  </a:cubicBezTo>
                  <a:cubicBezTo>
                    <a:pt x="50354" y="24081"/>
                    <a:pt x="51136" y="24164"/>
                    <a:pt x="51536" y="24164"/>
                  </a:cubicBezTo>
                  <a:cubicBezTo>
                    <a:pt x="51628" y="24164"/>
                    <a:pt x="51700" y="24160"/>
                    <a:pt x="51741" y="24149"/>
                  </a:cubicBezTo>
                  <a:cubicBezTo>
                    <a:pt x="51772" y="24140"/>
                    <a:pt x="51804" y="24137"/>
                    <a:pt x="51835" y="24137"/>
                  </a:cubicBezTo>
                  <a:cubicBezTo>
                    <a:pt x="52036" y="24137"/>
                    <a:pt x="52211" y="24295"/>
                    <a:pt x="52350" y="24309"/>
                  </a:cubicBezTo>
                  <a:cubicBezTo>
                    <a:pt x="52511" y="24325"/>
                    <a:pt x="52864" y="24470"/>
                    <a:pt x="53072" y="24470"/>
                  </a:cubicBezTo>
                  <a:cubicBezTo>
                    <a:pt x="53231" y="24470"/>
                    <a:pt x="53576" y="24754"/>
                    <a:pt x="53800" y="24754"/>
                  </a:cubicBezTo>
                  <a:cubicBezTo>
                    <a:pt x="53847" y="24754"/>
                    <a:pt x="53889" y="24741"/>
                    <a:pt x="53922" y="24710"/>
                  </a:cubicBezTo>
                  <a:cubicBezTo>
                    <a:pt x="54131" y="24534"/>
                    <a:pt x="55447" y="24261"/>
                    <a:pt x="55447" y="24261"/>
                  </a:cubicBezTo>
                  <a:lnTo>
                    <a:pt x="55447" y="12999"/>
                  </a:lnTo>
                  <a:lnTo>
                    <a:pt x="55206" y="11731"/>
                  </a:lnTo>
                  <a:cubicBezTo>
                    <a:pt x="55206" y="11731"/>
                    <a:pt x="54789" y="11507"/>
                    <a:pt x="54757" y="11459"/>
                  </a:cubicBezTo>
                  <a:cubicBezTo>
                    <a:pt x="54709" y="11379"/>
                    <a:pt x="54372" y="10592"/>
                    <a:pt x="54436" y="10384"/>
                  </a:cubicBezTo>
                  <a:cubicBezTo>
                    <a:pt x="54484" y="10191"/>
                    <a:pt x="54227" y="9389"/>
                    <a:pt x="54195" y="9325"/>
                  </a:cubicBezTo>
                  <a:cubicBezTo>
                    <a:pt x="54167" y="9297"/>
                    <a:pt x="53680" y="9136"/>
                    <a:pt x="53426" y="9136"/>
                  </a:cubicBezTo>
                  <a:cubicBezTo>
                    <a:pt x="53388" y="9136"/>
                    <a:pt x="53354" y="9140"/>
                    <a:pt x="53329" y="9148"/>
                  </a:cubicBezTo>
                  <a:cubicBezTo>
                    <a:pt x="53290" y="9160"/>
                    <a:pt x="53251" y="9166"/>
                    <a:pt x="53212" y="9166"/>
                  </a:cubicBezTo>
                  <a:cubicBezTo>
                    <a:pt x="53045" y="9166"/>
                    <a:pt x="52885" y="9066"/>
                    <a:pt x="52767" y="8988"/>
                  </a:cubicBezTo>
                  <a:cubicBezTo>
                    <a:pt x="52623" y="8892"/>
                    <a:pt x="52511" y="8651"/>
                    <a:pt x="52222" y="8523"/>
                  </a:cubicBezTo>
                  <a:cubicBezTo>
                    <a:pt x="51985" y="8435"/>
                    <a:pt x="51524" y="8426"/>
                    <a:pt x="51294" y="8426"/>
                  </a:cubicBezTo>
                  <a:cubicBezTo>
                    <a:pt x="51228" y="8426"/>
                    <a:pt x="51181" y="8427"/>
                    <a:pt x="51163" y="8427"/>
                  </a:cubicBezTo>
                  <a:cubicBezTo>
                    <a:pt x="51083" y="8427"/>
                    <a:pt x="50714" y="8603"/>
                    <a:pt x="50585" y="8683"/>
                  </a:cubicBezTo>
                  <a:cubicBezTo>
                    <a:pt x="50441" y="8763"/>
                    <a:pt x="50184" y="9373"/>
                    <a:pt x="50056" y="9453"/>
                  </a:cubicBezTo>
                  <a:cubicBezTo>
                    <a:pt x="49944" y="9534"/>
                    <a:pt x="49623" y="9566"/>
                    <a:pt x="49494" y="9646"/>
                  </a:cubicBezTo>
                  <a:cubicBezTo>
                    <a:pt x="49382" y="9726"/>
                    <a:pt x="49158" y="9742"/>
                    <a:pt x="48981" y="9806"/>
                  </a:cubicBezTo>
                  <a:cubicBezTo>
                    <a:pt x="48962" y="9813"/>
                    <a:pt x="48942" y="9816"/>
                    <a:pt x="48920" y="9816"/>
                  </a:cubicBezTo>
                  <a:cubicBezTo>
                    <a:pt x="48726" y="9816"/>
                    <a:pt x="48444" y="9578"/>
                    <a:pt x="48227" y="9550"/>
                  </a:cubicBezTo>
                  <a:cubicBezTo>
                    <a:pt x="48007" y="9506"/>
                    <a:pt x="47813" y="9139"/>
                    <a:pt x="47696" y="9139"/>
                  </a:cubicBezTo>
                  <a:cubicBezTo>
                    <a:pt x="47685" y="9139"/>
                    <a:pt x="47675" y="9142"/>
                    <a:pt x="47666" y="9148"/>
                  </a:cubicBezTo>
                  <a:cubicBezTo>
                    <a:pt x="47569" y="9229"/>
                    <a:pt x="47345" y="9421"/>
                    <a:pt x="47216" y="9421"/>
                  </a:cubicBezTo>
                  <a:cubicBezTo>
                    <a:pt x="47088" y="9421"/>
                    <a:pt x="46815" y="9325"/>
                    <a:pt x="46655" y="9165"/>
                  </a:cubicBezTo>
                  <a:cubicBezTo>
                    <a:pt x="46462" y="9004"/>
                    <a:pt x="46206" y="8555"/>
                    <a:pt x="46013" y="8555"/>
                  </a:cubicBezTo>
                  <a:cubicBezTo>
                    <a:pt x="45808" y="8555"/>
                    <a:pt x="45618" y="8057"/>
                    <a:pt x="45536" y="8057"/>
                  </a:cubicBezTo>
                  <a:cubicBezTo>
                    <a:pt x="45534" y="8057"/>
                    <a:pt x="45533" y="8057"/>
                    <a:pt x="45532" y="8058"/>
                  </a:cubicBezTo>
                  <a:cubicBezTo>
                    <a:pt x="45525" y="8060"/>
                    <a:pt x="45517" y="8062"/>
                    <a:pt x="45510" y="8062"/>
                  </a:cubicBezTo>
                  <a:cubicBezTo>
                    <a:pt x="45430" y="8062"/>
                    <a:pt x="45320" y="7917"/>
                    <a:pt x="45291" y="7785"/>
                  </a:cubicBezTo>
                  <a:cubicBezTo>
                    <a:pt x="45243" y="7656"/>
                    <a:pt x="45179" y="7320"/>
                    <a:pt x="45083" y="7207"/>
                  </a:cubicBezTo>
                  <a:cubicBezTo>
                    <a:pt x="44986" y="7079"/>
                    <a:pt x="44970" y="6421"/>
                    <a:pt x="44938" y="6405"/>
                  </a:cubicBezTo>
                  <a:cubicBezTo>
                    <a:pt x="44922" y="6405"/>
                    <a:pt x="45179" y="5442"/>
                    <a:pt x="45018" y="5410"/>
                  </a:cubicBezTo>
                  <a:cubicBezTo>
                    <a:pt x="44858" y="5410"/>
                    <a:pt x="44345" y="4913"/>
                    <a:pt x="44296" y="4849"/>
                  </a:cubicBezTo>
                  <a:cubicBezTo>
                    <a:pt x="44264" y="4801"/>
                    <a:pt x="43799" y="4528"/>
                    <a:pt x="43607" y="4496"/>
                  </a:cubicBezTo>
                  <a:cubicBezTo>
                    <a:pt x="43596" y="4493"/>
                    <a:pt x="43584" y="4492"/>
                    <a:pt x="43572" y="4492"/>
                  </a:cubicBezTo>
                  <a:cubicBezTo>
                    <a:pt x="43378" y="4492"/>
                    <a:pt x="43099" y="4823"/>
                    <a:pt x="42962" y="4823"/>
                  </a:cubicBezTo>
                  <a:cubicBezTo>
                    <a:pt x="42951" y="4823"/>
                    <a:pt x="42942" y="4821"/>
                    <a:pt x="42933" y="4817"/>
                  </a:cubicBezTo>
                  <a:cubicBezTo>
                    <a:pt x="42820" y="4769"/>
                    <a:pt x="42275" y="4416"/>
                    <a:pt x="42179" y="4352"/>
                  </a:cubicBezTo>
                  <a:cubicBezTo>
                    <a:pt x="42082" y="4287"/>
                    <a:pt x="41938" y="3999"/>
                    <a:pt x="41810" y="3934"/>
                  </a:cubicBezTo>
                  <a:cubicBezTo>
                    <a:pt x="41697" y="3886"/>
                    <a:pt x="41409" y="3822"/>
                    <a:pt x="41056" y="3774"/>
                  </a:cubicBezTo>
                  <a:cubicBezTo>
                    <a:pt x="40687" y="3726"/>
                    <a:pt x="40205" y="3469"/>
                    <a:pt x="40125" y="3453"/>
                  </a:cubicBezTo>
                  <a:cubicBezTo>
                    <a:pt x="40123" y="3453"/>
                    <a:pt x="40122" y="3453"/>
                    <a:pt x="40120" y="3453"/>
                  </a:cubicBezTo>
                  <a:cubicBezTo>
                    <a:pt x="40020" y="3453"/>
                    <a:pt x="39767" y="3872"/>
                    <a:pt x="39467" y="3950"/>
                  </a:cubicBezTo>
                  <a:cubicBezTo>
                    <a:pt x="39437" y="3959"/>
                    <a:pt x="39407" y="3962"/>
                    <a:pt x="39380" y="3962"/>
                  </a:cubicBezTo>
                  <a:cubicBezTo>
                    <a:pt x="39135" y="3962"/>
                    <a:pt x="39007" y="3671"/>
                    <a:pt x="38761" y="3614"/>
                  </a:cubicBezTo>
                  <a:cubicBezTo>
                    <a:pt x="38521" y="3549"/>
                    <a:pt x="38023" y="3325"/>
                    <a:pt x="37911" y="3325"/>
                  </a:cubicBezTo>
                  <a:cubicBezTo>
                    <a:pt x="37783" y="3325"/>
                    <a:pt x="37590" y="3646"/>
                    <a:pt x="37366" y="3678"/>
                  </a:cubicBezTo>
                  <a:cubicBezTo>
                    <a:pt x="37357" y="3678"/>
                    <a:pt x="37349" y="3679"/>
                    <a:pt x="37341" y="3679"/>
                  </a:cubicBezTo>
                  <a:cubicBezTo>
                    <a:pt x="37128" y="3679"/>
                    <a:pt x="36959" y="3484"/>
                    <a:pt x="36804" y="3453"/>
                  </a:cubicBezTo>
                  <a:cubicBezTo>
                    <a:pt x="36644" y="3421"/>
                    <a:pt x="36355" y="2843"/>
                    <a:pt x="36275" y="2795"/>
                  </a:cubicBezTo>
                  <a:cubicBezTo>
                    <a:pt x="36194" y="2731"/>
                    <a:pt x="36243" y="2105"/>
                    <a:pt x="36066" y="1929"/>
                  </a:cubicBezTo>
                  <a:cubicBezTo>
                    <a:pt x="35874" y="1753"/>
                    <a:pt x="34943" y="1512"/>
                    <a:pt x="34735" y="1384"/>
                  </a:cubicBezTo>
                  <a:cubicBezTo>
                    <a:pt x="34542" y="1271"/>
                    <a:pt x="34478" y="1303"/>
                    <a:pt x="34333" y="1223"/>
                  </a:cubicBezTo>
                  <a:cubicBezTo>
                    <a:pt x="34189" y="1143"/>
                    <a:pt x="34077" y="1111"/>
                    <a:pt x="33932" y="1031"/>
                  </a:cubicBezTo>
                  <a:cubicBezTo>
                    <a:pt x="33903" y="1009"/>
                    <a:pt x="33854" y="1002"/>
                    <a:pt x="33796" y="1002"/>
                  </a:cubicBezTo>
                  <a:cubicBezTo>
                    <a:pt x="33633" y="1002"/>
                    <a:pt x="33393" y="1063"/>
                    <a:pt x="33275" y="1063"/>
                  </a:cubicBezTo>
                  <a:cubicBezTo>
                    <a:pt x="33114" y="1063"/>
                    <a:pt x="33018" y="1063"/>
                    <a:pt x="32793" y="1015"/>
                  </a:cubicBezTo>
                  <a:cubicBezTo>
                    <a:pt x="32585" y="934"/>
                    <a:pt x="32424" y="341"/>
                    <a:pt x="32328" y="244"/>
                  </a:cubicBezTo>
                  <a:cubicBezTo>
                    <a:pt x="32323" y="240"/>
                    <a:pt x="32317" y="237"/>
                    <a:pt x="32309" y="237"/>
                  </a:cubicBezTo>
                  <a:cubicBezTo>
                    <a:pt x="32155" y="237"/>
                    <a:pt x="31442" y="1065"/>
                    <a:pt x="31381" y="1111"/>
                  </a:cubicBezTo>
                  <a:cubicBezTo>
                    <a:pt x="31380" y="1112"/>
                    <a:pt x="31378" y="1113"/>
                    <a:pt x="31376" y="1113"/>
                  </a:cubicBezTo>
                  <a:cubicBezTo>
                    <a:pt x="31334" y="1113"/>
                    <a:pt x="31169" y="798"/>
                    <a:pt x="31093" y="629"/>
                  </a:cubicBezTo>
                  <a:cubicBezTo>
                    <a:pt x="31038" y="487"/>
                    <a:pt x="30803" y="464"/>
                    <a:pt x="30618" y="464"/>
                  </a:cubicBezTo>
                  <a:cubicBezTo>
                    <a:pt x="30533" y="464"/>
                    <a:pt x="30459" y="469"/>
                    <a:pt x="30419" y="469"/>
                  </a:cubicBezTo>
                  <a:cubicBezTo>
                    <a:pt x="30307" y="469"/>
                    <a:pt x="29777" y="501"/>
                    <a:pt x="29729" y="549"/>
                  </a:cubicBezTo>
                  <a:cubicBezTo>
                    <a:pt x="29710" y="559"/>
                    <a:pt x="29659" y="564"/>
                    <a:pt x="29592" y="564"/>
                  </a:cubicBezTo>
                  <a:cubicBezTo>
                    <a:pt x="29437" y="564"/>
                    <a:pt x="29191" y="536"/>
                    <a:pt x="29023" y="469"/>
                  </a:cubicBezTo>
                  <a:cubicBezTo>
                    <a:pt x="28828" y="391"/>
                    <a:pt x="28696" y="271"/>
                    <a:pt x="28568" y="271"/>
                  </a:cubicBezTo>
                  <a:cubicBezTo>
                    <a:pt x="28538" y="271"/>
                    <a:pt x="28508" y="277"/>
                    <a:pt x="28478" y="293"/>
                  </a:cubicBezTo>
                  <a:cubicBezTo>
                    <a:pt x="28339" y="376"/>
                    <a:pt x="27971" y="459"/>
                    <a:pt x="27792" y="459"/>
                  </a:cubicBezTo>
                  <a:cubicBezTo>
                    <a:pt x="27764" y="459"/>
                    <a:pt x="27741" y="457"/>
                    <a:pt x="27724" y="453"/>
                  </a:cubicBezTo>
                  <a:cubicBezTo>
                    <a:pt x="27579" y="405"/>
                    <a:pt x="27290" y="293"/>
                    <a:pt x="27162" y="228"/>
                  </a:cubicBezTo>
                  <a:cubicBezTo>
                    <a:pt x="27018" y="164"/>
                    <a:pt x="26617" y="132"/>
                    <a:pt x="26392" y="20"/>
                  </a:cubicBezTo>
                  <a:cubicBezTo>
                    <a:pt x="26361" y="6"/>
                    <a:pt x="26333" y="1"/>
                    <a:pt x="26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 rot="-10675408" flipH="1">
              <a:off x="3126749" y="3190251"/>
              <a:ext cx="3078328" cy="787971"/>
            </a:xfrm>
            <a:custGeom>
              <a:avLst/>
              <a:gdLst/>
              <a:ahLst/>
              <a:cxnLst/>
              <a:rect l="l" t="t" r="r" b="b"/>
              <a:pathLst>
                <a:path w="55287" h="23858" extrusionOk="0">
                  <a:moveTo>
                    <a:pt x="28681" y="1"/>
                  </a:moveTo>
                  <a:cubicBezTo>
                    <a:pt x="27577" y="1"/>
                    <a:pt x="26257" y="91"/>
                    <a:pt x="26007" y="131"/>
                  </a:cubicBezTo>
                  <a:cubicBezTo>
                    <a:pt x="25606" y="195"/>
                    <a:pt x="22606" y="2072"/>
                    <a:pt x="22349" y="2136"/>
                  </a:cubicBezTo>
                  <a:cubicBezTo>
                    <a:pt x="22087" y="2198"/>
                    <a:pt x="20521" y="2748"/>
                    <a:pt x="20114" y="2748"/>
                  </a:cubicBezTo>
                  <a:cubicBezTo>
                    <a:pt x="20098" y="2748"/>
                    <a:pt x="20083" y="2748"/>
                    <a:pt x="20071" y="2746"/>
                  </a:cubicBezTo>
                  <a:cubicBezTo>
                    <a:pt x="20049" y="2742"/>
                    <a:pt x="20023" y="2740"/>
                    <a:pt x="19992" y="2740"/>
                  </a:cubicBezTo>
                  <a:cubicBezTo>
                    <a:pt x="19551" y="2740"/>
                    <a:pt x="18261" y="3150"/>
                    <a:pt x="18065" y="3195"/>
                  </a:cubicBezTo>
                  <a:cubicBezTo>
                    <a:pt x="17873" y="3259"/>
                    <a:pt x="16397" y="4398"/>
                    <a:pt x="16124" y="4543"/>
                  </a:cubicBezTo>
                  <a:cubicBezTo>
                    <a:pt x="16094" y="4560"/>
                    <a:pt x="16020" y="4567"/>
                    <a:pt x="15912" y="4567"/>
                  </a:cubicBezTo>
                  <a:cubicBezTo>
                    <a:pt x="15157" y="4567"/>
                    <a:pt x="12745" y="4200"/>
                    <a:pt x="12198" y="4200"/>
                  </a:cubicBezTo>
                  <a:cubicBezTo>
                    <a:pt x="12161" y="4200"/>
                    <a:pt x="12132" y="4202"/>
                    <a:pt x="12113" y="4206"/>
                  </a:cubicBezTo>
                  <a:cubicBezTo>
                    <a:pt x="11776" y="4270"/>
                    <a:pt x="10236" y="5264"/>
                    <a:pt x="9835" y="5473"/>
                  </a:cubicBezTo>
                  <a:cubicBezTo>
                    <a:pt x="9491" y="5638"/>
                    <a:pt x="7863" y="6110"/>
                    <a:pt x="7111" y="6110"/>
                  </a:cubicBezTo>
                  <a:cubicBezTo>
                    <a:pt x="6986" y="6110"/>
                    <a:pt x="6885" y="6096"/>
                    <a:pt x="6819" y="6067"/>
                  </a:cubicBezTo>
                  <a:cubicBezTo>
                    <a:pt x="6354" y="5874"/>
                    <a:pt x="5022" y="4863"/>
                    <a:pt x="4621" y="4671"/>
                  </a:cubicBezTo>
                  <a:cubicBezTo>
                    <a:pt x="4220" y="4462"/>
                    <a:pt x="2407" y="2457"/>
                    <a:pt x="2006" y="2457"/>
                  </a:cubicBezTo>
                  <a:lnTo>
                    <a:pt x="0" y="2457"/>
                  </a:lnTo>
                  <a:lnTo>
                    <a:pt x="0" y="20361"/>
                  </a:lnTo>
                  <a:cubicBezTo>
                    <a:pt x="0" y="20361"/>
                    <a:pt x="3065" y="21115"/>
                    <a:pt x="3610" y="21308"/>
                  </a:cubicBezTo>
                  <a:cubicBezTo>
                    <a:pt x="4156" y="21516"/>
                    <a:pt x="5070" y="22511"/>
                    <a:pt x="5423" y="22511"/>
                  </a:cubicBezTo>
                  <a:cubicBezTo>
                    <a:pt x="5760" y="22511"/>
                    <a:pt x="8022" y="22367"/>
                    <a:pt x="8632" y="22110"/>
                  </a:cubicBezTo>
                  <a:cubicBezTo>
                    <a:pt x="9182" y="21872"/>
                    <a:pt x="10092" y="21509"/>
                    <a:pt x="10643" y="21509"/>
                  </a:cubicBezTo>
                  <a:cubicBezTo>
                    <a:pt x="10686" y="21509"/>
                    <a:pt x="10727" y="21512"/>
                    <a:pt x="10766" y="21516"/>
                  </a:cubicBezTo>
                  <a:cubicBezTo>
                    <a:pt x="11311" y="21564"/>
                    <a:pt x="14038" y="21645"/>
                    <a:pt x="14776" y="21709"/>
                  </a:cubicBezTo>
                  <a:cubicBezTo>
                    <a:pt x="15451" y="21768"/>
                    <a:pt x="16621" y="22268"/>
                    <a:pt x="17026" y="22268"/>
                  </a:cubicBezTo>
                  <a:cubicBezTo>
                    <a:pt x="17064" y="22268"/>
                    <a:pt x="17095" y="22264"/>
                    <a:pt x="17119" y="22254"/>
                  </a:cubicBezTo>
                  <a:cubicBezTo>
                    <a:pt x="17392" y="22110"/>
                    <a:pt x="18996" y="21388"/>
                    <a:pt x="18996" y="21388"/>
                  </a:cubicBezTo>
                  <a:lnTo>
                    <a:pt x="19253" y="22992"/>
                  </a:lnTo>
                  <a:cubicBezTo>
                    <a:pt x="19253" y="22992"/>
                    <a:pt x="21258" y="23538"/>
                    <a:pt x="21803" y="23538"/>
                  </a:cubicBezTo>
                  <a:cubicBezTo>
                    <a:pt x="22167" y="23538"/>
                    <a:pt x="23023" y="23595"/>
                    <a:pt x="23634" y="23595"/>
                  </a:cubicBezTo>
                  <a:cubicBezTo>
                    <a:pt x="23939" y="23595"/>
                    <a:pt x="24183" y="23581"/>
                    <a:pt x="24274" y="23538"/>
                  </a:cubicBezTo>
                  <a:cubicBezTo>
                    <a:pt x="24315" y="23515"/>
                    <a:pt x="24449" y="23506"/>
                    <a:pt x="24649" y="23506"/>
                  </a:cubicBezTo>
                  <a:cubicBezTo>
                    <a:pt x="25434" y="23506"/>
                    <a:pt x="27226" y="23647"/>
                    <a:pt x="28302" y="23647"/>
                  </a:cubicBezTo>
                  <a:cubicBezTo>
                    <a:pt x="28671" y="23647"/>
                    <a:pt x="28956" y="23631"/>
                    <a:pt x="29087" y="23586"/>
                  </a:cubicBezTo>
                  <a:cubicBezTo>
                    <a:pt x="29151" y="23565"/>
                    <a:pt x="29224" y="23556"/>
                    <a:pt x="29306" y="23556"/>
                  </a:cubicBezTo>
                  <a:cubicBezTo>
                    <a:pt x="29780" y="23556"/>
                    <a:pt x="30531" y="23857"/>
                    <a:pt x="31288" y="23857"/>
                  </a:cubicBezTo>
                  <a:cubicBezTo>
                    <a:pt x="31608" y="23857"/>
                    <a:pt x="31929" y="23803"/>
                    <a:pt x="32232" y="23650"/>
                  </a:cubicBezTo>
                  <a:cubicBezTo>
                    <a:pt x="33371" y="23073"/>
                    <a:pt x="36900" y="23265"/>
                    <a:pt x="37911" y="23137"/>
                  </a:cubicBezTo>
                  <a:cubicBezTo>
                    <a:pt x="38906" y="22992"/>
                    <a:pt x="40655" y="22335"/>
                    <a:pt x="41120" y="22126"/>
                  </a:cubicBezTo>
                  <a:cubicBezTo>
                    <a:pt x="41195" y="22094"/>
                    <a:pt x="41345" y="22080"/>
                    <a:pt x="41546" y="22080"/>
                  </a:cubicBezTo>
                  <a:cubicBezTo>
                    <a:pt x="42545" y="22080"/>
                    <a:pt x="44819" y="22420"/>
                    <a:pt x="45580" y="22527"/>
                  </a:cubicBezTo>
                  <a:cubicBezTo>
                    <a:pt x="46398" y="22652"/>
                    <a:pt x="47802" y="22813"/>
                    <a:pt x="48739" y="22813"/>
                  </a:cubicBezTo>
                  <a:cubicBezTo>
                    <a:pt x="48886" y="22813"/>
                    <a:pt x="49022" y="22809"/>
                    <a:pt x="49142" y="22800"/>
                  </a:cubicBezTo>
                  <a:cubicBezTo>
                    <a:pt x="49992" y="22736"/>
                    <a:pt x="51083" y="22447"/>
                    <a:pt x="51339" y="22447"/>
                  </a:cubicBezTo>
                  <a:cubicBezTo>
                    <a:pt x="51596" y="22447"/>
                    <a:pt x="55286" y="22992"/>
                    <a:pt x="55286" y="22992"/>
                  </a:cubicBezTo>
                  <a:lnTo>
                    <a:pt x="55286" y="13286"/>
                  </a:lnTo>
                  <a:lnTo>
                    <a:pt x="53682" y="9420"/>
                  </a:lnTo>
                  <a:cubicBezTo>
                    <a:pt x="53682" y="9420"/>
                    <a:pt x="51703" y="8066"/>
                    <a:pt x="51270" y="8066"/>
                  </a:cubicBezTo>
                  <a:cubicBezTo>
                    <a:pt x="51253" y="8066"/>
                    <a:pt x="51239" y="8068"/>
                    <a:pt x="51227" y="8072"/>
                  </a:cubicBezTo>
                  <a:cubicBezTo>
                    <a:pt x="50874" y="8216"/>
                    <a:pt x="49960" y="9131"/>
                    <a:pt x="49414" y="9131"/>
                  </a:cubicBezTo>
                  <a:cubicBezTo>
                    <a:pt x="49087" y="9131"/>
                    <a:pt x="48286" y="9183"/>
                    <a:pt x="47611" y="9183"/>
                  </a:cubicBezTo>
                  <a:cubicBezTo>
                    <a:pt x="47161" y="9183"/>
                    <a:pt x="46767" y="9160"/>
                    <a:pt x="46607" y="9083"/>
                  </a:cubicBezTo>
                  <a:cubicBezTo>
                    <a:pt x="46206" y="8874"/>
                    <a:pt x="44938" y="7206"/>
                    <a:pt x="44665" y="7013"/>
                  </a:cubicBezTo>
                  <a:cubicBezTo>
                    <a:pt x="44409" y="6805"/>
                    <a:pt x="44056" y="4462"/>
                    <a:pt x="43719" y="4398"/>
                  </a:cubicBezTo>
                  <a:cubicBezTo>
                    <a:pt x="43382" y="4350"/>
                    <a:pt x="40574" y="3869"/>
                    <a:pt x="39852" y="3740"/>
                  </a:cubicBezTo>
                  <a:cubicBezTo>
                    <a:pt x="39114" y="3596"/>
                    <a:pt x="37189" y="3275"/>
                    <a:pt x="36836" y="3195"/>
                  </a:cubicBezTo>
                  <a:cubicBezTo>
                    <a:pt x="36499" y="3147"/>
                    <a:pt x="35296" y="1462"/>
                    <a:pt x="35039" y="1334"/>
                  </a:cubicBezTo>
                  <a:cubicBezTo>
                    <a:pt x="34783" y="1189"/>
                    <a:pt x="30772" y="387"/>
                    <a:pt x="30162" y="131"/>
                  </a:cubicBezTo>
                  <a:cubicBezTo>
                    <a:pt x="29938" y="34"/>
                    <a:pt x="29349" y="1"/>
                    <a:pt x="28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8" name="Google Shape;408;p14"/>
            <p:cNvSpPr/>
            <p:nvPr/>
          </p:nvSpPr>
          <p:spPr>
            <a:xfrm rot="124416" flipH="1">
              <a:off x="3054787" y="3248674"/>
              <a:ext cx="174114" cy="591305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9" name="Google Shape;409;p14"/>
            <p:cNvSpPr/>
            <p:nvPr/>
          </p:nvSpPr>
          <p:spPr>
            <a:xfrm rot="124729" flipH="1">
              <a:off x="6108656" y="3275295"/>
              <a:ext cx="150002" cy="327505"/>
            </a:xfrm>
            <a:custGeom>
              <a:avLst/>
              <a:gdLst/>
              <a:ahLst/>
              <a:cxnLst/>
              <a:rect l="l" t="t" r="r" b="b"/>
              <a:pathLst>
                <a:path w="6536" h="19185" extrusionOk="0">
                  <a:moveTo>
                    <a:pt x="3100" y="19094"/>
                  </a:moveTo>
                  <a:cubicBezTo>
                    <a:pt x="2103" y="19679"/>
                    <a:pt x="928" y="17340"/>
                    <a:pt x="432" y="15215"/>
                  </a:cubicBezTo>
                  <a:cubicBezTo>
                    <a:pt x="-64" y="13090"/>
                    <a:pt x="-84" y="8878"/>
                    <a:pt x="126" y="6346"/>
                  </a:cubicBezTo>
                  <a:cubicBezTo>
                    <a:pt x="336" y="3815"/>
                    <a:pt x="808" y="349"/>
                    <a:pt x="1691" y="26"/>
                  </a:cubicBezTo>
                  <a:cubicBezTo>
                    <a:pt x="2575" y="-297"/>
                    <a:pt x="4640" y="2463"/>
                    <a:pt x="5427" y="4409"/>
                  </a:cubicBezTo>
                  <a:cubicBezTo>
                    <a:pt x="6214" y="6355"/>
                    <a:pt x="6801" y="9256"/>
                    <a:pt x="6413" y="11703"/>
                  </a:cubicBezTo>
                  <a:cubicBezTo>
                    <a:pt x="6025" y="14151"/>
                    <a:pt x="4097" y="18509"/>
                    <a:pt x="3100" y="19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</p:grpSp>
      <p:sp>
        <p:nvSpPr>
          <p:cNvPr id="410" name="Google Shape;410;p14"/>
          <p:cNvSpPr txBox="1">
            <a:spLocks noGrp="1"/>
          </p:cNvSpPr>
          <p:nvPr>
            <p:ph type="title"/>
          </p:nvPr>
        </p:nvSpPr>
        <p:spPr>
          <a:xfrm>
            <a:off x="3051600" y="3143775"/>
            <a:ext cx="30408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9pPr>
          </a:lstStyle>
          <a:p>
            <a:endParaRPr/>
          </a:p>
        </p:txBody>
      </p:sp>
      <p:sp>
        <p:nvSpPr>
          <p:cNvPr id="411" name="Google Shape;411;p14"/>
          <p:cNvSpPr/>
          <p:nvPr/>
        </p:nvSpPr>
        <p:spPr>
          <a:xfrm>
            <a:off x="3" y="4220974"/>
            <a:ext cx="2684682" cy="940581"/>
          </a:xfrm>
          <a:custGeom>
            <a:avLst/>
            <a:gdLst/>
            <a:ahLst/>
            <a:cxnLst/>
            <a:rect l="l" t="t" r="r" b="b"/>
            <a:pathLst>
              <a:path w="19509" h="6835" extrusionOk="0">
                <a:moveTo>
                  <a:pt x="0" y="1"/>
                </a:moveTo>
                <a:lnTo>
                  <a:pt x="0" y="6338"/>
                </a:lnTo>
                <a:lnTo>
                  <a:pt x="19509" y="6835"/>
                </a:lnTo>
                <a:cubicBezTo>
                  <a:pt x="19509" y="6835"/>
                  <a:pt x="18534" y="5816"/>
                  <a:pt x="18095" y="5816"/>
                </a:cubicBezTo>
                <a:cubicBezTo>
                  <a:pt x="18073" y="5816"/>
                  <a:pt x="18052" y="5819"/>
                  <a:pt x="18033" y="5824"/>
                </a:cubicBezTo>
                <a:cubicBezTo>
                  <a:pt x="17963" y="5841"/>
                  <a:pt x="17894" y="5849"/>
                  <a:pt x="17824" y="5849"/>
                </a:cubicBezTo>
                <a:cubicBezTo>
                  <a:pt x="17495" y="5849"/>
                  <a:pt x="17178" y="5678"/>
                  <a:pt x="16926" y="5519"/>
                </a:cubicBezTo>
                <a:cubicBezTo>
                  <a:pt x="16657" y="5336"/>
                  <a:pt x="16700" y="5003"/>
                  <a:pt x="16308" y="5003"/>
                </a:cubicBezTo>
                <a:cubicBezTo>
                  <a:pt x="16255" y="5003"/>
                  <a:pt x="16194" y="5009"/>
                  <a:pt x="16124" y="5022"/>
                </a:cubicBezTo>
                <a:cubicBezTo>
                  <a:pt x="15937" y="5052"/>
                  <a:pt x="15781" y="5072"/>
                  <a:pt x="15637" y="5072"/>
                </a:cubicBezTo>
                <a:cubicBezTo>
                  <a:pt x="15308" y="5072"/>
                  <a:pt x="15039" y="4966"/>
                  <a:pt x="14616" y="4621"/>
                </a:cubicBezTo>
                <a:cubicBezTo>
                  <a:pt x="14022" y="4108"/>
                  <a:pt x="14022" y="3707"/>
                  <a:pt x="13108" y="3418"/>
                </a:cubicBezTo>
                <a:cubicBezTo>
                  <a:pt x="12939" y="3361"/>
                  <a:pt x="12795" y="3339"/>
                  <a:pt x="12669" y="3339"/>
                </a:cubicBezTo>
                <a:cubicBezTo>
                  <a:pt x="12279" y="3339"/>
                  <a:pt x="12055" y="3545"/>
                  <a:pt x="11780" y="3545"/>
                </a:cubicBezTo>
                <a:cubicBezTo>
                  <a:pt x="11669" y="3545"/>
                  <a:pt x="11549" y="3511"/>
                  <a:pt x="11407" y="3418"/>
                </a:cubicBezTo>
                <a:cubicBezTo>
                  <a:pt x="10813" y="3017"/>
                  <a:pt x="10428" y="3225"/>
                  <a:pt x="9771" y="2776"/>
                </a:cubicBezTo>
                <a:cubicBezTo>
                  <a:pt x="9097" y="2311"/>
                  <a:pt x="8696" y="2006"/>
                  <a:pt x="8407" y="2006"/>
                </a:cubicBezTo>
                <a:cubicBezTo>
                  <a:pt x="8204" y="2006"/>
                  <a:pt x="7737" y="2099"/>
                  <a:pt x="7296" y="2099"/>
                </a:cubicBezTo>
                <a:cubicBezTo>
                  <a:pt x="7075" y="2099"/>
                  <a:pt x="6861" y="2075"/>
                  <a:pt x="6690" y="2006"/>
                </a:cubicBezTo>
                <a:cubicBezTo>
                  <a:pt x="6193" y="1813"/>
                  <a:pt x="5888" y="1300"/>
                  <a:pt x="5487" y="1300"/>
                </a:cubicBezTo>
                <a:cubicBezTo>
                  <a:pt x="5121" y="1300"/>
                  <a:pt x="4596" y="887"/>
                  <a:pt x="3971" y="887"/>
                </a:cubicBezTo>
                <a:cubicBezTo>
                  <a:pt x="3910" y="887"/>
                  <a:pt x="3849" y="890"/>
                  <a:pt x="3786" y="899"/>
                </a:cubicBezTo>
                <a:cubicBezTo>
                  <a:pt x="3343" y="970"/>
                  <a:pt x="3019" y="1154"/>
                  <a:pt x="2717" y="1154"/>
                </a:cubicBezTo>
                <a:cubicBezTo>
                  <a:pt x="2538" y="1154"/>
                  <a:pt x="2367" y="1090"/>
                  <a:pt x="2182" y="899"/>
                </a:cubicBezTo>
                <a:cubicBezTo>
                  <a:pt x="1701" y="402"/>
                  <a:pt x="0" y="1"/>
                  <a:pt x="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2" name="Google Shape;412;p14"/>
          <p:cNvSpPr/>
          <p:nvPr/>
        </p:nvSpPr>
        <p:spPr>
          <a:xfrm>
            <a:off x="3" y="4289367"/>
            <a:ext cx="2684682" cy="872188"/>
          </a:xfrm>
          <a:custGeom>
            <a:avLst/>
            <a:gdLst/>
            <a:ahLst/>
            <a:cxnLst/>
            <a:rect l="l" t="t" r="r" b="b"/>
            <a:pathLst>
              <a:path w="19509" h="6338" extrusionOk="0">
                <a:moveTo>
                  <a:pt x="0" y="1"/>
                </a:moveTo>
                <a:lnTo>
                  <a:pt x="0" y="6338"/>
                </a:lnTo>
                <a:lnTo>
                  <a:pt x="19509" y="6338"/>
                </a:lnTo>
                <a:cubicBezTo>
                  <a:pt x="19509" y="6338"/>
                  <a:pt x="18604" y="5811"/>
                  <a:pt x="18145" y="5811"/>
                </a:cubicBezTo>
                <a:cubicBezTo>
                  <a:pt x="18104" y="5811"/>
                  <a:pt x="18066" y="5815"/>
                  <a:pt x="18033" y="5825"/>
                </a:cubicBezTo>
                <a:cubicBezTo>
                  <a:pt x="17963" y="5841"/>
                  <a:pt x="17894" y="5849"/>
                  <a:pt x="17824" y="5849"/>
                </a:cubicBezTo>
                <a:cubicBezTo>
                  <a:pt x="17495" y="5849"/>
                  <a:pt x="17178" y="5679"/>
                  <a:pt x="16926" y="5520"/>
                </a:cubicBezTo>
                <a:cubicBezTo>
                  <a:pt x="16657" y="5336"/>
                  <a:pt x="16700" y="5003"/>
                  <a:pt x="16308" y="5003"/>
                </a:cubicBezTo>
                <a:cubicBezTo>
                  <a:pt x="16255" y="5003"/>
                  <a:pt x="16194" y="5009"/>
                  <a:pt x="16124" y="5022"/>
                </a:cubicBezTo>
                <a:cubicBezTo>
                  <a:pt x="15937" y="5052"/>
                  <a:pt x="15781" y="5072"/>
                  <a:pt x="15637" y="5072"/>
                </a:cubicBezTo>
                <a:cubicBezTo>
                  <a:pt x="15308" y="5072"/>
                  <a:pt x="15039" y="4967"/>
                  <a:pt x="14616" y="4621"/>
                </a:cubicBezTo>
                <a:cubicBezTo>
                  <a:pt x="14022" y="4108"/>
                  <a:pt x="14022" y="4108"/>
                  <a:pt x="13108" y="3819"/>
                </a:cubicBezTo>
                <a:cubicBezTo>
                  <a:pt x="12939" y="3762"/>
                  <a:pt x="12795" y="3740"/>
                  <a:pt x="12669" y="3740"/>
                </a:cubicBezTo>
                <a:cubicBezTo>
                  <a:pt x="12279" y="3740"/>
                  <a:pt x="12055" y="3946"/>
                  <a:pt x="11780" y="3946"/>
                </a:cubicBezTo>
                <a:cubicBezTo>
                  <a:pt x="11669" y="3946"/>
                  <a:pt x="11549" y="3913"/>
                  <a:pt x="11407" y="3819"/>
                </a:cubicBezTo>
                <a:cubicBezTo>
                  <a:pt x="10813" y="3418"/>
                  <a:pt x="10428" y="3627"/>
                  <a:pt x="9771" y="3177"/>
                </a:cubicBezTo>
                <a:cubicBezTo>
                  <a:pt x="9097" y="2712"/>
                  <a:pt x="8696" y="2407"/>
                  <a:pt x="8407" y="2407"/>
                </a:cubicBezTo>
                <a:cubicBezTo>
                  <a:pt x="8102" y="2407"/>
                  <a:pt x="7204" y="2215"/>
                  <a:pt x="6690" y="2006"/>
                </a:cubicBezTo>
                <a:cubicBezTo>
                  <a:pt x="6193" y="1814"/>
                  <a:pt x="5888" y="1300"/>
                  <a:pt x="5487" y="1300"/>
                </a:cubicBezTo>
                <a:cubicBezTo>
                  <a:pt x="5121" y="1300"/>
                  <a:pt x="4596" y="887"/>
                  <a:pt x="3971" y="887"/>
                </a:cubicBezTo>
                <a:cubicBezTo>
                  <a:pt x="3910" y="887"/>
                  <a:pt x="3849" y="891"/>
                  <a:pt x="3786" y="899"/>
                </a:cubicBezTo>
                <a:cubicBezTo>
                  <a:pt x="3343" y="970"/>
                  <a:pt x="3019" y="1155"/>
                  <a:pt x="2717" y="1155"/>
                </a:cubicBezTo>
                <a:cubicBezTo>
                  <a:pt x="2538" y="1155"/>
                  <a:pt x="2367" y="1090"/>
                  <a:pt x="2182" y="899"/>
                </a:cubicBezTo>
                <a:cubicBezTo>
                  <a:pt x="1701" y="402"/>
                  <a:pt x="0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13" name="Google Shape;413;p14"/>
          <p:cNvGrpSpPr/>
          <p:nvPr/>
        </p:nvGrpSpPr>
        <p:grpSpPr>
          <a:xfrm>
            <a:off x="4061601" y="-304807"/>
            <a:ext cx="5175734" cy="1427432"/>
            <a:chOff x="4061600" y="-304807"/>
            <a:chExt cx="5175734" cy="1427432"/>
          </a:xfrm>
        </p:grpSpPr>
        <p:sp>
          <p:nvSpPr>
            <p:cNvPr id="414" name="Google Shape;414;p14"/>
            <p:cNvSpPr/>
            <p:nvPr/>
          </p:nvSpPr>
          <p:spPr>
            <a:xfrm>
              <a:off x="4061622" y="-242009"/>
              <a:ext cx="5175713" cy="1364634"/>
            </a:xfrm>
            <a:custGeom>
              <a:avLst/>
              <a:gdLst/>
              <a:ahLst/>
              <a:cxnLst/>
              <a:rect l="l" t="t" r="r" b="b"/>
              <a:pathLst>
                <a:path w="33050" h="8714" extrusionOk="0">
                  <a:moveTo>
                    <a:pt x="0" y="0"/>
                  </a:moveTo>
                  <a:lnTo>
                    <a:pt x="0" y="8705"/>
                  </a:lnTo>
                  <a:cubicBezTo>
                    <a:pt x="27" y="8711"/>
                    <a:pt x="54" y="8714"/>
                    <a:pt x="80" y="8714"/>
                  </a:cubicBezTo>
                  <a:cubicBezTo>
                    <a:pt x="199" y="8714"/>
                    <a:pt x="308" y="8657"/>
                    <a:pt x="418" y="8588"/>
                  </a:cubicBezTo>
                  <a:cubicBezTo>
                    <a:pt x="554" y="8452"/>
                    <a:pt x="622" y="8316"/>
                    <a:pt x="720" y="8316"/>
                  </a:cubicBezTo>
                  <a:cubicBezTo>
                    <a:pt x="730" y="8316"/>
                    <a:pt x="741" y="8318"/>
                    <a:pt x="752" y="8321"/>
                  </a:cubicBezTo>
                  <a:cubicBezTo>
                    <a:pt x="842" y="8332"/>
                    <a:pt x="887" y="8404"/>
                    <a:pt x="972" y="8404"/>
                  </a:cubicBezTo>
                  <a:cubicBezTo>
                    <a:pt x="1014" y="8404"/>
                    <a:pt x="1065" y="8387"/>
                    <a:pt x="1137" y="8338"/>
                  </a:cubicBezTo>
                  <a:cubicBezTo>
                    <a:pt x="1337" y="8187"/>
                    <a:pt x="1304" y="8104"/>
                    <a:pt x="1487" y="8104"/>
                  </a:cubicBezTo>
                  <a:cubicBezTo>
                    <a:pt x="1654" y="8104"/>
                    <a:pt x="1805" y="8070"/>
                    <a:pt x="1972" y="8003"/>
                  </a:cubicBezTo>
                  <a:cubicBezTo>
                    <a:pt x="2223" y="7953"/>
                    <a:pt x="2473" y="7903"/>
                    <a:pt x="2690" y="7770"/>
                  </a:cubicBezTo>
                  <a:cubicBezTo>
                    <a:pt x="2795" y="7686"/>
                    <a:pt x="2821" y="7648"/>
                    <a:pt x="2913" y="7648"/>
                  </a:cubicBezTo>
                  <a:cubicBezTo>
                    <a:pt x="2967" y="7648"/>
                    <a:pt x="3044" y="7661"/>
                    <a:pt x="3175" y="7686"/>
                  </a:cubicBezTo>
                  <a:cubicBezTo>
                    <a:pt x="3282" y="7706"/>
                    <a:pt x="3336" y="7713"/>
                    <a:pt x="3370" y="7713"/>
                  </a:cubicBezTo>
                  <a:cubicBezTo>
                    <a:pt x="3428" y="7713"/>
                    <a:pt x="3428" y="7694"/>
                    <a:pt x="3528" y="7694"/>
                  </a:cubicBezTo>
                  <a:cubicBezTo>
                    <a:pt x="3563" y="7694"/>
                    <a:pt x="3610" y="7697"/>
                    <a:pt x="3676" y="7703"/>
                  </a:cubicBezTo>
                  <a:cubicBezTo>
                    <a:pt x="3972" y="7743"/>
                    <a:pt x="4041" y="7859"/>
                    <a:pt x="4275" y="7859"/>
                  </a:cubicBezTo>
                  <a:cubicBezTo>
                    <a:pt x="4331" y="7859"/>
                    <a:pt x="4397" y="7853"/>
                    <a:pt x="4478" y="7836"/>
                  </a:cubicBezTo>
                  <a:cubicBezTo>
                    <a:pt x="4608" y="7810"/>
                    <a:pt x="4691" y="7802"/>
                    <a:pt x="4761" y="7802"/>
                  </a:cubicBezTo>
                  <a:cubicBezTo>
                    <a:pt x="4881" y="7802"/>
                    <a:pt x="4963" y="7827"/>
                    <a:pt x="5177" y="7827"/>
                  </a:cubicBezTo>
                  <a:cubicBezTo>
                    <a:pt x="5239" y="7827"/>
                    <a:pt x="5310" y="7825"/>
                    <a:pt x="5397" y="7820"/>
                  </a:cubicBezTo>
                  <a:cubicBezTo>
                    <a:pt x="5603" y="7780"/>
                    <a:pt x="5803" y="7764"/>
                    <a:pt x="6003" y="7764"/>
                  </a:cubicBezTo>
                  <a:cubicBezTo>
                    <a:pt x="6145" y="7764"/>
                    <a:pt x="6288" y="7772"/>
                    <a:pt x="6433" y="7786"/>
                  </a:cubicBezTo>
                  <a:cubicBezTo>
                    <a:pt x="6643" y="7810"/>
                    <a:pt x="6751" y="7839"/>
                    <a:pt x="6858" y="7839"/>
                  </a:cubicBezTo>
                  <a:cubicBezTo>
                    <a:pt x="6973" y="7839"/>
                    <a:pt x="7085" y="7806"/>
                    <a:pt x="7319" y="7703"/>
                  </a:cubicBezTo>
                  <a:cubicBezTo>
                    <a:pt x="7536" y="7594"/>
                    <a:pt x="7768" y="7542"/>
                    <a:pt x="8001" y="7542"/>
                  </a:cubicBezTo>
                  <a:cubicBezTo>
                    <a:pt x="8125" y="7542"/>
                    <a:pt x="8249" y="7557"/>
                    <a:pt x="8371" y="7586"/>
                  </a:cubicBezTo>
                  <a:cubicBezTo>
                    <a:pt x="8755" y="7666"/>
                    <a:pt x="8940" y="7837"/>
                    <a:pt x="9365" y="7837"/>
                  </a:cubicBezTo>
                  <a:cubicBezTo>
                    <a:pt x="9384" y="7837"/>
                    <a:pt x="9404" y="7837"/>
                    <a:pt x="9424" y="7836"/>
                  </a:cubicBezTo>
                  <a:cubicBezTo>
                    <a:pt x="9830" y="7806"/>
                    <a:pt x="10196" y="7438"/>
                    <a:pt x="10399" y="7438"/>
                  </a:cubicBezTo>
                  <a:cubicBezTo>
                    <a:pt x="10421" y="7438"/>
                    <a:pt x="10442" y="7442"/>
                    <a:pt x="10460" y="7452"/>
                  </a:cubicBezTo>
                  <a:cubicBezTo>
                    <a:pt x="10614" y="7529"/>
                    <a:pt x="10522" y="7635"/>
                    <a:pt x="10614" y="7635"/>
                  </a:cubicBezTo>
                  <a:cubicBezTo>
                    <a:pt x="10642" y="7635"/>
                    <a:pt x="10687" y="7626"/>
                    <a:pt x="10761" y="7602"/>
                  </a:cubicBezTo>
                  <a:cubicBezTo>
                    <a:pt x="11060" y="7508"/>
                    <a:pt x="11270" y="7384"/>
                    <a:pt x="11363" y="7384"/>
                  </a:cubicBezTo>
                  <a:cubicBezTo>
                    <a:pt x="11369" y="7384"/>
                    <a:pt x="11374" y="7384"/>
                    <a:pt x="11379" y="7385"/>
                  </a:cubicBezTo>
                  <a:cubicBezTo>
                    <a:pt x="11462" y="7419"/>
                    <a:pt x="11178" y="7435"/>
                    <a:pt x="11630" y="7536"/>
                  </a:cubicBezTo>
                  <a:cubicBezTo>
                    <a:pt x="11880" y="7602"/>
                    <a:pt x="12164" y="7619"/>
                    <a:pt x="12415" y="7619"/>
                  </a:cubicBezTo>
                  <a:cubicBezTo>
                    <a:pt x="12599" y="7602"/>
                    <a:pt x="12799" y="7552"/>
                    <a:pt x="13000" y="7502"/>
                  </a:cubicBezTo>
                  <a:cubicBezTo>
                    <a:pt x="13013" y="7500"/>
                    <a:pt x="13027" y="7499"/>
                    <a:pt x="13042" y="7499"/>
                  </a:cubicBezTo>
                  <a:cubicBezTo>
                    <a:pt x="13213" y="7499"/>
                    <a:pt x="13470" y="7637"/>
                    <a:pt x="13868" y="7637"/>
                  </a:cubicBezTo>
                  <a:cubicBezTo>
                    <a:pt x="13946" y="7637"/>
                    <a:pt x="14030" y="7632"/>
                    <a:pt x="14119" y="7619"/>
                  </a:cubicBezTo>
                  <a:cubicBezTo>
                    <a:pt x="14704" y="7536"/>
                    <a:pt x="14520" y="7368"/>
                    <a:pt x="15188" y="7368"/>
                  </a:cubicBezTo>
                  <a:lnTo>
                    <a:pt x="16274" y="7368"/>
                  </a:lnTo>
                  <a:cubicBezTo>
                    <a:pt x="16659" y="7368"/>
                    <a:pt x="16408" y="7352"/>
                    <a:pt x="16893" y="7352"/>
                  </a:cubicBezTo>
                  <a:cubicBezTo>
                    <a:pt x="17308" y="7352"/>
                    <a:pt x="17294" y="7610"/>
                    <a:pt x="17513" y="7610"/>
                  </a:cubicBezTo>
                  <a:cubicBezTo>
                    <a:pt x="17549" y="7610"/>
                    <a:pt x="17592" y="7602"/>
                    <a:pt x="17645" y="7586"/>
                  </a:cubicBezTo>
                  <a:cubicBezTo>
                    <a:pt x="17879" y="7469"/>
                    <a:pt x="18129" y="7419"/>
                    <a:pt x="18380" y="7368"/>
                  </a:cubicBezTo>
                  <a:cubicBezTo>
                    <a:pt x="18400" y="7367"/>
                    <a:pt x="18418" y="7366"/>
                    <a:pt x="18436" y="7366"/>
                  </a:cubicBezTo>
                  <a:cubicBezTo>
                    <a:pt x="18678" y="7366"/>
                    <a:pt x="18736" y="7531"/>
                    <a:pt x="18956" y="7531"/>
                  </a:cubicBezTo>
                  <a:cubicBezTo>
                    <a:pt x="19005" y="7531"/>
                    <a:pt x="19062" y="7522"/>
                    <a:pt x="19132" y="7502"/>
                  </a:cubicBezTo>
                  <a:cubicBezTo>
                    <a:pt x="19533" y="7368"/>
                    <a:pt x="19566" y="7118"/>
                    <a:pt x="20051" y="7118"/>
                  </a:cubicBezTo>
                  <a:cubicBezTo>
                    <a:pt x="20452" y="7101"/>
                    <a:pt x="20869" y="7034"/>
                    <a:pt x="21237" y="6934"/>
                  </a:cubicBezTo>
                  <a:cubicBezTo>
                    <a:pt x="21474" y="6893"/>
                    <a:pt x="21609" y="6814"/>
                    <a:pt x="21764" y="6814"/>
                  </a:cubicBezTo>
                  <a:cubicBezTo>
                    <a:pt x="21861" y="6814"/>
                    <a:pt x="21965" y="6844"/>
                    <a:pt x="22106" y="6934"/>
                  </a:cubicBezTo>
                  <a:cubicBezTo>
                    <a:pt x="22457" y="7168"/>
                    <a:pt x="22356" y="7536"/>
                    <a:pt x="22824" y="7602"/>
                  </a:cubicBezTo>
                  <a:cubicBezTo>
                    <a:pt x="23309" y="7669"/>
                    <a:pt x="23727" y="7886"/>
                    <a:pt x="23960" y="7886"/>
                  </a:cubicBezTo>
                  <a:cubicBezTo>
                    <a:pt x="24178" y="7886"/>
                    <a:pt x="24244" y="7870"/>
                    <a:pt x="24746" y="7870"/>
                  </a:cubicBezTo>
                  <a:cubicBezTo>
                    <a:pt x="25197" y="7870"/>
                    <a:pt x="25851" y="7748"/>
                    <a:pt x="26099" y="7748"/>
                  </a:cubicBezTo>
                  <a:cubicBezTo>
                    <a:pt x="26127" y="7748"/>
                    <a:pt x="26149" y="7749"/>
                    <a:pt x="26166" y="7753"/>
                  </a:cubicBezTo>
                  <a:cubicBezTo>
                    <a:pt x="26333" y="7770"/>
                    <a:pt x="26701" y="7770"/>
                    <a:pt x="26901" y="7836"/>
                  </a:cubicBezTo>
                  <a:cubicBezTo>
                    <a:pt x="27252" y="7937"/>
                    <a:pt x="27620" y="8003"/>
                    <a:pt x="27970" y="8037"/>
                  </a:cubicBezTo>
                  <a:cubicBezTo>
                    <a:pt x="27987" y="8039"/>
                    <a:pt x="28004" y="8039"/>
                    <a:pt x="28020" y="8039"/>
                  </a:cubicBezTo>
                  <a:cubicBezTo>
                    <a:pt x="28454" y="8039"/>
                    <a:pt x="28519" y="7431"/>
                    <a:pt x="29000" y="7431"/>
                  </a:cubicBezTo>
                  <a:cubicBezTo>
                    <a:pt x="29024" y="7431"/>
                    <a:pt x="29048" y="7432"/>
                    <a:pt x="29073" y="7435"/>
                  </a:cubicBezTo>
                  <a:cubicBezTo>
                    <a:pt x="29641" y="7502"/>
                    <a:pt x="29808" y="7636"/>
                    <a:pt x="30243" y="7703"/>
                  </a:cubicBezTo>
                  <a:cubicBezTo>
                    <a:pt x="30677" y="7770"/>
                    <a:pt x="30878" y="7870"/>
                    <a:pt x="31396" y="7920"/>
                  </a:cubicBezTo>
                  <a:cubicBezTo>
                    <a:pt x="31891" y="7952"/>
                    <a:pt x="32112" y="8121"/>
                    <a:pt x="32466" y="8121"/>
                  </a:cubicBezTo>
                  <a:cubicBezTo>
                    <a:pt x="32482" y="8121"/>
                    <a:pt x="32499" y="8121"/>
                    <a:pt x="32515" y="8120"/>
                  </a:cubicBezTo>
                  <a:cubicBezTo>
                    <a:pt x="32547" y="8116"/>
                    <a:pt x="32578" y="8113"/>
                    <a:pt x="32608" y="8113"/>
                  </a:cubicBezTo>
                  <a:cubicBezTo>
                    <a:pt x="32789" y="8113"/>
                    <a:pt x="32950" y="8197"/>
                    <a:pt x="33050" y="8354"/>
                  </a:cubicBezTo>
                  <a:lnTo>
                    <a:pt x="33050" y="0"/>
                  </a:lnTo>
                  <a:close/>
                </a:path>
              </a:pathLst>
            </a:custGeom>
            <a:solidFill>
              <a:srgbClr val="66A070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4061622" y="-304807"/>
              <a:ext cx="5170545" cy="1369019"/>
            </a:xfrm>
            <a:custGeom>
              <a:avLst/>
              <a:gdLst/>
              <a:ahLst/>
              <a:cxnLst/>
              <a:rect l="l" t="t" r="r" b="b"/>
              <a:pathLst>
                <a:path w="33017" h="8742" extrusionOk="0">
                  <a:moveTo>
                    <a:pt x="0" y="0"/>
                  </a:moveTo>
                  <a:lnTo>
                    <a:pt x="0" y="33"/>
                  </a:lnTo>
                  <a:lnTo>
                    <a:pt x="0" y="8739"/>
                  </a:lnTo>
                  <a:cubicBezTo>
                    <a:pt x="16" y="8740"/>
                    <a:pt x="32" y="8741"/>
                    <a:pt x="47" y="8741"/>
                  </a:cubicBezTo>
                  <a:cubicBezTo>
                    <a:pt x="179" y="8741"/>
                    <a:pt x="298" y="8680"/>
                    <a:pt x="418" y="8605"/>
                  </a:cubicBezTo>
                  <a:cubicBezTo>
                    <a:pt x="561" y="8478"/>
                    <a:pt x="628" y="8336"/>
                    <a:pt x="735" y="8336"/>
                  </a:cubicBezTo>
                  <a:cubicBezTo>
                    <a:pt x="740" y="8336"/>
                    <a:pt x="746" y="8337"/>
                    <a:pt x="752" y="8338"/>
                  </a:cubicBezTo>
                  <a:cubicBezTo>
                    <a:pt x="842" y="8349"/>
                    <a:pt x="887" y="8421"/>
                    <a:pt x="972" y="8421"/>
                  </a:cubicBezTo>
                  <a:cubicBezTo>
                    <a:pt x="1014" y="8421"/>
                    <a:pt x="1065" y="8404"/>
                    <a:pt x="1137" y="8354"/>
                  </a:cubicBezTo>
                  <a:cubicBezTo>
                    <a:pt x="1337" y="8221"/>
                    <a:pt x="1304" y="8137"/>
                    <a:pt x="1487" y="8137"/>
                  </a:cubicBezTo>
                  <a:cubicBezTo>
                    <a:pt x="1654" y="8137"/>
                    <a:pt x="1805" y="8087"/>
                    <a:pt x="1972" y="8020"/>
                  </a:cubicBezTo>
                  <a:cubicBezTo>
                    <a:pt x="2223" y="7987"/>
                    <a:pt x="2473" y="7920"/>
                    <a:pt x="2690" y="7786"/>
                  </a:cubicBezTo>
                  <a:cubicBezTo>
                    <a:pt x="2793" y="7714"/>
                    <a:pt x="2820" y="7680"/>
                    <a:pt x="2907" y="7680"/>
                  </a:cubicBezTo>
                  <a:cubicBezTo>
                    <a:pt x="2962" y="7680"/>
                    <a:pt x="3040" y="7694"/>
                    <a:pt x="3175" y="7719"/>
                  </a:cubicBezTo>
                  <a:cubicBezTo>
                    <a:pt x="3263" y="7732"/>
                    <a:pt x="3315" y="7736"/>
                    <a:pt x="3350" y="7736"/>
                  </a:cubicBezTo>
                  <a:cubicBezTo>
                    <a:pt x="3419" y="7736"/>
                    <a:pt x="3419" y="7719"/>
                    <a:pt x="3492" y="7719"/>
                  </a:cubicBezTo>
                  <a:cubicBezTo>
                    <a:pt x="3529" y="7719"/>
                    <a:pt x="3584" y="7724"/>
                    <a:pt x="3676" y="7736"/>
                  </a:cubicBezTo>
                  <a:cubicBezTo>
                    <a:pt x="3972" y="7763"/>
                    <a:pt x="4040" y="7876"/>
                    <a:pt x="4273" y="7876"/>
                  </a:cubicBezTo>
                  <a:cubicBezTo>
                    <a:pt x="4330" y="7876"/>
                    <a:pt x="4396" y="7869"/>
                    <a:pt x="4478" y="7853"/>
                  </a:cubicBezTo>
                  <a:cubicBezTo>
                    <a:pt x="4896" y="7769"/>
                    <a:pt x="4829" y="7586"/>
                    <a:pt x="5397" y="7552"/>
                  </a:cubicBezTo>
                  <a:cubicBezTo>
                    <a:pt x="5603" y="7513"/>
                    <a:pt x="5803" y="7497"/>
                    <a:pt x="6003" y="7497"/>
                  </a:cubicBezTo>
                  <a:cubicBezTo>
                    <a:pt x="6145" y="7497"/>
                    <a:pt x="6288" y="7505"/>
                    <a:pt x="6433" y="7519"/>
                  </a:cubicBezTo>
                  <a:cubicBezTo>
                    <a:pt x="6643" y="7543"/>
                    <a:pt x="6751" y="7571"/>
                    <a:pt x="6858" y="7571"/>
                  </a:cubicBezTo>
                  <a:cubicBezTo>
                    <a:pt x="6973" y="7571"/>
                    <a:pt x="7085" y="7539"/>
                    <a:pt x="7319" y="7435"/>
                  </a:cubicBezTo>
                  <a:cubicBezTo>
                    <a:pt x="7536" y="7326"/>
                    <a:pt x="7768" y="7274"/>
                    <a:pt x="8001" y="7274"/>
                  </a:cubicBezTo>
                  <a:cubicBezTo>
                    <a:pt x="8125" y="7274"/>
                    <a:pt x="8249" y="7289"/>
                    <a:pt x="8371" y="7318"/>
                  </a:cubicBezTo>
                  <a:cubicBezTo>
                    <a:pt x="8755" y="7398"/>
                    <a:pt x="8940" y="7570"/>
                    <a:pt x="9365" y="7570"/>
                  </a:cubicBezTo>
                  <a:cubicBezTo>
                    <a:pt x="9384" y="7570"/>
                    <a:pt x="9404" y="7570"/>
                    <a:pt x="9424" y="7569"/>
                  </a:cubicBezTo>
                  <a:cubicBezTo>
                    <a:pt x="9771" y="7543"/>
                    <a:pt x="10088" y="7458"/>
                    <a:pt x="10299" y="7458"/>
                  </a:cubicBezTo>
                  <a:cubicBezTo>
                    <a:pt x="10363" y="7458"/>
                    <a:pt x="10417" y="7466"/>
                    <a:pt x="10460" y="7485"/>
                  </a:cubicBezTo>
                  <a:cubicBezTo>
                    <a:pt x="10617" y="7551"/>
                    <a:pt x="10518" y="7667"/>
                    <a:pt x="10619" y="7667"/>
                  </a:cubicBezTo>
                  <a:cubicBezTo>
                    <a:pt x="10647" y="7667"/>
                    <a:pt x="10691" y="7658"/>
                    <a:pt x="10761" y="7636"/>
                  </a:cubicBezTo>
                  <a:cubicBezTo>
                    <a:pt x="11058" y="7526"/>
                    <a:pt x="11267" y="7417"/>
                    <a:pt x="11361" y="7417"/>
                  </a:cubicBezTo>
                  <a:cubicBezTo>
                    <a:pt x="11368" y="7417"/>
                    <a:pt x="11373" y="7418"/>
                    <a:pt x="11379" y="7419"/>
                  </a:cubicBezTo>
                  <a:cubicBezTo>
                    <a:pt x="11462" y="7435"/>
                    <a:pt x="11178" y="7469"/>
                    <a:pt x="11630" y="7569"/>
                  </a:cubicBezTo>
                  <a:cubicBezTo>
                    <a:pt x="11880" y="7636"/>
                    <a:pt x="12164" y="7653"/>
                    <a:pt x="12415" y="7653"/>
                  </a:cubicBezTo>
                  <a:cubicBezTo>
                    <a:pt x="12599" y="7619"/>
                    <a:pt x="12799" y="7586"/>
                    <a:pt x="13000" y="7519"/>
                  </a:cubicBezTo>
                  <a:cubicBezTo>
                    <a:pt x="13200" y="7502"/>
                    <a:pt x="13534" y="7419"/>
                    <a:pt x="14119" y="7352"/>
                  </a:cubicBezTo>
                  <a:cubicBezTo>
                    <a:pt x="14704" y="7285"/>
                    <a:pt x="14520" y="7101"/>
                    <a:pt x="15188" y="7101"/>
                  </a:cubicBezTo>
                  <a:cubicBezTo>
                    <a:pt x="15857" y="7101"/>
                    <a:pt x="15857" y="7402"/>
                    <a:pt x="16258" y="7402"/>
                  </a:cubicBezTo>
                  <a:cubicBezTo>
                    <a:pt x="16642" y="7402"/>
                    <a:pt x="16391" y="7368"/>
                    <a:pt x="16876" y="7368"/>
                  </a:cubicBezTo>
                  <a:cubicBezTo>
                    <a:pt x="17286" y="7368"/>
                    <a:pt x="17277" y="7632"/>
                    <a:pt x="17488" y="7632"/>
                  </a:cubicBezTo>
                  <a:cubicBezTo>
                    <a:pt x="17526" y="7632"/>
                    <a:pt x="17571" y="7623"/>
                    <a:pt x="17628" y="7602"/>
                  </a:cubicBezTo>
                  <a:cubicBezTo>
                    <a:pt x="17862" y="7502"/>
                    <a:pt x="18112" y="7435"/>
                    <a:pt x="18363" y="7402"/>
                  </a:cubicBezTo>
                  <a:cubicBezTo>
                    <a:pt x="18391" y="7398"/>
                    <a:pt x="18416" y="7396"/>
                    <a:pt x="18439" y="7396"/>
                  </a:cubicBezTo>
                  <a:cubicBezTo>
                    <a:pt x="18661" y="7396"/>
                    <a:pt x="18724" y="7553"/>
                    <a:pt x="18929" y="7553"/>
                  </a:cubicBezTo>
                  <a:cubicBezTo>
                    <a:pt x="18981" y="7553"/>
                    <a:pt x="19041" y="7544"/>
                    <a:pt x="19115" y="7519"/>
                  </a:cubicBezTo>
                  <a:cubicBezTo>
                    <a:pt x="19516" y="7402"/>
                    <a:pt x="19549" y="7151"/>
                    <a:pt x="20034" y="7151"/>
                  </a:cubicBezTo>
                  <a:cubicBezTo>
                    <a:pt x="20435" y="7118"/>
                    <a:pt x="20853" y="7068"/>
                    <a:pt x="21220" y="6951"/>
                  </a:cubicBezTo>
                  <a:cubicBezTo>
                    <a:pt x="21461" y="6919"/>
                    <a:pt x="21597" y="6842"/>
                    <a:pt x="21751" y="6842"/>
                  </a:cubicBezTo>
                  <a:cubicBezTo>
                    <a:pt x="21843" y="6842"/>
                    <a:pt x="21941" y="6870"/>
                    <a:pt x="22072" y="6951"/>
                  </a:cubicBezTo>
                  <a:cubicBezTo>
                    <a:pt x="22440" y="7185"/>
                    <a:pt x="22323" y="7185"/>
                    <a:pt x="22808" y="7252"/>
                  </a:cubicBezTo>
                  <a:cubicBezTo>
                    <a:pt x="23292" y="7318"/>
                    <a:pt x="23710" y="7536"/>
                    <a:pt x="23944" y="7536"/>
                  </a:cubicBezTo>
                  <a:cubicBezTo>
                    <a:pt x="24161" y="7536"/>
                    <a:pt x="24228" y="7519"/>
                    <a:pt x="24729" y="7519"/>
                  </a:cubicBezTo>
                  <a:cubicBezTo>
                    <a:pt x="25180" y="7519"/>
                    <a:pt x="25834" y="7397"/>
                    <a:pt x="26082" y="7397"/>
                  </a:cubicBezTo>
                  <a:cubicBezTo>
                    <a:pt x="26110" y="7397"/>
                    <a:pt x="26133" y="7399"/>
                    <a:pt x="26149" y="7402"/>
                  </a:cubicBezTo>
                  <a:cubicBezTo>
                    <a:pt x="26316" y="7419"/>
                    <a:pt x="26667" y="7419"/>
                    <a:pt x="26884" y="7485"/>
                  </a:cubicBezTo>
                  <a:cubicBezTo>
                    <a:pt x="27235" y="7569"/>
                    <a:pt x="27586" y="7653"/>
                    <a:pt x="27954" y="7686"/>
                  </a:cubicBezTo>
                  <a:cubicBezTo>
                    <a:pt x="28011" y="7692"/>
                    <a:pt x="28061" y="7694"/>
                    <a:pt x="28108" y="7694"/>
                  </a:cubicBezTo>
                  <a:cubicBezTo>
                    <a:pt x="28410" y="7694"/>
                    <a:pt x="28518" y="7589"/>
                    <a:pt x="28839" y="7589"/>
                  </a:cubicBezTo>
                  <a:cubicBezTo>
                    <a:pt x="28903" y="7589"/>
                    <a:pt x="28974" y="7593"/>
                    <a:pt x="29057" y="7602"/>
                  </a:cubicBezTo>
                  <a:cubicBezTo>
                    <a:pt x="29625" y="7669"/>
                    <a:pt x="29792" y="7820"/>
                    <a:pt x="30226" y="7870"/>
                  </a:cubicBezTo>
                  <a:cubicBezTo>
                    <a:pt x="30502" y="7907"/>
                    <a:pt x="30796" y="7926"/>
                    <a:pt x="31088" y="7926"/>
                  </a:cubicBezTo>
                  <a:cubicBezTo>
                    <a:pt x="31186" y="7926"/>
                    <a:pt x="31283" y="7924"/>
                    <a:pt x="31379" y="7920"/>
                  </a:cubicBezTo>
                  <a:cubicBezTo>
                    <a:pt x="31860" y="7935"/>
                    <a:pt x="32067" y="8124"/>
                    <a:pt x="32416" y="8124"/>
                  </a:cubicBezTo>
                  <a:cubicBezTo>
                    <a:pt x="32442" y="8124"/>
                    <a:pt x="32470" y="8123"/>
                    <a:pt x="32499" y="8120"/>
                  </a:cubicBezTo>
                  <a:cubicBezTo>
                    <a:pt x="32527" y="8116"/>
                    <a:pt x="32554" y="8114"/>
                    <a:pt x="32582" y="8114"/>
                  </a:cubicBezTo>
                  <a:cubicBezTo>
                    <a:pt x="32766" y="8114"/>
                    <a:pt x="32929" y="8209"/>
                    <a:pt x="33016" y="8354"/>
                  </a:cubicBezTo>
                  <a:lnTo>
                    <a:pt x="33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4061600" y="-295400"/>
              <a:ext cx="5170572" cy="1350227"/>
            </a:xfrm>
            <a:custGeom>
              <a:avLst/>
              <a:gdLst/>
              <a:ahLst/>
              <a:cxnLst/>
              <a:rect l="l" t="t" r="r" b="b"/>
              <a:pathLst>
                <a:path w="32984" h="8622" extrusionOk="0">
                  <a:moveTo>
                    <a:pt x="1070" y="451"/>
                  </a:moveTo>
                  <a:lnTo>
                    <a:pt x="1070" y="1120"/>
                  </a:lnTo>
                  <a:lnTo>
                    <a:pt x="401" y="1120"/>
                  </a:lnTo>
                  <a:lnTo>
                    <a:pt x="401" y="451"/>
                  </a:lnTo>
                  <a:close/>
                  <a:moveTo>
                    <a:pt x="1822" y="451"/>
                  </a:moveTo>
                  <a:lnTo>
                    <a:pt x="1822" y="1120"/>
                  </a:lnTo>
                  <a:lnTo>
                    <a:pt x="1153" y="1120"/>
                  </a:lnTo>
                  <a:lnTo>
                    <a:pt x="1153" y="451"/>
                  </a:lnTo>
                  <a:close/>
                  <a:moveTo>
                    <a:pt x="2573" y="451"/>
                  </a:moveTo>
                  <a:lnTo>
                    <a:pt x="2573" y="1120"/>
                  </a:lnTo>
                  <a:lnTo>
                    <a:pt x="1905" y="1120"/>
                  </a:lnTo>
                  <a:lnTo>
                    <a:pt x="1905" y="451"/>
                  </a:lnTo>
                  <a:close/>
                  <a:moveTo>
                    <a:pt x="3325" y="451"/>
                  </a:moveTo>
                  <a:lnTo>
                    <a:pt x="3325" y="1120"/>
                  </a:lnTo>
                  <a:lnTo>
                    <a:pt x="2657" y="1120"/>
                  </a:lnTo>
                  <a:lnTo>
                    <a:pt x="2657" y="451"/>
                  </a:lnTo>
                  <a:close/>
                  <a:moveTo>
                    <a:pt x="4077" y="451"/>
                  </a:moveTo>
                  <a:lnTo>
                    <a:pt x="4077" y="1120"/>
                  </a:lnTo>
                  <a:lnTo>
                    <a:pt x="3409" y="1120"/>
                  </a:lnTo>
                  <a:lnTo>
                    <a:pt x="3409" y="451"/>
                  </a:lnTo>
                  <a:close/>
                  <a:moveTo>
                    <a:pt x="4829" y="451"/>
                  </a:moveTo>
                  <a:lnTo>
                    <a:pt x="4829" y="1120"/>
                  </a:lnTo>
                  <a:lnTo>
                    <a:pt x="4161" y="1120"/>
                  </a:lnTo>
                  <a:lnTo>
                    <a:pt x="4161" y="451"/>
                  </a:lnTo>
                  <a:close/>
                  <a:moveTo>
                    <a:pt x="5564" y="451"/>
                  </a:moveTo>
                  <a:lnTo>
                    <a:pt x="5564" y="1120"/>
                  </a:lnTo>
                  <a:lnTo>
                    <a:pt x="4896" y="1120"/>
                  </a:lnTo>
                  <a:lnTo>
                    <a:pt x="4896" y="451"/>
                  </a:lnTo>
                  <a:close/>
                  <a:moveTo>
                    <a:pt x="6299" y="451"/>
                  </a:moveTo>
                  <a:lnTo>
                    <a:pt x="6299" y="1120"/>
                  </a:lnTo>
                  <a:lnTo>
                    <a:pt x="5648" y="1120"/>
                  </a:lnTo>
                  <a:lnTo>
                    <a:pt x="5648" y="451"/>
                  </a:lnTo>
                  <a:close/>
                  <a:moveTo>
                    <a:pt x="7068" y="451"/>
                  </a:moveTo>
                  <a:lnTo>
                    <a:pt x="7068" y="1120"/>
                  </a:lnTo>
                  <a:lnTo>
                    <a:pt x="6400" y="1120"/>
                  </a:lnTo>
                  <a:lnTo>
                    <a:pt x="6400" y="451"/>
                  </a:lnTo>
                  <a:close/>
                  <a:moveTo>
                    <a:pt x="7803" y="451"/>
                  </a:moveTo>
                  <a:lnTo>
                    <a:pt x="7803" y="1120"/>
                  </a:lnTo>
                  <a:lnTo>
                    <a:pt x="7135" y="1120"/>
                  </a:lnTo>
                  <a:lnTo>
                    <a:pt x="7135" y="451"/>
                  </a:lnTo>
                  <a:close/>
                  <a:moveTo>
                    <a:pt x="8572" y="451"/>
                  </a:moveTo>
                  <a:lnTo>
                    <a:pt x="8572" y="1120"/>
                  </a:lnTo>
                  <a:lnTo>
                    <a:pt x="7904" y="1120"/>
                  </a:lnTo>
                  <a:lnTo>
                    <a:pt x="7904" y="451"/>
                  </a:lnTo>
                  <a:close/>
                  <a:moveTo>
                    <a:pt x="9324" y="451"/>
                  </a:moveTo>
                  <a:lnTo>
                    <a:pt x="9324" y="1120"/>
                  </a:lnTo>
                  <a:lnTo>
                    <a:pt x="8655" y="1120"/>
                  </a:lnTo>
                  <a:lnTo>
                    <a:pt x="8655" y="451"/>
                  </a:lnTo>
                  <a:close/>
                  <a:moveTo>
                    <a:pt x="10076" y="451"/>
                  </a:moveTo>
                  <a:lnTo>
                    <a:pt x="10076" y="1120"/>
                  </a:lnTo>
                  <a:lnTo>
                    <a:pt x="9407" y="1120"/>
                  </a:lnTo>
                  <a:lnTo>
                    <a:pt x="9407" y="451"/>
                  </a:lnTo>
                  <a:close/>
                  <a:moveTo>
                    <a:pt x="10828" y="451"/>
                  </a:moveTo>
                  <a:lnTo>
                    <a:pt x="10828" y="1120"/>
                  </a:lnTo>
                  <a:lnTo>
                    <a:pt x="10159" y="1120"/>
                  </a:lnTo>
                  <a:lnTo>
                    <a:pt x="10159" y="451"/>
                  </a:lnTo>
                  <a:close/>
                  <a:moveTo>
                    <a:pt x="11546" y="451"/>
                  </a:moveTo>
                  <a:lnTo>
                    <a:pt x="11546" y="1120"/>
                  </a:lnTo>
                  <a:lnTo>
                    <a:pt x="10878" y="1120"/>
                  </a:lnTo>
                  <a:lnTo>
                    <a:pt x="10878" y="451"/>
                  </a:lnTo>
                  <a:close/>
                  <a:moveTo>
                    <a:pt x="12331" y="451"/>
                  </a:moveTo>
                  <a:lnTo>
                    <a:pt x="12298" y="1120"/>
                  </a:lnTo>
                  <a:lnTo>
                    <a:pt x="11663" y="1120"/>
                  </a:lnTo>
                  <a:lnTo>
                    <a:pt x="11663" y="451"/>
                  </a:lnTo>
                  <a:close/>
                  <a:moveTo>
                    <a:pt x="13050" y="451"/>
                  </a:moveTo>
                  <a:lnTo>
                    <a:pt x="13050" y="1120"/>
                  </a:lnTo>
                  <a:lnTo>
                    <a:pt x="12381" y="1120"/>
                  </a:lnTo>
                  <a:lnTo>
                    <a:pt x="12381" y="451"/>
                  </a:lnTo>
                  <a:close/>
                  <a:moveTo>
                    <a:pt x="13802" y="451"/>
                  </a:moveTo>
                  <a:lnTo>
                    <a:pt x="13802" y="1120"/>
                  </a:lnTo>
                  <a:lnTo>
                    <a:pt x="13133" y="1120"/>
                  </a:lnTo>
                  <a:lnTo>
                    <a:pt x="13133" y="451"/>
                  </a:lnTo>
                  <a:close/>
                  <a:moveTo>
                    <a:pt x="14587" y="451"/>
                  </a:moveTo>
                  <a:lnTo>
                    <a:pt x="14554" y="1120"/>
                  </a:lnTo>
                  <a:lnTo>
                    <a:pt x="13885" y="1120"/>
                  </a:lnTo>
                  <a:lnTo>
                    <a:pt x="13885" y="451"/>
                  </a:lnTo>
                  <a:close/>
                  <a:moveTo>
                    <a:pt x="15305" y="451"/>
                  </a:moveTo>
                  <a:lnTo>
                    <a:pt x="15305" y="1120"/>
                  </a:lnTo>
                  <a:lnTo>
                    <a:pt x="14637" y="1120"/>
                  </a:lnTo>
                  <a:lnTo>
                    <a:pt x="14637" y="451"/>
                  </a:lnTo>
                  <a:close/>
                  <a:moveTo>
                    <a:pt x="16057" y="451"/>
                  </a:moveTo>
                  <a:lnTo>
                    <a:pt x="16057" y="1120"/>
                  </a:lnTo>
                  <a:lnTo>
                    <a:pt x="15389" y="1120"/>
                  </a:lnTo>
                  <a:lnTo>
                    <a:pt x="15389" y="451"/>
                  </a:lnTo>
                  <a:close/>
                  <a:moveTo>
                    <a:pt x="16792" y="451"/>
                  </a:moveTo>
                  <a:lnTo>
                    <a:pt x="16792" y="1120"/>
                  </a:lnTo>
                  <a:lnTo>
                    <a:pt x="16124" y="1120"/>
                  </a:lnTo>
                  <a:lnTo>
                    <a:pt x="16124" y="451"/>
                  </a:lnTo>
                  <a:close/>
                  <a:moveTo>
                    <a:pt x="17544" y="451"/>
                  </a:moveTo>
                  <a:lnTo>
                    <a:pt x="17544" y="1120"/>
                  </a:lnTo>
                  <a:lnTo>
                    <a:pt x="16876" y="1120"/>
                  </a:lnTo>
                  <a:lnTo>
                    <a:pt x="16876" y="451"/>
                  </a:lnTo>
                  <a:close/>
                  <a:moveTo>
                    <a:pt x="18296" y="451"/>
                  </a:moveTo>
                  <a:lnTo>
                    <a:pt x="18296" y="1120"/>
                  </a:lnTo>
                  <a:lnTo>
                    <a:pt x="17628" y="1120"/>
                  </a:lnTo>
                  <a:lnTo>
                    <a:pt x="17628" y="451"/>
                  </a:lnTo>
                  <a:close/>
                  <a:moveTo>
                    <a:pt x="19048" y="451"/>
                  </a:moveTo>
                  <a:lnTo>
                    <a:pt x="19048" y="1120"/>
                  </a:lnTo>
                  <a:lnTo>
                    <a:pt x="18380" y="1120"/>
                  </a:lnTo>
                  <a:lnTo>
                    <a:pt x="18380" y="451"/>
                  </a:lnTo>
                  <a:close/>
                  <a:moveTo>
                    <a:pt x="19800" y="451"/>
                  </a:moveTo>
                  <a:lnTo>
                    <a:pt x="19800" y="1120"/>
                  </a:lnTo>
                  <a:lnTo>
                    <a:pt x="19132" y="1120"/>
                  </a:lnTo>
                  <a:lnTo>
                    <a:pt x="19132" y="451"/>
                  </a:lnTo>
                  <a:close/>
                  <a:moveTo>
                    <a:pt x="20552" y="451"/>
                  </a:moveTo>
                  <a:lnTo>
                    <a:pt x="20552" y="1120"/>
                  </a:lnTo>
                  <a:lnTo>
                    <a:pt x="19884" y="1120"/>
                  </a:lnTo>
                  <a:lnTo>
                    <a:pt x="19884" y="451"/>
                  </a:lnTo>
                  <a:close/>
                  <a:moveTo>
                    <a:pt x="21304" y="451"/>
                  </a:moveTo>
                  <a:lnTo>
                    <a:pt x="21304" y="1120"/>
                  </a:lnTo>
                  <a:lnTo>
                    <a:pt x="20635" y="1120"/>
                  </a:lnTo>
                  <a:lnTo>
                    <a:pt x="20635" y="451"/>
                  </a:lnTo>
                  <a:close/>
                  <a:moveTo>
                    <a:pt x="22039" y="451"/>
                  </a:moveTo>
                  <a:lnTo>
                    <a:pt x="22039" y="1120"/>
                  </a:lnTo>
                  <a:lnTo>
                    <a:pt x="21371" y="1120"/>
                  </a:lnTo>
                  <a:lnTo>
                    <a:pt x="21371" y="451"/>
                  </a:lnTo>
                  <a:close/>
                  <a:moveTo>
                    <a:pt x="22791" y="451"/>
                  </a:moveTo>
                  <a:lnTo>
                    <a:pt x="22791" y="1120"/>
                  </a:lnTo>
                  <a:lnTo>
                    <a:pt x="22122" y="1120"/>
                  </a:lnTo>
                  <a:lnTo>
                    <a:pt x="22122" y="451"/>
                  </a:lnTo>
                  <a:close/>
                  <a:moveTo>
                    <a:pt x="23559" y="451"/>
                  </a:moveTo>
                  <a:lnTo>
                    <a:pt x="23543" y="1120"/>
                  </a:lnTo>
                  <a:lnTo>
                    <a:pt x="22874" y="1120"/>
                  </a:lnTo>
                  <a:lnTo>
                    <a:pt x="22874" y="451"/>
                  </a:lnTo>
                  <a:close/>
                  <a:moveTo>
                    <a:pt x="24295" y="451"/>
                  </a:moveTo>
                  <a:lnTo>
                    <a:pt x="24295" y="1120"/>
                  </a:lnTo>
                  <a:lnTo>
                    <a:pt x="23626" y="1120"/>
                  </a:lnTo>
                  <a:lnTo>
                    <a:pt x="23626" y="451"/>
                  </a:lnTo>
                  <a:close/>
                  <a:moveTo>
                    <a:pt x="25046" y="451"/>
                  </a:moveTo>
                  <a:lnTo>
                    <a:pt x="25046" y="1120"/>
                  </a:lnTo>
                  <a:lnTo>
                    <a:pt x="24378" y="1120"/>
                  </a:lnTo>
                  <a:lnTo>
                    <a:pt x="24378" y="451"/>
                  </a:lnTo>
                  <a:close/>
                  <a:moveTo>
                    <a:pt x="25798" y="451"/>
                  </a:moveTo>
                  <a:lnTo>
                    <a:pt x="25798" y="1120"/>
                  </a:lnTo>
                  <a:lnTo>
                    <a:pt x="25130" y="1120"/>
                  </a:lnTo>
                  <a:lnTo>
                    <a:pt x="25130" y="451"/>
                  </a:lnTo>
                  <a:close/>
                  <a:moveTo>
                    <a:pt x="26550" y="451"/>
                  </a:moveTo>
                  <a:lnTo>
                    <a:pt x="26550" y="1120"/>
                  </a:lnTo>
                  <a:lnTo>
                    <a:pt x="25882" y="1120"/>
                  </a:lnTo>
                  <a:lnTo>
                    <a:pt x="25882" y="451"/>
                  </a:lnTo>
                  <a:close/>
                  <a:moveTo>
                    <a:pt x="27285" y="451"/>
                  </a:moveTo>
                  <a:lnTo>
                    <a:pt x="27285" y="1120"/>
                  </a:lnTo>
                  <a:lnTo>
                    <a:pt x="26617" y="1120"/>
                  </a:lnTo>
                  <a:lnTo>
                    <a:pt x="26617" y="451"/>
                  </a:lnTo>
                  <a:close/>
                  <a:moveTo>
                    <a:pt x="28037" y="451"/>
                  </a:moveTo>
                  <a:lnTo>
                    <a:pt x="28037" y="1120"/>
                  </a:lnTo>
                  <a:lnTo>
                    <a:pt x="27369" y="1120"/>
                  </a:lnTo>
                  <a:lnTo>
                    <a:pt x="27369" y="451"/>
                  </a:lnTo>
                  <a:close/>
                  <a:moveTo>
                    <a:pt x="28789" y="451"/>
                  </a:moveTo>
                  <a:lnTo>
                    <a:pt x="28789" y="1120"/>
                  </a:lnTo>
                  <a:lnTo>
                    <a:pt x="28121" y="1120"/>
                  </a:lnTo>
                  <a:lnTo>
                    <a:pt x="28121" y="451"/>
                  </a:lnTo>
                  <a:close/>
                  <a:moveTo>
                    <a:pt x="29541" y="451"/>
                  </a:moveTo>
                  <a:lnTo>
                    <a:pt x="29541" y="1120"/>
                  </a:lnTo>
                  <a:lnTo>
                    <a:pt x="28873" y="1120"/>
                  </a:lnTo>
                  <a:lnTo>
                    <a:pt x="28873" y="451"/>
                  </a:lnTo>
                  <a:close/>
                  <a:moveTo>
                    <a:pt x="30293" y="451"/>
                  </a:moveTo>
                  <a:lnTo>
                    <a:pt x="30293" y="1120"/>
                  </a:lnTo>
                  <a:lnTo>
                    <a:pt x="29625" y="1120"/>
                  </a:lnTo>
                  <a:lnTo>
                    <a:pt x="29625" y="451"/>
                  </a:lnTo>
                  <a:close/>
                  <a:moveTo>
                    <a:pt x="31045" y="451"/>
                  </a:moveTo>
                  <a:lnTo>
                    <a:pt x="31045" y="1120"/>
                  </a:lnTo>
                  <a:lnTo>
                    <a:pt x="30377" y="1120"/>
                  </a:lnTo>
                  <a:lnTo>
                    <a:pt x="30377" y="451"/>
                  </a:lnTo>
                  <a:close/>
                  <a:moveTo>
                    <a:pt x="31797" y="451"/>
                  </a:moveTo>
                  <a:lnTo>
                    <a:pt x="31797" y="1120"/>
                  </a:lnTo>
                  <a:lnTo>
                    <a:pt x="31128" y="1120"/>
                  </a:lnTo>
                  <a:lnTo>
                    <a:pt x="31128" y="451"/>
                  </a:lnTo>
                  <a:close/>
                  <a:moveTo>
                    <a:pt x="32549" y="451"/>
                  </a:moveTo>
                  <a:lnTo>
                    <a:pt x="32549" y="1120"/>
                  </a:lnTo>
                  <a:lnTo>
                    <a:pt x="31880" y="1120"/>
                  </a:lnTo>
                  <a:lnTo>
                    <a:pt x="31880" y="451"/>
                  </a:lnTo>
                  <a:close/>
                  <a:moveTo>
                    <a:pt x="1070" y="1203"/>
                  </a:moveTo>
                  <a:lnTo>
                    <a:pt x="1070" y="1872"/>
                  </a:lnTo>
                  <a:lnTo>
                    <a:pt x="401" y="1872"/>
                  </a:lnTo>
                  <a:lnTo>
                    <a:pt x="401" y="1203"/>
                  </a:lnTo>
                  <a:close/>
                  <a:moveTo>
                    <a:pt x="1822" y="1203"/>
                  </a:moveTo>
                  <a:lnTo>
                    <a:pt x="1822" y="1872"/>
                  </a:lnTo>
                  <a:lnTo>
                    <a:pt x="1153" y="1872"/>
                  </a:lnTo>
                  <a:lnTo>
                    <a:pt x="1153" y="1203"/>
                  </a:lnTo>
                  <a:close/>
                  <a:moveTo>
                    <a:pt x="2573" y="1203"/>
                  </a:moveTo>
                  <a:lnTo>
                    <a:pt x="2573" y="1872"/>
                  </a:lnTo>
                  <a:lnTo>
                    <a:pt x="1905" y="1872"/>
                  </a:lnTo>
                  <a:lnTo>
                    <a:pt x="1905" y="1203"/>
                  </a:lnTo>
                  <a:close/>
                  <a:moveTo>
                    <a:pt x="3325" y="1203"/>
                  </a:moveTo>
                  <a:lnTo>
                    <a:pt x="3325" y="1872"/>
                  </a:lnTo>
                  <a:lnTo>
                    <a:pt x="2657" y="1872"/>
                  </a:lnTo>
                  <a:lnTo>
                    <a:pt x="2657" y="1203"/>
                  </a:lnTo>
                  <a:close/>
                  <a:moveTo>
                    <a:pt x="4077" y="1203"/>
                  </a:moveTo>
                  <a:lnTo>
                    <a:pt x="4077" y="1872"/>
                  </a:lnTo>
                  <a:lnTo>
                    <a:pt x="3409" y="1872"/>
                  </a:lnTo>
                  <a:lnTo>
                    <a:pt x="3409" y="1203"/>
                  </a:lnTo>
                  <a:close/>
                  <a:moveTo>
                    <a:pt x="4829" y="1203"/>
                  </a:moveTo>
                  <a:lnTo>
                    <a:pt x="4829" y="1872"/>
                  </a:lnTo>
                  <a:lnTo>
                    <a:pt x="4161" y="1872"/>
                  </a:lnTo>
                  <a:lnTo>
                    <a:pt x="4161" y="1203"/>
                  </a:lnTo>
                  <a:close/>
                  <a:moveTo>
                    <a:pt x="5564" y="1203"/>
                  </a:moveTo>
                  <a:lnTo>
                    <a:pt x="5564" y="1872"/>
                  </a:lnTo>
                  <a:lnTo>
                    <a:pt x="4896" y="1872"/>
                  </a:lnTo>
                  <a:lnTo>
                    <a:pt x="4896" y="1203"/>
                  </a:lnTo>
                  <a:close/>
                  <a:moveTo>
                    <a:pt x="6333" y="1203"/>
                  </a:moveTo>
                  <a:lnTo>
                    <a:pt x="6333" y="1872"/>
                  </a:lnTo>
                  <a:lnTo>
                    <a:pt x="5665" y="1872"/>
                  </a:lnTo>
                  <a:lnTo>
                    <a:pt x="5665" y="1203"/>
                  </a:lnTo>
                  <a:close/>
                  <a:moveTo>
                    <a:pt x="7068" y="1203"/>
                  </a:moveTo>
                  <a:lnTo>
                    <a:pt x="7068" y="1872"/>
                  </a:lnTo>
                  <a:lnTo>
                    <a:pt x="6400" y="1872"/>
                  </a:lnTo>
                  <a:lnTo>
                    <a:pt x="6400" y="1203"/>
                  </a:lnTo>
                  <a:close/>
                  <a:moveTo>
                    <a:pt x="7820" y="1203"/>
                  </a:moveTo>
                  <a:lnTo>
                    <a:pt x="7820" y="1872"/>
                  </a:lnTo>
                  <a:lnTo>
                    <a:pt x="7152" y="1872"/>
                  </a:lnTo>
                  <a:lnTo>
                    <a:pt x="7152" y="1203"/>
                  </a:lnTo>
                  <a:close/>
                  <a:moveTo>
                    <a:pt x="8572" y="1203"/>
                  </a:moveTo>
                  <a:lnTo>
                    <a:pt x="8572" y="1872"/>
                  </a:lnTo>
                  <a:lnTo>
                    <a:pt x="7904" y="1872"/>
                  </a:lnTo>
                  <a:lnTo>
                    <a:pt x="7904" y="1203"/>
                  </a:lnTo>
                  <a:close/>
                  <a:moveTo>
                    <a:pt x="9324" y="1203"/>
                  </a:moveTo>
                  <a:lnTo>
                    <a:pt x="9324" y="1872"/>
                  </a:lnTo>
                  <a:lnTo>
                    <a:pt x="8655" y="1872"/>
                  </a:lnTo>
                  <a:lnTo>
                    <a:pt x="8655" y="1203"/>
                  </a:lnTo>
                  <a:close/>
                  <a:moveTo>
                    <a:pt x="10076" y="1203"/>
                  </a:moveTo>
                  <a:lnTo>
                    <a:pt x="10076" y="1872"/>
                  </a:lnTo>
                  <a:lnTo>
                    <a:pt x="9407" y="1872"/>
                  </a:lnTo>
                  <a:lnTo>
                    <a:pt x="9407" y="1203"/>
                  </a:lnTo>
                  <a:close/>
                  <a:moveTo>
                    <a:pt x="10828" y="1203"/>
                  </a:moveTo>
                  <a:lnTo>
                    <a:pt x="10828" y="1872"/>
                  </a:lnTo>
                  <a:lnTo>
                    <a:pt x="10159" y="1872"/>
                  </a:lnTo>
                  <a:lnTo>
                    <a:pt x="10159" y="1203"/>
                  </a:lnTo>
                  <a:close/>
                  <a:moveTo>
                    <a:pt x="11546" y="1203"/>
                  </a:moveTo>
                  <a:lnTo>
                    <a:pt x="11546" y="1872"/>
                  </a:lnTo>
                  <a:lnTo>
                    <a:pt x="10878" y="1872"/>
                  </a:lnTo>
                  <a:lnTo>
                    <a:pt x="10878" y="1203"/>
                  </a:lnTo>
                  <a:close/>
                  <a:moveTo>
                    <a:pt x="12331" y="1203"/>
                  </a:moveTo>
                  <a:lnTo>
                    <a:pt x="12298" y="1872"/>
                  </a:lnTo>
                  <a:lnTo>
                    <a:pt x="11663" y="1872"/>
                  </a:lnTo>
                  <a:lnTo>
                    <a:pt x="11663" y="1203"/>
                  </a:lnTo>
                  <a:close/>
                  <a:moveTo>
                    <a:pt x="13050" y="1203"/>
                  </a:moveTo>
                  <a:lnTo>
                    <a:pt x="13050" y="1872"/>
                  </a:lnTo>
                  <a:lnTo>
                    <a:pt x="12381" y="1872"/>
                  </a:lnTo>
                  <a:lnTo>
                    <a:pt x="12381" y="1203"/>
                  </a:lnTo>
                  <a:close/>
                  <a:moveTo>
                    <a:pt x="13802" y="1203"/>
                  </a:moveTo>
                  <a:lnTo>
                    <a:pt x="13802" y="1872"/>
                  </a:lnTo>
                  <a:lnTo>
                    <a:pt x="13133" y="1872"/>
                  </a:lnTo>
                  <a:lnTo>
                    <a:pt x="13133" y="1203"/>
                  </a:lnTo>
                  <a:close/>
                  <a:moveTo>
                    <a:pt x="14587" y="1203"/>
                  </a:moveTo>
                  <a:lnTo>
                    <a:pt x="14554" y="1872"/>
                  </a:lnTo>
                  <a:lnTo>
                    <a:pt x="13885" y="1872"/>
                  </a:lnTo>
                  <a:lnTo>
                    <a:pt x="13885" y="1203"/>
                  </a:lnTo>
                  <a:close/>
                  <a:moveTo>
                    <a:pt x="15305" y="1203"/>
                  </a:moveTo>
                  <a:lnTo>
                    <a:pt x="15305" y="1872"/>
                  </a:lnTo>
                  <a:lnTo>
                    <a:pt x="14637" y="1872"/>
                  </a:lnTo>
                  <a:lnTo>
                    <a:pt x="14637" y="1203"/>
                  </a:lnTo>
                  <a:close/>
                  <a:moveTo>
                    <a:pt x="16057" y="1203"/>
                  </a:moveTo>
                  <a:lnTo>
                    <a:pt x="16057" y="1872"/>
                  </a:lnTo>
                  <a:lnTo>
                    <a:pt x="15389" y="1872"/>
                  </a:lnTo>
                  <a:lnTo>
                    <a:pt x="15389" y="1203"/>
                  </a:lnTo>
                  <a:close/>
                  <a:moveTo>
                    <a:pt x="16809" y="1203"/>
                  </a:moveTo>
                  <a:lnTo>
                    <a:pt x="16809" y="1872"/>
                  </a:lnTo>
                  <a:lnTo>
                    <a:pt x="16141" y="1872"/>
                  </a:lnTo>
                  <a:lnTo>
                    <a:pt x="16141" y="1203"/>
                  </a:lnTo>
                  <a:close/>
                  <a:moveTo>
                    <a:pt x="17544" y="1203"/>
                  </a:moveTo>
                  <a:lnTo>
                    <a:pt x="17544" y="1872"/>
                  </a:lnTo>
                  <a:lnTo>
                    <a:pt x="16876" y="1872"/>
                  </a:lnTo>
                  <a:lnTo>
                    <a:pt x="16876" y="1203"/>
                  </a:lnTo>
                  <a:close/>
                  <a:moveTo>
                    <a:pt x="18296" y="1203"/>
                  </a:moveTo>
                  <a:lnTo>
                    <a:pt x="18296" y="1872"/>
                  </a:lnTo>
                  <a:lnTo>
                    <a:pt x="17628" y="1872"/>
                  </a:lnTo>
                  <a:lnTo>
                    <a:pt x="17628" y="1203"/>
                  </a:lnTo>
                  <a:close/>
                  <a:moveTo>
                    <a:pt x="19048" y="1203"/>
                  </a:moveTo>
                  <a:lnTo>
                    <a:pt x="19048" y="1872"/>
                  </a:lnTo>
                  <a:lnTo>
                    <a:pt x="18380" y="1872"/>
                  </a:lnTo>
                  <a:lnTo>
                    <a:pt x="18380" y="1203"/>
                  </a:lnTo>
                  <a:close/>
                  <a:moveTo>
                    <a:pt x="19800" y="1203"/>
                  </a:moveTo>
                  <a:lnTo>
                    <a:pt x="19800" y="1872"/>
                  </a:lnTo>
                  <a:lnTo>
                    <a:pt x="19132" y="1872"/>
                  </a:lnTo>
                  <a:lnTo>
                    <a:pt x="19132" y="1203"/>
                  </a:lnTo>
                  <a:close/>
                  <a:moveTo>
                    <a:pt x="20552" y="1203"/>
                  </a:moveTo>
                  <a:lnTo>
                    <a:pt x="20552" y="1872"/>
                  </a:lnTo>
                  <a:lnTo>
                    <a:pt x="19884" y="1872"/>
                  </a:lnTo>
                  <a:lnTo>
                    <a:pt x="19884" y="1203"/>
                  </a:lnTo>
                  <a:close/>
                  <a:moveTo>
                    <a:pt x="21304" y="1203"/>
                  </a:moveTo>
                  <a:lnTo>
                    <a:pt x="21304" y="1872"/>
                  </a:lnTo>
                  <a:lnTo>
                    <a:pt x="20635" y="1872"/>
                  </a:lnTo>
                  <a:lnTo>
                    <a:pt x="20635" y="1203"/>
                  </a:lnTo>
                  <a:close/>
                  <a:moveTo>
                    <a:pt x="22039" y="1203"/>
                  </a:moveTo>
                  <a:lnTo>
                    <a:pt x="22039" y="1872"/>
                  </a:lnTo>
                  <a:lnTo>
                    <a:pt x="21371" y="1872"/>
                  </a:lnTo>
                  <a:lnTo>
                    <a:pt x="21371" y="1203"/>
                  </a:lnTo>
                  <a:close/>
                  <a:moveTo>
                    <a:pt x="22808" y="1203"/>
                  </a:moveTo>
                  <a:lnTo>
                    <a:pt x="22808" y="1872"/>
                  </a:lnTo>
                  <a:lnTo>
                    <a:pt x="22139" y="1872"/>
                  </a:lnTo>
                  <a:lnTo>
                    <a:pt x="22139" y="1203"/>
                  </a:lnTo>
                  <a:close/>
                  <a:moveTo>
                    <a:pt x="23559" y="1203"/>
                  </a:moveTo>
                  <a:lnTo>
                    <a:pt x="23543" y="1872"/>
                  </a:lnTo>
                  <a:lnTo>
                    <a:pt x="22874" y="1872"/>
                  </a:lnTo>
                  <a:lnTo>
                    <a:pt x="22874" y="1203"/>
                  </a:lnTo>
                  <a:close/>
                  <a:moveTo>
                    <a:pt x="24295" y="1203"/>
                  </a:moveTo>
                  <a:lnTo>
                    <a:pt x="24295" y="1872"/>
                  </a:lnTo>
                  <a:lnTo>
                    <a:pt x="23626" y="1872"/>
                  </a:lnTo>
                  <a:lnTo>
                    <a:pt x="23626" y="1203"/>
                  </a:lnTo>
                  <a:close/>
                  <a:moveTo>
                    <a:pt x="25046" y="1203"/>
                  </a:moveTo>
                  <a:lnTo>
                    <a:pt x="25046" y="1872"/>
                  </a:lnTo>
                  <a:lnTo>
                    <a:pt x="24378" y="1872"/>
                  </a:lnTo>
                  <a:lnTo>
                    <a:pt x="24378" y="1203"/>
                  </a:lnTo>
                  <a:close/>
                  <a:moveTo>
                    <a:pt x="25798" y="1203"/>
                  </a:moveTo>
                  <a:lnTo>
                    <a:pt x="25798" y="1872"/>
                  </a:lnTo>
                  <a:lnTo>
                    <a:pt x="25130" y="1872"/>
                  </a:lnTo>
                  <a:lnTo>
                    <a:pt x="25130" y="1203"/>
                  </a:lnTo>
                  <a:close/>
                  <a:moveTo>
                    <a:pt x="26550" y="1203"/>
                  </a:moveTo>
                  <a:lnTo>
                    <a:pt x="26550" y="1872"/>
                  </a:lnTo>
                  <a:lnTo>
                    <a:pt x="25882" y="1872"/>
                  </a:lnTo>
                  <a:lnTo>
                    <a:pt x="25882" y="1203"/>
                  </a:lnTo>
                  <a:close/>
                  <a:moveTo>
                    <a:pt x="27302" y="1203"/>
                  </a:moveTo>
                  <a:lnTo>
                    <a:pt x="27302" y="1872"/>
                  </a:lnTo>
                  <a:lnTo>
                    <a:pt x="26634" y="1872"/>
                  </a:lnTo>
                  <a:lnTo>
                    <a:pt x="26634" y="1203"/>
                  </a:lnTo>
                  <a:close/>
                  <a:moveTo>
                    <a:pt x="28037" y="1203"/>
                  </a:moveTo>
                  <a:lnTo>
                    <a:pt x="28037" y="1872"/>
                  </a:lnTo>
                  <a:lnTo>
                    <a:pt x="27369" y="1872"/>
                  </a:lnTo>
                  <a:lnTo>
                    <a:pt x="27369" y="1203"/>
                  </a:lnTo>
                  <a:close/>
                  <a:moveTo>
                    <a:pt x="28789" y="1203"/>
                  </a:moveTo>
                  <a:lnTo>
                    <a:pt x="28789" y="1872"/>
                  </a:lnTo>
                  <a:lnTo>
                    <a:pt x="28121" y="1872"/>
                  </a:lnTo>
                  <a:lnTo>
                    <a:pt x="28121" y="1203"/>
                  </a:lnTo>
                  <a:close/>
                  <a:moveTo>
                    <a:pt x="29541" y="1203"/>
                  </a:moveTo>
                  <a:lnTo>
                    <a:pt x="29541" y="1872"/>
                  </a:lnTo>
                  <a:lnTo>
                    <a:pt x="28873" y="1872"/>
                  </a:lnTo>
                  <a:lnTo>
                    <a:pt x="28873" y="1203"/>
                  </a:lnTo>
                  <a:close/>
                  <a:moveTo>
                    <a:pt x="30293" y="1203"/>
                  </a:moveTo>
                  <a:lnTo>
                    <a:pt x="30293" y="1872"/>
                  </a:lnTo>
                  <a:lnTo>
                    <a:pt x="29625" y="1872"/>
                  </a:lnTo>
                  <a:lnTo>
                    <a:pt x="29625" y="1203"/>
                  </a:lnTo>
                  <a:close/>
                  <a:moveTo>
                    <a:pt x="31045" y="1203"/>
                  </a:moveTo>
                  <a:lnTo>
                    <a:pt x="31045" y="1872"/>
                  </a:lnTo>
                  <a:lnTo>
                    <a:pt x="30377" y="1872"/>
                  </a:lnTo>
                  <a:lnTo>
                    <a:pt x="30377" y="1203"/>
                  </a:lnTo>
                  <a:close/>
                  <a:moveTo>
                    <a:pt x="31797" y="1203"/>
                  </a:moveTo>
                  <a:lnTo>
                    <a:pt x="31797" y="1872"/>
                  </a:lnTo>
                  <a:lnTo>
                    <a:pt x="31128" y="1872"/>
                  </a:lnTo>
                  <a:lnTo>
                    <a:pt x="31128" y="1203"/>
                  </a:lnTo>
                  <a:close/>
                  <a:moveTo>
                    <a:pt x="32549" y="1203"/>
                  </a:moveTo>
                  <a:lnTo>
                    <a:pt x="32549" y="1872"/>
                  </a:lnTo>
                  <a:lnTo>
                    <a:pt x="31847" y="1872"/>
                  </a:lnTo>
                  <a:lnTo>
                    <a:pt x="31847" y="1203"/>
                  </a:lnTo>
                  <a:close/>
                  <a:moveTo>
                    <a:pt x="1070" y="1955"/>
                  </a:moveTo>
                  <a:lnTo>
                    <a:pt x="1070" y="2623"/>
                  </a:lnTo>
                  <a:lnTo>
                    <a:pt x="401" y="2623"/>
                  </a:lnTo>
                  <a:lnTo>
                    <a:pt x="401" y="1955"/>
                  </a:lnTo>
                  <a:close/>
                  <a:moveTo>
                    <a:pt x="1822" y="1955"/>
                  </a:moveTo>
                  <a:lnTo>
                    <a:pt x="1822" y="2623"/>
                  </a:lnTo>
                  <a:lnTo>
                    <a:pt x="1153" y="2623"/>
                  </a:lnTo>
                  <a:lnTo>
                    <a:pt x="1153" y="1955"/>
                  </a:lnTo>
                  <a:close/>
                  <a:moveTo>
                    <a:pt x="2573" y="1955"/>
                  </a:moveTo>
                  <a:lnTo>
                    <a:pt x="2573" y="2623"/>
                  </a:lnTo>
                  <a:lnTo>
                    <a:pt x="1905" y="2623"/>
                  </a:lnTo>
                  <a:lnTo>
                    <a:pt x="1905" y="1955"/>
                  </a:lnTo>
                  <a:close/>
                  <a:moveTo>
                    <a:pt x="3325" y="1955"/>
                  </a:moveTo>
                  <a:lnTo>
                    <a:pt x="3325" y="2623"/>
                  </a:lnTo>
                  <a:lnTo>
                    <a:pt x="2657" y="2623"/>
                  </a:lnTo>
                  <a:lnTo>
                    <a:pt x="2657" y="1955"/>
                  </a:lnTo>
                  <a:close/>
                  <a:moveTo>
                    <a:pt x="4077" y="1955"/>
                  </a:moveTo>
                  <a:lnTo>
                    <a:pt x="4077" y="2623"/>
                  </a:lnTo>
                  <a:lnTo>
                    <a:pt x="3409" y="2623"/>
                  </a:lnTo>
                  <a:lnTo>
                    <a:pt x="3409" y="1955"/>
                  </a:lnTo>
                  <a:close/>
                  <a:moveTo>
                    <a:pt x="4829" y="1955"/>
                  </a:moveTo>
                  <a:lnTo>
                    <a:pt x="4829" y="2623"/>
                  </a:lnTo>
                  <a:lnTo>
                    <a:pt x="4161" y="2623"/>
                  </a:lnTo>
                  <a:lnTo>
                    <a:pt x="4161" y="1955"/>
                  </a:lnTo>
                  <a:close/>
                  <a:moveTo>
                    <a:pt x="5564" y="1955"/>
                  </a:moveTo>
                  <a:lnTo>
                    <a:pt x="5564" y="2623"/>
                  </a:lnTo>
                  <a:lnTo>
                    <a:pt x="4896" y="2623"/>
                  </a:lnTo>
                  <a:lnTo>
                    <a:pt x="4896" y="1955"/>
                  </a:lnTo>
                  <a:close/>
                  <a:moveTo>
                    <a:pt x="6299" y="1955"/>
                  </a:moveTo>
                  <a:lnTo>
                    <a:pt x="6299" y="2623"/>
                  </a:lnTo>
                  <a:lnTo>
                    <a:pt x="5648" y="2623"/>
                  </a:lnTo>
                  <a:lnTo>
                    <a:pt x="5648" y="1955"/>
                  </a:lnTo>
                  <a:close/>
                  <a:moveTo>
                    <a:pt x="7068" y="1955"/>
                  </a:moveTo>
                  <a:lnTo>
                    <a:pt x="7068" y="2623"/>
                  </a:lnTo>
                  <a:lnTo>
                    <a:pt x="6400" y="2623"/>
                  </a:lnTo>
                  <a:lnTo>
                    <a:pt x="6400" y="1955"/>
                  </a:lnTo>
                  <a:close/>
                  <a:moveTo>
                    <a:pt x="7803" y="1955"/>
                  </a:moveTo>
                  <a:lnTo>
                    <a:pt x="7803" y="2623"/>
                  </a:lnTo>
                  <a:lnTo>
                    <a:pt x="7135" y="2623"/>
                  </a:lnTo>
                  <a:lnTo>
                    <a:pt x="7135" y="1955"/>
                  </a:lnTo>
                  <a:close/>
                  <a:moveTo>
                    <a:pt x="8572" y="1955"/>
                  </a:moveTo>
                  <a:lnTo>
                    <a:pt x="8572" y="2623"/>
                  </a:lnTo>
                  <a:lnTo>
                    <a:pt x="7904" y="2623"/>
                  </a:lnTo>
                  <a:lnTo>
                    <a:pt x="7904" y="1955"/>
                  </a:lnTo>
                  <a:close/>
                  <a:moveTo>
                    <a:pt x="9324" y="1955"/>
                  </a:moveTo>
                  <a:lnTo>
                    <a:pt x="9324" y="2623"/>
                  </a:lnTo>
                  <a:lnTo>
                    <a:pt x="8655" y="2623"/>
                  </a:lnTo>
                  <a:lnTo>
                    <a:pt x="8655" y="1955"/>
                  </a:lnTo>
                  <a:close/>
                  <a:moveTo>
                    <a:pt x="10076" y="1955"/>
                  </a:moveTo>
                  <a:lnTo>
                    <a:pt x="10076" y="2623"/>
                  </a:lnTo>
                  <a:lnTo>
                    <a:pt x="9407" y="2623"/>
                  </a:lnTo>
                  <a:lnTo>
                    <a:pt x="9407" y="1955"/>
                  </a:lnTo>
                  <a:close/>
                  <a:moveTo>
                    <a:pt x="10828" y="1955"/>
                  </a:moveTo>
                  <a:lnTo>
                    <a:pt x="10828" y="2623"/>
                  </a:lnTo>
                  <a:lnTo>
                    <a:pt x="10159" y="2623"/>
                  </a:lnTo>
                  <a:lnTo>
                    <a:pt x="10159" y="1955"/>
                  </a:lnTo>
                  <a:close/>
                  <a:moveTo>
                    <a:pt x="11546" y="1955"/>
                  </a:moveTo>
                  <a:lnTo>
                    <a:pt x="11546" y="2623"/>
                  </a:lnTo>
                  <a:lnTo>
                    <a:pt x="10878" y="2623"/>
                  </a:lnTo>
                  <a:lnTo>
                    <a:pt x="10878" y="1955"/>
                  </a:lnTo>
                  <a:close/>
                  <a:moveTo>
                    <a:pt x="12331" y="1955"/>
                  </a:moveTo>
                  <a:lnTo>
                    <a:pt x="12298" y="2623"/>
                  </a:lnTo>
                  <a:lnTo>
                    <a:pt x="11663" y="2623"/>
                  </a:lnTo>
                  <a:lnTo>
                    <a:pt x="11663" y="1955"/>
                  </a:lnTo>
                  <a:close/>
                  <a:moveTo>
                    <a:pt x="13050" y="1955"/>
                  </a:moveTo>
                  <a:lnTo>
                    <a:pt x="13050" y="2623"/>
                  </a:lnTo>
                  <a:lnTo>
                    <a:pt x="12381" y="2623"/>
                  </a:lnTo>
                  <a:lnTo>
                    <a:pt x="12381" y="1955"/>
                  </a:lnTo>
                  <a:close/>
                  <a:moveTo>
                    <a:pt x="13802" y="1955"/>
                  </a:moveTo>
                  <a:lnTo>
                    <a:pt x="13802" y="2623"/>
                  </a:lnTo>
                  <a:lnTo>
                    <a:pt x="13133" y="2623"/>
                  </a:lnTo>
                  <a:lnTo>
                    <a:pt x="13133" y="1955"/>
                  </a:lnTo>
                  <a:close/>
                  <a:moveTo>
                    <a:pt x="14587" y="1955"/>
                  </a:moveTo>
                  <a:lnTo>
                    <a:pt x="14554" y="2623"/>
                  </a:lnTo>
                  <a:lnTo>
                    <a:pt x="13885" y="2623"/>
                  </a:lnTo>
                  <a:lnTo>
                    <a:pt x="13885" y="1955"/>
                  </a:lnTo>
                  <a:close/>
                  <a:moveTo>
                    <a:pt x="15305" y="1955"/>
                  </a:moveTo>
                  <a:lnTo>
                    <a:pt x="15305" y="2623"/>
                  </a:lnTo>
                  <a:lnTo>
                    <a:pt x="14637" y="2623"/>
                  </a:lnTo>
                  <a:lnTo>
                    <a:pt x="14637" y="1955"/>
                  </a:lnTo>
                  <a:close/>
                  <a:moveTo>
                    <a:pt x="16057" y="1955"/>
                  </a:moveTo>
                  <a:lnTo>
                    <a:pt x="16057" y="2623"/>
                  </a:lnTo>
                  <a:lnTo>
                    <a:pt x="15389" y="2623"/>
                  </a:lnTo>
                  <a:lnTo>
                    <a:pt x="15389" y="1955"/>
                  </a:lnTo>
                  <a:close/>
                  <a:moveTo>
                    <a:pt x="16792" y="1955"/>
                  </a:moveTo>
                  <a:lnTo>
                    <a:pt x="16792" y="2623"/>
                  </a:lnTo>
                  <a:lnTo>
                    <a:pt x="16124" y="2623"/>
                  </a:lnTo>
                  <a:lnTo>
                    <a:pt x="16124" y="1955"/>
                  </a:lnTo>
                  <a:close/>
                  <a:moveTo>
                    <a:pt x="17544" y="1955"/>
                  </a:moveTo>
                  <a:lnTo>
                    <a:pt x="17544" y="2623"/>
                  </a:lnTo>
                  <a:lnTo>
                    <a:pt x="16876" y="2623"/>
                  </a:lnTo>
                  <a:lnTo>
                    <a:pt x="16876" y="1955"/>
                  </a:lnTo>
                  <a:close/>
                  <a:moveTo>
                    <a:pt x="18296" y="1955"/>
                  </a:moveTo>
                  <a:lnTo>
                    <a:pt x="18296" y="2623"/>
                  </a:lnTo>
                  <a:lnTo>
                    <a:pt x="17628" y="2623"/>
                  </a:lnTo>
                  <a:lnTo>
                    <a:pt x="17628" y="1955"/>
                  </a:lnTo>
                  <a:close/>
                  <a:moveTo>
                    <a:pt x="19048" y="1955"/>
                  </a:moveTo>
                  <a:lnTo>
                    <a:pt x="19048" y="2623"/>
                  </a:lnTo>
                  <a:lnTo>
                    <a:pt x="18380" y="2623"/>
                  </a:lnTo>
                  <a:lnTo>
                    <a:pt x="18380" y="1955"/>
                  </a:lnTo>
                  <a:close/>
                  <a:moveTo>
                    <a:pt x="19800" y="1955"/>
                  </a:moveTo>
                  <a:lnTo>
                    <a:pt x="19800" y="2623"/>
                  </a:lnTo>
                  <a:lnTo>
                    <a:pt x="19132" y="2623"/>
                  </a:lnTo>
                  <a:lnTo>
                    <a:pt x="19132" y="1955"/>
                  </a:lnTo>
                  <a:close/>
                  <a:moveTo>
                    <a:pt x="20552" y="1955"/>
                  </a:moveTo>
                  <a:lnTo>
                    <a:pt x="20552" y="2623"/>
                  </a:lnTo>
                  <a:lnTo>
                    <a:pt x="19884" y="2623"/>
                  </a:lnTo>
                  <a:lnTo>
                    <a:pt x="19884" y="1955"/>
                  </a:lnTo>
                  <a:close/>
                  <a:moveTo>
                    <a:pt x="21304" y="1955"/>
                  </a:moveTo>
                  <a:lnTo>
                    <a:pt x="21304" y="2623"/>
                  </a:lnTo>
                  <a:lnTo>
                    <a:pt x="20635" y="2623"/>
                  </a:lnTo>
                  <a:lnTo>
                    <a:pt x="20635" y="1955"/>
                  </a:lnTo>
                  <a:close/>
                  <a:moveTo>
                    <a:pt x="22039" y="1955"/>
                  </a:moveTo>
                  <a:lnTo>
                    <a:pt x="22039" y="2623"/>
                  </a:lnTo>
                  <a:lnTo>
                    <a:pt x="21371" y="2623"/>
                  </a:lnTo>
                  <a:lnTo>
                    <a:pt x="21371" y="1955"/>
                  </a:lnTo>
                  <a:close/>
                  <a:moveTo>
                    <a:pt x="22791" y="1955"/>
                  </a:moveTo>
                  <a:lnTo>
                    <a:pt x="22791" y="2623"/>
                  </a:lnTo>
                  <a:lnTo>
                    <a:pt x="22122" y="2623"/>
                  </a:lnTo>
                  <a:lnTo>
                    <a:pt x="22122" y="1955"/>
                  </a:lnTo>
                  <a:close/>
                  <a:moveTo>
                    <a:pt x="23559" y="1955"/>
                  </a:moveTo>
                  <a:lnTo>
                    <a:pt x="23543" y="2623"/>
                  </a:lnTo>
                  <a:lnTo>
                    <a:pt x="22874" y="2623"/>
                  </a:lnTo>
                  <a:lnTo>
                    <a:pt x="22874" y="1955"/>
                  </a:lnTo>
                  <a:close/>
                  <a:moveTo>
                    <a:pt x="24295" y="1955"/>
                  </a:moveTo>
                  <a:lnTo>
                    <a:pt x="24295" y="2623"/>
                  </a:lnTo>
                  <a:lnTo>
                    <a:pt x="23626" y="2623"/>
                  </a:lnTo>
                  <a:lnTo>
                    <a:pt x="23626" y="1955"/>
                  </a:lnTo>
                  <a:close/>
                  <a:moveTo>
                    <a:pt x="25046" y="1955"/>
                  </a:moveTo>
                  <a:lnTo>
                    <a:pt x="25046" y="2623"/>
                  </a:lnTo>
                  <a:lnTo>
                    <a:pt x="24378" y="2623"/>
                  </a:lnTo>
                  <a:lnTo>
                    <a:pt x="24378" y="1955"/>
                  </a:lnTo>
                  <a:close/>
                  <a:moveTo>
                    <a:pt x="25798" y="1955"/>
                  </a:moveTo>
                  <a:lnTo>
                    <a:pt x="25798" y="2623"/>
                  </a:lnTo>
                  <a:lnTo>
                    <a:pt x="25130" y="2623"/>
                  </a:lnTo>
                  <a:lnTo>
                    <a:pt x="25130" y="1955"/>
                  </a:lnTo>
                  <a:close/>
                  <a:moveTo>
                    <a:pt x="26550" y="1955"/>
                  </a:moveTo>
                  <a:lnTo>
                    <a:pt x="26550" y="2623"/>
                  </a:lnTo>
                  <a:lnTo>
                    <a:pt x="25882" y="2623"/>
                  </a:lnTo>
                  <a:lnTo>
                    <a:pt x="25882" y="1955"/>
                  </a:lnTo>
                  <a:close/>
                  <a:moveTo>
                    <a:pt x="27285" y="1955"/>
                  </a:moveTo>
                  <a:lnTo>
                    <a:pt x="27285" y="2623"/>
                  </a:lnTo>
                  <a:lnTo>
                    <a:pt x="26617" y="2623"/>
                  </a:lnTo>
                  <a:lnTo>
                    <a:pt x="26617" y="1955"/>
                  </a:lnTo>
                  <a:close/>
                  <a:moveTo>
                    <a:pt x="28037" y="1955"/>
                  </a:moveTo>
                  <a:lnTo>
                    <a:pt x="28037" y="2623"/>
                  </a:lnTo>
                  <a:lnTo>
                    <a:pt x="27369" y="2623"/>
                  </a:lnTo>
                  <a:lnTo>
                    <a:pt x="27369" y="1955"/>
                  </a:lnTo>
                  <a:close/>
                  <a:moveTo>
                    <a:pt x="28789" y="1955"/>
                  </a:moveTo>
                  <a:lnTo>
                    <a:pt x="28789" y="2623"/>
                  </a:lnTo>
                  <a:lnTo>
                    <a:pt x="28121" y="2623"/>
                  </a:lnTo>
                  <a:lnTo>
                    <a:pt x="28121" y="1955"/>
                  </a:lnTo>
                  <a:close/>
                  <a:moveTo>
                    <a:pt x="29541" y="1955"/>
                  </a:moveTo>
                  <a:lnTo>
                    <a:pt x="29541" y="2623"/>
                  </a:lnTo>
                  <a:lnTo>
                    <a:pt x="28873" y="2623"/>
                  </a:lnTo>
                  <a:lnTo>
                    <a:pt x="28873" y="1955"/>
                  </a:lnTo>
                  <a:close/>
                  <a:moveTo>
                    <a:pt x="30293" y="1955"/>
                  </a:moveTo>
                  <a:lnTo>
                    <a:pt x="30293" y="2623"/>
                  </a:lnTo>
                  <a:lnTo>
                    <a:pt x="29625" y="2623"/>
                  </a:lnTo>
                  <a:lnTo>
                    <a:pt x="29625" y="1955"/>
                  </a:lnTo>
                  <a:close/>
                  <a:moveTo>
                    <a:pt x="31045" y="1955"/>
                  </a:moveTo>
                  <a:lnTo>
                    <a:pt x="31045" y="2623"/>
                  </a:lnTo>
                  <a:lnTo>
                    <a:pt x="30377" y="2623"/>
                  </a:lnTo>
                  <a:lnTo>
                    <a:pt x="30377" y="1955"/>
                  </a:lnTo>
                  <a:close/>
                  <a:moveTo>
                    <a:pt x="31797" y="1955"/>
                  </a:moveTo>
                  <a:lnTo>
                    <a:pt x="31797" y="2623"/>
                  </a:lnTo>
                  <a:lnTo>
                    <a:pt x="31128" y="2623"/>
                  </a:lnTo>
                  <a:lnTo>
                    <a:pt x="31128" y="1955"/>
                  </a:lnTo>
                  <a:close/>
                  <a:moveTo>
                    <a:pt x="32549" y="1955"/>
                  </a:moveTo>
                  <a:lnTo>
                    <a:pt x="32549" y="2623"/>
                  </a:lnTo>
                  <a:lnTo>
                    <a:pt x="31847" y="2623"/>
                  </a:lnTo>
                  <a:lnTo>
                    <a:pt x="31847" y="1955"/>
                  </a:lnTo>
                  <a:close/>
                  <a:moveTo>
                    <a:pt x="1070" y="2707"/>
                  </a:moveTo>
                  <a:lnTo>
                    <a:pt x="1070" y="3375"/>
                  </a:lnTo>
                  <a:lnTo>
                    <a:pt x="401" y="3375"/>
                  </a:lnTo>
                  <a:lnTo>
                    <a:pt x="401" y="2707"/>
                  </a:lnTo>
                  <a:close/>
                  <a:moveTo>
                    <a:pt x="1822" y="2707"/>
                  </a:moveTo>
                  <a:lnTo>
                    <a:pt x="1822" y="3375"/>
                  </a:lnTo>
                  <a:lnTo>
                    <a:pt x="1153" y="3375"/>
                  </a:lnTo>
                  <a:lnTo>
                    <a:pt x="1153" y="2707"/>
                  </a:lnTo>
                  <a:close/>
                  <a:moveTo>
                    <a:pt x="2573" y="2707"/>
                  </a:moveTo>
                  <a:lnTo>
                    <a:pt x="2573" y="3375"/>
                  </a:lnTo>
                  <a:lnTo>
                    <a:pt x="1905" y="3375"/>
                  </a:lnTo>
                  <a:lnTo>
                    <a:pt x="1905" y="2707"/>
                  </a:lnTo>
                  <a:close/>
                  <a:moveTo>
                    <a:pt x="3325" y="2707"/>
                  </a:moveTo>
                  <a:lnTo>
                    <a:pt x="3325" y="3375"/>
                  </a:lnTo>
                  <a:lnTo>
                    <a:pt x="2657" y="3375"/>
                  </a:lnTo>
                  <a:lnTo>
                    <a:pt x="2657" y="2707"/>
                  </a:lnTo>
                  <a:close/>
                  <a:moveTo>
                    <a:pt x="4077" y="2707"/>
                  </a:moveTo>
                  <a:lnTo>
                    <a:pt x="4077" y="3375"/>
                  </a:lnTo>
                  <a:lnTo>
                    <a:pt x="3409" y="3375"/>
                  </a:lnTo>
                  <a:lnTo>
                    <a:pt x="3409" y="2707"/>
                  </a:lnTo>
                  <a:close/>
                  <a:moveTo>
                    <a:pt x="4829" y="2707"/>
                  </a:moveTo>
                  <a:lnTo>
                    <a:pt x="4829" y="3375"/>
                  </a:lnTo>
                  <a:lnTo>
                    <a:pt x="4161" y="3375"/>
                  </a:lnTo>
                  <a:lnTo>
                    <a:pt x="4161" y="2707"/>
                  </a:lnTo>
                  <a:close/>
                  <a:moveTo>
                    <a:pt x="5564" y="2707"/>
                  </a:moveTo>
                  <a:lnTo>
                    <a:pt x="5564" y="3375"/>
                  </a:lnTo>
                  <a:lnTo>
                    <a:pt x="4896" y="3375"/>
                  </a:lnTo>
                  <a:lnTo>
                    <a:pt x="4896" y="2707"/>
                  </a:lnTo>
                  <a:close/>
                  <a:moveTo>
                    <a:pt x="6299" y="2707"/>
                  </a:moveTo>
                  <a:lnTo>
                    <a:pt x="6299" y="3375"/>
                  </a:lnTo>
                  <a:lnTo>
                    <a:pt x="5648" y="3375"/>
                  </a:lnTo>
                  <a:lnTo>
                    <a:pt x="5648" y="2707"/>
                  </a:lnTo>
                  <a:close/>
                  <a:moveTo>
                    <a:pt x="7068" y="2707"/>
                  </a:moveTo>
                  <a:lnTo>
                    <a:pt x="7068" y="3375"/>
                  </a:lnTo>
                  <a:lnTo>
                    <a:pt x="6400" y="3375"/>
                  </a:lnTo>
                  <a:lnTo>
                    <a:pt x="6400" y="2707"/>
                  </a:lnTo>
                  <a:close/>
                  <a:moveTo>
                    <a:pt x="7803" y="2707"/>
                  </a:moveTo>
                  <a:lnTo>
                    <a:pt x="7803" y="3375"/>
                  </a:lnTo>
                  <a:lnTo>
                    <a:pt x="7135" y="3375"/>
                  </a:lnTo>
                  <a:lnTo>
                    <a:pt x="7135" y="2707"/>
                  </a:lnTo>
                  <a:close/>
                  <a:moveTo>
                    <a:pt x="8572" y="2707"/>
                  </a:moveTo>
                  <a:lnTo>
                    <a:pt x="8572" y="3375"/>
                  </a:lnTo>
                  <a:lnTo>
                    <a:pt x="7904" y="3375"/>
                  </a:lnTo>
                  <a:lnTo>
                    <a:pt x="7904" y="2707"/>
                  </a:lnTo>
                  <a:close/>
                  <a:moveTo>
                    <a:pt x="9324" y="2707"/>
                  </a:moveTo>
                  <a:lnTo>
                    <a:pt x="9324" y="3375"/>
                  </a:lnTo>
                  <a:lnTo>
                    <a:pt x="8655" y="3375"/>
                  </a:lnTo>
                  <a:lnTo>
                    <a:pt x="8655" y="2707"/>
                  </a:lnTo>
                  <a:close/>
                  <a:moveTo>
                    <a:pt x="10076" y="2707"/>
                  </a:moveTo>
                  <a:lnTo>
                    <a:pt x="10076" y="3375"/>
                  </a:lnTo>
                  <a:lnTo>
                    <a:pt x="9407" y="3375"/>
                  </a:lnTo>
                  <a:lnTo>
                    <a:pt x="9407" y="2707"/>
                  </a:lnTo>
                  <a:close/>
                  <a:moveTo>
                    <a:pt x="10828" y="2707"/>
                  </a:moveTo>
                  <a:lnTo>
                    <a:pt x="10828" y="3375"/>
                  </a:lnTo>
                  <a:lnTo>
                    <a:pt x="10159" y="3375"/>
                  </a:lnTo>
                  <a:lnTo>
                    <a:pt x="10159" y="2707"/>
                  </a:lnTo>
                  <a:close/>
                  <a:moveTo>
                    <a:pt x="11546" y="2707"/>
                  </a:moveTo>
                  <a:lnTo>
                    <a:pt x="11546" y="3375"/>
                  </a:lnTo>
                  <a:lnTo>
                    <a:pt x="10878" y="3375"/>
                  </a:lnTo>
                  <a:lnTo>
                    <a:pt x="10878" y="2707"/>
                  </a:lnTo>
                  <a:close/>
                  <a:moveTo>
                    <a:pt x="12331" y="2707"/>
                  </a:moveTo>
                  <a:lnTo>
                    <a:pt x="12298" y="3375"/>
                  </a:lnTo>
                  <a:lnTo>
                    <a:pt x="11663" y="3375"/>
                  </a:lnTo>
                  <a:lnTo>
                    <a:pt x="11663" y="2707"/>
                  </a:lnTo>
                  <a:close/>
                  <a:moveTo>
                    <a:pt x="13050" y="2707"/>
                  </a:moveTo>
                  <a:lnTo>
                    <a:pt x="13050" y="3375"/>
                  </a:lnTo>
                  <a:lnTo>
                    <a:pt x="12381" y="3375"/>
                  </a:lnTo>
                  <a:lnTo>
                    <a:pt x="12381" y="2707"/>
                  </a:lnTo>
                  <a:close/>
                  <a:moveTo>
                    <a:pt x="13802" y="2707"/>
                  </a:moveTo>
                  <a:lnTo>
                    <a:pt x="13802" y="3375"/>
                  </a:lnTo>
                  <a:lnTo>
                    <a:pt x="13133" y="3375"/>
                  </a:lnTo>
                  <a:lnTo>
                    <a:pt x="13133" y="2707"/>
                  </a:lnTo>
                  <a:close/>
                  <a:moveTo>
                    <a:pt x="14587" y="2707"/>
                  </a:moveTo>
                  <a:lnTo>
                    <a:pt x="14554" y="3375"/>
                  </a:lnTo>
                  <a:lnTo>
                    <a:pt x="13885" y="3375"/>
                  </a:lnTo>
                  <a:lnTo>
                    <a:pt x="13885" y="2707"/>
                  </a:lnTo>
                  <a:close/>
                  <a:moveTo>
                    <a:pt x="15305" y="2707"/>
                  </a:moveTo>
                  <a:lnTo>
                    <a:pt x="15305" y="3375"/>
                  </a:lnTo>
                  <a:lnTo>
                    <a:pt x="14637" y="3375"/>
                  </a:lnTo>
                  <a:lnTo>
                    <a:pt x="14637" y="2707"/>
                  </a:lnTo>
                  <a:close/>
                  <a:moveTo>
                    <a:pt x="16057" y="2707"/>
                  </a:moveTo>
                  <a:lnTo>
                    <a:pt x="16057" y="3375"/>
                  </a:lnTo>
                  <a:lnTo>
                    <a:pt x="15389" y="3375"/>
                  </a:lnTo>
                  <a:lnTo>
                    <a:pt x="15389" y="2707"/>
                  </a:lnTo>
                  <a:close/>
                  <a:moveTo>
                    <a:pt x="16792" y="2707"/>
                  </a:moveTo>
                  <a:lnTo>
                    <a:pt x="16792" y="3375"/>
                  </a:lnTo>
                  <a:lnTo>
                    <a:pt x="16124" y="3375"/>
                  </a:lnTo>
                  <a:lnTo>
                    <a:pt x="16124" y="2707"/>
                  </a:lnTo>
                  <a:close/>
                  <a:moveTo>
                    <a:pt x="17544" y="2707"/>
                  </a:moveTo>
                  <a:lnTo>
                    <a:pt x="17544" y="3375"/>
                  </a:lnTo>
                  <a:lnTo>
                    <a:pt x="16876" y="3375"/>
                  </a:lnTo>
                  <a:lnTo>
                    <a:pt x="16876" y="2707"/>
                  </a:lnTo>
                  <a:close/>
                  <a:moveTo>
                    <a:pt x="18296" y="2707"/>
                  </a:moveTo>
                  <a:lnTo>
                    <a:pt x="18296" y="3375"/>
                  </a:lnTo>
                  <a:lnTo>
                    <a:pt x="17628" y="3375"/>
                  </a:lnTo>
                  <a:lnTo>
                    <a:pt x="17628" y="2707"/>
                  </a:lnTo>
                  <a:close/>
                  <a:moveTo>
                    <a:pt x="19048" y="2707"/>
                  </a:moveTo>
                  <a:lnTo>
                    <a:pt x="19048" y="3375"/>
                  </a:lnTo>
                  <a:lnTo>
                    <a:pt x="18380" y="3375"/>
                  </a:lnTo>
                  <a:lnTo>
                    <a:pt x="18380" y="2707"/>
                  </a:lnTo>
                  <a:close/>
                  <a:moveTo>
                    <a:pt x="19800" y="2707"/>
                  </a:moveTo>
                  <a:lnTo>
                    <a:pt x="19800" y="3375"/>
                  </a:lnTo>
                  <a:lnTo>
                    <a:pt x="19132" y="3375"/>
                  </a:lnTo>
                  <a:lnTo>
                    <a:pt x="19132" y="2707"/>
                  </a:lnTo>
                  <a:close/>
                  <a:moveTo>
                    <a:pt x="20552" y="2707"/>
                  </a:moveTo>
                  <a:lnTo>
                    <a:pt x="20552" y="3375"/>
                  </a:lnTo>
                  <a:lnTo>
                    <a:pt x="19884" y="3375"/>
                  </a:lnTo>
                  <a:lnTo>
                    <a:pt x="19884" y="2707"/>
                  </a:lnTo>
                  <a:close/>
                  <a:moveTo>
                    <a:pt x="21304" y="2707"/>
                  </a:moveTo>
                  <a:lnTo>
                    <a:pt x="21304" y="3375"/>
                  </a:lnTo>
                  <a:lnTo>
                    <a:pt x="20635" y="3375"/>
                  </a:lnTo>
                  <a:lnTo>
                    <a:pt x="20635" y="2707"/>
                  </a:lnTo>
                  <a:close/>
                  <a:moveTo>
                    <a:pt x="22039" y="2707"/>
                  </a:moveTo>
                  <a:lnTo>
                    <a:pt x="22039" y="3375"/>
                  </a:lnTo>
                  <a:lnTo>
                    <a:pt x="21371" y="3375"/>
                  </a:lnTo>
                  <a:lnTo>
                    <a:pt x="21371" y="2707"/>
                  </a:lnTo>
                  <a:close/>
                  <a:moveTo>
                    <a:pt x="22791" y="2707"/>
                  </a:moveTo>
                  <a:lnTo>
                    <a:pt x="22791" y="3375"/>
                  </a:lnTo>
                  <a:lnTo>
                    <a:pt x="22122" y="3375"/>
                  </a:lnTo>
                  <a:lnTo>
                    <a:pt x="22122" y="2707"/>
                  </a:lnTo>
                  <a:close/>
                  <a:moveTo>
                    <a:pt x="23559" y="2707"/>
                  </a:moveTo>
                  <a:lnTo>
                    <a:pt x="23543" y="3375"/>
                  </a:lnTo>
                  <a:lnTo>
                    <a:pt x="22874" y="3375"/>
                  </a:lnTo>
                  <a:lnTo>
                    <a:pt x="22874" y="2707"/>
                  </a:lnTo>
                  <a:close/>
                  <a:moveTo>
                    <a:pt x="24295" y="2707"/>
                  </a:moveTo>
                  <a:lnTo>
                    <a:pt x="24295" y="3375"/>
                  </a:lnTo>
                  <a:lnTo>
                    <a:pt x="23626" y="3375"/>
                  </a:lnTo>
                  <a:lnTo>
                    <a:pt x="23626" y="2707"/>
                  </a:lnTo>
                  <a:close/>
                  <a:moveTo>
                    <a:pt x="25046" y="2707"/>
                  </a:moveTo>
                  <a:lnTo>
                    <a:pt x="25046" y="3375"/>
                  </a:lnTo>
                  <a:lnTo>
                    <a:pt x="24378" y="3375"/>
                  </a:lnTo>
                  <a:lnTo>
                    <a:pt x="24378" y="2707"/>
                  </a:lnTo>
                  <a:close/>
                  <a:moveTo>
                    <a:pt x="25798" y="2707"/>
                  </a:moveTo>
                  <a:lnTo>
                    <a:pt x="25798" y="3375"/>
                  </a:lnTo>
                  <a:lnTo>
                    <a:pt x="25130" y="3375"/>
                  </a:lnTo>
                  <a:lnTo>
                    <a:pt x="25130" y="2707"/>
                  </a:lnTo>
                  <a:close/>
                  <a:moveTo>
                    <a:pt x="26550" y="2707"/>
                  </a:moveTo>
                  <a:lnTo>
                    <a:pt x="26550" y="3375"/>
                  </a:lnTo>
                  <a:lnTo>
                    <a:pt x="25882" y="3375"/>
                  </a:lnTo>
                  <a:lnTo>
                    <a:pt x="25882" y="2707"/>
                  </a:lnTo>
                  <a:close/>
                  <a:moveTo>
                    <a:pt x="27285" y="2707"/>
                  </a:moveTo>
                  <a:lnTo>
                    <a:pt x="27285" y="3375"/>
                  </a:lnTo>
                  <a:lnTo>
                    <a:pt x="26617" y="3375"/>
                  </a:lnTo>
                  <a:lnTo>
                    <a:pt x="26617" y="2707"/>
                  </a:lnTo>
                  <a:close/>
                  <a:moveTo>
                    <a:pt x="28037" y="2707"/>
                  </a:moveTo>
                  <a:lnTo>
                    <a:pt x="28037" y="3375"/>
                  </a:lnTo>
                  <a:lnTo>
                    <a:pt x="27369" y="3375"/>
                  </a:lnTo>
                  <a:lnTo>
                    <a:pt x="27369" y="2707"/>
                  </a:lnTo>
                  <a:close/>
                  <a:moveTo>
                    <a:pt x="28789" y="2707"/>
                  </a:moveTo>
                  <a:lnTo>
                    <a:pt x="28789" y="3375"/>
                  </a:lnTo>
                  <a:lnTo>
                    <a:pt x="28121" y="3375"/>
                  </a:lnTo>
                  <a:lnTo>
                    <a:pt x="28121" y="2707"/>
                  </a:lnTo>
                  <a:close/>
                  <a:moveTo>
                    <a:pt x="29541" y="2707"/>
                  </a:moveTo>
                  <a:lnTo>
                    <a:pt x="29541" y="3375"/>
                  </a:lnTo>
                  <a:lnTo>
                    <a:pt x="28873" y="3375"/>
                  </a:lnTo>
                  <a:lnTo>
                    <a:pt x="28873" y="2707"/>
                  </a:lnTo>
                  <a:close/>
                  <a:moveTo>
                    <a:pt x="30293" y="2707"/>
                  </a:moveTo>
                  <a:lnTo>
                    <a:pt x="30293" y="3375"/>
                  </a:lnTo>
                  <a:lnTo>
                    <a:pt x="29625" y="3375"/>
                  </a:lnTo>
                  <a:lnTo>
                    <a:pt x="29625" y="2707"/>
                  </a:lnTo>
                  <a:close/>
                  <a:moveTo>
                    <a:pt x="31045" y="2707"/>
                  </a:moveTo>
                  <a:lnTo>
                    <a:pt x="31045" y="3375"/>
                  </a:lnTo>
                  <a:lnTo>
                    <a:pt x="30377" y="3375"/>
                  </a:lnTo>
                  <a:lnTo>
                    <a:pt x="30377" y="2707"/>
                  </a:lnTo>
                  <a:close/>
                  <a:moveTo>
                    <a:pt x="31797" y="2707"/>
                  </a:moveTo>
                  <a:lnTo>
                    <a:pt x="31797" y="3375"/>
                  </a:lnTo>
                  <a:lnTo>
                    <a:pt x="31128" y="3375"/>
                  </a:lnTo>
                  <a:lnTo>
                    <a:pt x="31128" y="2707"/>
                  </a:lnTo>
                  <a:close/>
                  <a:moveTo>
                    <a:pt x="32549" y="2707"/>
                  </a:moveTo>
                  <a:lnTo>
                    <a:pt x="32549" y="3375"/>
                  </a:lnTo>
                  <a:lnTo>
                    <a:pt x="31847" y="3375"/>
                  </a:lnTo>
                  <a:lnTo>
                    <a:pt x="31847" y="2707"/>
                  </a:lnTo>
                  <a:close/>
                  <a:moveTo>
                    <a:pt x="1070" y="3442"/>
                  </a:moveTo>
                  <a:lnTo>
                    <a:pt x="1070" y="4110"/>
                  </a:lnTo>
                  <a:lnTo>
                    <a:pt x="401" y="4110"/>
                  </a:lnTo>
                  <a:lnTo>
                    <a:pt x="401" y="3442"/>
                  </a:lnTo>
                  <a:close/>
                  <a:moveTo>
                    <a:pt x="1822" y="3442"/>
                  </a:moveTo>
                  <a:lnTo>
                    <a:pt x="1822" y="4110"/>
                  </a:lnTo>
                  <a:lnTo>
                    <a:pt x="1153" y="4110"/>
                  </a:lnTo>
                  <a:lnTo>
                    <a:pt x="1153" y="3442"/>
                  </a:lnTo>
                  <a:close/>
                  <a:moveTo>
                    <a:pt x="2573" y="3442"/>
                  </a:moveTo>
                  <a:lnTo>
                    <a:pt x="2573" y="4110"/>
                  </a:lnTo>
                  <a:lnTo>
                    <a:pt x="1905" y="4110"/>
                  </a:lnTo>
                  <a:lnTo>
                    <a:pt x="1905" y="3442"/>
                  </a:lnTo>
                  <a:close/>
                  <a:moveTo>
                    <a:pt x="4077" y="3442"/>
                  </a:moveTo>
                  <a:lnTo>
                    <a:pt x="4077" y="4110"/>
                  </a:lnTo>
                  <a:lnTo>
                    <a:pt x="3409" y="4110"/>
                  </a:lnTo>
                  <a:lnTo>
                    <a:pt x="3409" y="3442"/>
                  </a:lnTo>
                  <a:close/>
                  <a:moveTo>
                    <a:pt x="4829" y="3442"/>
                  </a:moveTo>
                  <a:lnTo>
                    <a:pt x="4829" y="4110"/>
                  </a:lnTo>
                  <a:lnTo>
                    <a:pt x="4161" y="4110"/>
                  </a:lnTo>
                  <a:lnTo>
                    <a:pt x="4161" y="3442"/>
                  </a:lnTo>
                  <a:close/>
                  <a:moveTo>
                    <a:pt x="5564" y="3442"/>
                  </a:moveTo>
                  <a:lnTo>
                    <a:pt x="5564" y="4110"/>
                  </a:lnTo>
                  <a:lnTo>
                    <a:pt x="4896" y="4110"/>
                  </a:lnTo>
                  <a:lnTo>
                    <a:pt x="4896" y="3442"/>
                  </a:lnTo>
                  <a:close/>
                  <a:moveTo>
                    <a:pt x="7068" y="3442"/>
                  </a:moveTo>
                  <a:lnTo>
                    <a:pt x="7068" y="4110"/>
                  </a:lnTo>
                  <a:lnTo>
                    <a:pt x="6400" y="4110"/>
                  </a:lnTo>
                  <a:lnTo>
                    <a:pt x="6400" y="3442"/>
                  </a:lnTo>
                  <a:close/>
                  <a:moveTo>
                    <a:pt x="8572" y="3442"/>
                  </a:moveTo>
                  <a:lnTo>
                    <a:pt x="8572" y="4110"/>
                  </a:lnTo>
                  <a:lnTo>
                    <a:pt x="7904" y="4110"/>
                  </a:lnTo>
                  <a:lnTo>
                    <a:pt x="7904" y="3442"/>
                  </a:lnTo>
                  <a:close/>
                  <a:moveTo>
                    <a:pt x="10076" y="3442"/>
                  </a:moveTo>
                  <a:lnTo>
                    <a:pt x="10076" y="4110"/>
                  </a:lnTo>
                  <a:lnTo>
                    <a:pt x="9407" y="4110"/>
                  </a:lnTo>
                  <a:lnTo>
                    <a:pt x="9407" y="3442"/>
                  </a:lnTo>
                  <a:close/>
                  <a:moveTo>
                    <a:pt x="11546" y="3442"/>
                  </a:moveTo>
                  <a:lnTo>
                    <a:pt x="11546" y="4110"/>
                  </a:lnTo>
                  <a:lnTo>
                    <a:pt x="10878" y="4110"/>
                  </a:lnTo>
                  <a:lnTo>
                    <a:pt x="10878" y="3442"/>
                  </a:lnTo>
                  <a:close/>
                  <a:moveTo>
                    <a:pt x="12331" y="3442"/>
                  </a:moveTo>
                  <a:lnTo>
                    <a:pt x="12298" y="4110"/>
                  </a:lnTo>
                  <a:lnTo>
                    <a:pt x="11663" y="4110"/>
                  </a:lnTo>
                  <a:lnTo>
                    <a:pt x="11663" y="3442"/>
                  </a:lnTo>
                  <a:close/>
                  <a:moveTo>
                    <a:pt x="13050" y="3442"/>
                  </a:moveTo>
                  <a:lnTo>
                    <a:pt x="13050" y="4110"/>
                  </a:lnTo>
                  <a:lnTo>
                    <a:pt x="12381" y="4110"/>
                  </a:lnTo>
                  <a:lnTo>
                    <a:pt x="12381" y="3442"/>
                  </a:lnTo>
                  <a:close/>
                  <a:moveTo>
                    <a:pt x="14587" y="3442"/>
                  </a:moveTo>
                  <a:lnTo>
                    <a:pt x="14554" y="4110"/>
                  </a:lnTo>
                  <a:lnTo>
                    <a:pt x="13885" y="4110"/>
                  </a:lnTo>
                  <a:lnTo>
                    <a:pt x="13885" y="3442"/>
                  </a:lnTo>
                  <a:close/>
                  <a:moveTo>
                    <a:pt x="16057" y="3442"/>
                  </a:moveTo>
                  <a:lnTo>
                    <a:pt x="16057" y="4110"/>
                  </a:lnTo>
                  <a:lnTo>
                    <a:pt x="15389" y="4110"/>
                  </a:lnTo>
                  <a:lnTo>
                    <a:pt x="15389" y="3442"/>
                  </a:lnTo>
                  <a:close/>
                  <a:moveTo>
                    <a:pt x="17544" y="3442"/>
                  </a:moveTo>
                  <a:lnTo>
                    <a:pt x="17544" y="4110"/>
                  </a:lnTo>
                  <a:lnTo>
                    <a:pt x="16876" y="4110"/>
                  </a:lnTo>
                  <a:lnTo>
                    <a:pt x="16876" y="3442"/>
                  </a:lnTo>
                  <a:close/>
                  <a:moveTo>
                    <a:pt x="19048" y="3442"/>
                  </a:moveTo>
                  <a:lnTo>
                    <a:pt x="19048" y="4110"/>
                  </a:lnTo>
                  <a:lnTo>
                    <a:pt x="18380" y="4110"/>
                  </a:lnTo>
                  <a:lnTo>
                    <a:pt x="18380" y="3442"/>
                  </a:lnTo>
                  <a:close/>
                  <a:moveTo>
                    <a:pt x="20552" y="3442"/>
                  </a:moveTo>
                  <a:lnTo>
                    <a:pt x="20552" y="4110"/>
                  </a:lnTo>
                  <a:lnTo>
                    <a:pt x="19884" y="4110"/>
                  </a:lnTo>
                  <a:lnTo>
                    <a:pt x="19884" y="3442"/>
                  </a:lnTo>
                  <a:close/>
                  <a:moveTo>
                    <a:pt x="21304" y="3442"/>
                  </a:moveTo>
                  <a:lnTo>
                    <a:pt x="21304" y="4110"/>
                  </a:lnTo>
                  <a:lnTo>
                    <a:pt x="20635" y="4110"/>
                  </a:lnTo>
                  <a:lnTo>
                    <a:pt x="20635" y="3442"/>
                  </a:lnTo>
                  <a:close/>
                  <a:moveTo>
                    <a:pt x="22039" y="3442"/>
                  </a:moveTo>
                  <a:lnTo>
                    <a:pt x="22039" y="4110"/>
                  </a:lnTo>
                  <a:lnTo>
                    <a:pt x="21371" y="4110"/>
                  </a:lnTo>
                  <a:lnTo>
                    <a:pt x="21371" y="3442"/>
                  </a:lnTo>
                  <a:close/>
                  <a:moveTo>
                    <a:pt x="23559" y="3442"/>
                  </a:moveTo>
                  <a:lnTo>
                    <a:pt x="23543" y="4110"/>
                  </a:lnTo>
                  <a:lnTo>
                    <a:pt x="22874" y="4110"/>
                  </a:lnTo>
                  <a:lnTo>
                    <a:pt x="22874" y="3442"/>
                  </a:lnTo>
                  <a:close/>
                  <a:moveTo>
                    <a:pt x="25046" y="3442"/>
                  </a:moveTo>
                  <a:lnTo>
                    <a:pt x="25046" y="4110"/>
                  </a:lnTo>
                  <a:lnTo>
                    <a:pt x="24378" y="4110"/>
                  </a:lnTo>
                  <a:lnTo>
                    <a:pt x="24378" y="3442"/>
                  </a:lnTo>
                  <a:close/>
                  <a:moveTo>
                    <a:pt x="26550" y="3442"/>
                  </a:moveTo>
                  <a:lnTo>
                    <a:pt x="26550" y="4110"/>
                  </a:lnTo>
                  <a:lnTo>
                    <a:pt x="25882" y="4110"/>
                  </a:lnTo>
                  <a:lnTo>
                    <a:pt x="25882" y="3442"/>
                  </a:lnTo>
                  <a:close/>
                  <a:moveTo>
                    <a:pt x="28037" y="3442"/>
                  </a:moveTo>
                  <a:lnTo>
                    <a:pt x="28037" y="4110"/>
                  </a:lnTo>
                  <a:lnTo>
                    <a:pt x="27369" y="4110"/>
                  </a:lnTo>
                  <a:lnTo>
                    <a:pt x="27369" y="3442"/>
                  </a:lnTo>
                  <a:close/>
                  <a:moveTo>
                    <a:pt x="30293" y="3442"/>
                  </a:moveTo>
                  <a:lnTo>
                    <a:pt x="30293" y="4110"/>
                  </a:lnTo>
                  <a:lnTo>
                    <a:pt x="29625" y="4110"/>
                  </a:lnTo>
                  <a:lnTo>
                    <a:pt x="29625" y="3442"/>
                  </a:lnTo>
                  <a:close/>
                  <a:moveTo>
                    <a:pt x="31045" y="3442"/>
                  </a:moveTo>
                  <a:lnTo>
                    <a:pt x="31045" y="4110"/>
                  </a:lnTo>
                  <a:lnTo>
                    <a:pt x="30377" y="4110"/>
                  </a:lnTo>
                  <a:lnTo>
                    <a:pt x="30377" y="3442"/>
                  </a:lnTo>
                  <a:close/>
                  <a:moveTo>
                    <a:pt x="31797" y="3442"/>
                  </a:moveTo>
                  <a:lnTo>
                    <a:pt x="31797" y="4110"/>
                  </a:lnTo>
                  <a:lnTo>
                    <a:pt x="31128" y="4110"/>
                  </a:lnTo>
                  <a:lnTo>
                    <a:pt x="31128" y="3442"/>
                  </a:lnTo>
                  <a:close/>
                  <a:moveTo>
                    <a:pt x="32549" y="3442"/>
                  </a:moveTo>
                  <a:lnTo>
                    <a:pt x="32549" y="4110"/>
                  </a:lnTo>
                  <a:lnTo>
                    <a:pt x="31847" y="4110"/>
                  </a:lnTo>
                  <a:lnTo>
                    <a:pt x="31847" y="3442"/>
                  </a:lnTo>
                  <a:close/>
                  <a:moveTo>
                    <a:pt x="3325" y="3459"/>
                  </a:moveTo>
                  <a:lnTo>
                    <a:pt x="3325" y="4127"/>
                  </a:lnTo>
                  <a:lnTo>
                    <a:pt x="2657" y="4127"/>
                  </a:lnTo>
                  <a:lnTo>
                    <a:pt x="2657" y="3459"/>
                  </a:lnTo>
                  <a:close/>
                  <a:moveTo>
                    <a:pt x="6333" y="3459"/>
                  </a:moveTo>
                  <a:lnTo>
                    <a:pt x="6333" y="4127"/>
                  </a:lnTo>
                  <a:lnTo>
                    <a:pt x="5665" y="4127"/>
                  </a:lnTo>
                  <a:lnTo>
                    <a:pt x="5665" y="3459"/>
                  </a:lnTo>
                  <a:close/>
                  <a:moveTo>
                    <a:pt x="7820" y="3459"/>
                  </a:moveTo>
                  <a:lnTo>
                    <a:pt x="7820" y="4127"/>
                  </a:lnTo>
                  <a:lnTo>
                    <a:pt x="7152" y="4127"/>
                  </a:lnTo>
                  <a:lnTo>
                    <a:pt x="7152" y="3459"/>
                  </a:lnTo>
                  <a:close/>
                  <a:moveTo>
                    <a:pt x="9324" y="3459"/>
                  </a:moveTo>
                  <a:lnTo>
                    <a:pt x="9324" y="4127"/>
                  </a:lnTo>
                  <a:lnTo>
                    <a:pt x="8655" y="4127"/>
                  </a:lnTo>
                  <a:lnTo>
                    <a:pt x="8655" y="3459"/>
                  </a:lnTo>
                  <a:close/>
                  <a:moveTo>
                    <a:pt x="10844" y="3459"/>
                  </a:moveTo>
                  <a:lnTo>
                    <a:pt x="10828" y="4127"/>
                  </a:lnTo>
                  <a:lnTo>
                    <a:pt x="10159" y="4127"/>
                  </a:lnTo>
                  <a:lnTo>
                    <a:pt x="10159" y="3459"/>
                  </a:lnTo>
                  <a:close/>
                  <a:moveTo>
                    <a:pt x="13802" y="3459"/>
                  </a:moveTo>
                  <a:lnTo>
                    <a:pt x="13802" y="4127"/>
                  </a:lnTo>
                  <a:lnTo>
                    <a:pt x="13133" y="4127"/>
                  </a:lnTo>
                  <a:lnTo>
                    <a:pt x="13133" y="3459"/>
                  </a:lnTo>
                  <a:close/>
                  <a:moveTo>
                    <a:pt x="15305" y="3459"/>
                  </a:moveTo>
                  <a:lnTo>
                    <a:pt x="15305" y="4127"/>
                  </a:lnTo>
                  <a:lnTo>
                    <a:pt x="14637" y="4127"/>
                  </a:lnTo>
                  <a:lnTo>
                    <a:pt x="14637" y="3459"/>
                  </a:lnTo>
                  <a:close/>
                  <a:moveTo>
                    <a:pt x="16809" y="3459"/>
                  </a:moveTo>
                  <a:lnTo>
                    <a:pt x="16809" y="4127"/>
                  </a:lnTo>
                  <a:lnTo>
                    <a:pt x="16141" y="4127"/>
                  </a:lnTo>
                  <a:lnTo>
                    <a:pt x="16141" y="3459"/>
                  </a:lnTo>
                  <a:close/>
                  <a:moveTo>
                    <a:pt x="18296" y="3459"/>
                  </a:moveTo>
                  <a:lnTo>
                    <a:pt x="18296" y="4127"/>
                  </a:lnTo>
                  <a:lnTo>
                    <a:pt x="17628" y="4127"/>
                  </a:lnTo>
                  <a:lnTo>
                    <a:pt x="17628" y="3459"/>
                  </a:lnTo>
                  <a:close/>
                  <a:moveTo>
                    <a:pt x="19800" y="3459"/>
                  </a:moveTo>
                  <a:lnTo>
                    <a:pt x="19800" y="4127"/>
                  </a:lnTo>
                  <a:lnTo>
                    <a:pt x="19132" y="4127"/>
                  </a:lnTo>
                  <a:lnTo>
                    <a:pt x="19132" y="3459"/>
                  </a:lnTo>
                  <a:close/>
                  <a:moveTo>
                    <a:pt x="22808" y="3459"/>
                  </a:moveTo>
                  <a:lnTo>
                    <a:pt x="22808" y="4127"/>
                  </a:lnTo>
                  <a:lnTo>
                    <a:pt x="22139" y="4127"/>
                  </a:lnTo>
                  <a:lnTo>
                    <a:pt x="22139" y="3459"/>
                  </a:lnTo>
                  <a:close/>
                  <a:moveTo>
                    <a:pt x="24295" y="3459"/>
                  </a:moveTo>
                  <a:lnTo>
                    <a:pt x="24295" y="4127"/>
                  </a:lnTo>
                  <a:lnTo>
                    <a:pt x="23626" y="4127"/>
                  </a:lnTo>
                  <a:lnTo>
                    <a:pt x="23626" y="3459"/>
                  </a:lnTo>
                  <a:close/>
                  <a:moveTo>
                    <a:pt x="25798" y="3459"/>
                  </a:moveTo>
                  <a:lnTo>
                    <a:pt x="25798" y="4127"/>
                  </a:lnTo>
                  <a:lnTo>
                    <a:pt x="25130" y="4127"/>
                  </a:lnTo>
                  <a:lnTo>
                    <a:pt x="25130" y="3459"/>
                  </a:lnTo>
                  <a:close/>
                  <a:moveTo>
                    <a:pt x="27302" y="3459"/>
                  </a:moveTo>
                  <a:lnTo>
                    <a:pt x="27302" y="4127"/>
                  </a:lnTo>
                  <a:lnTo>
                    <a:pt x="26634" y="4127"/>
                  </a:lnTo>
                  <a:lnTo>
                    <a:pt x="26634" y="3459"/>
                  </a:lnTo>
                  <a:close/>
                  <a:moveTo>
                    <a:pt x="28789" y="3459"/>
                  </a:moveTo>
                  <a:lnTo>
                    <a:pt x="28789" y="4127"/>
                  </a:lnTo>
                  <a:lnTo>
                    <a:pt x="28121" y="4127"/>
                  </a:lnTo>
                  <a:lnTo>
                    <a:pt x="28121" y="3459"/>
                  </a:lnTo>
                  <a:close/>
                  <a:moveTo>
                    <a:pt x="29558" y="3459"/>
                  </a:moveTo>
                  <a:lnTo>
                    <a:pt x="29558" y="4127"/>
                  </a:lnTo>
                  <a:lnTo>
                    <a:pt x="28889" y="4127"/>
                  </a:lnTo>
                  <a:lnTo>
                    <a:pt x="28889" y="3459"/>
                  </a:lnTo>
                  <a:close/>
                  <a:moveTo>
                    <a:pt x="1070" y="4194"/>
                  </a:moveTo>
                  <a:lnTo>
                    <a:pt x="1070" y="4862"/>
                  </a:lnTo>
                  <a:lnTo>
                    <a:pt x="401" y="4862"/>
                  </a:lnTo>
                  <a:lnTo>
                    <a:pt x="401" y="4194"/>
                  </a:lnTo>
                  <a:close/>
                  <a:moveTo>
                    <a:pt x="1822" y="4194"/>
                  </a:moveTo>
                  <a:lnTo>
                    <a:pt x="1822" y="4862"/>
                  </a:lnTo>
                  <a:lnTo>
                    <a:pt x="1153" y="4862"/>
                  </a:lnTo>
                  <a:lnTo>
                    <a:pt x="1153" y="4194"/>
                  </a:lnTo>
                  <a:close/>
                  <a:moveTo>
                    <a:pt x="2573" y="4194"/>
                  </a:moveTo>
                  <a:lnTo>
                    <a:pt x="2573" y="4862"/>
                  </a:lnTo>
                  <a:lnTo>
                    <a:pt x="1905" y="4862"/>
                  </a:lnTo>
                  <a:lnTo>
                    <a:pt x="1905" y="4194"/>
                  </a:lnTo>
                  <a:close/>
                  <a:moveTo>
                    <a:pt x="4077" y="4194"/>
                  </a:moveTo>
                  <a:lnTo>
                    <a:pt x="4077" y="4862"/>
                  </a:lnTo>
                  <a:lnTo>
                    <a:pt x="3409" y="4862"/>
                  </a:lnTo>
                  <a:lnTo>
                    <a:pt x="3409" y="4194"/>
                  </a:lnTo>
                  <a:close/>
                  <a:moveTo>
                    <a:pt x="4829" y="4194"/>
                  </a:moveTo>
                  <a:lnTo>
                    <a:pt x="4829" y="4862"/>
                  </a:lnTo>
                  <a:lnTo>
                    <a:pt x="4161" y="4862"/>
                  </a:lnTo>
                  <a:lnTo>
                    <a:pt x="4161" y="4194"/>
                  </a:lnTo>
                  <a:close/>
                  <a:moveTo>
                    <a:pt x="5564" y="4194"/>
                  </a:moveTo>
                  <a:lnTo>
                    <a:pt x="5564" y="4862"/>
                  </a:lnTo>
                  <a:lnTo>
                    <a:pt x="4896" y="4862"/>
                  </a:lnTo>
                  <a:lnTo>
                    <a:pt x="4896" y="4194"/>
                  </a:lnTo>
                  <a:close/>
                  <a:moveTo>
                    <a:pt x="7068" y="4194"/>
                  </a:moveTo>
                  <a:lnTo>
                    <a:pt x="7068" y="4862"/>
                  </a:lnTo>
                  <a:lnTo>
                    <a:pt x="6400" y="4862"/>
                  </a:lnTo>
                  <a:lnTo>
                    <a:pt x="6400" y="4194"/>
                  </a:lnTo>
                  <a:close/>
                  <a:moveTo>
                    <a:pt x="8572" y="4194"/>
                  </a:moveTo>
                  <a:lnTo>
                    <a:pt x="8572" y="4862"/>
                  </a:lnTo>
                  <a:lnTo>
                    <a:pt x="7904" y="4862"/>
                  </a:lnTo>
                  <a:lnTo>
                    <a:pt x="7904" y="4194"/>
                  </a:lnTo>
                  <a:close/>
                  <a:moveTo>
                    <a:pt x="10076" y="4194"/>
                  </a:moveTo>
                  <a:lnTo>
                    <a:pt x="10076" y="4862"/>
                  </a:lnTo>
                  <a:lnTo>
                    <a:pt x="9407" y="4862"/>
                  </a:lnTo>
                  <a:lnTo>
                    <a:pt x="9407" y="4194"/>
                  </a:lnTo>
                  <a:close/>
                  <a:moveTo>
                    <a:pt x="11546" y="4194"/>
                  </a:moveTo>
                  <a:lnTo>
                    <a:pt x="11546" y="4862"/>
                  </a:lnTo>
                  <a:lnTo>
                    <a:pt x="10878" y="4862"/>
                  </a:lnTo>
                  <a:lnTo>
                    <a:pt x="10878" y="4194"/>
                  </a:lnTo>
                  <a:close/>
                  <a:moveTo>
                    <a:pt x="12298" y="4194"/>
                  </a:moveTo>
                  <a:lnTo>
                    <a:pt x="12298" y="4862"/>
                  </a:lnTo>
                  <a:lnTo>
                    <a:pt x="11663" y="4862"/>
                  </a:lnTo>
                  <a:lnTo>
                    <a:pt x="11630" y="4194"/>
                  </a:lnTo>
                  <a:close/>
                  <a:moveTo>
                    <a:pt x="13050" y="4194"/>
                  </a:moveTo>
                  <a:lnTo>
                    <a:pt x="13050" y="4862"/>
                  </a:lnTo>
                  <a:lnTo>
                    <a:pt x="12381" y="4862"/>
                  </a:lnTo>
                  <a:lnTo>
                    <a:pt x="12381" y="4194"/>
                  </a:lnTo>
                  <a:close/>
                  <a:moveTo>
                    <a:pt x="14587" y="4194"/>
                  </a:moveTo>
                  <a:lnTo>
                    <a:pt x="14587" y="4862"/>
                  </a:lnTo>
                  <a:lnTo>
                    <a:pt x="13919" y="4862"/>
                  </a:lnTo>
                  <a:lnTo>
                    <a:pt x="13885" y="4194"/>
                  </a:lnTo>
                  <a:close/>
                  <a:moveTo>
                    <a:pt x="16057" y="4194"/>
                  </a:moveTo>
                  <a:lnTo>
                    <a:pt x="16057" y="4862"/>
                  </a:lnTo>
                  <a:lnTo>
                    <a:pt x="15389" y="4862"/>
                  </a:lnTo>
                  <a:lnTo>
                    <a:pt x="15389" y="4194"/>
                  </a:lnTo>
                  <a:close/>
                  <a:moveTo>
                    <a:pt x="17544" y="4194"/>
                  </a:moveTo>
                  <a:lnTo>
                    <a:pt x="17544" y="4862"/>
                  </a:lnTo>
                  <a:lnTo>
                    <a:pt x="16876" y="4862"/>
                  </a:lnTo>
                  <a:lnTo>
                    <a:pt x="16876" y="4194"/>
                  </a:lnTo>
                  <a:close/>
                  <a:moveTo>
                    <a:pt x="19048" y="4194"/>
                  </a:moveTo>
                  <a:lnTo>
                    <a:pt x="19048" y="4862"/>
                  </a:lnTo>
                  <a:lnTo>
                    <a:pt x="18380" y="4862"/>
                  </a:lnTo>
                  <a:lnTo>
                    <a:pt x="18380" y="4194"/>
                  </a:lnTo>
                  <a:close/>
                  <a:moveTo>
                    <a:pt x="20552" y="4194"/>
                  </a:moveTo>
                  <a:lnTo>
                    <a:pt x="20552" y="4862"/>
                  </a:lnTo>
                  <a:lnTo>
                    <a:pt x="19884" y="4862"/>
                  </a:lnTo>
                  <a:lnTo>
                    <a:pt x="19884" y="4194"/>
                  </a:lnTo>
                  <a:close/>
                  <a:moveTo>
                    <a:pt x="21304" y="4194"/>
                  </a:moveTo>
                  <a:lnTo>
                    <a:pt x="21304" y="4862"/>
                  </a:lnTo>
                  <a:lnTo>
                    <a:pt x="20635" y="4862"/>
                  </a:lnTo>
                  <a:lnTo>
                    <a:pt x="20635" y="4194"/>
                  </a:lnTo>
                  <a:close/>
                  <a:moveTo>
                    <a:pt x="22039" y="4194"/>
                  </a:moveTo>
                  <a:lnTo>
                    <a:pt x="22039" y="4862"/>
                  </a:lnTo>
                  <a:lnTo>
                    <a:pt x="21371" y="4862"/>
                  </a:lnTo>
                  <a:lnTo>
                    <a:pt x="21371" y="4194"/>
                  </a:lnTo>
                  <a:close/>
                  <a:moveTo>
                    <a:pt x="23559" y="4194"/>
                  </a:moveTo>
                  <a:lnTo>
                    <a:pt x="23559" y="4862"/>
                  </a:lnTo>
                  <a:lnTo>
                    <a:pt x="22891" y="4862"/>
                  </a:lnTo>
                  <a:lnTo>
                    <a:pt x="22874" y="4194"/>
                  </a:lnTo>
                  <a:close/>
                  <a:moveTo>
                    <a:pt x="25046" y="4194"/>
                  </a:moveTo>
                  <a:lnTo>
                    <a:pt x="25046" y="4862"/>
                  </a:lnTo>
                  <a:lnTo>
                    <a:pt x="24378" y="4862"/>
                  </a:lnTo>
                  <a:lnTo>
                    <a:pt x="24378" y="4194"/>
                  </a:lnTo>
                  <a:close/>
                  <a:moveTo>
                    <a:pt x="26550" y="4194"/>
                  </a:moveTo>
                  <a:lnTo>
                    <a:pt x="26550" y="4862"/>
                  </a:lnTo>
                  <a:lnTo>
                    <a:pt x="25882" y="4862"/>
                  </a:lnTo>
                  <a:lnTo>
                    <a:pt x="25882" y="4194"/>
                  </a:lnTo>
                  <a:close/>
                  <a:moveTo>
                    <a:pt x="28037" y="4194"/>
                  </a:moveTo>
                  <a:lnTo>
                    <a:pt x="28037" y="4862"/>
                  </a:lnTo>
                  <a:lnTo>
                    <a:pt x="27369" y="4862"/>
                  </a:lnTo>
                  <a:lnTo>
                    <a:pt x="27369" y="4194"/>
                  </a:lnTo>
                  <a:close/>
                  <a:moveTo>
                    <a:pt x="29541" y="4194"/>
                  </a:moveTo>
                  <a:lnTo>
                    <a:pt x="29541" y="4862"/>
                  </a:lnTo>
                  <a:lnTo>
                    <a:pt x="28873" y="4862"/>
                  </a:lnTo>
                  <a:lnTo>
                    <a:pt x="28873" y="4194"/>
                  </a:lnTo>
                  <a:close/>
                  <a:moveTo>
                    <a:pt x="30293" y="4194"/>
                  </a:moveTo>
                  <a:lnTo>
                    <a:pt x="30293" y="4862"/>
                  </a:lnTo>
                  <a:lnTo>
                    <a:pt x="29625" y="4862"/>
                  </a:lnTo>
                  <a:lnTo>
                    <a:pt x="29625" y="4194"/>
                  </a:lnTo>
                  <a:close/>
                  <a:moveTo>
                    <a:pt x="31045" y="4194"/>
                  </a:moveTo>
                  <a:lnTo>
                    <a:pt x="31045" y="4862"/>
                  </a:lnTo>
                  <a:lnTo>
                    <a:pt x="30377" y="4862"/>
                  </a:lnTo>
                  <a:lnTo>
                    <a:pt x="30377" y="4194"/>
                  </a:lnTo>
                  <a:close/>
                  <a:moveTo>
                    <a:pt x="31797" y="4194"/>
                  </a:moveTo>
                  <a:lnTo>
                    <a:pt x="31797" y="4862"/>
                  </a:lnTo>
                  <a:lnTo>
                    <a:pt x="31128" y="4862"/>
                  </a:lnTo>
                  <a:lnTo>
                    <a:pt x="31128" y="4194"/>
                  </a:lnTo>
                  <a:close/>
                  <a:moveTo>
                    <a:pt x="32549" y="4194"/>
                  </a:moveTo>
                  <a:lnTo>
                    <a:pt x="32549" y="4862"/>
                  </a:lnTo>
                  <a:lnTo>
                    <a:pt x="31847" y="4862"/>
                  </a:lnTo>
                  <a:lnTo>
                    <a:pt x="31847" y="4194"/>
                  </a:lnTo>
                  <a:close/>
                  <a:moveTo>
                    <a:pt x="3325" y="4194"/>
                  </a:moveTo>
                  <a:lnTo>
                    <a:pt x="3325" y="4879"/>
                  </a:lnTo>
                  <a:lnTo>
                    <a:pt x="2657" y="4879"/>
                  </a:lnTo>
                  <a:lnTo>
                    <a:pt x="2657" y="4194"/>
                  </a:lnTo>
                  <a:close/>
                  <a:moveTo>
                    <a:pt x="6333" y="4194"/>
                  </a:moveTo>
                  <a:lnTo>
                    <a:pt x="6333" y="4879"/>
                  </a:lnTo>
                  <a:lnTo>
                    <a:pt x="5665" y="4879"/>
                  </a:lnTo>
                  <a:lnTo>
                    <a:pt x="5665" y="4194"/>
                  </a:lnTo>
                  <a:close/>
                  <a:moveTo>
                    <a:pt x="7820" y="4194"/>
                  </a:moveTo>
                  <a:lnTo>
                    <a:pt x="7820" y="4879"/>
                  </a:lnTo>
                  <a:lnTo>
                    <a:pt x="7152" y="4879"/>
                  </a:lnTo>
                  <a:lnTo>
                    <a:pt x="7152" y="4194"/>
                  </a:lnTo>
                  <a:close/>
                  <a:moveTo>
                    <a:pt x="9324" y="4194"/>
                  </a:moveTo>
                  <a:lnTo>
                    <a:pt x="9324" y="4879"/>
                  </a:lnTo>
                  <a:lnTo>
                    <a:pt x="8655" y="4879"/>
                  </a:lnTo>
                  <a:lnTo>
                    <a:pt x="8655" y="4194"/>
                  </a:lnTo>
                  <a:close/>
                  <a:moveTo>
                    <a:pt x="10844" y="4211"/>
                  </a:moveTo>
                  <a:lnTo>
                    <a:pt x="10844" y="4879"/>
                  </a:lnTo>
                  <a:lnTo>
                    <a:pt x="10159" y="4879"/>
                  </a:lnTo>
                  <a:lnTo>
                    <a:pt x="10159" y="4211"/>
                  </a:lnTo>
                  <a:close/>
                  <a:moveTo>
                    <a:pt x="13802" y="4194"/>
                  </a:moveTo>
                  <a:lnTo>
                    <a:pt x="13802" y="4879"/>
                  </a:lnTo>
                  <a:lnTo>
                    <a:pt x="13133" y="4879"/>
                  </a:lnTo>
                  <a:lnTo>
                    <a:pt x="13133" y="4194"/>
                  </a:lnTo>
                  <a:close/>
                  <a:moveTo>
                    <a:pt x="15305" y="4194"/>
                  </a:moveTo>
                  <a:lnTo>
                    <a:pt x="15305" y="4879"/>
                  </a:lnTo>
                  <a:lnTo>
                    <a:pt x="14637" y="4879"/>
                  </a:lnTo>
                  <a:lnTo>
                    <a:pt x="14637" y="4194"/>
                  </a:lnTo>
                  <a:close/>
                  <a:moveTo>
                    <a:pt x="16809" y="4194"/>
                  </a:moveTo>
                  <a:lnTo>
                    <a:pt x="16809" y="4879"/>
                  </a:lnTo>
                  <a:lnTo>
                    <a:pt x="16141" y="4879"/>
                  </a:lnTo>
                  <a:lnTo>
                    <a:pt x="16141" y="4194"/>
                  </a:lnTo>
                  <a:close/>
                  <a:moveTo>
                    <a:pt x="18296" y="4194"/>
                  </a:moveTo>
                  <a:lnTo>
                    <a:pt x="18296" y="4879"/>
                  </a:lnTo>
                  <a:lnTo>
                    <a:pt x="17628" y="4879"/>
                  </a:lnTo>
                  <a:lnTo>
                    <a:pt x="17628" y="4194"/>
                  </a:lnTo>
                  <a:close/>
                  <a:moveTo>
                    <a:pt x="19800" y="4194"/>
                  </a:moveTo>
                  <a:lnTo>
                    <a:pt x="19800" y="4879"/>
                  </a:lnTo>
                  <a:lnTo>
                    <a:pt x="19132" y="4879"/>
                  </a:lnTo>
                  <a:lnTo>
                    <a:pt x="19132" y="4194"/>
                  </a:lnTo>
                  <a:close/>
                  <a:moveTo>
                    <a:pt x="22808" y="4194"/>
                  </a:moveTo>
                  <a:lnTo>
                    <a:pt x="22808" y="4879"/>
                  </a:lnTo>
                  <a:lnTo>
                    <a:pt x="22139" y="4879"/>
                  </a:lnTo>
                  <a:lnTo>
                    <a:pt x="22139" y="4194"/>
                  </a:lnTo>
                  <a:close/>
                  <a:moveTo>
                    <a:pt x="24295" y="4194"/>
                  </a:moveTo>
                  <a:lnTo>
                    <a:pt x="24295" y="4879"/>
                  </a:lnTo>
                  <a:lnTo>
                    <a:pt x="23626" y="4879"/>
                  </a:lnTo>
                  <a:lnTo>
                    <a:pt x="23626" y="4194"/>
                  </a:lnTo>
                  <a:close/>
                  <a:moveTo>
                    <a:pt x="25798" y="4194"/>
                  </a:moveTo>
                  <a:lnTo>
                    <a:pt x="25798" y="4879"/>
                  </a:lnTo>
                  <a:lnTo>
                    <a:pt x="25130" y="4879"/>
                  </a:lnTo>
                  <a:lnTo>
                    <a:pt x="25130" y="4194"/>
                  </a:lnTo>
                  <a:close/>
                  <a:moveTo>
                    <a:pt x="27302" y="4194"/>
                  </a:moveTo>
                  <a:lnTo>
                    <a:pt x="27302" y="4879"/>
                  </a:lnTo>
                  <a:lnTo>
                    <a:pt x="26634" y="4879"/>
                  </a:lnTo>
                  <a:lnTo>
                    <a:pt x="26634" y="4194"/>
                  </a:lnTo>
                  <a:close/>
                  <a:moveTo>
                    <a:pt x="28789" y="4194"/>
                  </a:moveTo>
                  <a:lnTo>
                    <a:pt x="28789" y="4879"/>
                  </a:lnTo>
                  <a:lnTo>
                    <a:pt x="28121" y="4879"/>
                  </a:lnTo>
                  <a:lnTo>
                    <a:pt x="28121" y="4194"/>
                  </a:lnTo>
                  <a:close/>
                  <a:moveTo>
                    <a:pt x="1070" y="4946"/>
                  </a:moveTo>
                  <a:lnTo>
                    <a:pt x="1070" y="5614"/>
                  </a:lnTo>
                  <a:lnTo>
                    <a:pt x="401" y="5614"/>
                  </a:lnTo>
                  <a:lnTo>
                    <a:pt x="401" y="4946"/>
                  </a:lnTo>
                  <a:close/>
                  <a:moveTo>
                    <a:pt x="1822" y="4946"/>
                  </a:moveTo>
                  <a:lnTo>
                    <a:pt x="1822" y="5614"/>
                  </a:lnTo>
                  <a:lnTo>
                    <a:pt x="1153" y="5614"/>
                  </a:lnTo>
                  <a:lnTo>
                    <a:pt x="1153" y="4946"/>
                  </a:lnTo>
                  <a:close/>
                  <a:moveTo>
                    <a:pt x="2573" y="4946"/>
                  </a:moveTo>
                  <a:lnTo>
                    <a:pt x="2573" y="5614"/>
                  </a:lnTo>
                  <a:lnTo>
                    <a:pt x="1905" y="5614"/>
                  </a:lnTo>
                  <a:lnTo>
                    <a:pt x="1905" y="4946"/>
                  </a:lnTo>
                  <a:close/>
                  <a:moveTo>
                    <a:pt x="3325" y="4946"/>
                  </a:moveTo>
                  <a:lnTo>
                    <a:pt x="3325" y="5614"/>
                  </a:lnTo>
                  <a:lnTo>
                    <a:pt x="2657" y="5614"/>
                  </a:lnTo>
                  <a:lnTo>
                    <a:pt x="2657" y="4946"/>
                  </a:lnTo>
                  <a:close/>
                  <a:moveTo>
                    <a:pt x="4077" y="4946"/>
                  </a:moveTo>
                  <a:lnTo>
                    <a:pt x="4077" y="5614"/>
                  </a:lnTo>
                  <a:lnTo>
                    <a:pt x="3409" y="5614"/>
                  </a:lnTo>
                  <a:lnTo>
                    <a:pt x="3409" y="4946"/>
                  </a:lnTo>
                  <a:close/>
                  <a:moveTo>
                    <a:pt x="4829" y="4946"/>
                  </a:moveTo>
                  <a:lnTo>
                    <a:pt x="4829" y="5614"/>
                  </a:lnTo>
                  <a:lnTo>
                    <a:pt x="4161" y="5614"/>
                  </a:lnTo>
                  <a:lnTo>
                    <a:pt x="4161" y="4946"/>
                  </a:lnTo>
                  <a:close/>
                  <a:moveTo>
                    <a:pt x="5564" y="4946"/>
                  </a:moveTo>
                  <a:lnTo>
                    <a:pt x="5564" y="5614"/>
                  </a:lnTo>
                  <a:lnTo>
                    <a:pt x="4896" y="5614"/>
                  </a:lnTo>
                  <a:lnTo>
                    <a:pt x="4896" y="4946"/>
                  </a:lnTo>
                  <a:close/>
                  <a:moveTo>
                    <a:pt x="6299" y="4946"/>
                  </a:moveTo>
                  <a:lnTo>
                    <a:pt x="6299" y="5614"/>
                  </a:lnTo>
                  <a:lnTo>
                    <a:pt x="5648" y="5614"/>
                  </a:lnTo>
                  <a:lnTo>
                    <a:pt x="5648" y="4946"/>
                  </a:lnTo>
                  <a:close/>
                  <a:moveTo>
                    <a:pt x="7068" y="4946"/>
                  </a:moveTo>
                  <a:lnTo>
                    <a:pt x="7068" y="5614"/>
                  </a:lnTo>
                  <a:lnTo>
                    <a:pt x="6400" y="5614"/>
                  </a:lnTo>
                  <a:lnTo>
                    <a:pt x="6400" y="4946"/>
                  </a:lnTo>
                  <a:close/>
                  <a:moveTo>
                    <a:pt x="7803" y="4946"/>
                  </a:moveTo>
                  <a:lnTo>
                    <a:pt x="7803" y="5614"/>
                  </a:lnTo>
                  <a:lnTo>
                    <a:pt x="7135" y="5614"/>
                  </a:lnTo>
                  <a:lnTo>
                    <a:pt x="7135" y="4946"/>
                  </a:lnTo>
                  <a:close/>
                  <a:moveTo>
                    <a:pt x="8572" y="4946"/>
                  </a:moveTo>
                  <a:lnTo>
                    <a:pt x="8572" y="5614"/>
                  </a:lnTo>
                  <a:lnTo>
                    <a:pt x="7904" y="5614"/>
                  </a:lnTo>
                  <a:lnTo>
                    <a:pt x="7904" y="4946"/>
                  </a:lnTo>
                  <a:close/>
                  <a:moveTo>
                    <a:pt x="9324" y="4946"/>
                  </a:moveTo>
                  <a:lnTo>
                    <a:pt x="9324" y="5614"/>
                  </a:lnTo>
                  <a:lnTo>
                    <a:pt x="8655" y="5614"/>
                  </a:lnTo>
                  <a:lnTo>
                    <a:pt x="8655" y="4946"/>
                  </a:lnTo>
                  <a:close/>
                  <a:moveTo>
                    <a:pt x="10076" y="4946"/>
                  </a:moveTo>
                  <a:lnTo>
                    <a:pt x="10076" y="5614"/>
                  </a:lnTo>
                  <a:lnTo>
                    <a:pt x="9407" y="5614"/>
                  </a:lnTo>
                  <a:lnTo>
                    <a:pt x="9407" y="4946"/>
                  </a:lnTo>
                  <a:close/>
                  <a:moveTo>
                    <a:pt x="10828" y="4946"/>
                  </a:moveTo>
                  <a:lnTo>
                    <a:pt x="10828" y="5614"/>
                  </a:lnTo>
                  <a:lnTo>
                    <a:pt x="10159" y="5614"/>
                  </a:lnTo>
                  <a:lnTo>
                    <a:pt x="10159" y="4946"/>
                  </a:lnTo>
                  <a:close/>
                  <a:moveTo>
                    <a:pt x="11546" y="4946"/>
                  </a:moveTo>
                  <a:lnTo>
                    <a:pt x="11546" y="5614"/>
                  </a:lnTo>
                  <a:lnTo>
                    <a:pt x="10878" y="5614"/>
                  </a:lnTo>
                  <a:lnTo>
                    <a:pt x="10878" y="4946"/>
                  </a:lnTo>
                  <a:close/>
                  <a:moveTo>
                    <a:pt x="12298" y="4946"/>
                  </a:moveTo>
                  <a:lnTo>
                    <a:pt x="12298" y="5614"/>
                  </a:lnTo>
                  <a:lnTo>
                    <a:pt x="11663" y="5614"/>
                  </a:lnTo>
                  <a:lnTo>
                    <a:pt x="11630" y="4946"/>
                  </a:lnTo>
                  <a:close/>
                  <a:moveTo>
                    <a:pt x="13050" y="4946"/>
                  </a:moveTo>
                  <a:lnTo>
                    <a:pt x="13050" y="5614"/>
                  </a:lnTo>
                  <a:lnTo>
                    <a:pt x="12381" y="5614"/>
                  </a:lnTo>
                  <a:lnTo>
                    <a:pt x="12381" y="4946"/>
                  </a:lnTo>
                  <a:close/>
                  <a:moveTo>
                    <a:pt x="13802" y="4946"/>
                  </a:moveTo>
                  <a:lnTo>
                    <a:pt x="13802" y="5614"/>
                  </a:lnTo>
                  <a:lnTo>
                    <a:pt x="13133" y="5614"/>
                  </a:lnTo>
                  <a:lnTo>
                    <a:pt x="13133" y="4946"/>
                  </a:lnTo>
                  <a:close/>
                  <a:moveTo>
                    <a:pt x="14587" y="4946"/>
                  </a:moveTo>
                  <a:lnTo>
                    <a:pt x="14587" y="5614"/>
                  </a:lnTo>
                  <a:lnTo>
                    <a:pt x="13919" y="5614"/>
                  </a:lnTo>
                  <a:lnTo>
                    <a:pt x="13885" y="4946"/>
                  </a:lnTo>
                  <a:close/>
                  <a:moveTo>
                    <a:pt x="15305" y="4946"/>
                  </a:moveTo>
                  <a:lnTo>
                    <a:pt x="15305" y="5614"/>
                  </a:lnTo>
                  <a:lnTo>
                    <a:pt x="14637" y="5614"/>
                  </a:lnTo>
                  <a:lnTo>
                    <a:pt x="14637" y="4946"/>
                  </a:lnTo>
                  <a:close/>
                  <a:moveTo>
                    <a:pt x="16057" y="4946"/>
                  </a:moveTo>
                  <a:lnTo>
                    <a:pt x="16057" y="5614"/>
                  </a:lnTo>
                  <a:lnTo>
                    <a:pt x="15389" y="5614"/>
                  </a:lnTo>
                  <a:lnTo>
                    <a:pt x="15389" y="4946"/>
                  </a:lnTo>
                  <a:close/>
                  <a:moveTo>
                    <a:pt x="16792" y="4946"/>
                  </a:moveTo>
                  <a:lnTo>
                    <a:pt x="16792" y="5614"/>
                  </a:lnTo>
                  <a:lnTo>
                    <a:pt x="16124" y="5614"/>
                  </a:lnTo>
                  <a:lnTo>
                    <a:pt x="16124" y="4946"/>
                  </a:lnTo>
                  <a:close/>
                  <a:moveTo>
                    <a:pt x="17544" y="4946"/>
                  </a:moveTo>
                  <a:lnTo>
                    <a:pt x="17544" y="5614"/>
                  </a:lnTo>
                  <a:lnTo>
                    <a:pt x="16876" y="5614"/>
                  </a:lnTo>
                  <a:lnTo>
                    <a:pt x="16876" y="4946"/>
                  </a:lnTo>
                  <a:close/>
                  <a:moveTo>
                    <a:pt x="18296" y="4946"/>
                  </a:moveTo>
                  <a:lnTo>
                    <a:pt x="18296" y="5614"/>
                  </a:lnTo>
                  <a:lnTo>
                    <a:pt x="17628" y="5614"/>
                  </a:lnTo>
                  <a:lnTo>
                    <a:pt x="17628" y="4946"/>
                  </a:lnTo>
                  <a:close/>
                  <a:moveTo>
                    <a:pt x="19048" y="4946"/>
                  </a:moveTo>
                  <a:lnTo>
                    <a:pt x="19048" y="5614"/>
                  </a:lnTo>
                  <a:lnTo>
                    <a:pt x="18380" y="5614"/>
                  </a:lnTo>
                  <a:lnTo>
                    <a:pt x="18380" y="4946"/>
                  </a:lnTo>
                  <a:close/>
                  <a:moveTo>
                    <a:pt x="19800" y="4946"/>
                  </a:moveTo>
                  <a:lnTo>
                    <a:pt x="19800" y="5614"/>
                  </a:lnTo>
                  <a:lnTo>
                    <a:pt x="19132" y="5614"/>
                  </a:lnTo>
                  <a:lnTo>
                    <a:pt x="19132" y="4946"/>
                  </a:lnTo>
                  <a:close/>
                  <a:moveTo>
                    <a:pt x="20552" y="4946"/>
                  </a:moveTo>
                  <a:lnTo>
                    <a:pt x="20552" y="5614"/>
                  </a:lnTo>
                  <a:lnTo>
                    <a:pt x="19884" y="5614"/>
                  </a:lnTo>
                  <a:lnTo>
                    <a:pt x="19884" y="4946"/>
                  </a:lnTo>
                  <a:close/>
                  <a:moveTo>
                    <a:pt x="21304" y="4946"/>
                  </a:moveTo>
                  <a:lnTo>
                    <a:pt x="21304" y="5614"/>
                  </a:lnTo>
                  <a:lnTo>
                    <a:pt x="20635" y="5614"/>
                  </a:lnTo>
                  <a:lnTo>
                    <a:pt x="20635" y="4946"/>
                  </a:lnTo>
                  <a:close/>
                  <a:moveTo>
                    <a:pt x="22039" y="4946"/>
                  </a:moveTo>
                  <a:lnTo>
                    <a:pt x="22039" y="5614"/>
                  </a:lnTo>
                  <a:lnTo>
                    <a:pt x="21371" y="5614"/>
                  </a:lnTo>
                  <a:lnTo>
                    <a:pt x="21371" y="4946"/>
                  </a:lnTo>
                  <a:close/>
                  <a:moveTo>
                    <a:pt x="22791" y="4946"/>
                  </a:moveTo>
                  <a:lnTo>
                    <a:pt x="22791" y="5614"/>
                  </a:lnTo>
                  <a:lnTo>
                    <a:pt x="22122" y="5614"/>
                  </a:lnTo>
                  <a:lnTo>
                    <a:pt x="22122" y="4946"/>
                  </a:lnTo>
                  <a:close/>
                  <a:moveTo>
                    <a:pt x="23559" y="4946"/>
                  </a:moveTo>
                  <a:lnTo>
                    <a:pt x="23559" y="5614"/>
                  </a:lnTo>
                  <a:lnTo>
                    <a:pt x="22891" y="5614"/>
                  </a:lnTo>
                  <a:lnTo>
                    <a:pt x="22874" y="4946"/>
                  </a:lnTo>
                  <a:close/>
                  <a:moveTo>
                    <a:pt x="24295" y="4946"/>
                  </a:moveTo>
                  <a:lnTo>
                    <a:pt x="24295" y="5614"/>
                  </a:lnTo>
                  <a:lnTo>
                    <a:pt x="23626" y="5614"/>
                  </a:lnTo>
                  <a:lnTo>
                    <a:pt x="23626" y="4946"/>
                  </a:lnTo>
                  <a:close/>
                  <a:moveTo>
                    <a:pt x="25046" y="4946"/>
                  </a:moveTo>
                  <a:lnTo>
                    <a:pt x="25046" y="5614"/>
                  </a:lnTo>
                  <a:lnTo>
                    <a:pt x="24378" y="5614"/>
                  </a:lnTo>
                  <a:lnTo>
                    <a:pt x="24378" y="4946"/>
                  </a:lnTo>
                  <a:close/>
                  <a:moveTo>
                    <a:pt x="25798" y="4946"/>
                  </a:moveTo>
                  <a:lnTo>
                    <a:pt x="25798" y="5614"/>
                  </a:lnTo>
                  <a:lnTo>
                    <a:pt x="25130" y="5614"/>
                  </a:lnTo>
                  <a:lnTo>
                    <a:pt x="25130" y="4946"/>
                  </a:lnTo>
                  <a:close/>
                  <a:moveTo>
                    <a:pt x="26550" y="4946"/>
                  </a:moveTo>
                  <a:lnTo>
                    <a:pt x="26550" y="5614"/>
                  </a:lnTo>
                  <a:lnTo>
                    <a:pt x="25882" y="5614"/>
                  </a:lnTo>
                  <a:lnTo>
                    <a:pt x="25882" y="4946"/>
                  </a:lnTo>
                  <a:close/>
                  <a:moveTo>
                    <a:pt x="27285" y="4946"/>
                  </a:moveTo>
                  <a:lnTo>
                    <a:pt x="27285" y="5614"/>
                  </a:lnTo>
                  <a:lnTo>
                    <a:pt x="26617" y="5614"/>
                  </a:lnTo>
                  <a:lnTo>
                    <a:pt x="26617" y="4946"/>
                  </a:lnTo>
                  <a:close/>
                  <a:moveTo>
                    <a:pt x="28037" y="4946"/>
                  </a:moveTo>
                  <a:lnTo>
                    <a:pt x="28037" y="5614"/>
                  </a:lnTo>
                  <a:lnTo>
                    <a:pt x="27369" y="5614"/>
                  </a:lnTo>
                  <a:lnTo>
                    <a:pt x="27369" y="4946"/>
                  </a:lnTo>
                  <a:close/>
                  <a:moveTo>
                    <a:pt x="28789" y="4946"/>
                  </a:moveTo>
                  <a:lnTo>
                    <a:pt x="28789" y="5614"/>
                  </a:lnTo>
                  <a:lnTo>
                    <a:pt x="28121" y="5614"/>
                  </a:lnTo>
                  <a:lnTo>
                    <a:pt x="28121" y="4946"/>
                  </a:lnTo>
                  <a:close/>
                  <a:moveTo>
                    <a:pt x="29541" y="4946"/>
                  </a:moveTo>
                  <a:lnTo>
                    <a:pt x="29541" y="5614"/>
                  </a:lnTo>
                  <a:lnTo>
                    <a:pt x="28873" y="5614"/>
                  </a:lnTo>
                  <a:lnTo>
                    <a:pt x="28873" y="4946"/>
                  </a:lnTo>
                  <a:close/>
                  <a:moveTo>
                    <a:pt x="30293" y="4946"/>
                  </a:moveTo>
                  <a:lnTo>
                    <a:pt x="30293" y="5614"/>
                  </a:lnTo>
                  <a:lnTo>
                    <a:pt x="29625" y="5614"/>
                  </a:lnTo>
                  <a:lnTo>
                    <a:pt x="29625" y="4946"/>
                  </a:lnTo>
                  <a:close/>
                  <a:moveTo>
                    <a:pt x="31045" y="4946"/>
                  </a:moveTo>
                  <a:lnTo>
                    <a:pt x="31045" y="5614"/>
                  </a:lnTo>
                  <a:lnTo>
                    <a:pt x="30377" y="5614"/>
                  </a:lnTo>
                  <a:lnTo>
                    <a:pt x="30377" y="4946"/>
                  </a:lnTo>
                  <a:close/>
                  <a:moveTo>
                    <a:pt x="31797" y="4946"/>
                  </a:moveTo>
                  <a:lnTo>
                    <a:pt x="31797" y="5614"/>
                  </a:lnTo>
                  <a:lnTo>
                    <a:pt x="31128" y="5614"/>
                  </a:lnTo>
                  <a:lnTo>
                    <a:pt x="31128" y="4946"/>
                  </a:lnTo>
                  <a:close/>
                  <a:moveTo>
                    <a:pt x="32549" y="4946"/>
                  </a:moveTo>
                  <a:lnTo>
                    <a:pt x="32549" y="5614"/>
                  </a:lnTo>
                  <a:lnTo>
                    <a:pt x="31847" y="5614"/>
                  </a:lnTo>
                  <a:lnTo>
                    <a:pt x="31847" y="4946"/>
                  </a:lnTo>
                  <a:close/>
                  <a:moveTo>
                    <a:pt x="1070" y="5698"/>
                  </a:moveTo>
                  <a:lnTo>
                    <a:pt x="1070" y="6366"/>
                  </a:lnTo>
                  <a:lnTo>
                    <a:pt x="401" y="6366"/>
                  </a:lnTo>
                  <a:lnTo>
                    <a:pt x="401" y="5698"/>
                  </a:lnTo>
                  <a:close/>
                  <a:moveTo>
                    <a:pt x="1822" y="5698"/>
                  </a:moveTo>
                  <a:lnTo>
                    <a:pt x="1822" y="6366"/>
                  </a:lnTo>
                  <a:lnTo>
                    <a:pt x="1153" y="6366"/>
                  </a:lnTo>
                  <a:lnTo>
                    <a:pt x="1153" y="5698"/>
                  </a:lnTo>
                  <a:close/>
                  <a:moveTo>
                    <a:pt x="2573" y="5698"/>
                  </a:moveTo>
                  <a:lnTo>
                    <a:pt x="2573" y="6366"/>
                  </a:lnTo>
                  <a:lnTo>
                    <a:pt x="1905" y="6366"/>
                  </a:lnTo>
                  <a:lnTo>
                    <a:pt x="1905" y="5698"/>
                  </a:lnTo>
                  <a:close/>
                  <a:moveTo>
                    <a:pt x="3325" y="5698"/>
                  </a:moveTo>
                  <a:lnTo>
                    <a:pt x="3325" y="6366"/>
                  </a:lnTo>
                  <a:lnTo>
                    <a:pt x="2657" y="6366"/>
                  </a:lnTo>
                  <a:lnTo>
                    <a:pt x="2657" y="5698"/>
                  </a:lnTo>
                  <a:close/>
                  <a:moveTo>
                    <a:pt x="4077" y="5698"/>
                  </a:moveTo>
                  <a:lnTo>
                    <a:pt x="4077" y="6366"/>
                  </a:lnTo>
                  <a:lnTo>
                    <a:pt x="3409" y="6366"/>
                  </a:lnTo>
                  <a:lnTo>
                    <a:pt x="3409" y="5698"/>
                  </a:lnTo>
                  <a:close/>
                  <a:moveTo>
                    <a:pt x="4829" y="5698"/>
                  </a:moveTo>
                  <a:lnTo>
                    <a:pt x="4829" y="6366"/>
                  </a:lnTo>
                  <a:lnTo>
                    <a:pt x="4161" y="6366"/>
                  </a:lnTo>
                  <a:lnTo>
                    <a:pt x="4161" y="5698"/>
                  </a:lnTo>
                  <a:close/>
                  <a:moveTo>
                    <a:pt x="5564" y="5698"/>
                  </a:moveTo>
                  <a:lnTo>
                    <a:pt x="5564" y="6366"/>
                  </a:lnTo>
                  <a:lnTo>
                    <a:pt x="4896" y="6366"/>
                  </a:lnTo>
                  <a:lnTo>
                    <a:pt x="4896" y="5698"/>
                  </a:lnTo>
                  <a:close/>
                  <a:moveTo>
                    <a:pt x="6333" y="5698"/>
                  </a:moveTo>
                  <a:lnTo>
                    <a:pt x="6333" y="6366"/>
                  </a:lnTo>
                  <a:lnTo>
                    <a:pt x="5665" y="6366"/>
                  </a:lnTo>
                  <a:lnTo>
                    <a:pt x="5665" y="5698"/>
                  </a:lnTo>
                  <a:close/>
                  <a:moveTo>
                    <a:pt x="7068" y="5698"/>
                  </a:moveTo>
                  <a:lnTo>
                    <a:pt x="7068" y="6366"/>
                  </a:lnTo>
                  <a:lnTo>
                    <a:pt x="6400" y="6366"/>
                  </a:lnTo>
                  <a:lnTo>
                    <a:pt x="6400" y="5698"/>
                  </a:lnTo>
                  <a:close/>
                  <a:moveTo>
                    <a:pt x="7820" y="5698"/>
                  </a:moveTo>
                  <a:lnTo>
                    <a:pt x="7820" y="6366"/>
                  </a:lnTo>
                  <a:lnTo>
                    <a:pt x="7152" y="6366"/>
                  </a:lnTo>
                  <a:lnTo>
                    <a:pt x="7152" y="5698"/>
                  </a:lnTo>
                  <a:close/>
                  <a:moveTo>
                    <a:pt x="8572" y="5698"/>
                  </a:moveTo>
                  <a:lnTo>
                    <a:pt x="8572" y="6366"/>
                  </a:lnTo>
                  <a:lnTo>
                    <a:pt x="7904" y="6366"/>
                  </a:lnTo>
                  <a:lnTo>
                    <a:pt x="7904" y="5698"/>
                  </a:lnTo>
                  <a:close/>
                  <a:moveTo>
                    <a:pt x="9324" y="5698"/>
                  </a:moveTo>
                  <a:lnTo>
                    <a:pt x="9324" y="6366"/>
                  </a:lnTo>
                  <a:lnTo>
                    <a:pt x="8655" y="6366"/>
                  </a:lnTo>
                  <a:lnTo>
                    <a:pt x="8655" y="5698"/>
                  </a:lnTo>
                  <a:close/>
                  <a:moveTo>
                    <a:pt x="10076" y="5698"/>
                  </a:moveTo>
                  <a:lnTo>
                    <a:pt x="10076" y="6366"/>
                  </a:lnTo>
                  <a:lnTo>
                    <a:pt x="9407" y="6366"/>
                  </a:lnTo>
                  <a:lnTo>
                    <a:pt x="9407" y="5698"/>
                  </a:lnTo>
                  <a:close/>
                  <a:moveTo>
                    <a:pt x="10844" y="5698"/>
                  </a:moveTo>
                  <a:lnTo>
                    <a:pt x="10844" y="6366"/>
                  </a:lnTo>
                  <a:lnTo>
                    <a:pt x="10159" y="6366"/>
                  </a:lnTo>
                  <a:lnTo>
                    <a:pt x="10159" y="5698"/>
                  </a:lnTo>
                  <a:close/>
                  <a:moveTo>
                    <a:pt x="11546" y="5698"/>
                  </a:moveTo>
                  <a:lnTo>
                    <a:pt x="11546" y="6366"/>
                  </a:lnTo>
                  <a:lnTo>
                    <a:pt x="10878" y="6366"/>
                  </a:lnTo>
                  <a:lnTo>
                    <a:pt x="10878" y="5698"/>
                  </a:lnTo>
                  <a:close/>
                  <a:moveTo>
                    <a:pt x="12298" y="5698"/>
                  </a:moveTo>
                  <a:lnTo>
                    <a:pt x="12298" y="6366"/>
                  </a:lnTo>
                  <a:lnTo>
                    <a:pt x="11663" y="6366"/>
                  </a:lnTo>
                  <a:lnTo>
                    <a:pt x="11630" y="5698"/>
                  </a:lnTo>
                  <a:close/>
                  <a:moveTo>
                    <a:pt x="13050" y="5698"/>
                  </a:moveTo>
                  <a:lnTo>
                    <a:pt x="13050" y="6366"/>
                  </a:lnTo>
                  <a:lnTo>
                    <a:pt x="12381" y="6366"/>
                  </a:lnTo>
                  <a:lnTo>
                    <a:pt x="12381" y="5698"/>
                  </a:lnTo>
                  <a:close/>
                  <a:moveTo>
                    <a:pt x="13802" y="5698"/>
                  </a:moveTo>
                  <a:lnTo>
                    <a:pt x="13802" y="6366"/>
                  </a:lnTo>
                  <a:lnTo>
                    <a:pt x="13133" y="6366"/>
                  </a:lnTo>
                  <a:lnTo>
                    <a:pt x="13133" y="5698"/>
                  </a:lnTo>
                  <a:close/>
                  <a:moveTo>
                    <a:pt x="14587" y="5698"/>
                  </a:moveTo>
                  <a:lnTo>
                    <a:pt x="14587" y="6366"/>
                  </a:lnTo>
                  <a:lnTo>
                    <a:pt x="13919" y="6366"/>
                  </a:lnTo>
                  <a:lnTo>
                    <a:pt x="13885" y="5698"/>
                  </a:lnTo>
                  <a:close/>
                  <a:moveTo>
                    <a:pt x="15305" y="5698"/>
                  </a:moveTo>
                  <a:lnTo>
                    <a:pt x="15305" y="6366"/>
                  </a:lnTo>
                  <a:lnTo>
                    <a:pt x="14637" y="6366"/>
                  </a:lnTo>
                  <a:lnTo>
                    <a:pt x="14637" y="5698"/>
                  </a:lnTo>
                  <a:close/>
                  <a:moveTo>
                    <a:pt x="16057" y="5698"/>
                  </a:moveTo>
                  <a:lnTo>
                    <a:pt x="16057" y="6366"/>
                  </a:lnTo>
                  <a:lnTo>
                    <a:pt x="15389" y="6366"/>
                  </a:lnTo>
                  <a:lnTo>
                    <a:pt x="15389" y="5698"/>
                  </a:lnTo>
                  <a:close/>
                  <a:moveTo>
                    <a:pt x="16809" y="5698"/>
                  </a:moveTo>
                  <a:lnTo>
                    <a:pt x="16809" y="6366"/>
                  </a:lnTo>
                  <a:lnTo>
                    <a:pt x="16141" y="6366"/>
                  </a:lnTo>
                  <a:lnTo>
                    <a:pt x="16141" y="5698"/>
                  </a:lnTo>
                  <a:close/>
                  <a:moveTo>
                    <a:pt x="17544" y="5698"/>
                  </a:moveTo>
                  <a:lnTo>
                    <a:pt x="17544" y="6366"/>
                  </a:lnTo>
                  <a:lnTo>
                    <a:pt x="16876" y="6366"/>
                  </a:lnTo>
                  <a:lnTo>
                    <a:pt x="16876" y="5698"/>
                  </a:lnTo>
                  <a:close/>
                  <a:moveTo>
                    <a:pt x="18296" y="5698"/>
                  </a:moveTo>
                  <a:lnTo>
                    <a:pt x="18296" y="6366"/>
                  </a:lnTo>
                  <a:lnTo>
                    <a:pt x="17628" y="6366"/>
                  </a:lnTo>
                  <a:lnTo>
                    <a:pt x="17628" y="5698"/>
                  </a:lnTo>
                  <a:close/>
                  <a:moveTo>
                    <a:pt x="19048" y="5698"/>
                  </a:moveTo>
                  <a:lnTo>
                    <a:pt x="19048" y="6366"/>
                  </a:lnTo>
                  <a:lnTo>
                    <a:pt x="18380" y="6366"/>
                  </a:lnTo>
                  <a:lnTo>
                    <a:pt x="18380" y="5698"/>
                  </a:lnTo>
                  <a:close/>
                  <a:moveTo>
                    <a:pt x="19800" y="5698"/>
                  </a:moveTo>
                  <a:lnTo>
                    <a:pt x="19800" y="6366"/>
                  </a:lnTo>
                  <a:lnTo>
                    <a:pt x="19132" y="6366"/>
                  </a:lnTo>
                  <a:lnTo>
                    <a:pt x="19132" y="5698"/>
                  </a:lnTo>
                  <a:close/>
                  <a:moveTo>
                    <a:pt x="20552" y="5698"/>
                  </a:moveTo>
                  <a:lnTo>
                    <a:pt x="20552" y="6366"/>
                  </a:lnTo>
                  <a:lnTo>
                    <a:pt x="19884" y="6366"/>
                  </a:lnTo>
                  <a:lnTo>
                    <a:pt x="19884" y="5698"/>
                  </a:lnTo>
                  <a:close/>
                  <a:moveTo>
                    <a:pt x="21304" y="5698"/>
                  </a:moveTo>
                  <a:lnTo>
                    <a:pt x="21304" y="6366"/>
                  </a:lnTo>
                  <a:lnTo>
                    <a:pt x="20635" y="6366"/>
                  </a:lnTo>
                  <a:lnTo>
                    <a:pt x="20635" y="5698"/>
                  </a:lnTo>
                  <a:close/>
                  <a:moveTo>
                    <a:pt x="22039" y="5698"/>
                  </a:moveTo>
                  <a:lnTo>
                    <a:pt x="22039" y="6366"/>
                  </a:lnTo>
                  <a:lnTo>
                    <a:pt x="21371" y="6366"/>
                  </a:lnTo>
                  <a:lnTo>
                    <a:pt x="21371" y="5698"/>
                  </a:lnTo>
                  <a:close/>
                  <a:moveTo>
                    <a:pt x="22808" y="5698"/>
                  </a:moveTo>
                  <a:lnTo>
                    <a:pt x="22808" y="6366"/>
                  </a:lnTo>
                  <a:lnTo>
                    <a:pt x="22139" y="6366"/>
                  </a:lnTo>
                  <a:lnTo>
                    <a:pt x="22139" y="5698"/>
                  </a:lnTo>
                  <a:close/>
                  <a:moveTo>
                    <a:pt x="23559" y="5698"/>
                  </a:moveTo>
                  <a:lnTo>
                    <a:pt x="23559" y="6366"/>
                  </a:lnTo>
                  <a:lnTo>
                    <a:pt x="22891" y="6366"/>
                  </a:lnTo>
                  <a:lnTo>
                    <a:pt x="22874" y="5698"/>
                  </a:lnTo>
                  <a:close/>
                  <a:moveTo>
                    <a:pt x="24295" y="5698"/>
                  </a:moveTo>
                  <a:lnTo>
                    <a:pt x="24295" y="6366"/>
                  </a:lnTo>
                  <a:lnTo>
                    <a:pt x="23626" y="6366"/>
                  </a:lnTo>
                  <a:lnTo>
                    <a:pt x="23626" y="5698"/>
                  </a:lnTo>
                  <a:close/>
                  <a:moveTo>
                    <a:pt x="25046" y="5698"/>
                  </a:moveTo>
                  <a:lnTo>
                    <a:pt x="25046" y="6366"/>
                  </a:lnTo>
                  <a:lnTo>
                    <a:pt x="24378" y="6366"/>
                  </a:lnTo>
                  <a:lnTo>
                    <a:pt x="24378" y="5698"/>
                  </a:lnTo>
                  <a:close/>
                  <a:moveTo>
                    <a:pt x="25798" y="5698"/>
                  </a:moveTo>
                  <a:lnTo>
                    <a:pt x="25798" y="6366"/>
                  </a:lnTo>
                  <a:lnTo>
                    <a:pt x="25130" y="6366"/>
                  </a:lnTo>
                  <a:lnTo>
                    <a:pt x="25130" y="5698"/>
                  </a:lnTo>
                  <a:close/>
                  <a:moveTo>
                    <a:pt x="26550" y="5698"/>
                  </a:moveTo>
                  <a:lnTo>
                    <a:pt x="26550" y="6366"/>
                  </a:lnTo>
                  <a:lnTo>
                    <a:pt x="25882" y="6366"/>
                  </a:lnTo>
                  <a:lnTo>
                    <a:pt x="25882" y="5698"/>
                  </a:lnTo>
                  <a:close/>
                  <a:moveTo>
                    <a:pt x="27302" y="5698"/>
                  </a:moveTo>
                  <a:lnTo>
                    <a:pt x="27302" y="6366"/>
                  </a:lnTo>
                  <a:lnTo>
                    <a:pt x="26634" y="6366"/>
                  </a:lnTo>
                  <a:lnTo>
                    <a:pt x="26634" y="5698"/>
                  </a:lnTo>
                  <a:close/>
                  <a:moveTo>
                    <a:pt x="28037" y="5698"/>
                  </a:moveTo>
                  <a:lnTo>
                    <a:pt x="28037" y="6366"/>
                  </a:lnTo>
                  <a:lnTo>
                    <a:pt x="27369" y="6366"/>
                  </a:lnTo>
                  <a:lnTo>
                    <a:pt x="27369" y="5698"/>
                  </a:lnTo>
                  <a:close/>
                  <a:moveTo>
                    <a:pt x="28789" y="5698"/>
                  </a:moveTo>
                  <a:lnTo>
                    <a:pt x="28789" y="6366"/>
                  </a:lnTo>
                  <a:lnTo>
                    <a:pt x="28121" y="6366"/>
                  </a:lnTo>
                  <a:lnTo>
                    <a:pt x="28121" y="5698"/>
                  </a:lnTo>
                  <a:close/>
                  <a:moveTo>
                    <a:pt x="29541" y="5698"/>
                  </a:moveTo>
                  <a:lnTo>
                    <a:pt x="29541" y="6366"/>
                  </a:lnTo>
                  <a:lnTo>
                    <a:pt x="28873" y="6366"/>
                  </a:lnTo>
                  <a:lnTo>
                    <a:pt x="28873" y="5698"/>
                  </a:lnTo>
                  <a:close/>
                  <a:moveTo>
                    <a:pt x="30293" y="5698"/>
                  </a:moveTo>
                  <a:lnTo>
                    <a:pt x="30293" y="6366"/>
                  </a:lnTo>
                  <a:lnTo>
                    <a:pt x="29625" y="6366"/>
                  </a:lnTo>
                  <a:lnTo>
                    <a:pt x="29625" y="5698"/>
                  </a:lnTo>
                  <a:close/>
                  <a:moveTo>
                    <a:pt x="31045" y="5698"/>
                  </a:moveTo>
                  <a:lnTo>
                    <a:pt x="31045" y="6366"/>
                  </a:lnTo>
                  <a:lnTo>
                    <a:pt x="30377" y="6366"/>
                  </a:lnTo>
                  <a:lnTo>
                    <a:pt x="30377" y="5698"/>
                  </a:lnTo>
                  <a:close/>
                  <a:moveTo>
                    <a:pt x="31797" y="5698"/>
                  </a:moveTo>
                  <a:lnTo>
                    <a:pt x="31797" y="6366"/>
                  </a:lnTo>
                  <a:lnTo>
                    <a:pt x="31128" y="6366"/>
                  </a:lnTo>
                  <a:lnTo>
                    <a:pt x="31128" y="5698"/>
                  </a:lnTo>
                  <a:close/>
                  <a:moveTo>
                    <a:pt x="32549" y="5698"/>
                  </a:moveTo>
                  <a:lnTo>
                    <a:pt x="32549" y="6366"/>
                  </a:lnTo>
                  <a:lnTo>
                    <a:pt x="31880" y="6366"/>
                  </a:lnTo>
                  <a:lnTo>
                    <a:pt x="31847" y="5698"/>
                  </a:lnTo>
                  <a:close/>
                  <a:moveTo>
                    <a:pt x="1070" y="6450"/>
                  </a:moveTo>
                  <a:lnTo>
                    <a:pt x="1070" y="7118"/>
                  </a:lnTo>
                  <a:lnTo>
                    <a:pt x="401" y="7118"/>
                  </a:lnTo>
                  <a:lnTo>
                    <a:pt x="401" y="6450"/>
                  </a:lnTo>
                  <a:close/>
                  <a:moveTo>
                    <a:pt x="1822" y="6450"/>
                  </a:moveTo>
                  <a:lnTo>
                    <a:pt x="1822" y="7118"/>
                  </a:lnTo>
                  <a:lnTo>
                    <a:pt x="1153" y="7118"/>
                  </a:lnTo>
                  <a:lnTo>
                    <a:pt x="1153" y="6450"/>
                  </a:lnTo>
                  <a:close/>
                  <a:moveTo>
                    <a:pt x="2573" y="6450"/>
                  </a:moveTo>
                  <a:lnTo>
                    <a:pt x="2573" y="7118"/>
                  </a:lnTo>
                  <a:lnTo>
                    <a:pt x="1905" y="7118"/>
                  </a:lnTo>
                  <a:lnTo>
                    <a:pt x="1905" y="6450"/>
                  </a:lnTo>
                  <a:close/>
                  <a:moveTo>
                    <a:pt x="3325" y="6450"/>
                  </a:moveTo>
                  <a:lnTo>
                    <a:pt x="3325" y="7118"/>
                  </a:lnTo>
                  <a:lnTo>
                    <a:pt x="2657" y="7118"/>
                  </a:lnTo>
                  <a:lnTo>
                    <a:pt x="2657" y="6450"/>
                  </a:lnTo>
                  <a:close/>
                  <a:moveTo>
                    <a:pt x="4077" y="6450"/>
                  </a:moveTo>
                  <a:lnTo>
                    <a:pt x="4077" y="7118"/>
                  </a:lnTo>
                  <a:lnTo>
                    <a:pt x="3409" y="7118"/>
                  </a:lnTo>
                  <a:lnTo>
                    <a:pt x="3409" y="6450"/>
                  </a:lnTo>
                  <a:close/>
                  <a:moveTo>
                    <a:pt x="4829" y="6450"/>
                  </a:moveTo>
                  <a:lnTo>
                    <a:pt x="4829" y="7118"/>
                  </a:lnTo>
                  <a:lnTo>
                    <a:pt x="4161" y="7118"/>
                  </a:lnTo>
                  <a:lnTo>
                    <a:pt x="4161" y="6450"/>
                  </a:lnTo>
                  <a:close/>
                  <a:moveTo>
                    <a:pt x="5564" y="6450"/>
                  </a:moveTo>
                  <a:lnTo>
                    <a:pt x="5564" y="7118"/>
                  </a:lnTo>
                  <a:lnTo>
                    <a:pt x="4896" y="7118"/>
                  </a:lnTo>
                  <a:lnTo>
                    <a:pt x="4896" y="6450"/>
                  </a:lnTo>
                  <a:close/>
                  <a:moveTo>
                    <a:pt x="6333" y="6450"/>
                  </a:moveTo>
                  <a:lnTo>
                    <a:pt x="6333" y="7118"/>
                  </a:lnTo>
                  <a:lnTo>
                    <a:pt x="5665" y="7118"/>
                  </a:lnTo>
                  <a:lnTo>
                    <a:pt x="5665" y="6450"/>
                  </a:lnTo>
                  <a:close/>
                  <a:moveTo>
                    <a:pt x="7068" y="6450"/>
                  </a:moveTo>
                  <a:lnTo>
                    <a:pt x="7068" y="7118"/>
                  </a:lnTo>
                  <a:lnTo>
                    <a:pt x="6400" y="7118"/>
                  </a:lnTo>
                  <a:lnTo>
                    <a:pt x="6400" y="6450"/>
                  </a:lnTo>
                  <a:close/>
                  <a:moveTo>
                    <a:pt x="7820" y="6450"/>
                  </a:moveTo>
                  <a:lnTo>
                    <a:pt x="7820" y="7118"/>
                  </a:lnTo>
                  <a:lnTo>
                    <a:pt x="7152" y="7118"/>
                  </a:lnTo>
                  <a:lnTo>
                    <a:pt x="7152" y="6450"/>
                  </a:lnTo>
                  <a:close/>
                  <a:moveTo>
                    <a:pt x="8572" y="6450"/>
                  </a:moveTo>
                  <a:lnTo>
                    <a:pt x="8572" y="7118"/>
                  </a:lnTo>
                  <a:lnTo>
                    <a:pt x="7904" y="7118"/>
                  </a:lnTo>
                  <a:lnTo>
                    <a:pt x="7904" y="6450"/>
                  </a:lnTo>
                  <a:close/>
                  <a:moveTo>
                    <a:pt x="9324" y="6450"/>
                  </a:moveTo>
                  <a:lnTo>
                    <a:pt x="9324" y="7118"/>
                  </a:lnTo>
                  <a:lnTo>
                    <a:pt x="8655" y="7118"/>
                  </a:lnTo>
                  <a:lnTo>
                    <a:pt x="8655" y="6450"/>
                  </a:lnTo>
                  <a:close/>
                  <a:moveTo>
                    <a:pt x="10076" y="6450"/>
                  </a:moveTo>
                  <a:lnTo>
                    <a:pt x="10076" y="7118"/>
                  </a:lnTo>
                  <a:lnTo>
                    <a:pt x="9407" y="7118"/>
                  </a:lnTo>
                  <a:lnTo>
                    <a:pt x="9407" y="6450"/>
                  </a:lnTo>
                  <a:close/>
                  <a:moveTo>
                    <a:pt x="10844" y="6450"/>
                  </a:moveTo>
                  <a:lnTo>
                    <a:pt x="10844" y="7118"/>
                  </a:lnTo>
                  <a:lnTo>
                    <a:pt x="10159" y="7118"/>
                  </a:lnTo>
                  <a:lnTo>
                    <a:pt x="10159" y="6450"/>
                  </a:lnTo>
                  <a:close/>
                  <a:moveTo>
                    <a:pt x="11546" y="6450"/>
                  </a:moveTo>
                  <a:lnTo>
                    <a:pt x="11546" y="7118"/>
                  </a:lnTo>
                  <a:lnTo>
                    <a:pt x="10878" y="7118"/>
                  </a:lnTo>
                  <a:lnTo>
                    <a:pt x="10878" y="6450"/>
                  </a:lnTo>
                  <a:close/>
                  <a:moveTo>
                    <a:pt x="12298" y="6450"/>
                  </a:moveTo>
                  <a:lnTo>
                    <a:pt x="12298" y="7118"/>
                  </a:lnTo>
                  <a:lnTo>
                    <a:pt x="11663" y="7118"/>
                  </a:lnTo>
                  <a:lnTo>
                    <a:pt x="11630" y="6450"/>
                  </a:lnTo>
                  <a:close/>
                  <a:moveTo>
                    <a:pt x="13050" y="6450"/>
                  </a:moveTo>
                  <a:lnTo>
                    <a:pt x="13050" y="7118"/>
                  </a:lnTo>
                  <a:lnTo>
                    <a:pt x="12381" y="7118"/>
                  </a:lnTo>
                  <a:lnTo>
                    <a:pt x="12381" y="6450"/>
                  </a:lnTo>
                  <a:close/>
                  <a:moveTo>
                    <a:pt x="13802" y="6450"/>
                  </a:moveTo>
                  <a:lnTo>
                    <a:pt x="13802" y="7118"/>
                  </a:lnTo>
                  <a:lnTo>
                    <a:pt x="13133" y="7118"/>
                  </a:lnTo>
                  <a:lnTo>
                    <a:pt x="13133" y="6450"/>
                  </a:lnTo>
                  <a:close/>
                  <a:moveTo>
                    <a:pt x="14587" y="6450"/>
                  </a:moveTo>
                  <a:lnTo>
                    <a:pt x="14587" y="7118"/>
                  </a:lnTo>
                  <a:lnTo>
                    <a:pt x="13919" y="7118"/>
                  </a:lnTo>
                  <a:lnTo>
                    <a:pt x="13885" y="6450"/>
                  </a:lnTo>
                  <a:close/>
                  <a:moveTo>
                    <a:pt x="16809" y="6450"/>
                  </a:moveTo>
                  <a:lnTo>
                    <a:pt x="16809" y="7118"/>
                  </a:lnTo>
                  <a:lnTo>
                    <a:pt x="16141" y="7118"/>
                  </a:lnTo>
                  <a:lnTo>
                    <a:pt x="16141" y="6450"/>
                  </a:lnTo>
                  <a:close/>
                  <a:moveTo>
                    <a:pt x="17544" y="6450"/>
                  </a:moveTo>
                  <a:lnTo>
                    <a:pt x="17544" y="7118"/>
                  </a:lnTo>
                  <a:lnTo>
                    <a:pt x="16876" y="7118"/>
                  </a:lnTo>
                  <a:lnTo>
                    <a:pt x="16876" y="6450"/>
                  </a:lnTo>
                  <a:close/>
                  <a:moveTo>
                    <a:pt x="18296" y="6450"/>
                  </a:moveTo>
                  <a:lnTo>
                    <a:pt x="18296" y="7118"/>
                  </a:lnTo>
                  <a:lnTo>
                    <a:pt x="17628" y="7118"/>
                  </a:lnTo>
                  <a:lnTo>
                    <a:pt x="17628" y="6450"/>
                  </a:lnTo>
                  <a:close/>
                  <a:moveTo>
                    <a:pt x="19048" y="6450"/>
                  </a:moveTo>
                  <a:lnTo>
                    <a:pt x="19048" y="7118"/>
                  </a:lnTo>
                  <a:lnTo>
                    <a:pt x="18380" y="7118"/>
                  </a:lnTo>
                  <a:lnTo>
                    <a:pt x="18380" y="6450"/>
                  </a:lnTo>
                  <a:close/>
                  <a:moveTo>
                    <a:pt x="19800" y="7117"/>
                  </a:moveTo>
                  <a:lnTo>
                    <a:pt x="19800" y="7117"/>
                  </a:lnTo>
                  <a:cubicBezTo>
                    <a:pt x="19799" y="7118"/>
                    <a:pt x="19798" y="7118"/>
                    <a:pt x="19797" y="7118"/>
                  </a:cubicBezTo>
                  <a:lnTo>
                    <a:pt x="19800" y="7118"/>
                  </a:lnTo>
                  <a:lnTo>
                    <a:pt x="19800" y="7117"/>
                  </a:lnTo>
                  <a:close/>
                  <a:moveTo>
                    <a:pt x="23559" y="6450"/>
                  </a:moveTo>
                  <a:lnTo>
                    <a:pt x="23559" y="7118"/>
                  </a:lnTo>
                  <a:lnTo>
                    <a:pt x="22891" y="7118"/>
                  </a:lnTo>
                  <a:lnTo>
                    <a:pt x="22874" y="6450"/>
                  </a:lnTo>
                  <a:close/>
                  <a:moveTo>
                    <a:pt x="24295" y="6450"/>
                  </a:moveTo>
                  <a:lnTo>
                    <a:pt x="24295" y="7118"/>
                  </a:lnTo>
                  <a:lnTo>
                    <a:pt x="23626" y="7118"/>
                  </a:lnTo>
                  <a:lnTo>
                    <a:pt x="23626" y="6450"/>
                  </a:lnTo>
                  <a:close/>
                  <a:moveTo>
                    <a:pt x="25046" y="6450"/>
                  </a:moveTo>
                  <a:lnTo>
                    <a:pt x="25046" y="7118"/>
                  </a:lnTo>
                  <a:lnTo>
                    <a:pt x="24378" y="7118"/>
                  </a:lnTo>
                  <a:lnTo>
                    <a:pt x="24378" y="6450"/>
                  </a:lnTo>
                  <a:close/>
                  <a:moveTo>
                    <a:pt x="25798" y="6450"/>
                  </a:moveTo>
                  <a:lnTo>
                    <a:pt x="25798" y="7118"/>
                  </a:lnTo>
                  <a:lnTo>
                    <a:pt x="25130" y="7118"/>
                  </a:lnTo>
                  <a:lnTo>
                    <a:pt x="25130" y="6450"/>
                  </a:lnTo>
                  <a:close/>
                  <a:moveTo>
                    <a:pt x="26550" y="6450"/>
                  </a:moveTo>
                  <a:lnTo>
                    <a:pt x="26550" y="7118"/>
                  </a:lnTo>
                  <a:lnTo>
                    <a:pt x="25882" y="7118"/>
                  </a:lnTo>
                  <a:lnTo>
                    <a:pt x="25882" y="6450"/>
                  </a:lnTo>
                  <a:close/>
                  <a:moveTo>
                    <a:pt x="27302" y="6450"/>
                  </a:moveTo>
                  <a:lnTo>
                    <a:pt x="27302" y="7118"/>
                  </a:lnTo>
                  <a:lnTo>
                    <a:pt x="26634" y="7118"/>
                  </a:lnTo>
                  <a:lnTo>
                    <a:pt x="26634" y="6450"/>
                  </a:lnTo>
                  <a:close/>
                  <a:moveTo>
                    <a:pt x="28037" y="6450"/>
                  </a:moveTo>
                  <a:lnTo>
                    <a:pt x="28037" y="7118"/>
                  </a:lnTo>
                  <a:lnTo>
                    <a:pt x="27369" y="7118"/>
                  </a:lnTo>
                  <a:lnTo>
                    <a:pt x="27369" y="6450"/>
                  </a:lnTo>
                  <a:close/>
                  <a:moveTo>
                    <a:pt x="28789" y="6450"/>
                  </a:moveTo>
                  <a:lnTo>
                    <a:pt x="28789" y="7118"/>
                  </a:lnTo>
                  <a:lnTo>
                    <a:pt x="28121" y="7118"/>
                  </a:lnTo>
                  <a:lnTo>
                    <a:pt x="28121" y="6450"/>
                  </a:lnTo>
                  <a:close/>
                  <a:moveTo>
                    <a:pt x="29541" y="6450"/>
                  </a:moveTo>
                  <a:lnTo>
                    <a:pt x="29541" y="7118"/>
                  </a:lnTo>
                  <a:lnTo>
                    <a:pt x="28873" y="7118"/>
                  </a:lnTo>
                  <a:lnTo>
                    <a:pt x="28873" y="6450"/>
                  </a:lnTo>
                  <a:close/>
                  <a:moveTo>
                    <a:pt x="30293" y="6450"/>
                  </a:moveTo>
                  <a:lnTo>
                    <a:pt x="30293" y="7118"/>
                  </a:lnTo>
                  <a:lnTo>
                    <a:pt x="29625" y="7118"/>
                  </a:lnTo>
                  <a:lnTo>
                    <a:pt x="29625" y="6450"/>
                  </a:lnTo>
                  <a:close/>
                  <a:moveTo>
                    <a:pt x="31045" y="6450"/>
                  </a:moveTo>
                  <a:lnTo>
                    <a:pt x="31045" y="7118"/>
                  </a:lnTo>
                  <a:lnTo>
                    <a:pt x="30377" y="7118"/>
                  </a:lnTo>
                  <a:lnTo>
                    <a:pt x="30377" y="6450"/>
                  </a:lnTo>
                  <a:close/>
                  <a:moveTo>
                    <a:pt x="31797" y="6450"/>
                  </a:moveTo>
                  <a:lnTo>
                    <a:pt x="31797" y="7118"/>
                  </a:lnTo>
                  <a:lnTo>
                    <a:pt x="31128" y="7118"/>
                  </a:lnTo>
                  <a:lnTo>
                    <a:pt x="31128" y="6450"/>
                  </a:lnTo>
                  <a:close/>
                  <a:moveTo>
                    <a:pt x="32549" y="6450"/>
                  </a:moveTo>
                  <a:lnTo>
                    <a:pt x="32549" y="7118"/>
                  </a:lnTo>
                  <a:lnTo>
                    <a:pt x="31880" y="7118"/>
                  </a:lnTo>
                  <a:lnTo>
                    <a:pt x="31847" y="6450"/>
                  </a:lnTo>
                  <a:close/>
                  <a:moveTo>
                    <a:pt x="1070" y="7202"/>
                  </a:moveTo>
                  <a:lnTo>
                    <a:pt x="1070" y="7870"/>
                  </a:lnTo>
                  <a:lnTo>
                    <a:pt x="401" y="7870"/>
                  </a:lnTo>
                  <a:lnTo>
                    <a:pt x="401" y="7202"/>
                  </a:lnTo>
                  <a:close/>
                  <a:moveTo>
                    <a:pt x="1822" y="7202"/>
                  </a:moveTo>
                  <a:lnTo>
                    <a:pt x="1822" y="7870"/>
                  </a:lnTo>
                  <a:lnTo>
                    <a:pt x="1153" y="7870"/>
                  </a:lnTo>
                  <a:lnTo>
                    <a:pt x="1153" y="7202"/>
                  </a:lnTo>
                  <a:close/>
                  <a:moveTo>
                    <a:pt x="31797" y="7202"/>
                  </a:moveTo>
                  <a:lnTo>
                    <a:pt x="31797" y="7870"/>
                  </a:lnTo>
                  <a:lnTo>
                    <a:pt x="31128" y="7870"/>
                  </a:lnTo>
                  <a:lnTo>
                    <a:pt x="31128" y="7202"/>
                  </a:lnTo>
                  <a:close/>
                  <a:moveTo>
                    <a:pt x="32549" y="7202"/>
                  </a:moveTo>
                  <a:lnTo>
                    <a:pt x="32549" y="7870"/>
                  </a:lnTo>
                  <a:lnTo>
                    <a:pt x="31880" y="7870"/>
                  </a:lnTo>
                  <a:lnTo>
                    <a:pt x="31847" y="7202"/>
                  </a:lnTo>
                  <a:close/>
                  <a:moveTo>
                    <a:pt x="351" y="0"/>
                  </a:moveTo>
                  <a:lnTo>
                    <a:pt x="351" y="401"/>
                  </a:lnTo>
                  <a:lnTo>
                    <a:pt x="17" y="401"/>
                  </a:lnTo>
                  <a:lnTo>
                    <a:pt x="17" y="451"/>
                  </a:lnTo>
                  <a:lnTo>
                    <a:pt x="351" y="451"/>
                  </a:lnTo>
                  <a:lnTo>
                    <a:pt x="351" y="1120"/>
                  </a:lnTo>
                  <a:lnTo>
                    <a:pt x="17" y="1120"/>
                  </a:lnTo>
                  <a:lnTo>
                    <a:pt x="17" y="1203"/>
                  </a:lnTo>
                  <a:lnTo>
                    <a:pt x="351" y="1203"/>
                  </a:lnTo>
                  <a:lnTo>
                    <a:pt x="351" y="1872"/>
                  </a:lnTo>
                  <a:lnTo>
                    <a:pt x="17" y="1872"/>
                  </a:lnTo>
                  <a:lnTo>
                    <a:pt x="17" y="1955"/>
                  </a:lnTo>
                  <a:lnTo>
                    <a:pt x="351" y="1955"/>
                  </a:lnTo>
                  <a:lnTo>
                    <a:pt x="351" y="2623"/>
                  </a:lnTo>
                  <a:lnTo>
                    <a:pt x="17" y="2623"/>
                  </a:lnTo>
                  <a:lnTo>
                    <a:pt x="17" y="2707"/>
                  </a:lnTo>
                  <a:lnTo>
                    <a:pt x="351" y="2707"/>
                  </a:lnTo>
                  <a:lnTo>
                    <a:pt x="351" y="3375"/>
                  </a:lnTo>
                  <a:lnTo>
                    <a:pt x="17" y="3375"/>
                  </a:lnTo>
                  <a:lnTo>
                    <a:pt x="17" y="3459"/>
                  </a:lnTo>
                  <a:lnTo>
                    <a:pt x="351" y="3459"/>
                  </a:lnTo>
                  <a:lnTo>
                    <a:pt x="351" y="4127"/>
                  </a:lnTo>
                  <a:lnTo>
                    <a:pt x="17" y="4127"/>
                  </a:lnTo>
                  <a:lnTo>
                    <a:pt x="17" y="4194"/>
                  </a:lnTo>
                  <a:lnTo>
                    <a:pt x="351" y="4194"/>
                  </a:lnTo>
                  <a:lnTo>
                    <a:pt x="351" y="4862"/>
                  </a:lnTo>
                  <a:lnTo>
                    <a:pt x="17" y="4862"/>
                  </a:lnTo>
                  <a:lnTo>
                    <a:pt x="17" y="4946"/>
                  </a:lnTo>
                  <a:lnTo>
                    <a:pt x="351" y="4946"/>
                  </a:lnTo>
                  <a:lnTo>
                    <a:pt x="351" y="5614"/>
                  </a:lnTo>
                  <a:lnTo>
                    <a:pt x="17" y="5614"/>
                  </a:lnTo>
                  <a:lnTo>
                    <a:pt x="17" y="5698"/>
                  </a:lnTo>
                  <a:lnTo>
                    <a:pt x="351" y="5698"/>
                  </a:lnTo>
                  <a:lnTo>
                    <a:pt x="351" y="6366"/>
                  </a:lnTo>
                  <a:lnTo>
                    <a:pt x="17" y="6366"/>
                  </a:lnTo>
                  <a:lnTo>
                    <a:pt x="17" y="6450"/>
                  </a:lnTo>
                  <a:lnTo>
                    <a:pt x="351" y="6450"/>
                  </a:lnTo>
                  <a:lnTo>
                    <a:pt x="351" y="7135"/>
                  </a:lnTo>
                  <a:lnTo>
                    <a:pt x="17" y="7135"/>
                  </a:lnTo>
                  <a:lnTo>
                    <a:pt x="17" y="7218"/>
                  </a:lnTo>
                  <a:lnTo>
                    <a:pt x="351" y="7218"/>
                  </a:lnTo>
                  <a:lnTo>
                    <a:pt x="351" y="7887"/>
                  </a:lnTo>
                  <a:lnTo>
                    <a:pt x="0" y="7887"/>
                  </a:lnTo>
                  <a:lnTo>
                    <a:pt x="0" y="7953"/>
                  </a:lnTo>
                  <a:lnTo>
                    <a:pt x="335" y="7953"/>
                  </a:lnTo>
                  <a:lnTo>
                    <a:pt x="335" y="8622"/>
                  </a:lnTo>
                  <a:cubicBezTo>
                    <a:pt x="351" y="8605"/>
                    <a:pt x="385" y="8605"/>
                    <a:pt x="401" y="8588"/>
                  </a:cubicBezTo>
                  <a:lnTo>
                    <a:pt x="401" y="7953"/>
                  </a:lnTo>
                  <a:lnTo>
                    <a:pt x="1070" y="7953"/>
                  </a:lnTo>
                  <a:lnTo>
                    <a:pt x="1070" y="8354"/>
                  </a:lnTo>
                  <a:cubicBezTo>
                    <a:pt x="1086" y="8354"/>
                    <a:pt x="1086" y="8321"/>
                    <a:pt x="1103" y="8321"/>
                  </a:cubicBezTo>
                  <a:cubicBezTo>
                    <a:pt x="1137" y="8321"/>
                    <a:pt x="1137" y="8304"/>
                    <a:pt x="1153" y="8304"/>
                  </a:cubicBezTo>
                  <a:lnTo>
                    <a:pt x="1153" y="7953"/>
                  </a:lnTo>
                  <a:lnTo>
                    <a:pt x="1822" y="7953"/>
                  </a:lnTo>
                  <a:lnTo>
                    <a:pt x="1822" y="8037"/>
                  </a:lnTo>
                  <a:cubicBezTo>
                    <a:pt x="1838" y="8037"/>
                    <a:pt x="1855" y="8020"/>
                    <a:pt x="1888" y="8020"/>
                  </a:cubicBezTo>
                  <a:lnTo>
                    <a:pt x="1888" y="7953"/>
                  </a:lnTo>
                  <a:lnTo>
                    <a:pt x="2172" y="7953"/>
                  </a:lnTo>
                  <a:cubicBezTo>
                    <a:pt x="2256" y="7937"/>
                    <a:pt x="2340" y="7920"/>
                    <a:pt x="2423" y="7870"/>
                  </a:cubicBezTo>
                  <a:lnTo>
                    <a:pt x="1905" y="7870"/>
                  </a:lnTo>
                  <a:lnTo>
                    <a:pt x="1905" y="7202"/>
                  </a:lnTo>
                  <a:lnTo>
                    <a:pt x="2573" y="7202"/>
                  </a:lnTo>
                  <a:lnTo>
                    <a:pt x="2573" y="7803"/>
                  </a:lnTo>
                  <a:cubicBezTo>
                    <a:pt x="2590" y="7786"/>
                    <a:pt x="2607" y="7786"/>
                    <a:pt x="2657" y="7770"/>
                  </a:cubicBezTo>
                  <a:lnTo>
                    <a:pt x="2657" y="7185"/>
                  </a:lnTo>
                  <a:lnTo>
                    <a:pt x="3325" y="7185"/>
                  </a:lnTo>
                  <a:lnTo>
                    <a:pt x="3325" y="7703"/>
                  </a:lnTo>
                  <a:cubicBezTo>
                    <a:pt x="3359" y="7703"/>
                    <a:pt x="3359" y="7703"/>
                    <a:pt x="3409" y="7686"/>
                  </a:cubicBezTo>
                  <a:lnTo>
                    <a:pt x="3409" y="7168"/>
                  </a:lnTo>
                  <a:lnTo>
                    <a:pt x="4077" y="7168"/>
                  </a:lnTo>
                  <a:lnTo>
                    <a:pt x="4077" y="7803"/>
                  </a:lnTo>
                  <a:cubicBezTo>
                    <a:pt x="4094" y="7803"/>
                    <a:pt x="4127" y="7836"/>
                    <a:pt x="4161" y="7836"/>
                  </a:cubicBezTo>
                  <a:lnTo>
                    <a:pt x="4161" y="7168"/>
                  </a:lnTo>
                  <a:lnTo>
                    <a:pt x="4829" y="7168"/>
                  </a:lnTo>
                  <a:lnTo>
                    <a:pt x="4829" y="7636"/>
                  </a:lnTo>
                  <a:cubicBezTo>
                    <a:pt x="4846" y="7619"/>
                    <a:pt x="4863" y="7619"/>
                    <a:pt x="4913" y="7603"/>
                  </a:cubicBezTo>
                  <a:lnTo>
                    <a:pt x="4913" y="7168"/>
                  </a:lnTo>
                  <a:lnTo>
                    <a:pt x="5581" y="7168"/>
                  </a:lnTo>
                  <a:lnTo>
                    <a:pt x="5581" y="7452"/>
                  </a:lnTo>
                  <a:lnTo>
                    <a:pt x="5665" y="7452"/>
                  </a:lnTo>
                  <a:lnTo>
                    <a:pt x="5665" y="7168"/>
                  </a:lnTo>
                  <a:lnTo>
                    <a:pt x="6333" y="7168"/>
                  </a:lnTo>
                  <a:lnTo>
                    <a:pt x="6333" y="7452"/>
                  </a:lnTo>
                  <a:lnTo>
                    <a:pt x="6416" y="7452"/>
                  </a:lnTo>
                  <a:lnTo>
                    <a:pt x="6416" y="7168"/>
                  </a:lnTo>
                  <a:lnTo>
                    <a:pt x="7085" y="7168"/>
                  </a:lnTo>
                  <a:lnTo>
                    <a:pt x="7085" y="7469"/>
                  </a:lnTo>
                  <a:cubicBezTo>
                    <a:pt x="7101" y="7469"/>
                    <a:pt x="7118" y="7452"/>
                    <a:pt x="7168" y="7452"/>
                  </a:cubicBezTo>
                  <a:lnTo>
                    <a:pt x="7168" y="7185"/>
                  </a:lnTo>
                  <a:lnTo>
                    <a:pt x="7837" y="7185"/>
                  </a:lnTo>
                  <a:lnTo>
                    <a:pt x="7837" y="7252"/>
                  </a:lnTo>
                  <a:lnTo>
                    <a:pt x="7920" y="7252"/>
                  </a:lnTo>
                  <a:lnTo>
                    <a:pt x="7920" y="7185"/>
                  </a:lnTo>
                  <a:lnTo>
                    <a:pt x="8589" y="7185"/>
                  </a:lnTo>
                  <a:lnTo>
                    <a:pt x="8589" y="7352"/>
                  </a:lnTo>
                  <a:cubicBezTo>
                    <a:pt x="8605" y="7352"/>
                    <a:pt x="8622" y="7369"/>
                    <a:pt x="8672" y="7369"/>
                  </a:cubicBezTo>
                  <a:lnTo>
                    <a:pt x="8672" y="7185"/>
                  </a:lnTo>
                  <a:lnTo>
                    <a:pt x="9340" y="7185"/>
                  </a:lnTo>
                  <a:lnTo>
                    <a:pt x="9340" y="7536"/>
                  </a:lnTo>
                  <a:lnTo>
                    <a:pt x="9424" y="7536"/>
                  </a:lnTo>
                  <a:lnTo>
                    <a:pt x="9424" y="7185"/>
                  </a:lnTo>
                  <a:lnTo>
                    <a:pt x="10092" y="7185"/>
                  </a:lnTo>
                  <a:lnTo>
                    <a:pt x="10092" y="7435"/>
                  </a:lnTo>
                  <a:lnTo>
                    <a:pt x="10176" y="7435"/>
                  </a:lnTo>
                  <a:lnTo>
                    <a:pt x="10176" y="7185"/>
                  </a:lnTo>
                  <a:lnTo>
                    <a:pt x="10861" y="7185"/>
                  </a:lnTo>
                  <a:lnTo>
                    <a:pt x="10861" y="7586"/>
                  </a:lnTo>
                  <a:cubicBezTo>
                    <a:pt x="10878" y="7586"/>
                    <a:pt x="10894" y="7552"/>
                    <a:pt x="10928" y="7552"/>
                  </a:cubicBezTo>
                  <a:lnTo>
                    <a:pt x="10928" y="7185"/>
                  </a:lnTo>
                  <a:lnTo>
                    <a:pt x="11596" y="7185"/>
                  </a:lnTo>
                  <a:lnTo>
                    <a:pt x="11596" y="7536"/>
                  </a:lnTo>
                  <a:cubicBezTo>
                    <a:pt x="11613" y="7536"/>
                    <a:pt x="11630" y="7536"/>
                    <a:pt x="11646" y="7552"/>
                  </a:cubicBezTo>
                  <a:lnTo>
                    <a:pt x="11680" y="7552"/>
                  </a:lnTo>
                  <a:lnTo>
                    <a:pt x="11680" y="7185"/>
                  </a:lnTo>
                  <a:lnTo>
                    <a:pt x="12348" y="7185"/>
                  </a:lnTo>
                  <a:lnTo>
                    <a:pt x="12348" y="7619"/>
                  </a:lnTo>
                  <a:lnTo>
                    <a:pt x="12432" y="7619"/>
                  </a:lnTo>
                  <a:lnTo>
                    <a:pt x="12432" y="7185"/>
                  </a:lnTo>
                  <a:lnTo>
                    <a:pt x="13100" y="7185"/>
                  </a:lnTo>
                  <a:lnTo>
                    <a:pt x="13100" y="7469"/>
                  </a:lnTo>
                  <a:cubicBezTo>
                    <a:pt x="13117" y="7469"/>
                    <a:pt x="13133" y="7469"/>
                    <a:pt x="13183" y="7452"/>
                  </a:cubicBezTo>
                  <a:lnTo>
                    <a:pt x="13183" y="7168"/>
                  </a:lnTo>
                  <a:lnTo>
                    <a:pt x="13852" y="7168"/>
                  </a:lnTo>
                  <a:lnTo>
                    <a:pt x="13852" y="7352"/>
                  </a:lnTo>
                  <a:cubicBezTo>
                    <a:pt x="13868" y="7352"/>
                    <a:pt x="13885" y="7352"/>
                    <a:pt x="13935" y="7318"/>
                  </a:cubicBezTo>
                  <a:lnTo>
                    <a:pt x="13935" y="7151"/>
                  </a:lnTo>
                  <a:lnTo>
                    <a:pt x="14604" y="7151"/>
                  </a:lnTo>
                  <a:cubicBezTo>
                    <a:pt x="14654" y="7135"/>
                    <a:pt x="14721" y="7101"/>
                    <a:pt x="14804" y="7068"/>
                  </a:cubicBezTo>
                  <a:lnTo>
                    <a:pt x="14654" y="7068"/>
                  </a:lnTo>
                  <a:lnTo>
                    <a:pt x="14654" y="6400"/>
                  </a:lnTo>
                  <a:lnTo>
                    <a:pt x="15322" y="6400"/>
                  </a:lnTo>
                  <a:lnTo>
                    <a:pt x="15322" y="7051"/>
                  </a:lnTo>
                  <a:lnTo>
                    <a:pt x="15406" y="7051"/>
                  </a:lnTo>
                  <a:lnTo>
                    <a:pt x="15406" y="6400"/>
                  </a:lnTo>
                  <a:lnTo>
                    <a:pt x="16074" y="6400"/>
                  </a:lnTo>
                  <a:lnTo>
                    <a:pt x="16074" y="7068"/>
                  </a:lnTo>
                  <a:lnTo>
                    <a:pt x="15523" y="7068"/>
                  </a:lnTo>
                  <a:cubicBezTo>
                    <a:pt x="15623" y="7101"/>
                    <a:pt x="15690" y="7118"/>
                    <a:pt x="15740" y="7151"/>
                  </a:cubicBezTo>
                  <a:lnTo>
                    <a:pt x="16074" y="7151"/>
                  </a:lnTo>
                  <a:lnTo>
                    <a:pt x="16074" y="7318"/>
                  </a:lnTo>
                  <a:cubicBezTo>
                    <a:pt x="16107" y="7318"/>
                    <a:pt x="16124" y="7352"/>
                    <a:pt x="16141" y="7352"/>
                  </a:cubicBezTo>
                  <a:lnTo>
                    <a:pt x="16141" y="7168"/>
                  </a:lnTo>
                  <a:lnTo>
                    <a:pt x="16809" y="7168"/>
                  </a:lnTo>
                  <a:lnTo>
                    <a:pt x="16809" y="7335"/>
                  </a:lnTo>
                  <a:lnTo>
                    <a:pt x="16893" y="7335"/>
                  </a:lnTo>
                  <a:lnTo>
                    <a:pt x="16893" y="7168"/>
                  </a:lnTo>
                  <a:lnTo>
                    <a:pt x="17561" y="7168"/>
                  </a:lnTo>
                  <a:lnTo>
                    <a:pt x="17561" y="7552"/>
                  </a:lnTo>
                  <a:cubicBezTo>
                    <a:pt x="17578" y="7552"/>
                    <a:pt x="17611" y="7552"/>
                    <a:pt x="17628" y="7536"/>
                  </a:cubicBezTo>
                  <a:lnTo>
                    <a:pt x="17645" y="7536"/>
                  </a:lnTo>
                  <a:lnTo>
                    <a:pt x="17645" y="7151"/>
                  </a:lnTo>
                  <a:lnTo>
                    <a:pt x="18313" y="7151"/>
                  </a:lnTo>
                  <a:lnTo>
                    <a:pt x="18313" y="7352"/>
                  </a:lnTo>
                  <a:lnTo>
                    <a:pt x="18396" y="7352"/>
                  </a:lnTo>
                  <a:lnTo>
                    <a:pt x="18396" y="7151"/>
                  </a:lnTo>
                  <a:lnTo>
                    <a:pt x="19065" y="7151"/>
                  </a:lnTo>
                  <a:lnTo>
                    <a:pt x="19065" y="7469"/>
                  </a:lnTo>
                  <a:lnTo>
                    <a:pt x="19115" y="7469"/>
                  </a:lnTo>
                  <a:cubicBezTo>
                    <a:pt x="19132" y="7469"/>
                    <a:pt x="19132" y="7452"/>
                    <a:pt x="19148" y="7452"/>
                  </a:cubicBezTo>
                  <a:lnTo>
                    <a:pt x="19148" y="7151"/>
                  </a:lnTo>
                  <a:lnTo>
                    <a:pt x="19666" y="7151"/>
                  </a:lnTo>
                  <a:cubicBezTo>
                    <a:pt x="19702" y="7137"/>
                    <a:pt x="19746" y="7126"/>
                    <a:pt x="19797" y="7118"/>
                  </a:cubicBezTo>
                  <a:lnTo>
                    <a:pt x="19132" y="7118"/>
                  </a:lnTo>
                  <a:lnTo>
                    <a:pt x="19132" y="6450"/>
                  </a:lnTo>
                  <a:lnTo>
                    <a:pt x="19800" y="6450"/>
                  </a:lnTo>
                  <a:lnTo>
                    <a:pt x="19800" y="7117"/>
                  </a:lnTo>
                  <a:lnTo>
                    <a:pt x="19800" y="7117"/>
                  </a:lnTo>
                  <a:cubicBezTo>
                    <a:pt x="19869" y="7107"/>
                    <a:pt x="19949" y="7101"/>
                    <a:pt x="20034" y="7101"/>
                  </a:cubicBezTo>
                  <a:lnTo>
                    <a:pt x="19900" y="7101"/>
                  </a:lnTo>
                  <a:lnTo>
                    <a:pt x="19900" y="6433"/>
                  </a:lnTo>
                  <a:lnTo>
                    <a:pt x="20569" y="6433"/>
                  </a:lnTo>
                  <a:lnTo>
                    <a:pt x="20569" y="7051"/>
                  </a:lnTo>
                  <a:cubicBezTo>
                    <a:pt x="20585" y="7051"/>
                    <a:pt x="20635" y="7051"/>
                    <a:pt x="20652" y="7034"/>
                  </a:cubicBezTo>
                  <a:lnTo>
                    <a:pt x="20652" y="6433"/>
                  </a:lnTo>
                  <a:lnTo>
                    <a:pt x="21320" y="6433"/>
                  </a:lnTo>
                  <a:lnTo>
                    <a:pt x="21320" y="6901"/>
                  </a:lnTo>
                  <a:cubicBezTo>
                    <a:pt x="21337" y="6901"/>
                    <a:pt x="21371" y="6884"/>
                    <a:pt x="21404" y="6884"/>
                  </a:cubicBezTo>
                  <a:lnTo>
                    <a:pt x="21404" y="6433"/>
                  </a:lnTo>
                  <a:lnTo>
                    <a:pt x="22072" y="6433"/>
                  </a:lnTo>
                  <a:lnTo>
                    <a:pt x="22072" y="6901"/>
                  </a:lnTo>
                  <a:cubicBezTo>
                    <a:pt x="22089" y="6934"/>
                    <a:pt x="22122" y="6951"/>
                    <a:pt x="22139" y="6951"/>
                  </a:cubicBezTo>
                  <a:lnTo>
                    <a:pt x="22139" y="6400"/>
                  </a:lnTo>
                  <a:lnTo>
                    <a:pt x="22808" y="6400"/>
                  </a:lnTo>
                  <a:lnTo>
                    <a:pt x="22808" y="7068"/>
                  </a:lnTo>
                  <a:lnTo>
                    <a:pt x="22306" y="7068"/>
                  </a:lnTo>
                  <a:cubicBezTo>
                    <a:pt x="22373" y="7118"/>
                    <a:pt x="22440" y="7135"/>
                    <a:pt x="22540" y="7151"/>
                  </a:cubicBezTo>
                  <a:lnTo>
                    <a:pt x="22791" y="7151"/>
                  </a:lnTo>
                  <a:lnTo>
                    <a:pt x="22791" y="7202"/>
                  </a:lnTo>
                  <a:cubicBezTo>
                    <a:pt x="22808" y="7202"/>
                    <a:pt x="22824" y="7202"/>
                    <a:pt x="22874" y="7218"/>
                  </a:cubicBezTo>
                  <a:lnTo>
                    <a:pt x="22874" y="7185"/>
                  </a:lnTo>
                  <a:lnTo>
                    <a:pt x="23559" y="7185"/>
                  </a:lnTo>
                  <a:lnTo>
                    <a:pt x="23559" y="7435"/>
                  </a:lnTo>
                  <a:cubicBezTo>
                    <a:pt x="23576" y="7435"/>
                    <a:pt x="23610" y="7452"/>
                    <a:pt x="23626" y="7452"/>
                  </a:cubicBezTo>
                  <a:lnTo>
                    <a:pt x="23626" y="7185"/>
                  </a:lnTo>
                  <a:lnTo>
                    <a:pt x="24295" y="7185"/>
                  </a:lnTo>
                  <a:lnTo>
                    <a:pt x="24295" y="7486"/>
                  </a:lnTo>
                  <a:lnTo>
                    <a:pt x="24361" y="7486"/>
                  </a:lnTo>
                  <a:lnTo>
                    <a:pt x="24361" y="7185"/>
                  </a:lnTo>
                  <a:lnTo>
                    <a:pt x="25030" y="7185"/>
                  </a:lnTo>
                  <a:lnTo>
                    <a:pt x="25030" y="7469"/>
                  </a:lnTo>
                  <a:lnTo>
                    <a:pt x="25113" y="7469"/>
                  </a:lnTo>
                  <a:lnTo>
                    <a:pt x="25113" y="7202"/>
                  </a:lnTo>
                  <a:lnTo>
                    <a:pt x="25782" y="7202"/>
                  </a:lnTo>
                  <a:lnTo>
                    <a:pt x="25782" y="7402"/>
                  </a:lnTo>
                  <a:lnTo>
                    <a:pt x="25849" y="7402"/>
                  </a:lnTo>
                  <a:lnTo>
                    <a:pt x="25849" y="7218"/>
                  </a:lnTo>
                  <a:lnTo>
                    <a:pt x="26517" y="7218"/>
                  </a:lnTo>
                  <a:lnTo>
                    <a:pt x="26517" y="7435"/>
                  </a:lnTo>
                  <a:lnTo>
                    <a:pt x="26600" y="7435"/>
                  </a:lnTo>
                  <a:lnTo>
                    <a:pt x="26600" y="7202"/>
                  </a:lnTo>
                  <a:lnTo>
                    <a:pt x="27269" y="7202"/>
                  </a:lnTo>
                  <a:lnTo>
                    <a:pt x="27269" y="7552"/>
                  </a:lnTo>
                  <a:cubicBezTo>
                    <a:pt x="27302" y="7552"/>
                    <a:pt x="27319" y="7569"/>
                    <a:pt x="27352" y="7569"/>
                  </a:cubicBezTo>
                  <a:lnTo>
                    <a:pt x="27352" y="7202"/>
                  </a:lnTo>
                  <a:lnTo>
                    <a:pt x="28021" y="7202"/>
                  </a:lnTo>
                  <a:lnTo>
                    <a:pt x="28021" y="7653"/>
                  </a:lnTo>
                  <a:lnTo>
                    <a:pt x="28104" y="7653"/>
                  </a:lnTo>
                  <a:lnTo>
                    <a:pt x="28104" y="7202"/>
                  </a:lnTo>
                  <a:lnTo>
                    <a:pt x="28773" y="7202"/>
                  </a:lnTo>
                  <a:lnTo>
                    <a:pt x="28773" y="7552"/>
                  </a:lnTo>
                  <a:lnTo>
                    <a:pt x="28856" y="7552"/>
                  </a:lnTo>
                  <a:lnTo>
                    <a:pt x="28856" y="7202"/>
                  </a:lnTo>
                  <a:lnTo>
                    <a:pt x="29524" y="7202"/>
                  </a:lnTo>
                  <a:lnTo>
                    <a:pt x="29524" y="7686"/>
                  </a:lnTo>
                  <a:cubicBezTo>
                    <a:pt x="29558" y="7686"/>
                    <a:pt x="29575" y="7703"/>
                    <a:pt x="29608" y="7703"/>
                  </a:cubicBezTo>
                  <a:lnTo>
                    <a:pt x="29608" y="7202"/>
                  </a:lnTo>
                  <a:lnTo>
                    <a:pt x="30276" y="7202"/>
                  </a:lnTo>
                  <a:lnTo>
                    <a:pt x="30276" y="7870"/>
                  </a:lnTo>
                  <a:lnTo>
                    <a:pt x="30343" y="7870"/>
                  </a:lnTo>
                  <a:lnTo>
                    <a:pt x="30343" y="7202"/>
                  </a:lnTo>
                  <a:lnTo>
                    <a:pt x="31011" y="7202"/>
                  </a:lnTo>
                  <a:lnTo>
                    <a:pt x="31011" y="7870"/>
                  </a:lnTo>
                  <a:lnTo>
                    <a:pt x="30443" y="7870"/>
                  </a:lnTo>
                  <a:cubicBezTo>
                    <a:pt x="30656" y="7882"/>
                    <a:pt x="30860" y="7894"/>
                    <a:pt x="31068" y="7894"/>
                  </a:cubicBezTo>
                  <a:cubicBezTo>
                    <a:pt x="31154" y="7894"/>
                    <a:pt x="31241" y="7891"/>
                    <a:pt x="31329" y="7887"/>
                  </a:cubicBezTo>
                  <a:cubicBezTo>
                    <a:pt x="31446" y="7887"/>
                    <a:pt x="31580" y="7903"/>
                    <a:pt x="31663" y="7937"/>
                  </a:cubicBezTo>
                  <a:lnTo>
                    <a:pt x="31763" y="7937"/>
                  </a:lnTo>
                  <a:lnTo>
                    <a:pt x="31763" y="7953"/>
                  </a:lnTo>
                  <a:cubicBezTo>
                    <a:pt x="31780" y="7953"/>
                    <a:pt x="31813" y="7970"/>
                    <a:pt x="31847" y="7970"/>
                  </a:cubicBezTo>
                  <a:lnTo>
                    <a:pt x="31847" y="7937"/>
                  </a:lnTo>
                  <a:lnTo>
                    <a:pt x="32532" y="7937"/>
                  </a:lnTo>
                  <a:lnTo>
                    <a:pt x="32532" y="8087"/>
                  </a:lnTo>
                  <a:lnTo>
                    <a:pt x="32599" y="8087"/>
                  </a:lnTo>
                  <a:lnTo>
                    <a:pt x="32599" y="7953"/>
                  </a:lnTo>
                  <a:lnTo>
                    <a:pt x="32983" y="7953"/>
                  </a:lnTo>
                  <a:lnTo>
                    <a:pt x="32983" y="7870"/>
                  </a:lnTo>
                  <a:lnTo>
                    <a:pt x="32599" y="7870"/>
                  </a:lnTo>
                  <a:lnTo>
                    <a:pt x="32599" y="7202"/>
                  </a:lnTo>
                  <a:lnTo>
                    <a:pt x="32983" y="7202"/>
                  </a:lnTo>
                  <a:lnTo>
                    <a:pt x="32983" y="7118"/>
                  </a:lnTo>
                  <a:lnTo>
                    <a:pt x="32599" y="7118"/>
                  </a:lnTo>
                  <a:lnTo>
                    <a:pt x="32599" y="6450"/>
                  </a:lnTo>
                  <a:lnTo>
                    <a:pt x="32983" y="6450"/>
                  </a:lnTo>
                  <a:lnTo>
                    <a:pt x="32983" y="6383"/>
                  </a:lnTo>
                  <a:lnTo>
                    <a:pt x="32599" y="6383"/>
                  </a:lnTo>
                  <a:lnTo>
                    <a:pt x="32599" y="5714"/>
                  </a:lnTo>
                  <a:lnTo>
                    <a:pt x="32983" y="5714"/>
                  </a:lnTo>
                  <a:lnTo>
                    <a:pt x="32983" y="5631"/>
                  </a:lnTo>
                  <a:lnTo>
                    <a:pt x="32599" y="5631"/>
                  </a:lnTo>
                  <a:lnTo>
                    <a:pt x="32599" y="4963"/>
                  </a:lnTo>
                  <a:lnTo>
                    <a:pt x="32983" y="4963"/>
                  </a:lnTo>
                  <a:lnTo>
                    <a:pt x="32983" y="4879"/>
                  </a:lnTo>
                  <a:lnTo>
                    <a:pt x="32599" y="4879"/>
                  </a:lnTo>
                  <a:lnTo>
                    <a:pt x="32599" y="4194"/>
                  </a:lnTo>
                  <a:lnTo>
                    <a:pt x="32983" y="4194"/>
                  </a:lnTo>
                  <a:lnTo>
                    <a:pt x="32983" y="4127"/>
                  </a:lnTo>
                  <a:lnTo>
                    <a:pt x="32599" y="4127"/>
                  </a:lnTo>
                  <a:lnTo>
                    <a:pt x="32599" y="3459"/>
                  </a:lnTo>
                  <a:lnTo>
                    <a:pt x="32983" y="3459"/>
                  </a:lnTo>
                  <a:lnTo>
                    <a:pt x="32983" y="3375"/>
                  </a:lnTo>
                  <a:lnTo>
                    <a:pt x="32599" y="3375"/>
                  </a:lnTo>
                  <a:lnTo>
                    <a:pt x="32599" y="2707"/>
                  </a:lnTo>
                  <a:lnTo>
                    <a:pt x="32983" y="2707"/>
                  </a:lnTo>
                  <a:lnTo>
                    <a:pt x="32983" y="2623"/>
                  </a:lnTo>
                  <a:lnTo>
                    <a:pt x="32599" y="2623"/>
                  </a:lnTo>
                  <a:lnTo>
                    <a:pt x="32599" y="1955"/>
                  </a:lnTo>
                  <a:lnTo>
                    <a:pt x="32983" y="1955"/>
                  </a:lnTo>
                  <a:lnTo>
                    <a:pt x="32983" y="1872"/>
                  </a:lnTo>
                  <a:lnTo>
                    <a:pt x="32599" y="1872"/>
                  </a:lnTo>
                  <a:lnTo>
                    <a:pt x="32599" y="1203"/>
                  </a:lnTo>
                  <a:lnTo>
                    <a:pt x="32983" y="1203"/>
                  </a:lnTo>
                  <a:lnTo>
                    <a:pt x="32983" y="1120"/>
                  </a:lnTo>
                  <a:lnTo>
                    <a:pt x="32599" y="1120"/>
                  </a:lnTo>
                  <a:lnTo>
                    <a:pt x="32599" y="451"/>
                  </a:lnTo>
                  <a:lnTo>
                    <a:pt x="32983" y="451"/>
                  </a:lnTo>
                  <a:lnTo>
                    <a:pt x="32983" y="401"/>
                  </a:lnTo>
                  <a:lnTo>
                    <a:pt x="32599" y="401"/>
                  </a:lnTo>
                  <a:lnTo>
                    <a:pt x="32599" y="0"/>
                  </a:lnTo>
                  <a:lnTo>
                    <a:pt x="32549" y="0"/>
                  </a:lnTo>
                  <a:lnTo>
                    <a:pt x="32549" y="401"/>
                  </a:lnTo>
                  <a:lnTo>
                    <a:pt x="31880" y="401"/>
                  </a:lnTo>
                  <a:lnTo>
                    <a:pt x="31880" y="0"/>
                  </a:lnTo>
                  <a:lnTo>
                    <a:pt x="31797" y="0"/>
                  </a:lnTo>
                  <a:lnTo>
                    <a:pt x="31797" y="401"/>
                  </a:lnTo>
                  <a:lnTo>
                    <a:pt x="31128" y="401"/>
                  </a:lnTo>
                  <a:lnTo>
                    <a:pt x="31128" y="0"/>
                  </a:lnTo>
                  <a:lnTo>
                    <a:pt x="31045" y="0"/>
                  </a:lnTo>
                  <a:lnTo>
                    <a:pt x="31045" y="401"/>
                  </a:lnTo>
                  <a:lnTo>
                    <a:pt x="30377" y="401"/>
                  </a:lnTo>
                  <a:lnTo>
                    <a:pt x="30377" y="0"/>
                  </a:lnTo>
                  <a:lnTo>
                    <a:pt x="30310" y="0"/>
                  </a:lnTo>
                  <a:lnTo>
                    <a:pt x="30310" y="401"/>
                  </a:lnTo>
                  <a:lnTo>
                    <a:pt x="29625" y="401"/>
                  </a:lnTo>
                  <a:lnTo>
                    <a:pt x="29625" y="0"/>
                  </a:lnTo>
                  <a:lnTo>
                    <a:pt x="29541" y="0"/>
                  </a:lnTo>
                  <a:lnTo>
                    <a:pt x="29541" y="401"/>
                  </a:lnTo>
                  <a:lnTo>
                    <a:pt x="28873" y="401"/>
                  </a:lnTo>
                  <a:lnTo>
                    <a:pt x="28873" y="0"/>
                  </a:lnTo>
                  <a:lnTo>
                    <a:pt x="28789" y="0"/>
                  </a:lnTo>
                  <a:lnTo>
                    <a:pt x="28789" y="401"/>
                  </a:lnTo>
                  <a:lnTo>
                    <a:pt x="28121" y="401"/>
                  </a:lnTo>
                  <a:lnTo>
                    <a:pt x="28121" y="0"/>
                  </a:lnTo>
                  <a:lnTo>
                    <a:pt x="28037" y="0"/>
                  </a:lnTo>
                  <a:lnTo>
                    <a:pt x="28037" y="401"/>
                  </a:lnTo>
                  <a:lnTo>
                    <a:pt x="27369" y="401"/>
                  </a:lnTo>
                  <a:lnTo>
                    <a:pt x="27369" y="0"/>
                  </a:lnTo>
                  <a:lnTo>
                    <a:pt x="27285" y="0"/>
                  </a:lnTo>
                  <a:lnTo>
                    <a:pt x="27285" y="401"/>
                  </a:lnTo>
                  <a:lnTo>
                    <a:pt x="26617" y="401"/>
                  </a:lnTo>
                  <a:lnTo>
                    <a:pt x="26617" y="0"/>
                  </a:lnTo>
                  <a:lnTo>
                    <a:pt x="26534" y="0"/>
                  </a:lnTo>
                  <a:lnTo>
                    <a:pt x="26534" y="401"/>
                  </a:lnTo>
                  <a:lnTo>
                    <a:pt x="25865" y="401"/>
                  </a:lnTo>
                  <a:lnTo>
                    <a:pt x="25865" y="0"/>
                  </a:lnTo>
                  <a:lnTo>
                    <a:pt x="25782" y="0"/>
                  </a:lnTo>
                  <a:lnTo>
                    <a:pt x="25782" y="401"/>
                  </a:lnTo>
                  <a:lnTo>
                    <a:pt x="25113" y="401"/>
                  </a:lnTo>
                  <a:lnTo>
                    <a:pt x="25113" y="0"/>
                  </a:lnTo>
                  <a:lnTo>
                    <a:pt x="25030" y="0"/>
                  </a:lnTo>
                  <a:lnTo>
                    <a:pt x="25030" y="401"/>
                  </a:lnTo>
                  <a:lnTo>
                    <a:pt x="24361" y="401"/>
                  </a:lnTo>
                  <a:lnTo>
                    <a:pt x="24361" y="0"/>
                  </a:lnTo>
                  <a:lnTo>
                    <a:pt x="24295" y="0"/>
                  </a:lnTo>
                  <a:lnTo>
                    <a:pt x="24295" y="401"/>
                  </a:lnTo>
                  <a:lnTo>
                    <a:pt x="23626" y="401"/>
                  </a:lnTo>
                  <a:lnTo>
                    <a:pt x="23626" y="0"/>
                  </a:lnTo>
                  <a:lnTo>
                    <a:pt x="23559" y="0"/>
                  </a:lnTo>
                  <a:lnTo>
                    <a:pt x="23559" y="401"/>
                  </a:lnTo>
                  <a:lnTo>
                    <a:pt x="22891" y="401"/>
                  </a:lnTo>
                  <a:lnTo>
                    <a:pt x="22891" y="0"/>
                  </a:lnTo>
                  <a:lnTo>
                    <a:pt x="22808" y="0"/>
                  </a:lnTo>
                  <a:lnTo>
                    <a:pt x="22808" y="401"/>
                  </a:lnTo>
                  <a:lnTo>
                    <a:pt x="22139" y="401"/>
                  </a:lnTo>
                  <a:lnTo>
                    <a:pt x="22139" y="0"/>
                  </a:lnTo>
                  <a:lnTo>
                    <a:pt x="22056" y="0"/>
                  </a:lnTo>
                  <a:lnTo>
                    <a:pt x="22056" y="401"/>
                  </a:lnTo>
                  <a:lnTo>
                    <a:pt x="21387" y="401"/>
                  </a:lnTo>
                  <a:lnTo>
                    <a:pt x="21387" y="0"/>
                  </a:lnTo>
                  <a:lnTo>
                    <a:pt x="21320" y="0"/>
                  </a:lnTo>
                  <a:lnTo>
                    <a:pt x="21320" y="401"/>
                  </a:lnTo>
                  <a:lnTo>
                    <a:pt x="20635" y="401"/>
                  </a:lnTo>
                  <a:lnTo>
                    <a:pt x="20635" y="0"/>
                  </a:lnTo>
                  <a:lnTo>
                    <a:pt x="20552" y="0"/>
                  </a:lnTo>
                  <a:lnTo>
                    <a:pt x="20552" y="401"/>
                  </a:lnTo>
                  <a:lnTo>
                    <a:pt x="19884" y="401"/>
                  </a:lnTo>
                  <a:lnTo>
                    <a:pt x="19884" y="0"/>
                  </a:lnTo>
                  <a:lnTo>
                    <a:pt x="19800" y="0"/>
                  </a:lnTo>
                  <a:lnTo>
                    <a:pt x="19800" y="401"/>
                  </a:lnTo>
                  <a:lnTo>
                    <a:pt x="19132" y="401"/>
                  </a:lnTo>
                  <a:lnTo>
                    <a:pt x="19132" y="0"/>
                  </a:lnTo>
                  <a:lnTo>
                    <a:pt x="19048" y="0"/>
                  </a:lnTo>
                  <a:lnTo>
                    <a:pt x="19048" y="401"/>
                  </a:lnTo>
                  <a:lnTo>
                    <a:pt x="18380" y="401"/>
                  </a:lnTo>
                  <a:lnTo>
                    <a:pt x="18380" y="0"/>
                  </a:lnTo>
                  <a:lnTo>
                    <a:pt x="18313" y="0"/>
                  </a:lnTo>
                  <a:lnTo>
                    <a:pt x="18313" y="401"/>
                  </a:lnTo>
                  <a:lnTo>
                    <a:pt x="17645" y="401"/>
                  </a:lnTo>
                  <a:lnTo>
                    <a:pt x="17645" y="0"/>
                  </a:lnTo>
                  <a:lnTo>
                    <a:pt x="17561" y="0"/>
                  </a:lnTo>
                  <a:lnTo>
                    <a:pt x="17561" y="401"/>
                  </a:lnTo>
                  <a:lnTo>
                    <a:pt x="16876" y="401"/>
                  </a:lnTo>
                  <a:lnTo>
                    <a:pt x="16876" y="0"/>
                  </a:lnTo>
                  <a:lnTo>
                    <a:pt x="16792" y="0"/>
                  </a:lnTo>
                  <a:lnTo>
                    <a:pt x="16792" y="401"/>
                  </a:lnTo>
                  <a:lnTo>
                    <a:pt x="16124" y="401"/>
                  </a:lnTo>
                  <a:lnTo>
                    <a:pt x="16124" y="0"/>
                  </a:lnTo>
                  <a:lnTo>
                    <a:pt x="16057" y="0"/>
                  </a:lnTo>
                  <a:lnTo>
                    <a:pt x="16057" y="401"/>
                  </a:lnTo>
                  <a:lnTo>
                    <a:pt x="15389" y="401"/>
                  </a:lnTo>
                  <a:lnTo>
                    <a:pt x="15389" y="0"/>
                  </a:lnTo>
                  <a:lnTo>
                    <a:pt x="15305" y="0"/>
                  </a:lnTo>
                  <a:lnTo>
                    <a:pt x="15305" y="401"/>
                  </a:lnTo>
                  <a:lnTo>
                    <a:pt x="14637" y="401"/>
                  </a:lnTo>
                  <a:lnTo>
                    <a:pt x="14637" y="0"/>
                  </a:lnTo>
                  <a:lnTo>
                    <a:pt x="14587" y="0"/>
                  </a:lnTo>
                  <a:lnTo>
                    <a:pt x="14554" y="401"/>
                  </a:lnTo>
                  <a:lnTo>
                    <a:pt x="13885" y="401"/>
                  </a:lnTo>
                  <a:lnTo>
                    <a:pt x="13885" y="0"/>
                  </a:lnTo>
                  <a:lnTo>
                    <a:pt x="13802" y="0"/>
                  </a:lnTo>
                  <a:lnTo>
                    <a:pt x="13802" y="401"/>
                  </a:lnTo>
                  <a:lnTo>
                    <a:pt x="13133" y="401"/>
                  </a:lnTo>
                  <a:lnTo>
                    <a:pt x="13133" y="0"/>
                  </a:lnTo>
                  <a:lnTo>
                    <a:pt x="13050" y="0"/>
                  </a:lnTo>
                  <a:lnTo>
                    <a:pt x="13050" y="401"/>
                  </a:lnTo>
                  <a:lnTo>
                    <a:pt x="12381" y="401"/>
                  </a:lnTo>
                  <a:lnTo>
                    <a:pt x="12381" y="0"/>
                  </a:lnTo>
                  <a:lnTo>
                    <a:pt x="12331" y="0"/>
                  </a:lnTo>
                  <a:lnTo>
                    <a:pt x="12331" y="401"/>
                  </a:lnTo>
                  <a:lnTo>
                    <a:pt x="11663" y="401"/>
                  </a:lnTo>
                  <a:lnTo>
                    <a:pt x="11663" y="0"/>
                  </a:lnTo>
                  <a:lnTo>
                    <a:pt x="11579" y="0"/>
                  </a:lnTo>
                  <a:lnTo>
                    <a:pt x="11579" y="401"/>
                  </a:lnTo>
                  <a:lnTo>
                    <a:pt x="10911" y="401"/>
                  </a:lnTo>
                  <a:lnTo>
                    <a:pt x="10911" y="0"/>
                  </a:lnTo>
                  <a:lnTo>
                    <a:pt x="10828" y="0"/>
                  </a:lnTo>
                  <a:lnTo>
                    <a:pt x="10828" y="401"/>
                  </a:lnTo>
                  <a:lnTo>
                    <a:pt x="10159" y="401"/>
                  </a:lnTo>
                  <a:lnTo>
                    <a:pt x="10159" y="0"/>
                  </a:lnTo>
                  <a:lnTo>
                    <a:pt x="10092" y="0"/>
                  </a:lnTo>
                  <a:lnTo>
                    <a:pt x="10092" y="401"/>
                  </a:lnTo>
                  <a:lnTo>
                    <a:pt x="9424" y="401"/>
                  </a:lnTo>
                  <a:lnTo>
                    <a:pt x="9424" y="0"/>
                  </a:lnTo>
                  <a:lnTo>
                    <a:pt x="9340" y="0"/>
                  </a:lnTo>
                  <a:lnTo>
                    <a:pt x="9340" y="401"/>
                  </a:lnTo>
                  <a:lnTo>
                    <a:pt x="8672" y="401"/>
                  </a:lnTo>
                  <a:lnTo>
                    <a:pt x="8672" y="0"/>
                  </a:lnTo>
                  <a:lnTo>
                    <a:pt x="8589" y="0"/>
                  </a:lnTo>
                  <a:lnTo>
                    <a:pt x="8589" y="401"/>
                  </a:lnTo>
                  <a:lnTo>
                    <a:pt x="7904" y="401"/>
                  </a:lnTo>
                  <a:lnTo>
                    <a:pt x="7904" y="0"/>
                  </a:lnTo>
                  <a:lnTo>
                    <a:pt x="7820" y="0"/>
                  </a:lnTo>
                  <a:lnTo>
                    <a:pt x="7820" y="401"/>
                  </a:lnTo>
                  <a:lnTo>
                    <a:pt x="7152" y="401"/>
                  </a:lnTo>
                  <a:lnTo>
                    <a:pt x="7152" y="0"/>
                  </a:lnTo>
                  <a:lnTo>
                    <a:pt x="7068" y="0"/>
                  </a:lnTo>
                  <a:lnTo>
                    <a:pt x="7068" y="401"/>
                  </a:lnTo>
                  <a:lnTo>
                    <a:pt x="6400" y="401"/>
                  </a:lnTo>
                  <a:lnTo>
                    <a:pt x="6400" y="0"/>
                  </a:lnTo>
                  <a:lnTo>
                    <a:pt x="6316" y="0"/>
                  </a:lnTo>
                  <a:lnTo>
                    <a:pt x="6316" y="401"/>
                  </a:lnTo>
                  <a:lnTo>
                    <a:pt x="5648" y="401"/>
                  </a:lnTo>
                  <a:lnTo>
                    <a:pt x="5648" y="0"/>
                  </a:lnTo>
                  <a:lnTo>
                    <a:pt x="5564" y="0"/>
                  </a:lnTo>
                  <a:lnTo>
                    <a:pt x="5564" y="401"/>
                  </a:lnTo>
                  <a:lnTo>
                    <a:pt x="4896" y="401"/>
                  </a:lnTo>
                  <a:lnTo>
                    <a:pt x="4896" y="0"/>
                  </a:lnTo>
                  <a:lnTo>
                    <a:pt x="4829" y="0"/>
                  </a:lnTo>
                  <a:lnTo>
                    <a:pt x="4829" y="401"/>
                  </a:lnTo>
                  <a:lnTo>
                    <a:pt x="4161" y="401"/>
                  </a:lnTo>
                  <a:lnTo>
                    <a:pt x="4161" y="0"/>
                  </a:lnTo>
                  <a:lnTo>
                    <a:pt x="4077" y="0"/>
                  </a:lnTo>
                  <a:lnTo>
                    <a:pt x="4077" y="401"/>
                  </a:lnTo>
                  <a:lnTo>
                    <a:pt x="3409" y="401"/>
                  </a:lnTo>
                  <a:lnTo>
                    <a:pt x="3409" y="0"/>
                  </a:lnTo>
                  <a:lnTo>
                    <a:pt x="3325" y="0"/>
                  </a:lnTo>
                  <a:lnTo>
                    <a:pt x="3325" y="401"/>
                  </a:lnTo>
                  <a:lnTo>
                    <a:pt x="2657" y="401"/>
                  </a:lnTo>
                  <a:lnTo>
                    <a:pt x="2657" y="0"/>
                  </a:lnTo>
                  <a:lnTo>
                    <a:pt x="2573" y="0"/>
                  </a:lnTo>
                  <a:lnTo>
                    <a:pt x="2573" y="401"/>
                  </a:lnTo>
                  <a:lnTo>
                    <a:pt x="1905" y="401"/>
                  </a:lnTo>
                  <a:lnTo>
                    <a:pt x="1905" y="0"/>
                  </a:lnTo>
                  <a:lnTo>
                    <a:pt x="1838" y="0"/>
                  </a:lnTo>
                  <a:lnTo>
                    <a:pt x="1838" y="401"/>
                  </a:lnTo>
                  <a:lnTo>
                    <a:pt x="1170" y="401"/>
                  </a:lnTo>
                  <a:lnTo>
                    <a:pt x="1170" y="0"/>
                  </a:lnTo>
                  <a:lnTo>
                    <a:pt x="1086" y="0"/>
                  </a:lnTo>
                  <a:lnTo>
                    <a:pt x="1086" y="401"/>
                  </a:lnTo>
                  <a:lnTo>
                    <a:pt x="418" y="401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417" name="Google Shape;41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01166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1"/>
          <p:cNvSpPr txBox="1">
            <a:spLocks noGrp="1"/>
          </p:cNvSpPr>
          <p:nvPr>
            <p:ph type="title" hasCustomPrompt="1"/>
          </p:nvPr>
        </p:nvSpPr>
        <p:spPr>
          <a:xfrm>
            <a:off x="1853850" y="1188000"/>
            <a:ext cx="5436300" cy="21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49" name="Google Shape;349;p11"/>
          <p:cNvSpPr txBox="1">
            <a:spLocks noGrp="1"/>
          </p:cNvSpPr>
          <p:nvPr>
            <p:ph type="subTitle" idx="1"/>
          </p:nvPr>
        </p:nvSpPr>
        <p:spPr>
          <a:xfrm>
            <a:off x="2543550" y="3160850"/>
            <a:ext cx="4056900" cy="3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50" name="Google Shape;350;p11"/>
          <p:cNvGrpSpPr/>
          <p:nvPr/>
        </p:nvGrpSpPr>
        <p:grpSpPr>
          <a:xfrm>
            <a:off x="7716577" y="-16121"/>
            <a:ext cx="1427432" cy="5175734"/>
            <a:chOff x="7716576" y="-16121"/>
            <a:chExt cx="1427432" cy="5175734"/>
          </a:xfrm>
        </p:grpSpPr>
        <p:sp>
          <p:nvSpPr>
            <p:cNvPr id="351" name="Google Shape;351;p11"/>
            <p:cNvSpPr/>
            <p:nvPr/>
          </p:nvSpPr>
          <p:spPr>
            <a:xfrm rot="5400000">
              <a:off x="5811037" y="1889440"/>
              <a:ext cx="5175713" cy="1364634"/>
            </a:xfrm>
            <a:custGeom>
              <a:avLst/>
              <a:gdLst/>
              <a:ahLst/>
              <a:cxnLst/>
              <a:rect l="l" t="t" r="r" b="b"/>
              <a:pathLst>
                <a:path w="33050" h="8714" extrusionOk="0">
                  <a:moveTo>
                    <a:pt x="0" y="0"/>
                  </a:moveTo>
                  <a:lnTo>
                    <a:pt x="0" y="8705"/>
                  </a:lnTo>
                  <a:cubicBezTo>
                    <a:pt x="27" y="8711"/>
                    <a:pt x="54" y="8714"/>
                    <a:pt x="80" y="8714"/>
                  </a:cubicBezTo>
                  <a:cubicBezTo>
                    <a:pt x="199" y="8714"/>
                    <a:pt x="308" y="8657"/>
                    <a:pt x="418" y="8588"/>
                  </a:cubicBezTo>
                  <a:cubicBezTo>
                    <a:pt x="554" y="8452"/>
                    <a:pt x="622" y="8316"/>
                    <a:pt x="720" y="8316"/>
                  </a:cubicBezTo>
                  <a:cubicBezTo>
                    <a:pt x="730" y="8316"/>
                    <a:pt x="741" y="8318"/>
                    <a:pt x="752" y="8321"/>
                  </a:cubicBezTo>
                  <a:cubicBezTo>
                    <a:pt x="842" y="8332"/>
                    <a:pt x="887" y="8404"/>
                    <a:pt x="972" y="8404"/>
                  </a:cubicBezTo>
                  <a:cubicBezTo>
                    <a:pt x="1014" y="8404"/>
                    <a:pt x="1065" y="8387"/>
                    <a:pt x="1137" y="8338"/>
                  </a:cubicBezTo>
                  <a:cubicBezTo>
                    <a:pt x="1337" y="8187"/>
                    <a:pt x="1304" y="8104"/>
                    <a:pt x="1487" y="8104"/>
                  </a:cubicBezTo>
                  <a:cubicBezTo>
                    <a:pt x="1654" y="8104"/>
                    <a:pt x="1805" y="8070"/>
                    <a:pt x="1972" y="8003"/>
                  </a:cubicBezTo>
                  <a:cubicBezTo>
                    <a:pt x="2223" y="7953"/>
                    <a:pt x="2473" y="7903"/>
                    <a:pt x="2690" y="7770"/>
                  </a:cubicBezTo>
                  <a:cubicBezTo>
                    <a:pt x="2795" y="7686"/>
                    <a:pt x="2821" y="7648"/>
                    <a:pt x="2913" y="7648"/>
                  </a:cubicBezTo>
                  <a:cubicBezTo>
                    <a:pt x="2967" y="7648"/>
                    <a:pt x="3044" y="7661"/>
                    <a:pt x="3175" y="7686"/>
                  </a:cubicBezTo>
                  <a:cubicBezTo>
                    <a:pt x="3282" y="7706"/>
                    <a:pt x="3336" y="7713"/>
                    <a:pt x="3370" y="7713"/>
                  </a:cubicBezTo>
                  <a:cubicBezTo>
                    <a:pt x="3428" y="7713"/>
                    <a:pt x="3428" y="7694"/>
                    <a:pt x="3528" y="7694"/>
                  </a:cubicBezTo>
                  <a:cubicBezTo>
                    <a:pt x="3563" y="7694"/>
                    <a:pt x="3610" y="7697"/>
                    <a:pt x="3676" y="7703"/>
                  </a:cubicBezTo>
                  <a:cubicBezTo>
                    <a:pt x="3972" y="7743"/>
                    <a:pt x="4041" y="7859"/>
                    <a:pt x="4275" y="7859"/>
                  </a:cubicBezTo>
                  <a:cubicBezTo>
                    <a:pt x="4331" y="7859"/>
                    <a:pt x="4397" y="7853"/>
                    <a:pt x="4478" y="7836"/>
                  </a:cubicBezTo>
                  <a:cubicBezTo>
                    <a:pt x="4608" y="7810"/>
                    <a:pt x="4691" y="7802"/>
                    <a:pt x="4761" y="7802"/>
                  </a:cubicBezTo>
                  <a:cubicBezTo>
                    <a:pt x="4881" y="7802"/>
                    <a:pt x="4963" y="7827"/>
                    <a:pt x="5177" y="7827"/>
                  </a:cubicBezTo>
                  <a:cubicBezTo>
                    <a:pt x="5239" y="7827"/>
                    <a:pt x="5310" y="7825"/>
                    <a:pt x="5397" y="7820"/>
                  </a:cubicBezTo>
                  <a:cubicBezTo>
                    <a:pt x="5603" y="7780"/>
                    <a:pt x="5803" y="7764"/>
                    <a:pt x="6003" y="7764"/>
                  </a:cubicBezTo>
                  <a:cubicBezTo>
                    <a:pt x="6145" y="7764"/>
                    <a:pt x="6288" y="7772"/>
                    <a:pt x="6433" y="7786"/>
                  </a:cubicBezTo>
                  <a:cubicBezTo>
                    <a:pt x="6643" y="7810"/>
                    <a:pt x="6751" y="7839"/>
                    <a:pt x="6858" y="7839"/>
                  </a:cubicBezTo>
                  <a:cubicBezTo>
                    <a:pt x="6973" y="7839"/>
                    <a:pt x="7085" y="7806"/>
                    <a:pt x="7319" y="7703"/>
                  </a:cubicBezTo>
                  <a:cubicBezTo>
                    <a:pt x="7536" y="7594"/>
                    <a:pt x="7768" y="7542"/>
                    <a:pt x="8001" y="7542"/>
                  </a:cubicBezTo>
                  <a:cubicBezTo>
                    <a:pt x="8125" y="7542"/>
                    <a:pt x="8249" y="7557"/>
                    <a:pt x="8371" y="7586"/>
                  </a:cubicBezTo>
                  <a:cubicBezTo>
                    <a:pt x="8755" y="7666"/>
                    <a:pt x="8940" y="7837"/>
                    <a:pt x="9365" y="7837"/>
                  </a:cubicBezTo>
                  <a:cubicBezTo>
                    <a:pt x="9384" y="7837"/>
                    <a:pt x="9404" y="7837"/>
                    <a:pt x="9424" y="7836"/>
                  </a:cubicBezTo>
                  <a:cubicBezTo>
                    <a:pt x="9830" y="7806"/>
                    <a:pt x="10196" y="7438"/>
                    <a:pt x="10399" y="7438"/>
                  </a:cubicBezTo>
                  <a:cubicBezTo>
                    <a:pt x="10421" y="7438"/>
                    <a:pt x="10442" y="7442"/>
                    <a:pt x="10460" y="7452"/>
                  </a:cubicBezTo>
                  <a:cubicBezTo>
                    <a:pt x="10614" y="7529"/>
                    <a:pt x="10522" y="7635"/>
                    <a:pt x="10614" y="7635"/>
                  </a:cubicBezTo>
                  <a:cubicBezTo>
                    <a:pt x="10642" y="7635"/>
                    <a:pt x="10687" y="7626"/>
                    <a:pt x="10761" y="7602"/>
                  </a:cubicBezTo>
                  <a:cubicBezTo>
                    <a:pt x="11060" y="7508"/>
                    <a:pt x="11270" y="7384"/>
                    <a:pt x="11363" y="7384"/>
                  </a:cubicBezTo>
                  <a:cubicBezTo>
                    <a:pt x="11369" y="7384"/>
                    <a:pt x="11374" y="7384"/>
                    <a:pt x="11379" y="7385"/>
                  </a:cubicBezTo>
                  <a:cubicBezTo>
                    <a:pt x="11462" y="7419"/>
                    <a:pt x="11178" y="7435"/>
                    <a:pt x="11630" y="7536"/>
                  </a:cubicBezTo>
                  <a:cubicBezTo>
                    <a:pt x="11880" y="7602"/>
                    <a:pt x="12164" y="7619"/>
                    <a:pt x="12415" y="7619"/>
                  </a:cubicBezTo>
                  <a:cubicBezTo>
                    <a:pt x="12599" y="7602"/>
                    <a:pt x="12799" y="7552"/>
                    <a:pt x="13000" y="7502"/>
                  </a:cubicBezTo>
                  <a:cubicBezTo>
                    <a:pt x="13013" y="7500"/>
                    <a:pt x="13027" y="7499"/>
                    <a:pt x="13042" y="7499"/>
                  </a:cubicBezTo>
                  <a:cubicBezTo>
                    <a:pt x="13213" y="7499"/>
                    <a:pt x="13470" y="7637"/>
                    <a:pt x="13868" y="7637"/>
                  </a:cubicBezTo>
                  <a:cubicBezTo>
                    <a:pt x="13946" y="7637"/>
                    <a:pt x="14030" y="7632"/>
                    <a:pt x="14119" y="7619"/>
                  </a:cubicBezTo>
                  <a:cubicBezTo>
                    <a:pt x="14704" y="7536"/>
                    <a:pt x="14520" y="7368"/>
                    <a:pt x="15188" y="7368"/>
                  </a:cubicBezTo>
                  <a:lnTo>
                    <a:pt x="16274" y="7368"/>
                  </a:lnTo>
                  <a:cubicBezTo>
                    <a:pt x="16659" y="7368"/>
                    <a:pt x="16408" y="7352"/>
                    <a:pt x="16893" y="7352"/>
                  </a:cubicBezTo>
                  <a:cubicBezTo>
                    <a:pt x="17308" y="7352"/>
                    <a:pt x="17294" y="7610"/>
                    <a:pt x="17513" y="7610"/>
                  </a:cubicBezTo>
                  <a:cubicBezTo>
                    <a:pt x="17549" y="7610"/>
                    <a:pt x="17592" y="7602"/>
                    <a:pt x="17645" y="7586"/>
                  </a:cubicBezTo>
                  <a:cubicBezTo>
                    <a:pt x="17879" y="7469"/>
                    <a:pt x="18129" y="7419"/>
                    <a:pt x="18380" y="7368"/>
                  </a:cubicBezTo>
                  <a:cubicBezTo>
                    <a:pt x="18400" y="7367"/>
                    <a:pt x="18418" y="7366"/>
                    <a:pt x="18436" y="7366"/>
                  </a:cubicBezTo>
                  <a:cubicBezTo>
                    <a:pt x="18678" y="7366"/>
                    <a:pt x="18736" y="7531"/>
                    <a:pt x="18956" y="7531"/>
                  </a:cubicBezTo>
                  <a:cubicBezTo>
                    <a:pt x="19005" y="7531"/>
                    <a:pt x="19062" y="7522"/>
                    <a:pt x="19132" y="7502"/>
                  </a:cubicBezTo>
                  <a:cubicBezTo>
                    <a:pt x="19533" y="7368"/>
                    <a:pt x="19566" y="7118"/>
                    <a:pt x="20051" y="7118"/>
                  </a:cubicBezTo>
                  <a:cubicBezTo>
                    <a:pt x="20452" y="7101"/>
                    <a:pt x="20869" y="7034"/>
                    <a:pt x="21237" y="6934"/>
                  </a:cubicBezTo>
                  <a:cubicBezTo>
                    <a:pt x="21474" y="6893"/>
                    <a:pt x="21609" y="6814"/>
                    <a:pt x="21764" y="6814"/>
                  </a:cubicBezTo>
                  <a:cubicBezTo>
                    <a:pt x="21861" y="6814"/>
                    <a:pt x="21965" y="6844"/>
                    <a:pt x="22106" y="6934"/>
                  </a:cubicBezTo>
                  <a:cubicBezTo>
                    <a:pt x="22457" y="7168"/>
                    <a:pt x="22356" y="7536"/>
                    <a:pt x="22824" y="7602"/>
                  </a:cubicBezTo>
                  <a:cubicBezTo>
                    <a:pt x="23309" y="7669"/>
                    <a:pt x="23727" y="7886"/>
                    <a:pt x="23960" y="7886"/>
                  </a:cubicBezTo>
                  <a:cubicBezTo>
                    <a:pt x="24178" y="7886"/>
                    <a:pt x="24244" y="7870"/>
                    <a:pt x="24746" y="7870"/>
                  </a:cubicBezTo>
                  <a:cubicBezTo>
                    <a:pt x="25197" y="7870"/>
                    <a:pt x="25851" y="7748"/>
                    <a:pt x="26099" y="7748"/>
                  </a:cubicBezTo>
                  <a:cubicBezTo>
                    <a:pt x="26127" y="7748"/>
                    <a:pt x="26149" y="7749"/>
                    <a:pt x="26166" y="7753"/>
                  </a:cubicBezTo>
                  <a:cubicBezTo>
                    <a:pt x="26333" y="7770"/>
                    <a:pt x="26701" y="7770"/>
                    <a:pt x="26901" y="7836"/>
                  </a:cubicBezTo>
                  <a:cubicBezTo>
                    <a:pt x="27252" y="7937"/>
                    <a:pt x="27620" y="8003"/>
                    <a:pt x="27970" y="8037"/>
                  </a:cubicBezTo>
                  <a:cubicBezTo>
                    <a:pt x="27987" y="8039"/>
                    <a:pt x="28004" y="8039"/>
                    <a:pt x="28020" y="8039"/>
                  </a:cubicBezTo>
                  <a:cubicBezTo>
                    <a:pt x="28454" y="8039"/>
                    <a:pt x="28519" y="7431"/>
                    <a:pt x="29000" y="7431"/>
                  </a:cubicBezTo>
                  <a:cubicBezTo>
                    <a:pt x="29024" y="7431"/>
                    <a:pt x="29048" y="7432"/>
                    <a:pt x="29073" y="7435"/>
                  </a:cubicBezTo>
                  <a:cubicBezTo>
                    <a:pt x="29641" y="7502"/>
                    <a:pt x="29808" y="7636"/>
                    <a:pt x="30243" y="7703"/>
                  </a:cubicBezTo>
                  <a:cubicBezTo>
                    <a:pt x="30677" y="7770"/>
                    <a:pt x="30878" y="7870"/>
                    <a:pt x="31396" y="7920"/>
                  </a:cubicBezTo>
                  <a:cubicBezTo>
                    <a:pt x="31891" y="7952"/>
                    <a:pt x="32112" y="8121"/>
                    <a:pt x="32466" y="8121"/>
                  </a:cubicBezTo>
                  <a:cubicBezTo>
                    <a:pt x="32482" y="8121"/>
                    <a:pt x="32499" y="8121"/>
                    <a:pt x="32515" y="8120"/>
                  </a:cubicBezTo>
                  <a:cubicBezTo>
                    <a:pt x="32547" y="8116"/>
                    <a:pt x="32578" y="8113"/>
                    <a:pt x="32608" y="8113"/>
                  </a:cubicBezTo>
                  <a:cubicBezTo>
                    <a:pt x="32789" y="8113"/>
                    <a:pt x="32950" y="8197"/>
                    <a:pt x="33050" y="8354"/>
                  </a:cubicBezTo>
                  <a:lnTo>
                    <a:pt x="33050" y="0"/>
                  </a:lnTo>
                  <a:close/>
                </a:path>
              </a:pathLst>
            </a:custGeom>
            <a:solidFill>
              <a:srgbClr val="66A070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 rot="5400000">
              <a:off x="5874226" y="1884664"/>
              <a:ext cx="5170545" cy="1369019"/>
            </a:xfrm>
            <a:custGeom>
              <a:avLst/>
              <a:gdLst/>
              <a:ahLst/>
              <a:cxnLst/>
              <a:rect l="l" t="t" r="r" b="b"/>
              <a:pathLst>
                <a:path w="33017" h="8742" extrusionOk="0">
                  <a:moveTo>
                    <a:pt x="0" y="0"/>
                  </a:moveTo>
                  <a:lnTo>
                    <a:pt x="0" y="33"/>
                  </a:lnTo>
                  <a:lnTo>
                    <a:pt x="0" y="8739"/>
                  </a:lnTo>
                  <a:cubicBezTo>
                    <a:pt x="16" y="8740"/>
                    <a:pt x="32" y="8741"/>
                    <a:pt x="47" y="8741"/>
                  </a:cubicBezTo>
                  <a:cubicBezTo>
                    <a:pt x="179" y="8741"/>
                    <a:pt x="298" y="8680"/>
                    <a:pt x="418" y="8605"/>
                  </a:cubicBezTo>
                  <a:cubicBezTo>
                    <a:pt x="561" y="8478"/>
                    <a:pt x="628" y="8336"/>
                    <a:pt x="735" y="8336"/>
                  </a:cubicBezTo>
                  <a:cubicBezTo>
                    <a:pt x="740" y="8336"/>
                    <a:pt x="746" y="8337"/>
                    <a:pt x="752" y="8338"/>
                  </a:cubicBezTo>
                  <a:cubicBezTo>
                    <a:pt x="842" y="8349"/>
                    <a:pt x="887" y="8421"/>
                    <a:pt x="972" y="8421"/>
                  </a:cubicBezTo>
                  <a:cubicBezTo>
                    <a:pt x="1014" y="8421"/>
                    <a:pt x="1065" y="8404"/>
                    <a:pt x="1137" y="8354"/>
                  </a:cubicBezTo>
                  <a:cubicBezTo>
                    <a:pt x="1337" y="8221"/>
                    <a:pt x="1304" y="8137"/>
                    <a:pt x="1487" y="8137"/>
                  </a:cubicBezTo>
                  <a:cubicBezTo>
                    <a:pt x="1654" y="8137"/>
                    <a:pt x="1805" y="8087"/>
                    <a:pt x="1972" y="8020"/>
                  </a:cubicBezTo>
                  <a:cubicBezTo>
                    <a:pt x="2223" y="7987"/>
                    <a:pt x="2473" y="7920"/>
                    <a:pt x="2690" y="7786"/>
                  </a:cubicBezTo>
                  <a:cubicBezTo>
                    <a:pt x="2793" y="7714"/>
                    <a:pt x="2820" y="7680"/>
                    <a:pt x="2907" y="7680"/>
                  </a:cubicBezTo>
                  <a:cubicBezTo>
                    <a:pt x="2962" y="7680"/>
                    <a:pt x="3040" y="7694"/>
                    <a:pt x="3175" y="7719"/>
                  </a:cubicBezTo>
                  <a:cubicBezTo>
                    <a:pt x="3263" y="7732"/>
                    <a:pt x="3315" y="7736"/>
                    <a:pt x="3350" y="7736"/>
                  </a:cubicBezTo>
                  <a:cubicBezTo>
                    <a:pt x="3419" y="7736"/>
                    <a:pt x="3419" y="7719"/>
                    <a:pt x="3492" y="7719"/>
                  </a:cubicBezTo>
                  <a:cubicBezTo>
                    <a:pt x="3529" y="7719"/>
                    <a:pt x="3584" y="7724"/>
                    <a:pt x="3676" y="7736"/>
                  </a:cubicBezTo>
                  <a:cubicBezTo>
                    <a:pt x="3972" y="7763"/>
                    <a:pt x="4040" y="7876"/>
                    <a:pt x="4273" y="7876"/>
                  </a:cubicBezTo>
                  <a:cubicBezTo>
                    <a:pt x="4330" y="7876"/>
                    <a:pt x="4396" y="7869"/>
                    <a:pt x="4478" y="7853"/>
                  </a:cubicBezTo>
                  <a:cubicBezTo>
                    <a:pt x="4896" y="7769"/>
                    <a:pt x="4829" y="7586"/>
                    <a:pt x="5397" y="7552"/>
                  </a:cubicBezTo>
                  <a:cubicBezTo>
                    <a:pt x="5603" y="7513"/>
                    <a:pt x="5803" y="7497"/>
                    <a:pt x="6003" y="7497"/>
                  </a:cubicBezTo>
                  <a:cubicBezTo>
                    <a:pt x="6145" y="7497"/>
                    <a:pt x="6288" y="7505"/>
                    <a:pt x="6433" y="7519"/>
                  </a:cubicBezTo>
                  <a:cubicBezTo>
                    <a:pt x="6643" y="7543"/>
                    <a:pt x="6751" y="7571"/>
                    <a:pt x="6858" y="7571"/>
                  </a:cubicBezTo>
                  <a:cubicBezTo>
                    <a:pt x="6973" y="7571"/>
                    <a:pt x="7085" y="7539"/>
                    <a:pt x="7319" y="7435"/>
                  </a:cubicBezTo>
                  <a:cubicBezTo>
                    <a:pt x="7536" y="7326"/>
                    <a:pt x="7768" y="7274"/>
                    <a:pt x="8001" y="7274"/>
                  </a:cubicBezTo>
                  <a:cubicBezTo>
                    <a:pt x="8125" y="7274"/>
                    <a:pt x="8249" y="7289"/>
                    <a:pt x="8371" y="7318"/>
                  </a:cubicBezTo>
                  <a:cubicBezTo>
                    <a:pt x="8755" y="7398"/>
                    <a:pt x="8940" y="7570"/>
                    <a:pt x="9365" y="7570"/>
                  </a:cubicBezTo>
                  <a:cubicBezTo>
                    <a:pt x="9384" y="7570"/>
                    <a:pt x="9404" y="7570"/>
                    <a:pt x="9424" y="7569"/>
                  </a:cubicBezTo>
                  <a:cubicBezTo>
                    <a:pt x="9771" y="7543"/>
                    <a:pt x="10088" y="7458"/>
                    <a:pt x="10299" y="7458"/>
                  </a:cubicBezTo>
                  <a:cubicBezTo>
                    <a:pt x="10363" y="7458"/>
                    <a:pt x="10417" y="7466"/>
                    <a:pt x="10460" y="7485"/>
                  </a:cubicBezTo>
                  <a:cubicBezTo>
                    <a:pt x="10617" y="7551"/>
                    <a:pt x="10518" y="7667"/>
                    <a:pt x="10619" y="7667"/>
                  </a:cubicBezTo>
                  <a:cubicBezTo>
                    <a:pt x="10647" y="7667"/>
                    <a:pt x="10691" y="7658"/>
                    <a:pt x="10761" y="7636"/>
                  </a:cubicBezTo>
                  <a:cubicBezTo>
                    <a:pt x="11058" y="7526"/>
                    <a:pt x="11267" y="7417"/>
                    <a:pt x="11361" y="7417"/>
                  </a:cubicBezTo>
                  <a:cubicBezTo>
                    <a:pt x="11368" y="7417"/>
                    <a:pt x="11373" y="7418"/>
                    <a:pt x="11379" y="7419"/>
                  </a:cubicBezTo>
                  <a:cubicBezTo>
                    <a:pt x="11462" y="7435"/>
                    <a:pt x="11178" y="7469"/>
                    <a:pt x="11630" y="7569"/>
                  </a:cubicBezTo>
                  <a:cubicBezTo>
                    <a:pt x="11880" y="7636"/>
                    <a:pt x="12164" y="7653"/>
                    <a:pt x="12415" y="7653"/>
                  </a:cubicBezTo>
                  <a:cubicBezTo>
                    <a:pt x="12599" y="7619"/>
                    <a:pt x="12799" y="7586"/>
                    <a:pt x="13000" y="7519"/>
                  </a:cubicBezTo>
                  <a:cubicBezTo>
                    <a:pt x="13200" y="7502"/>
                    <a:pt x="13534" y="7419"/>
                    <a:pt x="14119" y="7352"/>
                  </a:cubicBezTo>
                  <a:cubicBezTo>
                    <a:pt x="14704" y="7285"/>
                    <a:pt x="14520" y="7101"/>
                    <a:pt x="15188" y="7101"/>
                  </a:cubicBezTo>
                  <a:cubicBezTo>
                    <a:pt x="15857" y="7101"/>
                    <a:pt x="15857" y="7402"/>
                    <a:pt x="16258" y="7402"/>
                  </a:cubicBezTo>
                  <a:cubicBezTo>
                    <a:pt x="16642" y="7402"/>
                    <a:pt x="16391" y="7368"/>
                    <a:pt x="16876" y="7368"/>
                  </a:cubicBezTo>
                  <a:cubicBezTo>
                    <a:pt x="17286" y="7368"/>
                    <a:pt x="17277" y="7632"/>
                    <a:pt x="17488" y="7632"/>
                  </a:cubicBezTo>
                  <a:cubicBezTo>
                    <a:pt x="17526" y="7632"/>
                    <a:pt x="17571" y="7623"/>
                    <a:pt x="17628" y="7602"/>
                  </a:cubicBezTo>
                  <a:cubicBezTo>
                    <a:pt x="17862" y="7502"/>
                    <a:pt x="18112" y="7435"/>
                    <a:pt x="18363" y="7402"/>
                  </a:cubicBezTo>
                  <a:cubicBezTo>
                    <a:pt x="18391" y="7398"/>
                    <a:pt x="18416" y="7396"/>
                    <a:pt x="18439" y="7396"/>
                  </a:cubicBezTo>
                  <a:cubicBezTo>
                    <a:pt x="18661" y="7396"/>
                    <a:pt x="18724" y="7553"/>
                    <a:pt x="18929" y="7553"/>
                  </a:cubicBezTo>
                  <a:cubicBezTo>
                    <a:pt x="18981" y="7553"/>
                    <a:pt x="19041" y="7544"/>
                    <a:pt x="19115" y="7519"/>
                  </a:cubicBezTo>
                  <a:cubicBezTo>
                    <a:pt x="19516" y="7402"/>
                    <a:pt x="19549" y="7151"/>
                    <a:pt x="20034" y="7151"/>
                  </a:cubicBezTo>
                  <a:cubicBezTo>
                    <a:pt x="20435" y="7118"/>
                    <a:pt x="20853" y="7068"/>
                    <a:pt x="21220" y="6951"/>
                  </a:cubicBezTo>
                  <a:cubicBezTo>
                    <a:pt x="21461" y="6919"/>
                    <a:pt x="21597" y="6842"/>
                    <a:pt x="21751" y="6842"/>
                  </a:cubicBezTo>
                  <a:cubicBezTo>
                    <a:pt x="21843" y="6842"/>
                    <a:pt x="21941" y="6870"/>
                    <a:pt x="22072" y="6951"/>
                  </a:cubicBezTo>
                  <a:cubicBezTo>
                    <a:pt x="22440" y="7185"/>
                    <a:pt x="22323" y="7185"/>
                    <a:pt x="22808" y="7252"/>
                  </a:cubicBezTo>
                  <a:cubicBezTo>
                    <a:pt x="23292" y="7318"/>
                    <a:pt x="23710" y="7536"/>
                    <a:pt x="23944" y="7536"/>
                  </a:cubicBezTo>
                  <a:cubicBezTo>
                    <a:pt x="24161" y="7536"/>
                    <a:pt x="24228" y="7519"/>
                    <a:pt x="24729" y="7519"/>
                  </a:cubicBezTo>
                  <a:cubicBezTo>
                    <a:pt x="25180" y="7519"/>
                    <a:pt x="25834" y="7397"/>
                    <a:pt x="26082" y="7397"/>
                  </a:cubicBezTo>
                  <a:cubicBezTo>
                    <a:pt x="26110" y="7397"/>
                    <a:pt x="26133" y="7399"/>
                    <a:pt x="26149" y="7402"/>
                  </a:cubicBezTo>
                  <a:cubicBezTo>
                    <a:pt x="26316" y="7419"/>
                    <a:pt x="26667" y="7419"/>
                    <a:pt x="26884" y="7485"/>
                  </a:cubicBezTo>
                  <a:cubicBezTo>
                    <a:pt x="27235" y="7569"/>
                    <a:pt x="27586" y="7653"/>
                    <a:pt x="27954" y="7686"/>
                  </a:cubicBezTo>
                  <a:cubicBezTo>
                    <a:pt x="28011" y="7692"/>
                    <a:pt x="28061" y="7694"/>
                    <a:pt x="28108" y="7694"/>
                  </a:cubicBezTo>
                  <a:cubicBezTo>
                    <a:pt x="28410" y="7694"/>
                    <a:pt x="28518" y="7589"/>
                    <a:pt x="28839" y="7589"/>
                  </a:cubicBezTo>
                  <a:cubicBezTo>
                    <a:pt x="28903" y="7589"/>
                    <a:pt x="28974" y="7593"/>
                    <a:pt x="29057" y="7602"/>
                  </a:cubicBezTo>
                  <a:cubicBezTo>
                    <a:pt x="29625" y="7669"/>
                    <a:pt x="29792" y="7820"/>
                    <a:pt x="30226" y="7870"/>
                  </a:cubicBezTo>
                  <a:cubicBezTo>
                    <a:pt x="30502" y="7907"/>
                    <a:pt x="30796" y="7926"/>
                    <a:pt x="31088" y="7926"/>
                  </a:cubicBezTo>
                  <a:cubicBezTo>
                    <a:pt x="31186" y="7926"/>
                    <a:pt x="31283" y="7924"/>
                    <a:pt x="31379" y="7920"/>
                  </a:cubicBezTo>
                  <a:cubicBezTo>
                    <a:pt x="31860" y="7935"/>
                    <a:pt x="32067" y="8124"/>
                    <a:pt x="32416" y="8124"/>
                  </a:cubicBezTo>
                  <a:cubicBezTo>
                    <a:pt x="32442" y="8124"/>
                    <a:pt x="32470" y="8123"/>
                    <a:pt x="32499" y="8120"/>
                  </a:cubicBezTo>
                  <a:cubicBezTo>
                    <a:pt x="32527" y="8116"/>
                    <a:pt x="32554" y="8114"/>
                    <a:pt x="32582" y="8114"/>
                  </a:cubicBezTo>
                  <a:cubicBezTo>
                    <a:pt x="32766" y="8114"/>
                    <a:pt x="32929" y="8209"/>
                    <a:pt x="33016" y="8354"/>
                  </a:cubicBezTo>
                  <a:lnTo>
                    <a:pt x="33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 rot="5400000">
              <a:off x="5874202" y="1894052"/>
              <a:ext cx="5170572" cy="1350227"/>
            </a:xfrm>
            <a:custGeom>
              <a:avLst/>
              <a:gdLst/>
              <a:ahLst/>
              <a:cxnLst/>
              <a:rect l="l" t="t" r="r" b="b"/>
              <a:pathLst>
                <a:path w="32984" h="8622" extrusionOk="0">
                  <a:moveTo>
                    <a:pt x="1070" y="451"/>
                  </a:moveTo>
                  <a:lnTo>
                    <a:pt x="1070" y="1120"/>
                  </a:lnTo>
                  <a:lnTo>
                    <a:pt x="401" y="1120"/>
                  </a:lnTo>
                  <a:lnTo>
                    <a:pt x="401" y="451"/>
                  </a:lnTo>
                  <a:close/>
                  <a:moveTo>
                    <a:pt x="1822" y="451"/>
                  </a:moveTo>
                  <a:lnTo>
                    <a:pt x="1822" y="1120"/>
                  </a:lnTo>
                  <a:lnTo>
                    <a:pt x="1153" y="1120"/>
                  </a:lnTo>
                  <a:lnTo>
                    <a:pt x="1153" y="451"/>
                  </a:lnTo>
                  <a:close/>
                  <a:moveTo>
                    <a:pt x="2573" y="451"/>
                  </a:moveTo>
                  <a:lnTo>
                    <a:pt x="2573" y="1120"/>
                  </a:lnTo>
                  <a:lnTo>
                    <a:pt x="1905" y="1120"/>
                  </a:lnTo>
                  <a:lnTo>
                    <a:pt x="1905" y="451"/>
                  </a:lnTo>
                  <a:close/>
                  <a:moveTo>
                    <a:pt x="3325" y="451"/>
                  </a:moveTo>
                  <a:lnTo>
                    <a:pt x="3325" y="1120"/>
                  </a:lnTo>
                  <a:lnTo>
                    <a:pt x="2657" y="1120"/>
                  </a:lnTo>
                  <a:lnTo>
                    <a:pt x="2657" y="451"/>
                  </a:lnTo>
                  <a:close/>
                  <a:moveTo>
                    <a:pt x="4077" y="451"/>
                  </a:moveTo>
                  <a:lnTo>
                    <a:pt x="4077" y="1120"/>
                  </a:lnTo>
                  <a:lnTo>
                    <a:pt x="3409" y="1120"/>
                  </a:lnTo>
                  <a:lnTo>
                    <a:pt x="3409" y="451"/>
                  </a:lnTo>
                  <a:close/>
                  <a:moveTo>
                    <a:pt x="4829" y="451"/>
                  </a:moveTo>
                  <a:lnTo>
                    <a:pt x="4829" y="1120"/>
                  </a:lnTo>
                  <a:lnTo>
                    <a:pt x="4161" y="1120"/>
                  </a:lnTo>
                  <a:lnTo>
                    <a:pt x="4161" y="451"/>
                  </a:lnTo>
                  <a:close/>
                  <a:moveTo>
                    <a:pt x="5564" y="451"/>
                  </a:moveTo>
                  <a:lnTo>
                    <a:pt x="5564" y="1120"/>
                  </a:lnTo>
                  <a:lnTo>
                    <a:pt x="4896" y="1120"/>
                  </a:lnTo>
                  <a:lnTo>
                    <a:pt x="4896" y="451"/>
                  </a:lnTo>
                  <a:close/>
                  <a:moveTo>
                    <a:pt x="6299" y="451"/>
                  </a:moveTo>
                  <a:lnTo>
                    <a:pt x="6299" y="1120"/>
                  </a:lnTo>
                  <a:lnTo>
                    <a:pt x="5648" y="1120"/>
                  </a:lnTo>
                  <a:lnTo>
                    <a:pt x="5648" y="451"/>
                  </a:lnTo>
                  <a:close/>
                  <a:moveTo>
                    <a:pt x="7068" y="451"/>
                  </a:moveTo>
                  <a:lnTo>
                    <a:pt x="7068" y="1120"/>
                  </a:lnTo>
                  <a:lnTo>
                    <a:pt x="6400" y="1120"/>
                  </a:lnTo>
                  <a:lnTo>
                    <a:pt x="6400" y="451"/>
                  </a:lnTo>
                  <a:close/>
                  <a:moveTo>
                    <a:pt x="7803" y="451"/>
                  </a:moveTo>
                  <a:lnTo>
                    <a:pt x="7803" y="1120"/>
                  </a:lnTo>
                  <a:lnTo>
                    <a:pt x="7135" y="1120"/>
                  </a:lnTo>
                  <a:lnTo>
                    <a:pt x="7135" y="451"/>
                  </a:lnTo>
                  <a:close/>
                  <a:moveTo>
                    <a:pt x="8572" y="451"/>
                  </a:moveTo>
                  <a:lnTo>
                    <a:pt x="8572" y="1120"/>
                  </a:lnTo>
                  <a:lnTo>
                    <a:pt x="7904" y="1120"/>
                  </a:lnTo>
                  <a:lnTo>
                    <a:pt x="7904" y="451"/>
                  </a:lnTo>
                  <a:close/>
                  <a:moveTo>
                    <a:pt x="9324" y="451"/>
                  </a:moveTo>
                  <a:lnTo>
                    <a:pt x="9324" y="1120"/>
                  </a:lnTo>
                  <a:lnTo>
                    <a:pt x="8655" y="1120"/>
                  </a:lnTo>
                  <a:lnTo>
                    <a:pt x="8655" y="451"/>
                  </a:lnTo>
                  <a:close/>
                  <a:moveTo>
                    <a:pt x="10076" y="451"/>
                  </a:moveTo>
                  <a:lnTo>
                    <a:pt x="10076" y="1120"/>
                  </a:lnTo>
                  <a:lnTo>
                    <a:pt x="9407" y="1120"/>
                  </a:lnTo>
                  <a:lnTo>
                    <a:pt x="9407" y="451"/>
                  </a:lnTo>
                  <a:close/>
                  <a:moveTo>
                    <a:pt x="10828" y="451"/>
                  </a:moveTo>
                  <a:lnTo>
                    <a:pt x="10828" y="1120"/>
                  </a:lnTo>
                  <a:lnTo>
                    <a:pt x="10159" y="1120"/>
                  </a:lnTo>
                  <a:lnTo>
                    <a:pt x="10159" y="451"/>
                  </a:lnTo>
                  <a:close/>
                  <a:moveTo>
                    <a:pt x="11546" y="451"/>
                  </a:moveTo>
                  <a:lnTo>
                    <a:pt x="11546" y="1120"/>
                  </a:lnTo>
                  <a:lnTo>
                    <a:pt x="10878" y="1120"/>
                  </a:lnTo>
                  <a:lnTo>
                    <a:pt x="10878" y="451"/>
                  </a:lnTo>
                  <a:close/>
                  <a:moveTo>
                    <a:pt x="12331" y="451"/>
                  </a:moveTo>
                  <a:lnTo>
                    <a:pt x="12298" y="1120"/>
                  </a:lnTo>
                  <a:lnTo>
                    <a:pt x="11663" y="1120"/>
                  </a:lnTo>
                  <a:lnTo>
                    <a:pt x="11663" y="451"/>
                  </a:lnTo>
                  <a:close/>
                  <a:moveTo>
                    <a:pt x="13050" y="451"/>
                  </a:moveTo>
                  <a:lnTo>
                    <a:pt x="13050" y="1120"/>
                  </a:lnTo>
                  <a:lnTo>
                    <a:pt x="12381" y="1120"/>
                  </a:lnTo>
                  <a:lnTo>
                    <a:pt x="12381" y="451"/>
                  </a:lnTo>
                  <a:close/>
                  <a:moveTo>
                    <a:pt x="13802" y="451"/>
                  </a:moveTo>
                  <a:lnTo>
                    <a:pt x="13802" y="1120"/>
                  </a:lnTo>
                  <a:lnTo>
                    <a:pt x="13133" y="1120"/>
                  </a:lnTo>
                  <a:lnTo>
                    <a:pt x="13133" y="451"/>
                  </a:lnTo>
                  <a:close/>
                  <a:moveTo>
                    <a:pt x="14587" y="451"/>
                  </a:moveTo>
                  <a:lnTo>
                    <a:pt x="14554" y="1120"/>
                  </a:lnTo>
                  <a:lnTo>
                    <a:pt x="13885" y="1120"/>
                  </a:lnTo>
                  <a:lnTo>
                    <a:pt x="13885" y="451"/>
                  </a:lnTo>
                  <a:close/>
                  <a:moveTo>
                    <a:pt x="15305" y="451"/>
                  </a:moveTo>
                  <a:lnTo>
                    <a:pt x="15305" y="1120"/>
                  </a:lnTo>
                  <a:lnTo>
                    <a:pt x="14637" y="1120"/>
                  </a:lnTo>
                  <a:lnTo>
                    <a:pt x="14637" y="451"/>
                  </a:lnTo>
                  <a:close/>
                  <a:moveTo>
                    <a:pt x="16057" y="451"/>
                  </a:moveTo>
                  <a:lnTo>
                    <a:pt x="16057" y="1120"/>
                  </a:lnTo>
                  <a:lnTo>
                    <a:pt x="15389" y="1120"/>
                  </a:lnTo>
                  <a:lnTo>
                    <a:pt x="15389" y="451"/>
                  </a:lnTo>
                  <a:close/>
                  <a:moveTo>
                    <a:pt x="16792" y="451"/>
                  </a:moveTo>
                  <a:lnTo>
                    <a:pt x="16792" y="1120"/>
                  </a:lnTo>
                  <a:lnTo>
                    <a:pt x="16124" y="1120"/>
                  </a:lnTo>
                  <a:lnTo>
                    <a:pt x="16124" y="451"/>
                  </a:lnTo>
                  <a:close/>
                  <a:moveTo>
                    <a:pt x="17544" y="451"/>
                  </a:moveTo>
                  <a:lnTo>
                    <a:pt x="17544" y="1120"/>
                  </a:lnTo>
                  <a:lnTo>
                    <a:pt x="16876" y="1120"/>
                  </a:lnTo>
                  <a:lnTo>
                    <a:pt x="16876" y="451"/>
                  </a:lnTo>
                  <a:close/>
                  <a:moveTo>
                    <a:pt x="18296" y="451"/>
                  </a:moveTo>
                  <a:lnTo>
                    <a:pt x="18296" y="1120"/>
                  </a:lnTo>
                  <a:lnTo>
                    <a:pt x="17628" y="1120"/>
                  </a:lnTo>
                  <a:lnTo>
                    <a:pt x="17628" y="451"/>
                  </a:lnTo>
                  <a:close/>
                  <a:moveTo>
                    <a:pt x="19048" y="451"/>
                  </a:moveTo>
                  <a:lnTo>
                    <a:pt x="19048" y="1120"/>
                  </a:lnTo>
                  <a:lnTo>
                    <a:pt x="18380" y="1120"/>
                  </a:lnTo>
                  <a:lnTo>
                    <a:pt x="18380" y="451"/>
                  </a:lnTo>
                  <a:close/>
                  <a:moveTo>
                    <a:pt x="19800" y="451"/>
                  </a:moveTo>
                  <a:lnTo>
                    <a:pt x="19800" y="1120"/>
                  </a:lnTo>
                  <a:lnTo>
                    <a:pt x="19132" y="1120"/>
                  </a:lnTo>
                  <a:lnTo>
                    <a:pt x="19132" y="451"/>
                  </a:lnTo>
                  <a:close/>
                  <a:moveTo>
                    <a:pt x="20552" y="451"/>
                  </a:moveTo>
                  <a:lnTo>
                    <a:pt x="20552" y="1120"/>
                  </a:lnTo>
                  <a:lnTo>
                    <a:pt x="19884" y="1120"/>
                  </a:lnTo>
                  <a:lnTo>
                    <a:pt x="19884" y="451"/>
                  </a:lnTo>
                  <a:close/>
                  <a:moveTo>
                    <a:pt x="21304" y="451"/>
                  </a:moveTo>
                  <a:lnTo>
                    <a:pt x="21304" y="1120"/>
                  </a:lnTo>
                  <a:lnTo>
                    <a:pt x="20635" y="1120"/>
                  </a:lnTo>
                  <a:lnTo>
                    <a:pt x="20635" y="451"/>
                  </a:lnTo>
                  <a:close/>
                  <a:moveTo>
                    <a:pt x="22039" y="451"/>
                  </a:moveTo>
                  <a:lnTo>
                    <a:pt x="22039" y="1120"/>
                  </a:lnTo>
                  <a:lnTo>
                    <a:pt x="21371" y="1120"/>
                  </a:lnTo>
                  <a:lnTo>
                    <a:pt x="21371" y="451"/>
                  </a:lnTo>
                  <a:close/>
                  <a:moveTo>
                    <a:pt x="22791" y="451"/>
                  </a:moveTo>
                  <a:lnTo>
                    <a:pt x="22791" y="1120"/>
                  </a:lnTo>
                  <a:lnTo>
                    <a:pt x="22122" y="1120"/>
                  </a:lnTo>
                  <a:lnTo>
                    <a:pt x="22122" y="451"/>
                  </a:lnTo>
                  <a:close/>
                  <a:moveTo>
                    <a:pt x="23559" y="451"/>
                  </a:moveTo>
                  <a:lnTo>
                    <a:pt x="23543" y="1120"/>
                  </a:lnTo>
                  <a:lnTo>
                    <a:pt x="22874" y="1120"/>
                  </a:lnTo>
                  <a:lnTo>
                    <a:pt x="22874" y="451"/>
                  </a:lnTo>
                  <a:close/>
                  <a:moveTo>
                    <a:pt x="24295" y="451"/>
                  </a:moveTo>
                  <a:lnTo>
                    <a:pt x="24295" y="1120"/>
                  </a:lnTo>
                  <a:lnTo>
                    <a:pt x="23626" y="1120"/>
                  </a:lnTo>
                  <a:lnTo>
                    <a:pt x="23626" y="451"/>
                  </a:lnTo>
                  <a:close/>
                  <a:moveTo>
                    <a:pt x="25046" y="451"/>
                  </a:moveTo>
                  <a:lnTo>
                    <a:pt x="25046" y="1120"/>
                  </a:lnTo>
                  <a:lnTo>
                    <a:pt x="24378" y="1120"/>
                  </a:lnTo>
                  <a:lnTo>
                    <a:pt x="24378" y="451"/>
                  </a:lnTo>
                  <a:close/>
                  <a:moveTo>
                    <a:pt x="25798" y="451"/>
                  </a:moveTo>
                  <a:lnTo>
                    <a:pt x="25798" y="1120"/>
                  </a:lnTo>
                  <a:lnTo>
                    <a:pt x="25130" y="1120"/>
                  </a:lnTo>
                  <a:lnTo>
                    <a:pt x="25130" y="451"/>
                  </a:lnTo>
                  <a:close/>
                  <a:moveTo>
                    <a:pt x="26550" y="451"/>
                  </a:moveTo>
                  <a:lnTo>
                    <a:pt x="26550" y="1120"/>
                  </a:lnTo>
                  <a:lnTo>
                    <a:pt x="25882" y="1120"/>
                  </a:lnTo>
                  <a:lnTo>
                    <a:pt x="25882" y="451"/>
                  </a:lnTo>
                  <a:close/>
                  <a:moveTo>
                    <a:pt x="27285" y="451"/>
                  </a:moveTo>
                  <a:lnTo>
                    <a:pt x="27285" y="1120"/>
                  </a:lnTo>
                  <a:lnTo>
                    <a:pt x="26617" y="1120"/>
                  </a:lnTo>
                  <a:lnTo>
                    <a:pt x="26617" y="451"/>
                  </a:lnTo>
                  <a:close/>
                  <a:moveTo>
                    <a:pt x="28037" y="451"/>
                  </a:moveTo>
                  <a:lnTo>
                    <a:pt x="28037" y="1120"/>
                  </a:lnTo>
                  <a:lnTo>
                    <a:pt x="27369" y="1120"/>
                  </a:lnTo>
                  <a:lnTo>
                    <a:pt x="27369" y="451"/>
                  </a:lnTo>
                  <a:close/>
                  <a:moveTo>
                    <a:pt x="28789" y="451"/>
                  </a:moveTo>
                  <a:lnTo>
                    <a:pt x="28789" y="1120"/>
                  </a:lnTo>
                  <a:lnTo>
                    <a:pt x="28121" y="1120"/>
                  </a:lnTo>
                  <a:lnTo>
                    <a:pt x="28121" y="451"/>
                  </a:lnTo>
                  <a:close/>
                  <a:moveTo>
                    <a:pt x="29541" y="451"/>
                  </a:moveTo>
                  <a:lnTo>
                    <a:pt x="29541" y="1120"/>
                  </a:lnTo>
                  <a:lnTo>
                    <a:pt x="28873" y="1120"/>
                  </a:lnTo>
                  <a:lnTo>
                    <a:pt x="28873" y="451"/>
                  </a:lnTo>
                  <a:close/>
                  <a:moveTo>
                    <a:pt x="30293" y="451"/>
                  </a:moveTo>
                  <a:lnTo>
                    <a:pt x="30293" y="1120"/>
                  </a:lnTo>
                  <a:lnTo>
                    <a:pt x="29625" y="1120"/>
                  </a:lnTo>
                  <a:lnTo>
                    <a:pt x="29625" y="451"/>
                  </a:lnTo>
                  <a:close/>
                  <a:moveTo>
                    <a:pt x="31045" y="451"/>
                  </a:moveTo>
                  <a:lnTo>
                    <a:pt x="31045" y="1120"/>
                  </a:lnTo>
                  <a:lnTo>
                    <a:pt x="30377" y="1120"/>
                  </a:lnTo>
                  <a:lnTo>
                    <a:pt x="30377" y="451"/>
                  </a:lnTo>
                  <a:close/>
                  <a:moveTo>
                    <a:pt x="31797" y="451"/>
                  </a:moveTo>
                  <a:lnTo>
                    <a:pt x="31797" y="1120"/>
                  </a:lnTo>
                  <a:lnTo>
                    <a:pt x="31128" y="1120"/>
                  </a:lnTo>
                  <a:lnTo>
                    <a:pt x="31128" y="451"/>
                  </a:lnTo>
                  <a:close/>
                  <a:moveTo>
                    <a:pt x="32549" y="451"/>
                  </a:moveTo>
                  <a:lnTo>
                    <a:pt x="32549" y="1120"/>
                  </a:lnTo>
                  <a:lnTo>
                    <a:pt x="31880" y="1120"/>
                  </a:lnTo>
                  <a:lnTo>
                    <a:pt x="31880" y="451"/>
                  </a:lnTo>
                  <a:close/>
                  <a:moveTo>
                    <a:pt x="1070" y="1203"/>
                  </a:moveTo>
                  <a:lnTo>
                    <a:pt x="1070" y="1872"/>
                  </a:lnTo>
                  <a:lnTo>
                    <a:pt x="401" y="1872"/>
                  </a:lnTo>
                  <a:lnTo>
                    <a:pt x="401" y="1203"/>
                  </a:lnTo>
                  <a:close/>
                  <a:moveTo>
                    <a:pt x="1822" y="1203"/>
                  </a:moveTo>
                  <a:lnTo>
                    <a:pt x="1822" y="1872"/>
                  </a:lnTo>
                  <a:lnTo>
                    <a:pt x="1153" y="1872"/>
                  </a:lnTo>
                  <a:lnTo>
                    <a:pt x="1153" y="1203"/>
                  </a:lnTo>
                  <a:close/>
                  <a:moveTo>
                    <a:pt x="2573" y="1203"/>
                  </a:moveTo>
                  <a:lnTo>
                    <a:pt x="2573" y="1872"/>
                  </a:lnTo>
                  <a:lnTo>
                    <a:pt x="1905" y="1872"/>
                  </a:lnTo>
                  <a:lnTo>
                    <a:pt x="1905" y="1203"/>
                  </a:lnTo>
                  <a:close/>
                  <a:moveTo>
                    <a:pt x="3325" y="1203"/>
                  </a:moveTo>
                  <a:lnTo>
                    <a:pt x="3325" y="1872"/>
                  </a:lnTo>
                  <a:lnTo>
                    <a:pt x="2657" y="1872"/>
                  </a:lnTo>
                  <a:lnTo>
                    <a:pt x="2657" y="1203"/>
                  </a:lnTo>
                  <a:close/>
                  <a:moveTo>
                    <a:pt x="4077" y="1203"/>
                  </a:moveTo>
                  <a:lnTo>
                    <a:pt x="4077" y="1872"/>
                  </a:lnTo>
                  <a:lnTo>
                    <a:pt x="3409" y="1872"/>
                  </a:lnTo>
                  <a:lnTo>
                    <a:pt x="3409" y="1203"/>
                  </a:lnTo>
                  <a:close/>
                  <a:moveTo>
                    <a:pt x="4829" y="1203"/>
                  </a:moveTo>
                  <a:lnTo>
                    <a:pt x="4829" y="1872"/>
                  </a:lnTo>
                  <a:lnTo>
                    <a:pt x="4161" y="1872"/>
                  </a:lnTo>
                  <a:lnTo>
                    <a:pt x="4161" y="1203"/>
                  </a:lnTo>
                  <a:close/>
                  <a:moveTo>
                    <a:pt x="5564" y="1203"/>
                  </a:moveTo>
                  <a:lnTo>
                    <a:pt x="5564" y="1872"/>
                  </a:lnTo>
                  <a:lnTo>
                    <a:pt x="4896" y="1872"/>
                  </a:lnTo>
                  <a:lnTo>
                    <a:pt x="4896" y="1203"/>
                  </a:lnTo>
                  <a:close/>
                  <a:moveTo>
                    <a:pt x="6333" y="1203"/>
                  </a:moveTo>
                  <a:lnTo>
                    <a:pt x="6333" y="1872"/>
                  </a:lnTo>
                  <a:lnTo>
                    <a:pt x="5665" y="1872"/>
                  </a:lnTo>
                  <a:lnTo>
                    <a:pt x="5665" y="1203"/>
                  </a:lnTo>
                  <a:close/>
                  <a:moveTo>
                    <a:pt x="7068" y="1203"/>
                  </a:moveTo>
                  <a:lnTo>
                    <a:pt x="7068" y="1872"/>
                  </a:lnTo>
                  <a:lnTo>
                    <a:pt x="6400" y="1872"/>
                  </a:lnTo>
                  <a:lnTo>
                    <a:pt x="6400" y="1203"/>
                  </a:lnTo>
                  <a:close/>
                  <a:moveTo>
                    <a:pt x="7820" y="1203"/>
                  </a:moveTo>
                  <a:lnTo>
                    <a:pt x="7820" y="1872"/>
                  </a:lnTo>
                  <a:lnTo>
                    <a:pt x="7152" y="1872"/>
                  </a:lnTo>
                  <a:lnTo>
                    <a:pt x="7152" y="1203"/>
                  </a:lnTo>
                  <a:close/>
                  <a:moveTo>
                    <a:pt x="8572" y="1203"/>
                  </a:moveTo>
                  <a:lnTo>
                    <a:pt x="8572" y="1872"/>
                  </a:lnTo>
                  <a:lnTo>
                    <a:pt x="7904" y="1872"/>
                  </a:lnTo>
                  <a:lnTo>
                    <a:pt x="7904" y="1203"/>
                  </a:lnTo>
                  <a:close/>
                  <a:moveTo>
                    <a:pt x="9324" y="1203"/>
                  </a:moveTo>
                  <a:lnTo>
                    <a:pt x="9324" y="1872"/>
                  </a:lnTo>
                  <a:lnTo>
                    <a:pt x="8655" y="1872"/>
                  </a:lnTo>
                  <a:lnTo>
                    <a:pt x="8655" y="1203"/>
                  </a:lnTo>
                  <a:close/>
                  <a:moveTo>
                    <a:pt x="10076" y="1203"/>
                  </a:moveTo>
                  <a:lnTo>
                    <a:pt x="10076" y="1872"/>
                  </a:lnTo>
                  <a:lnTo>
                    <a:pt x="9407" y="1872"/>
                  </a:lnTo>
                  <a:lnTo>
                    <a:pt x="9407" y="1203"/>
                  </a:lnTo>
                  <a:close/>
                  <a:moveTo>
                    <a:pt x="10828" y="1203"/>
                  </a:moveTo>
                  <a:lnTo>
                    <a:pt x="10828" y="1872"/>
                  </a:lnTo>
                  <a:lnTo>
                    <a:pt x="10159" y="1872"/>
                  </a:lnTo>
                  <a:lnTo>
                    <a:pt x="10159" y="1203"/>
                  </a:lnTo>
                  <a:close/>
                  <a:moveTo>
                    <a:pt x="11546" y="1203"/>
                  </a:moveTo>
                  <a:lnTo>
                    <a:pt x="11546" y="1872"/>
                  </a:lnTo>
                  <a:lnTo>
                    <a:pt x="10878" y="1872"/>
                  </a:lnTo>
                  <a:lnTo>
                    <a:pt x="10878" y="1203"/>
                  </a:lnTo>
                  <a:close/>
                  <a:moveTo>
                    <a:pt x="12331" y="1203"/>
                  </a:moveTo>
                  <a:lnTo>
                    <a:pt x="12298" y="1872"/>
                  </a:lnTo>
                  <a:lnTo>
                    <a:pt x="11663" y="1872"/>
                  </a:lnTo>
                  <a:lnTo>
                    <a:pt x="11663" y="1203"/>
                  </a:lnTo>
                  <a:close/>
                  <a:moveTo>
                    <a:pt x="13050" y="1203"/>
                  </a:moveTo>
                  <a:lnTo>
                    <a:pt x="13050" y="1872"/>
                  </a:lnTo>
                  <a:lnTo>
                    <a:pt x="12381" y="1872"/>
                  </a:lnTo>
                  <a:lnTo>
                    <a:pt x="12381" y="1203"/>
                  </a:lnTo>
                  <a:close/>
                  <a:moveTo>
                    <a:pt x="13802" y="1203"/>
                  </a:moveTo>
                  <a:lnTo>
                    <a:pt x="13802" y="1872"/>
                  </a:lnTo>
                  <a:lnTo>
                    <a:pt x="13133" y="1872"/>
                  </a:lnTo>
                  <a:lnTo>
                    <a:pt x="13133" y="1203"/>
                  </a:lnTo>
                  <a:close/>
                  <a:moveTo>
                    <a:pt x="14587" y="1203"/>
                  </a:moveTo>
                  <a:lnTo>
                    <a:pt x="14554" y="1872"/>
                  </a:lnTo>
                  <a:lnTo>
                    <a:pt x="13885" y="1872"/>
                  </a:lnTo>
                  <a:lnTo>
                    <a:pt x="13885" y="1203"/>
                  </a:lnTo>
                  <a:close/>
                  <a:moveTo>
                    <a:pt x="15305" y="1203"/>
                  </a:moveTo>
                  <a:lnTo>
                    <a:pt x="15305" y="1872"/>
                  </a:lnTo>
                  <a:lnTo>
                    <a:pt x="14637" y="1872"/>
                  </a:lnTo>
                  <a:lnTo>
                    <a:pt x="14637" y="1203"/>
                  </a:lnTo>
                  <a:close/>
                  <a:moveTo>
                    <a:pt x="16057" y="1203"/>
                  </a:moveTo>
                  <a:lnTo>
                    <a:pt x="16057" y="1872"/>
                  </a:lnTo>
                  <a:lnTo>
                    <a:pt x="15389" y="1872"/>
                  </a:lnTo>
                  <a:lnTo>
                    <a:pt x="15389" y="1203"/>
                  </a:lnTo>
                  <a:close/>
                  <a:moveTo>
                    <a:pt x="16809" y="1203"/>
                  </a:moveTo>
                  <a:lnTo>
                    <a:pt x="16809" y="1872"/>
                  </a:lnTo>
                  <a:lnTo>
                    <a:pt x="16141" y="1872"/>
                  </a:lnTo>
                  <a:lnTo>
                    <a:pt x="16141" y="1203"/>
                  </a:lnTo>
                  <a:close/>
                  <a:moveTo>
                    <a:pt x="17544" y="1203"/>
                  </a:moveTo>
                  <a:lnTo>
                    <a:pt x="17544" y="1872"/>
                  </a:lnTo>
                  <a:lnTo>
                    <a:pt x="16876" y="1872"/>
                  </a:lnTo>
                  <a:lnTo>
                    <a:pt x="16876" y="1203"/>
                  </a:lnTo>
                  <a:close/>
                  <a:moveTo>
                    <a:pt x="18296" y="1203"/>
                  </a:moveTo>
                  <a:lnTo>
                    <a:pt x="18296" y="1872"/>
                  </a:lnTo>
                  <a:lnTo>
                    <a:pt x="17628" y="1872"/>
                  </a:lnTo>
                  <a:lnTo>
                    <a:pt x="17628" y="1203"/>
                  </a:lnTo>
                  <a:close/>
                  <a:moveTo>
                    <a:pt x="19048" y="1203"/>
                  </a:moveTo>
                  <a:lnTo>
                    <a:pt x="19048" y="1872"/>
                  </a:lnTo>
                  <a:lnTo>
                    <a:pt x="18380" y="1872"/>
                  </a:lnTo>
                  <a:lnTo>
                    <a:pt x="18380" y="1203"/>
                  </a:lnTo>
                  <a:close/>
                  <a:moveTo>
                    <a:pt x="19800" y="1203"/>
                  </a:moveTo>
                  <a:lnTo>
                    <a:pt x="19800" y="1872"/>
                  </a:lnTo>
                  <a:lnTo>
                    <a:pt x="19132" y="1872"/>
                  </a:lnTo>
                  <a:lnTo>
                    <a:pt x="19132" y="1203"/>
                  </a:lnTo>
                  <a:close/>
                  <a:moveTo>
                    <a:pt x="20552" y="1203"/>
                  </a:moveTo>
                  <a:lnTo>
                    <a:pt x="20552" y="1872"/>
                  </a:lnTo>
                  <a:lnTo>
                    <a:pt x="19884" y="1872"/>
                  </a:lnTo>
                  <a:lnTo>
                    <a:pt x="19884" y="1203"/>
                  </a:lnTo>
                  <a:close/>
                  <a:moveTo>
                    <a:pt x="21304" y="1203"/>
                  </a:moveTo>
                  <a:lnTo>
                    <a:pt x="21304" y="1872"/>
                  </a:lnTo>
                  <a:lnTo>
                    <a:pt x="20635" y="1872"/>
                  </a:lnTo>
                  <a:lnTo>
                    <a:pt x="20635" y="1203"/>
                  </a:lnTo>
                  <a:close/>
                  <a:moveTo>
                    <a:pt x="22039" y="1203"/>
                  </a:moveTo>
                  <a:lnTo>
                    <a:pt x="22039" y="1872"/>
                  </a:lnTo>
                  <a:lnTo>
                    <a:pt x="21371" y="1872"/>
                  </a:lnTo>
                  <a:lnTo>
                    <a:pt x="21371" y="1203"/>
                  </a:lnTo>
                  <a:close/>
                  <a:moveTo>
                    <a:pt x="22808" y="1203"/>
                  </a:moveTo>
                  <a:lnTo>
                    <a:pt x="22808" y="1872"/>
                  </a:lnTo>
                  <a:lnTo>
                    <a:pt x="22139" y="1872"/>
                  </a:lnTo>
                  <a:lnTo>
                    <a:pt x="22139" y="1203"/>
                  </a:lnTo>
                  <a:close/>
                  <a:moveTo>
                    <a:pt x="23559" y="1203"/>
                  </a:moveTo>
                  <a:lnTo>
                    <a:pt x="23543" y="1872"/>
                  </a:lnTo>
                  <a:lnTo>
                    <a:pt x="22874" y="1872"/>
                  </a:lnTo>
                  <a:lnTo>
                    <a:pt x="22874" y="1203"/>
                  </a:lnTo>
                  <a:close/>
                  <a:moveTo>
                    <a:pt x="24295" y="1203"/>
                  </a:moveTo>
                  <a:lnTo>
                    <a:pt x="24295" y="1872"/>
                  </a:lnTo>
                  <a:lnTo>
                    <a:pt x="23626" y="1872"/>
                  </a:lnTo>
                  <a:lnTo>
                    <a:pt x="23626" y="1203"/>
                  </a:lnTo>
                  <a:close/>
                  <a:moveTo>
                    <a:pt x="25046" y="1203"/>
                  </a:moveTo>
                  <a:lnTo>
                    <a:pt x="25046" y="1872"/>
                  </a:lnTo>
                  <a:lnTo>
                    <a:pt x="24378" y="1872"/>
                  </a:lnTo>
                  <a:lnTo>
                    <a:pt x="24378" y="1203"/>
                  </a:lnTo>
                  <a:close/>
                  <a:moveTo>
                    <a:pt x="25798" y="1203"/>
                  </a:moveTo>
                  <a:lnTo>
                    <a:pt x="25798" y="1872"/>
                  </a:lnTo>
                  <a:lnTo>
                    <a:pt x="25130" y="1872"/>
                  </a:lnTo>
                  <a:lnTo>
                    <a:pt x="25130" y="1203"/>
                  </a:lnTo>
                  <a:close/>
                  <a:moveTo>
                    <a:pt x="26550" y="1203"/>
                  </a:moveTo>
                  <a:lnTo>
                    <a:pt x="26550" y="1872"/>
                  </a:lnTo>
                  <a:lnTo>
                    <a:pt x="25882" y="1872"/>
                  </a:lnTo>
                  <a:lnTo>
                    <a:pt x="25882" y="1203"/>
                  </a:lnTo>
                  <a:close/>
                  <a:moveTo>
                    <a:pt x="27302" y="1203"/>
                  </a:moveTo>
                  <a:lnTo>
                    <a:pt x="27302" y="1872"/>
                  </a:lnTo>
                  <a:lnTo>
                    <a:pt x="26634" y="1872"/>
                  </a:lnTo>
                  <a:lnTo>
                    <a:pt x="26634" y="1203"/>
                  </a:lnTo>
                  <a:close/>
                  <a:moveTo>
                    <a:pt x="28037" y="1203"/>
                  </a:moveTo>
                  <a:lnTo>
                    <a:pt x="28037" y="1872"/>
                  </a:lnTo>
                  <a:lnTo>
                    <a:pt x="27369" y="1872"/>
                  </a:lnTo>
                  <a:lnTo>
                    <a:pt x="27369" y="1203"/>
                  </a:lnTo>
                  <a:close/>
                  <a:moveTo>
                    <a:pt x="28789" y="1203"/>
                  </a:moveTo>
                  <a:lnTo>
                    <a:pt x="28789" y="1872"/>
                  </a:lnTo>
                  <a:lnTo>
                    <a:pt x="28121" y="1872"/>
                  </a:lnTo>
                  <a:lnTo>
                    <a:pt x="28121" y="1203"/>
                  </a:lnTo>
                  <a:close/>
                  <a:moveTo>
                    <a:pt x="29541" y="1203"/>
                  </a:moveTo>
                  <a:lnTo>
                    <a:pt x="29541" y="1872"/>
                  </a:lnTo>
                  <a:lnTo>
                    <a:pt x="28873" y="1872"/>
                  </a:lnTo>
                  <a:lnTo>
                    <a:pt x="28873" y="1203"/>
                  </a:lnTo>
                  <a:close/>
                  <a:moveTo>
                    <a:pt x="30293" y="1203"/>
                  </a:moveTo>
                  <a:lnTo>
                    <a:pt x="30293" y="1872"/>
                  </a:lnTo>
                  <a:lnTo>
                    <a:pt x="29625" y="1872"/>
                  </a:lnTo>
                  <a:lnTo>
                    <a:pt x="29625" y="1203"/>
                  </a:lnTo>
                  <a:close/>
                  <a:moveTo>
                    <a:pt x="31045" y="1203"/>
                  </a:moveTo>
                  <a:lnTo>
                    <a:pt x="31045" y="1872"/>
                  </a:lnTo>
                  <a:lnTo>
                    <a:pt x="30377" y="1872"/>
                  </a:lnTo>
                  <a:lnTo>
                    <a:pt x="30377" y="1203"/>
                  </a:lnTo>
                  <a:close/>
                  <a:moveTo>
                    <a:pt x="31797" y="1203"/>
                  </a:moveTo>
                  <a:lnTo>
                    <a:pt x="31797" y="1872"/>
                  </a:lnTo>
                  <a:lnTo>
                    <a:pt x="31128" y="1872"/>
                  </a:lnTo>
                  <a:lnTo>
                    <a:pt x="31128" y="1203"/>
                  </a:lnTo>
                  <a:close/>
                  <a:moveTo>
                    <a:pt x="32549" y="1203"/>
                  </a:moveTo>
                  <a:lnTo>
                    <a:pt x="32549" y="1872"/>
                  </a:lnTo>
                  <a:lnTo>
                    <a:pt x="31847" y="1872"/>
                  </a:lnTo>
                  <a:lnTo>
                    <a:pt x="31847" y="1203"/>
                  </a:lnTo>
                  <a:close/>
                  <a:moveTo>
                    <a:pt x="1070" y="1955"/>
                  </a:moveTo>
                  <a:lnTo>
                    <a:pt x="1070" y="2623"/>
                  </a:lnTo>
                  <a:lnTo>
                    <a:pt x="401" y="2623"/>
                  </a:lnTo>
                  <a:lnTo>
                    <a:pt x="401" y="1955"/>
                  </a:lnTo>
                  <a:close/>
                  <a:moveTo>
                    <a:pt x="1822" y="1955"/>
                  </a:moveTo>
                  <a:lnTo>
                    <a:pt x="1822" y="2623"/>
                  </a:lnTo>
                  <a:lnTo>
                    <a:pt x="1153" y="2623"/>
                  </a:lnTo>
                  <a:lnTo>
                    <a:pt x="1153" y="1955"/>
                  </a:lnTo>
                  <a:close/>
                  <a:moveTo>
                    <a:pt x="2573" y="1955"/>
                  </a:moveTo>
                  <a:lnTo>
                    <a:pt x="2573" y="2623"/>
                  </a:lnTo>
                  <a:lnTo>
                    <a:pt x="1905" y="2623"/>
                  </a:lnTo>
                  <a:lnTo>
                    <a:pt x="1905" y="1955"/>
                  </a:lnTo>
                  <a:close/>
                  <a:moveTo>
                    <a:pt x="3325" y="1955"/>
                  </a:moveTo>
                  <a:lnTo>
                    <a:pt x="3325" y="2623"/>
                  </a:lnTo>
                  <a:lnTo>
                    <a:pt x="2657" y="2623"/>
                  </a:lnTo>
                  <a:lnTo>
                    <a:pt x="2657" y="1955"/>
                  </a:lnTo>
                  <a:close/>
                  <a:moveTo>
                    <a:pt x="4077" y="1955"/>
                  </a:moveTo>
                  <a:lnTo>
                    <a:pt x="4077" y="2623"/>
                  </a:lnTo>
                  <a:lnTo>
                    <a:pt x="3409" y="2623"/>
                  </a:lnTo>
                  <a:lnTo>
                    <a:pt x="3409" y="1955"/>
                  </a:lnTo>
                  <a:close/>
                  <a:moveTo>
                    <a:pt x="4829" y="1955"/>
                  </a:moveTo>
                  <a:lnTo>
                    <a:pt x="4829" y="2623"/>
                  </a:lnTo>
                  <a:lnTo>
                    <a:pt x="4161" y="2623"/>
                  </a:lnTo>
                  <a:lnTo>
                    <a:pt x="4161" y="1955"/>
                  </a:lnTo>
                  <a:close/>
                  <a:moveTo>
                    <a:pt x="5564" y="1955"/>
                  </a:moveTo>
                  <a:lnTo>
                    <a:pt x="5564" y="2623"/>
                  </a:lnTo>
                  <a:lnTo>
                    <a:pt x="4896" y="2623"/>
                  </a:lnTo>
                  <a:lnTo>
                    <a:pt x="4896" y="1955"/>
                  </a:lnTo>
                  <a:close/>
                  <a:moveTo>
                    <a:pt x="6299" y="1955"/>
                  </a:moveTo>
                  <a:lnTo>
                    <a:pt x="6299" y="2623"/>
                  </a:lnTo>
                  <a:lnTo>
                    <a:pt x="5648" y="2623"/>
                  </a:lnTo>
                  <a:lnTo>
                    <a:pt x="5648" y="1955"/>
                  </a:lnTo>
                  <a:close/>
                  <a:moveTo>
                    <a:pt x="7068" y="1955"/>
                  </a:moveTo>
                  <a:lnTo>
                    <a:pt x="7068" y="2623"/>
                  </a:lnTo>
                  <a:lnTo>
                    <a:pt x="6400" y="2623"/>
                  </a:lnTo>
                  <a:lnTo>
                    <a:pt x="6400" y="1955"/>
                  </a:lnTo>
                  <a:close/>
                  <a:moveTo>
                    <a:pt x="7803" y="1955"/>
                  </a:moveTo>
                  <a:lnTo>
                    <a:pt x="7803" y="2623"/>
                  </a:lnTo>
                  <a:lnTo>
                    <a:pt x="7135" y="2623"/>
                  </a:lnTo>
                  <a:lnTo>
                    <a:pt x="7135" y="1955"/>
                  </a:lnTo>
                  <a:close/>
                  <a:moveTo>
                    <a:pt x="8572" y="1955"/>
                  </a:moveTo>
                  <a:lnTo>
                    <a:pt x="8572" y="2623"/>
                  </a:lnTo>
                  <a:lnTo>
                    <a:pt x="7904" y="2623"/>
                  </a:lnTo>
                  <a:lnTo>
                    <a:pt x="7904" y="1955"/>
                  </a:lnTo>
                  <a:close/>
                  <a:moveTo>
                    <a:pt x="9324" y="1955"/>
                  </a:moveTo>
                  <a:lnTo>
                    <a:pt x="9324" y="2623"/>
                  </a:lnTo>
                  <a:lnTo>
                    <a:pt x="8655" y="2623"/>
                  </a:lnTo>
                  <a:lnTo>
                    <a:pt x="8655" y="1955"/>
                  </a:lnTo>
                  <a:close/>
                  <a:moveTo>
                    <a:pt x="10076" y="1955"/>
                  </a:moveTo>
                  <a:lnTo>
                    <a:pt x="10076" y="2623"/>
                  </a:lnTo>
                  <a:lnTo>
                    <a:pt x="9407" y="2623"/>
                  </a:lnTo>
                  <a:lnTo>
                    <a:pt x="9407" y="1955"/>
                  </a:lnTo>
                  <a:close/>
                  <a:moveTo>
                    <a:pt x="10828" y="1955"/>
                  </a:moveTo>
                  <a:lnTo>
                    <a:pt x="10828" y="2623"/>
                  </a:lnTo>
                  <a:lnTo>
                    <a:pt x="10159" y="2623"/>
                  </a:lnTo>
                  <a:lnTo>
                    <a:pt x="10159" y="1955"/>
                  </a:lnTo>
                  <a:close/>
                  <a:moveTo>
                    <a:pt x="11546" y="1955"/>
                  </a:moveTo>
                  <a:lnTo>
                    <a:pt x="11546" y="2623"/>
                  </a:lnTo>
                  <a:lnTo>
                    <a:pt x="10878" y="2623"/>
                  </a:lnTo>
                  <a:lnTo>
                    <a:pt x="10878" y="1955"/>
                  </a:lnTo>
                  <a:close/>
                  <a:moveTo>
                    <a:pt x="12331" y="1955"/>
                  </a:moveTo>
                  <a:lnTo>
                    <a:pt x="12298" y="2623"/>
                  </a:lnTo>
                  <a:lnTo>
                    <a:pt x="11663" y="2623"/>
                  </a:lnTo>
                  <a:lnTo>
                    <a:pt x="11663" y="1955"/>
                  </a:lnTo>
                  <a:close/>
                  <a:moveTo>
                    <a:pt x="13050" y="1955"/>
                  </a:moveTo>
                  <a:lnTo>
                    <a:pt x="13050" y="2623"/>
                  </a:lnTo>
                  <a:lnTo>
                    <a:pt x="12381" y="2623"/>
                  </a:lnTo>
                  <a:lnTo>
                    <a:pt x="12381" y="1955"/>
                  </a:lnTo>
                  <a:close/>
                  <a:moveTo>
                    <a:pt x="13802" y="1955"/>
                  </a:moveTo>
                  <a:lnTo>
                    <a:pt x="13802" y="2623"/>
                  </a:lnTo>
                  <a:lnTo>
                    <a:pt x="13133" y="2623"/>
                  </a:lnTo>
                  <a:lnTo>
                    <a:pt x="13133" y="1955"/>
                  </a:lnTo>
                  <a:close/>
                  <a:moveTo>
                    <a:pt x="14587" y="1955"/>
                  </a:moveTo>
                  <a:lnTo>
                    <a:pt x="14554" y="2623"/>
                  </a:lnTo>
                  <a:lnTo>
                    <a:pt x="13885" y="2623"/>
                  </a:lnTo>
                  <a:lnTo>
                    <a:pt x="13885" y="1955"/>
                  </a:lnTo>
                  <a:close/>
                  <a:moveTo>
                    <a:pt x="15305" y="1955"/>
                  </a:moveTo>
                  <a:lnTo>
                    <a:pt x="15305" y="2623"/>
                  </a:lnTo>
                  <a:lnTo>
                    <a:pt x="14637" y="2623"/>
                  </a:lnTo>
                  <a:lnTo>
                    <a:pt x="14637" y="1955"/>
                  </a:lnTo>
                  <a:close/>
                  <a:moveTo>
                    <a:pt x="16057" y="1955"/>
                  </a:moveTo>
                  <a:lnTo>
                    <a:pt x="16057" y="2623"/>
                  </a:lnTo>
                  <a:lnTo>
                    <a:pt x="15389" y="2623"/>
                  </a:lnTo>
                  <a:lnTo>
                    <a:pt x="15389" y="1955"/>
                  </a:lnTo>
                  <a:close/>
                  <a:moveTo>
                    <a:pt x="16792" y="1955"/>
                  </a:moveTo>
                  <a:lnTo>
                    <a:pt x="16792" y="2623"/>
                  </a:lnTo>
                  <a:lnTo>
                    <a:pt x="16124" y="2623"/>
                  </a:lnTo>
                  <a:lnTo>
                    <a:pt x="16124" y="1955"/>
                  </a:lnTo>
                  <a:close/>
                  <a:moveTo>
                    <a:pt x="17544" y="1955"/>
                  </a:moveTo>
                  <a:lnTo>
                    <a:pt x="17544" y="2623"/>
                  </a:lnTo>
                  <a:lnTo>
                    <a:pt x="16876" y="2623"/>
                  </a:lnTo>
                  <a:lnTo>
                    <a:pt x="16876" y="1955"/>
                  </a:lnTo>
                  <a:close/>
                  <a:moveTo>
                    <a:pt x="18296" y="1955"/>
                  </a:moveTo>
                  <a:lnTo>
                    <a:pt x="18296" y="2623"/>
                  </a:lnTo>
                  <a:lnTo>
                    <a:pt x="17628" y="2623"/>
                  </a:lnTo>
                  <a:lnTo>
                    <a:pt x="17628" y="1955"/>
                  </a:lnTo>
                  <a:close/>
                  <a:moveTo>
                    <a:pt x="19048" y="1955"/>
                  </a:moveTo>
                  <a:lnTo>
                    <a:pt x="19048" y="2623"/>
                  </a:lnTo>
                  <a:lnTo>
                    <a:pt x="18380" y="2623"/>
                  </a:lnTo>
                  <a:lnTo>
                    <a:pt x="18380" y="1955"/>
                  </a:lnTo>
                  <a:close/>
                  <a:moveTo>
                    <a:pt x="19800" y="1955"/>
                  </a:moveTo>
                  <a:lnTo>
                    <a:pt x="19800" y="2623"/>
                  </a:lnTo>
                  <a:lnTo>
                    <a:pt x="19132" y="2623"/>
                  </a:lnTo>
                  <a:lnTo>
                    <a:pt x="19132" y="1955"/>
                  </a:lnTo>
                  <a:close/>
                  <a:moveTo>
                    <a:pt x="20552" y="1955"/>
                  </a:moveTo>
                  <a:lnTo>
                    <a:pt x="20552" y="2623"/>
                  </a:lnTo>
                  <a:lnTo>
                    <a:pt x="19884" y="2623"/>
                  </a:lnTo>
                  <a:lnTo>
                    <a:pt x="19884" y="1955"/>
                  </a:lnTo>
                  <a:close/>
                  <a:moveTo>
                    <a:pt x="21304" y="1955"/>
                  </a:moveTo>
                  <a:lnTo>
                    <a:pt x="21304" y="2623"/>
                  </a:lnTo>
                  <a:lnTo>
                    <a:pt x="20635" y="2623"/>
                  </a:lnTo>
                  <a:lnTo>
                    <a:pt x="20635" y="1955"/>
                  </a:lnTo>
                  <a:close/>
                  <a:moveTo>
                    <a:pt x="22039" y="1955"/>
                  </a:moveTo>
                  <a:lnTo>
                    <a:pt x="22039" y="2623"/>
                  </a:lnTo>
                  <a:lnTo>
                    <a:pt x="21371" y="2623"/>
                  </a:lnTo>
                  <a:lnTo>
                    <a:pt x="21371" y="1955"/>
                  </a:lnTo>
                  <a:close/>
                  <a:moveTo>
                    <a:pt x="22791" y="1955"/>
                  </a:moveTo>
                  <a:lnTo>
                    <a:pt x="22791" y="2623"/>
                  </a:lnTo>
                  <a:lnTo>
                    <a:pt x="22122" y="2623"/>
                  </a:lnTo>
                  <a:lnTo>
                    <a:pt x="22122" y="1955"/>
                  </a:lnTo>
                  <a:close/>
                  <a:moveTo>
                    <a:pt x="23559" y="1955"/>
                  </a:moveTo>
                  <a:lnTo>
                    <a:pt x="23543" y="2623"/>
                  </a:lnTo>
                  <a:lnTo>
                    <a:pt x="22874" y="2623"/>
                  </a:lnTo>
                  <a:lnTo>
                    <a:pt x="22874" y="1955"/>
                  </a:lnTo>
                  <a:close/>
                  <a:moveTo>
                    <a:pt x="24295" y="1955"/>
                  </a:moveTo>
                  <a:lnTo>
                    <a:pt x="24295" y="2623"/>
                  </a:lnTo>
                  <a:lnTo>
                    <a:pt x="23626" y="2623"/>
                  </a:lnTo>
                  <a:lnTo>
                    <a:pt x="23626" y="1955"/>
                  </a:lnTo>
                  <a:close/>
                  <a:moveTo>
                    <a:pt x="25046" y="1955"/>
                  </a:moveTo>
                  <a:lnTo>
                    <a:pt x="25046" y="2623"/>
                  </a:lnTo>
                  <a:lnTo>
                    <a:pt x="24378" y="2623"/>
                  </a:lnTo>
                  <a:lnTo>
                    <a:pt x="24378" y="1955"/>
                  </a:lnTo>
                  <a:close/>
                  <a:moveTo>
                    <a:pt x="25798" y="1955"/>
                  </a:moveTo>
                  <a:lnTo>
                    <a:pt x="25798" y="2623"/>
                  </a:lnTo>
                  <a:lnTo>
                    <a:pt x="25130" y="2623"/>
                  </a:lnTo>
                  <a:lnTo>
                    <a:pt x="25130" y="1955"/>
                  </a:lnTo>
                  <a:close/>
                  <a:moveTo>
                    <a:pt x="26550" y="1955"/>
                  </a:moveTo>
                  <a:lnTo>
                    <a:pt x="26550" y="2623"/>
                  </a:lnTo>
                  <a:lnTo>
                    <a:pt x="25882" y="2623"/>
                  </a:lnTo>
                  <a:lnTo>
                    <a:pt x="25882" y="1955"/>
                  </a:lnTo>
                  <a:close/>
                  <a:moveTo>
                    <a:pt x="27285" y="1955"/>
                  </a:moveTo>
                  <a:lnTo>
                    <a:pt x="27285" y="2623"/>
                  </a:lnTo>
                  <a:lnTo>
                    <a:pt x="26617" y="2623"/>
                  </a:lnTo>
                  <a:lnTo>
                    <a:pt x="26617" y="1955"/>
                  </a:lnTo>
                  <a:close/>
                  <a:moveTo>
                    <a:pt x="28037" y="1955"/>
                  </a:moveTo>
                  <a:lnTo>
                    <a:pt x="28037" y="2623"/>
                  </a:lnTo>
                  <a:lnTo>
                    <a:pt x="27369" y="2623"/>
                  </a:lnTo>
                  <a:lnTo>
                    <a:pt x="27369" y="1955"/>
                  </a:lnTo>
                  <a:close/>
                  <a:moveTo>
                    <a:pt x="28789" y="1955"/>
                  </a:moveTo>
                  <a:lnTo>
                    <a:pt x="28789" y="2623"/>
                  </a:lnTo>
                  <a:lnTo>
                    <a:pt x="28121" y="2623"/>
                  </a:lnTo>
                  <a:lnTo>
                    <a:pt x="28121" y="1955"/>
                  </a:lnTo>
                  <a:close/>
                  <a:moveTo>
                    <a:pt x="29541" y="1955"/>
                  </a:moveTo>
                  <a:lnTo>
                    <a:pt x="29541" y="2623"/>
                  </a:lnTo>
                  <a:lnTo>
                    <a:pt x="28873" y="2623"/>
                  </a:lnTo>
                  <a:lnTo>
                    <a:pt x="28873" y="1955"/>
                  </a:lnTo>
                  <a:close/>
                  <a:moveTo>
                    <a:pt x="30293" y="1955"/>
                  </a:moveTo>
                  <a:lnTo>
                    <a:pt x="30293" y="2623"/>
                  </a:lnTo>
                  <a:lnTo>
                    <a:pt x="29625" y="2623"/>
                  </a:lnTo>
                  <a:lnTo>
                    <a:pt x="29625" y="1955"/>
                  </a:lnTo>
                  <a:close/>
                  <a:moveTo>
                    <a:pt x="31045" y="1955"/>
                  </a:moveTo>
                  <a:lnTo>
                    <a:pt x="31045" y="2623"/>
                  </a:lnTo>
                  <a:lnTo>
                    <a:pt x="30377" y="2623"/>
                  </a:lnTo>
                  <a:lnTo>
                    <a:pt x="30377" y="1955"/>
                  </a:lnTo>
                  <a:close/>
                  <a:moveTo>
                    <a:pt x="31797" y="1955"/>
                  </a:moveTo>
                  <a:lnTo>
                    <a:pt x="31797" y="2623"/>
                  </a:lnTo>
                  <a:lnTo>
                    <a:pt x="31128" y="2623"/>
                  </a:lnTo>
                  <a:lnTo>
                    <a:pt x="31128" y="1955"/>
                  </a:lnTo>
                  <a:close/>
                  <a:moveTo>
                    <a:pt x="32549" y="1955"/>
                  </a:moveTo>
                  <a:lnTo>
                    <a:pt x="32549" y="2623"/>
                  </a:lnTo>
                  <a:lnTo>
                    <a:pt x="31847" y="2623"/>
                  </a:lnTo>
                  <a:lnTo>
                    <a:pt x="31847" y="1955"/>
                  </a:lnTo>
                  <a:close/>
                  <a:moveTo>
                    <a:pt x="1070" y="2707"/>
                  </a:moveTo>
                  <a:lnTo>
                    <a:pt x="1070" y="3375"/>
                  </a:lnTo>
                  <a:lnTo>
                    <a:pt x="401" y="3375"/>
                  </a:lnTo>
                  <a:lnTo>
                    <a:pt x="401" y="2707"/>
                  </a:lnTo>
                  <a:close/>
                  <a:moveTo>
                    <a:pt x="1822" y="2707"/>
                  </a:moveTo>
                  <a:lnTo>
                    <a:pt x="1822" y="3375"/>
                  </a:lnTo>
                  <a:lnTo>
                    <a:pt x="1153" y="3375"/>
                  </a:lnTo>
                  <a:lnTo>
                    <a:pt x="1153" y="2707"/>
                  </a:lnTo>
                  <a:close/>
                  <a:moveTo>
                    <a:pt x="2573" y="2707"/>
                  </a:moveTo>
                  <a:lnTo>
                    <a:pt x="2573" y="3375"/>
                  </a:lnTo>
                  <a:lnTo>
                    <a:pt x="1905" y="3375"/>
                  </a:lnTo>
                  <a:lnTo>
                    <a:pt x="1905" y="2707"/>
                  </a:lnTo>
                  <a:close/>
                  <a:moveTo>
                    <a:pt x="3325" y="2707"/>
                  </a:moveTo>
                  <a:lnTo>
                    <a:pt x="3325" y="3375"/>
                  </a:lnTo>
                  <a:lnTo>
                    <a:pt x="2657" y="3375"/>
                  </a:lnTo>
                  <a:lnTo>
                    <a:pt x="2657" y="2707"/>
                  </a:lnTo>
                  <a:close/>
                  <a:moveTo>
                    <a:pt x="4077" y="2707"/>
                  </a:moveTo>
                  <a:lnTo>
                    <a:pt x="4077" y="3375"/>
                  </a:lnTo>
                  <a:lnTo>
                    <a:pt x="3409" y="3375"/>
                  </a:lnTo>
                  <a:lnTo>
                    <a:pt x="3409" y="2707"/>
                  </a:lnTo>
                  <a:close/>
                  <a:moveTo>
                    <a:pt x="4829" y="2707"/>
                  </a:moveTo>
                  <a:lnTo>
                    <a:pt x="4829" y="3375"/>
                  </a:lnTo>
                  <a:lnTo>
                    <a:pt x="4161" y="3375"/>
                  </a:lnTo>
                  <a:lnTo>
                    <a:pt x="4161" y="2707"/>
                  </a:lnTo>
                  <a:close/>
                  <a:moveTo>
                    <a:pt x="5564" y="2707"/>
                  </a:moveTo>
                  <a:lnTo>
                    <a:pt x="5564" y="3375"/>
                  </a:lnTo>
                  <a:lnTo>
                    <a:pt x="4896" y="3375"/>
                  </a:lnTo>
                  <a:lnTo>
                    <a:pt x="4896" y="2707"/>
                  </a:lnTo>
                  <a:close/>
                  <a:moveTo>
                    <a:pt x="6299" y="2707"/>
                  </a:moveTo>
                  <a:lnTo>
                    <a:pt x="6299" y="3375"/>
                  </a:lnTo>
                  <a:lnTo>
                    <a:pt x="5648" y="3375"/>
                  </a:lnTo>
                  <a:lnTo>
                    <a:pt x="5648" y="2707"/>
                  </a:lnTo>
                  <a:close/>
                  <a:moveTo>
                    <a:pt x="7068" y="2707"/>
                  </a:moveTo>
                  <a:lnTo>
                    <a:pt x="7068" y="3375"/>
                  </a:lnTo>
                  <a:lnTo>
                    <a:pt x="6400" y="3375"/>
                  </a:lnTo>
                  <a:lnTo>
                    <a:pt x="6400" y="2707"/>
                  </a:lnTo>
                  <a:close/>
                  <a:moveTo>
                    <a:pt x="7803" y="2707"/>
                  </a:moveTo>
                  <a:lnTo>
                    <a:pt x="7803" y="3375"/>
                  </a:lnTo>
                  <a:lnTo>
                    <a:pt x="7135" y="3375"/>
                  </a:lnTo>
                  <a:lnTo>
                    <a:pt x="7135" y="2707"/>
                  </a:lnTo>
                  <a:close/>
                  <a:moveTo>
                    <a:pt x="8572" y="2707"/>
                  </a:moveTo>
                  <a:lnTo>
                    <a:pt x="8572" y="3375"/>
                  </a:lnTo>
                  <a:lnTo>
                    <a:pt x="7904" y="3375"/>
                  </a:lnTo>
                  <a:lnTo>
                    <a:pt x="7904" y="2707"/>
                  </a:lnTo>
                  <a:close/>
                  <a:moveTo>
                    <a:pt x="9324" y="2707"/>
                  </a:moveTo>
                  <a:lnTo>
                    <a:pt x="9324" y="3375"/>
                  </a:lnTo>
                  <a:lnTo>
                    <a:pt x="8655" y="3375"/>
                  </a:lnTo>
                  <a:lnTo>
                    <a:pt x="8655" y="2707"/>
                  </a:lnTo>
                  <a:close/>
                  <a:moveTo>
                    <a:pt x="10076" y="2707"/>
                  </a:moveTo>
                  <a:lnTo>
                    <a:pt x="10076" y="3375"/>
                  </a:lnTo>
                  <a:lnTo>
                    <a:pt x="9407" y="3375"/>
                  </a:lnTo>
                  <a:lnTo>
                    <a:pt x="9407" y="2707"/>
                  </a:lnTo>
                  <a:close/>
                  <a:moveTo>
                    <a:pt x="10828" y="2707"/>
                  </a:moveTo>
                  <a:lnTo>
                    <a:pt x="10828" y="3375"/>
                  </a:lnTo>
                  <a:lnTo>
                    <a:pt x="10159" y="3375"/>
                  </a:lnTo>
                  <a:lnTo>
                    <a:pt x="10159" y="2707"/>
                  </a:lnTo>
                  <a:close/>
                  <a:moveTo>
                    <a:pt x="11546" y="2707"/>
                  </a:moveTo>
                  <a:lnTo>
                    <a:pt x="11546" y="3375"/>
                  </a:lnTo>
                  <a:lnTo>
                    <a:pt x="10878" y="3375"/>
                  </a:lnTo>
                  <a:lnTo>
                    <a:pt x="10878" y="2707"/>
                  </a:lnTo>
                  <a:close/>
                  <a:moveTo>
                    <a:pt x="12331" y="2707"/>
                  </a:moveTo>
                  <a:lnTo>
                    <a:pt x="12298" y="3375"/>
                  </a:lnTo>
                  <a:lnTo>
                    <a:pt x="11663" y="3375"/>
                  </a:lnTo>
                  <a:lnTo>
                    <a:pt x="11663" y="2707"/>
                  </a:lnTo>
                  <a:close/>
                  <a:moveTo>
                    <a:pt x="13050" y="2707"/>
                  </a:moveTo>
                  <a:lnTo>
                    <a:pt x="13050" y="3375"/>
                  </a:lnTo>
                  <a:lnTo>
                    <a:pt x="12381" y="3375"/>
                  </a:lnTo>
                  <a:lnTo>
                    <a:pt x="12381" y="2707"/>
                  </a:lnTo>
                  <a:close/>
                  <a:moveTo>
                    <a:pt x="13802" y="2707"/>
                  </a:moveTo>
                  <a:lnTo>
                    <a:pt x="13802" y="3375"/>
                  </a:lnTo>
                  <a:lnTo>
                    <a:pt x="13133" y="3375"/>
                  </a:lnTo>
                  <a:lnTo>
                    <a:pt x="13133" y="2707"/>
                  </a:lnTo>
                  <a:close/>
                  <a:moveTo>
                    <a:pt x="14587" y="2707"/>
                  </a:moveTo>
                  <a:lnTo>
                    <a:pt x="14554" y="3375"/>
                  </a:lnTo>
                  <a:lnTo>
                    <a:pt x="13885" y="3375"/>
                  </a:lnTo>
                  <a:lnTo>
                    <a:pt x="13885" y="2707"/>
                  </a:lnTo>
                  <a:close/>
                  <a:moveTo>
                    <a:pt x="15305" y="2707"/>
                  </a:moveTo>
                  <a:lnTo>
                    <a:pt x="15305" y="3375"/>
                  </a:lnTo>
                  <a:lnTo>
                    <a:pt x="14637" y="3375"/>
                  </a:lnTo>
                  <a:lnTo>
                    <a:pt x="14637" y="2707"/>
                  </a:lnTo>
                  <a:close/>
                  <a:moveTo>
                    <a:pt x="16057" y="2707"/>
                  </a:moveTo>
                  <a:lnTo>
                    <a:pt x="16057" y="3375"/>
                  </a:lnTo>
                  <a:lnTo>
                    <a:pt x="15389" y="3375"/>
                  </a:lnTo>
                  <a:lnTo>
                    <a:pt x="15389" y="2707"/>
                  </a:lnTo>
                  <a:close/>
                  <a:moveTo>
                    <a:pt x="16792" y="2707"/>
                  </a:moveTo>
                  <a:lnTo>
                    <a:pt x="16792" y="3375"/>
                  </a:lnTo>
                  <a:lnTo>
                    <a:pt x="16124" y="3375"/>
                  </a:lnTo>
                  <a:lnTo>
                    <a:pt x="16124" y="2707"/>
                  </a:lnTo>
                  <a:close/>
                  <a:moveTo>
                    <a:pt x="17544" y="2707"/>
                  </a:moveTo>
                  <a:lnTo>
                    <a:pt x="17544" y="3375"/>
                  </a:lnTo>
                  <a:lnTo>
                    <a:pt x="16876" y="3375"/>
                  </a:lnTo>
                  <a:lnTo>
                    <a:pt x="16876" y="2707"/>
                  </a:lnTo>
                  <a:close/>
                  <a:moveTo>
                    <a:pt x="18296" y="2707"/>
                  </a:moveTo>
                  <a:lnTo>
                    <a:pt x="18296" y="3375"/>
                  </a:lnTo>
                  <a:lnTo>
                    <a:pt x="17628" y="3375"/>
                  </a:lnTo>
                  <a:lnTo>
                    <a:pt x="17628" y="2707"/>
                  </a:lnTo>
                  <a:close/>
                  <a:moveTo>
                    <a:pt x="19048" y="2707"/>
                  </a:moveTo>
                  <a:lnTo>
                    <a:pt x="19048" y="3375"/>
                  </a:lnTo>
                  <a:lnTo>
                    <a:pt x="18380" y="3375"/>
                  </a:lnTo>
                  <a:lnTo>
                    <a:pt x="18380" y="2707"/>
                  </a:lnTo>
                  <a:close/>
                  <a:moveTo>
                    <a:pt x="19800" y="2707"/>
                  </a:moveTo>
                  <a:lnTo>
                    <a:pt x="19800" y="3375"/>
                  </a:lnTo>
                  <a:lnTo>
                    <a:pt x="19132" y="3375"/>
                  </a:lnTo>
                  <a:lnTo>
                    <a:pt x="19132" y="2707"/>
                  </a:lnTo>
                  <a:close/>
                  <a:moveTo>
                    <a:pt x="20552" y="2707"/>
                  </a:moveTo>
                  <a:lnTo>
                    <a:pt x="20552" y="3375"/>
                  </a:lnTo>
                  <a:lnTo>
                    <a:pt x="19884" y="3375"/>
                  </a:lnTo>
                  <a:lnTo>
                    <a:pt x="19884" y="2707"/>
                  </a:lnTo>
                  <a:close/>
                  <a:moveTo>
                    <a:pt x="21304" y="2707"/>
                  </a:moveTo>
                  <a:lnTo>
                    <a:pt x="21304" y="3375"/>
                  </a:lnTo>
                  <a:lnTo>
                    <a:pt x="20635" y="3375"/>
                  </a:lnTo>
                  <a:lnTo>
                    <a:pt x="20635" y="2707"/>
                  </a:lnTo>
                  <a:close/>
                  <a:moveTo>
                    <a:pt x="22039" y="2707"/>
                  </a:moveTo>
                  <a:lnTo>
                    <a:pt x="22039" y="3375"/>
                  </a:lnTo>
                  <a:lnTo>
                    <a:pt x="21371" y="3375"/>
                  </a:lnTo>
                  <a:lnTo>
                    <a:pt x="21371" y="2707"/>
                  </a:lnTo>
                  <a:close/>
                  <a:moveTo>
                    <a:pt x="22791" y="2707"/>
                  </a:moveTo>
                  <a:lnTo>
                    <a:pt x="22791" y="3375"/>
                  </a:lnTo>
                  <a:lnTo>
                    <a:pt x="22122" y="3375"/>
                  </a:lnTo>
                  <a:lnTo>
                    <a:pt x="22122" y="2707"/>
                  </a:lnTo>
                  <a:close/>
                  <a:moveTo>
                    <a:pt x="23559" y="2707"/>
                  </a:moveTo>
                  <a:lnTo>
                    <a:pt x="23543" y="3375"/>
                  </a:lnTo>
                  <a:lnTo>
                    <a:pt x="22874" y="3375"/>
                  </a:lnTo>
                  <a:lnTo>
                    <a:pt x="22874" y="2707"/>
                  </a:lnTo>
                  <a:close/>
                  <a:moveTo>
                    <a:pt x="24295" y="2707"/>
                  </a:moveTo>
                  <a:lnTo>
                    <a:pt x="24295" y="3375"/>
                  </a:lnTo>
                  <a:lnTo>
                    <a:pt x="23626" y="3375"/>
                  </a:lnTo>
                  <a:lnTo>
                    <a:pt x="23626" y="2707"/>
                  </a:lnTo>
                  <a:close/>
                  <a:moveTo>
                    <a:pt x="25046" y="2707"/>
                  </a:moveTo>
                  <a:lnTo>
                    <a:pt x="25046" y="3375"/>
                  </a:lnTo>
                  <a:lnTo>
                    <a:pt x="24378" y="3375"/>
                  </a:lnTo>
                  <a:lnTo>
                    <a:pt x="24378" y="2707"/>
                  </a:lnTo>
                  <a:close/>
                  <a:moveTo>
                    <a:pt x="25798" y="2707"/>
                  </a:moveTo>
                  <a:lnTo>
                    <a:pt x="25798" y="3375"/>
                  </a:lnTo>
                  <a:lnTo>
                    <a:pt x="25130" y="3375"/>
                  </a:lnTo>
                  <a:lnTo>
                    <a:pt x="25130" y="2707"/>
                  </a:lnTo>
                  <a:close/>
                  <a:moveTo>
                    <a:pt x="26550" y="2707"/>
                  </a:moveTo>
                  <a:lnTo>
                    <a:pt x="26550" y="3375"/>
                  </a:lnTo>
                  <a:lnTo>
                    <a:pt x="25882" y="3375"/>
                  </a:lnTo>
                  <a:lnTo>
                    <a:pt x="25882" y="2707"/>
                  </a:lnTo>
                  <a:close/>
                  <a:moveTo>
                    <a:pt x="27285" y="2707"/>
                  </a:moveTo>
                  <a:lnTo>
                    <a:pt x="27285" y="3375"/>
                  </a:lnTo>
                  <a:lnTo>
                    <a:pt x="26617" y="3375"/>
                  </a:lnTo>
                  <a:lnTo>
                    <a:pt x="26617" y="2707"/>
                  </a:lnTo>
                  <a:close/>
                  <a:moveTo>
                    <a:pt x="28037" y="2707"/>
                  </a:moveTo>
                  <a:lnTo>
                    <a:pt x="28037" y="3375"/>
                  </a:lnTo>
                  <a:lnTo>
                    <a:pt x="27369" y="3375"/>
                  </a:lnTo>
                  <a:lnTo>
                    <a:pt x="27369" y="2707"/>
                  </a:lnTo>
                  <a:close/>
                  <a:moveTo>
                    <a:pt x="28789" y="2707"/>
                  </a:moveTo>
                  <a:lnTo>
                    <a:pt x="28789" y="3375"/>
                  </a:lnTo>
                  <a:lnTo>
                    <a:pt x="28121" y="3375"/>
                  </a:lnTo>
                  <a:lnTo>
                    <a:pt x="28121" y="2707"/>
                  </a:lnTo>
                  <a:close/>
                  <a:moveTo>
                    <a:pt x="29541" y="2707"/>
                  </a:moveTo>
                  <a:lnTo>
                    <a:pt x="29541" y="3375"/>
                  </a:lnTo>
                  <a:lnTo>
                    <a:pt x="28873" y="3375"/>
                  </a:lnTo>
                  <a:lnTo>
                    <a:pt x="28873" y="2707"/>
                  </a:lnTo>
                  <a:close/>
                  <a:moveTo>
                    <a:pt x="30293" y="2707"/>
                  </a:moveTo>
                  <a:lnTo>
                    <a:pt x="30293" y="3375"/>
                  </a:lnTo>
                  <a:lnTo>
                    <a:pt x="29625" y="3375"/>
                  </a:lnTo>
                  <a:lnTo>
                    <a:pt x="29625" y="2707"/>
                  </a:lnTo>
                  <a:close/>
                  <a:moveTo>
                    <a:pt x="31045" y="2707"/>
                  </a:moveTo>
                  <a:lnTo>
                    <a:pt x="31045" y="3375"/>
                  </a:lnTo>
                  <a:lnTo>
                    <a:pt x="30377" y="3375"/>
                  </a:lnTo>
                  <a:lnTo>
                    <a:pt x="30377" y="2707"/>
                  </a:lnTo>
                  <a:close/>
                  <a:moveTo>
                    <a:pt x="31797" y="2707"/>
                  </a:moveTo>
                  <a:lnTo>
                    <a:pt x="31797" y="3375"/>
                  </a:lnTo>
                  <a:lnTo>
                    <a:pt x="31128" y="3375"/>
                  </a:lnTo>
                  <a:lnTo>
                    <a:pt x="31128" y="2707"/>
                  </a:lnTo>
                  <a:close/>
                  <a:moveTo>
                    <a:pt x="32549" y="2707"/>
                  </a:moveTo>
                  <a:lnTo>
                    <a:pt x="32549" y="3375"/>
                  </a:lnTo>
                  <a:lnTo>
                    <a:pt x="31847" y="3375"/>
                  </a:lnTo>
                  <a:lnTo>
                    <a:pt x="31847" y="2707"/>
                  </a:lnTo>
                  <a:close/>
                  <a:moveTo>
                    <a:pt x="1070" y="3442"/>
                  </a:moveTo>
                  <a:lnTo>
                    <a:pt x="1070" y="4110"/>
                  </a:lnTo>
                  <a:lnTo>
                    <a:pt x="401" y="4110"/>
                  </a:lnTo>
                  <a:lnTo>
                    <a:pt x="401" y="3442"/>
                  </a:lnTo>
                  <a:close/>
                  <a:moveTo>
                    <a:pt x="1822" y="3442"/>
                  </a:moveTo>
                  <a:lnTo>
                    <a:pt x="1822" y="4110"/>
                  </a:lnTo>
                  <a:lnTo>
                    <a:pt x="1153" y="4110"/>
                  </a:lnTo>
                  <a:lnTo>
                    <a:pt x="1153" y="3442"/>
                  </a:lnTo>
                  <a:close/>
                  <a:moveTo>
                    <a:pt x="2573" y="3442"/>
                  </a:moveTo>
                  <a:lnTo>
                    <a:pt x="2573" y="4110"/>
                  </a:lnTo>
                  <a:lnTo>
                    <a:pt x="1905" y="4110"/>
                  </a:lnTo>
                  <a:lnTo>
                    <a:pt x="1905" y="3442"/>
                  </a:lnTo>
                  <a:close/>
                  <a:moveTo>
                    <a:pt x="4077" y="3442"/>
                  </a:moveTo>
                  <a:lnTo>
                    <a:pt x="4077" y="4110"/>
                  </a:lnTo>
                  <a:lnTo>
                    <a:pt x="3409" y="4110"/>
                  </a:lnTo>
                  <a:lnTo>
                    <a:pt x="3409" y="3442"/>
                  </a:lnTo>
                  <a:close/>
                  <a:moveTo>
                    <a:pt x="4829" y="3442"/>
                  </a:moveTo>
                  <a:lnTo>
                    <a:pt x="4829" y="4110"/>
                  </a:lnTo>
                  <a:lnTo>
                    <a:pt x="4161" y="4110"/>
                  </a:lnTo>
                  <a:lnTo>
                    <a:pt x="4161" y="3442"/>
                  </a:lnTo>
                  <a:close/>
                  <a:moveTo>
                    <a:pt x="5564" y="3442"/>
                  </a:moveTo>
                  <a:lnTo>
                    <a:pt x="5564" y="4110"/>
                  </a:lnTo>
                  <a:lnTo>
                    <a:pt x="4896" y="4110"/>
                  </a:lnTo>
                  <a:lnTo>
                    <a:pt x="4896" y="3442"/>
                  </a:lnTo>
                  <a:close/>
                  <a:moveTo>
                    <a:pt x="7068" y="3442"/>
                  </a:moveTo>
                  <a:lnTo>
                    <a:pt x="7068" y="4110"/>
                  </a:lnTo>
                  <a:lnTo>
                    <a:pt x="6400" y="4110"/>
                  </a:lnTo>
                  <a:lnTo>
                    <a:pt x="6400" y="3442"/>
                  </a:lnTo>
                  <a:close/>
                  <a:moveTo>
                    <a:pt x="8572" y="3442"/>
                  </a:moveTo>
                  <a:lnTo>
                    <a:pt x="8572" y="4110"/>
                  </a:lnTo>
                  <a:lnTo>
                    <a:pt x="7904" y="4110"/>
                  </a:lnTo>
                  <a:lnTo>
                    <a:pt x="7904" y="3442"/>
                  </a:lnTo>
                  <a:close/>
                  <a:moveTo>
                    <a:pt x="10076" y="3442"/>
                  </a:moveTo>
                  <a:lnTo>
                    <a:pt x="10076" y="4110"/>
                  </a:lnTo>
                  <a:lnTo>
                    <a:pt x="9407" y="4110"/>
                  </a:lnTo>
                  <a:lnTo>
                    <a:pt x="9407" y="3442"/>
                  </a:lnTo>
                  <a:close/>
                  <a:moveTo>
                    <a:pt x="11546" y="3442"/>
                  </a:moveTo>
                  <a:lnTo>
                    <a:pt x="11546" y="4110"/>
                  </a:lnTo>
                  <a:lnTo>
                    <a:pt x="10878" y="4110"/>
                  </a:lnTo>
                  <a:lnTo>
                    <a:pt x="10878" y="3442"/>
                  </a:lnTo>
                  <a:close/>
                  <a:moveTo>
                    <a:pt x="12331" y="3442"/>
                  </a:moveTo>
                  <a:lnTo>
                    <a:pt x="12298" y="4110"/>
                  </a:lnTo>
                  <a:lnTo>
                    <a:pt x="11663" y="4110"/>
                  </a:lnTo>
                  <a:lnTo>
                    <a:pt x="11663" y="3442"/>
                  </a:lnTo>
                  <a:close/>
                  <a:moveTo>
                    <a:pt x="13050" y="3442"/>
                  </a:moveTo>
                  <a:lnTo>
                    <a:pt x="13050" y="4110"/>
                  </a:lnTo>
                  <a:lnTo>
                    <a:pt x="12381" y="4110"/>
                  </a:lnTo>
                  <a:lnTo>
                    <a:pt x="12381" y="3442"/>
                  </a:lnTo>
                  <a:close/>
                  <a:moveTo>
                    <a:pt x="14587" y="3442"/>
                  </a:moveTo>
                  <a:lnTo>
                    <a:pt x="14554" y="4110"/>
                  </a:lnTo>
                  <a:lnTo>
                    <a:pt x="13885" y="4110"/>
                  </a:lnTo>
                  <a:lnTo>
                    <a:pt x="13885" y="3442"/>
                  </a:lnTo>
                  <a:close/>
                  <a:moveTo>
                    <a:pt x="16057" y="3442"/>
                  </a:moveTo>
                  <a:lnTo>
                    <a:pt x="16057" y="4110"/>
                  </a:lnTo>
                  <a:lnTo>
                    <a:pt x="15389" y="4110"/>
                  </a:lnTo>
                  <a:lnTo>
                    <a:pt x="15389" y="3442"/>
                  </a:lnTo>
                  <a:close/>
                  <a:moveTo>
                    <a:pt x="17544" y="3442"/>
                  </a:moveTo>
                  <a:lnTo>
                    <a:pt x="17544" y="4110"/>
                  </a:lnTo>
                  <a:lnTo>
                    <a:pt x="16876" y="4110"/>
                  </a:lnTo>
                  <a:lnTo>
                    <a:pt x="16876" y="3442"/>
                  </a:lnTo>
                  <a:close/>
                  <a:moveTo>
                    <a:pt x="19048" y="3442"/>
                  </a:moveTo>
                  <a:lnTo>
                    <a:pt x="19048" y="4110"/>
                  </a:lnTo>
                  <a:lnTo>
                    <a:pt x="18380" y="4110"/>
                  </a:lnTo>
                  <a:lnTo>
                    <a:pt x="18380" y="3442"/>
                  </a:lnTo>
                  <a:close/>
                  <a:moveTo>
                    <a:pt x="20552" y="3442"/>
                  </a:moveTo>
                  <a:lnTo>
                    <a:pt x="20552" y="4110"/>
                  </a:lnTo>
                  <a:lnTo>
                    <a:pt x="19884" y="4110"/>
                  </a:lnTo>
                  <a:lnTo>
                    <a:pt x="19884" y="3442"/>
                  </a:lnTo>
                  <a:close/>
                  <a:moveTo>
                    <a:pt x="21304" y="3442"/>
                  </a:moveTo>
                  <a:lnTo>
                    <a:pt x="21304" y="4110"/>
                  </a:lnTo>
                  <a:lnTo>
                    <a:pt x="20635" y="4110"/>
                  </a:lnTo>
                  <a:lnTo>
                    <a:pt x="20635" y="3442"/>
                  </a:lnTo>
                  <a:close/>
                  <a:moveTo>
                    <a:pt x="22039" y="3442"/>
                  </a:moveTo>
                  <a:lnTo>
                    <a:pt x="22039" y="4110"/>
                  </a:lnTo>
                  <a:lnTo>
                    <a:pt x="21371" y="4110"/>
                  </a:lnTo>
                  <a:lnTo>
                    <a:pt x="21371" y="3442"/>
                  </a:lnTo>
                  <a:close/>
                  <a:moveTo>
                    <a:pt x="23559" y="3442"/>
                  </a:moveTo>
                  <a:lnTo>
                    <a:pt x="23543" y="4110"/>
                  </a:lnTo>
                  <a:lnTo>
                    <a:pt x="22874" y="4110"/>
                  </a:lnTo>
                  <a:lnTo>
                    <a:pt x="22874" y="3442"/>
                  </a:lnTo>
                  <a:close/>
                  <a:moveTo>
                    <a:pt x="25046" y="3442"/>
                  </a:moveTo>
                  <a:lnTo>
                    <a:pt x="25046" y="4110"/>
                  </a:lnTo>
                  <a:lnTo>
                    <a:pt x="24378" y="4110"/>
                  </a:lnTo>
                  <a:lnTo>
                    <a:pt x="24378" y="3442"/>
                  </a:lnTo>
                  <a:close/>
                  <a:moveTo>
                    <a:pt x="26550" y="3442"/>
                  </a:moveTo>
                  <a:lnTo>
                    <a:pt x="26550" y="4110"/>
                  </a:lnTo>
                  <a:lnTo>
                    <a:pt x="25882" y="4110"/>
                  </a:lnTo>
                  <a:lnTo>
                    <a:pt x="25882" y="3442"/>
                  </a:lnTo>
                  <a:close/>
                  <a:moveTo>
                    <a:pt x="28037" y="3442"/>
                  </a:moveTo>
                  <a:lnTo>
                    <a:pt x="28037" y="4110"/>
                  </a:lnTo>
                  <a:lnTo>
                    <a:pt x="27369" y="4110"/>
                  </a:lnTo>
                  <a:lnTo>
                    <a:pt x="27369" y="3442"/>
                  </a:lnTo>
                  <a:close/>
                  <a:moveTo>
                    <a:pt x="30293" y="3442"/>
                  </a:moveTo>
                  <a:lnTo>
                    <a:pt x="30293" y="4110"/>
                  </a:lnTo>
                  <a:lnTo>
                    <a:pt x="29625" y="4110"/>
                  </a:lnTo>
                  <a:lnTo>
                    <a:pt x="29625" y="3442"/>
                  </a:lnTo>
                  <a:close/>
                  <a:moveTo>
                    <a:pt x="31045" y="3442"/>
                  </a:moveTo>
                  <a:lnTo>
                    <a:pt x="31045" y="4110"/>
                  </a:lnTo>
                  <a:lnTo>
                    <a:pt x="30377" y="4110"/>
                  </a:lnTo>
                  <a:lnTo>
                    <a:pt x="30377" y="3442"/>
                  </a:lnTo>
                  <a:close/>
                  <a:moveTo>
                    <a:pt x="31797" y="3442"/>
                  </a:moveTo>
                  <a:lnTo>
                    <a:pt x="31797" y="4110"/>
                  </a:lnTo>
                  <a:lnTo>
                    <a:pt x="31128" y="4110"/>
                  </a:lnTo>
                  <a:lnTo>
                    <a:pt x="31128" y="3442"/>
                  </a:lnTo>
                  <a:close/>
                  <a:moveTo>
                    <a:pt x="32549" y="3442"/>
                  </a:moveTo>
                  <a:lnTo>
                    <a:pt x="32549" y="4110"/>
                  </a:lnTo>
                  <a:lnTo>
                    <a:pt x="31847" y="4110"/>
                  </a:lnTo>
                  <a:lnTo>
                    <a:pt x="31847" y="3442"/>
                  </a:lnTo>
                  <a:close/>
                  <a:moveTo>
                    <a:pt x="3325" y="3459"/>
                  </a:moveTo>
                  <a:lnTo>
                    <a:pt x="3325" y="4127"/>
                  </a:lnTo>
                  <a:lnTo>
                    <a:pt x="2657" y="4127"/>
                  </a:lnTo>
                  <a:lnTo>
                    <a:pt x="2657" y="3459"/>
                  </a:lnTo>
                  <a:close/>
                  <a:moveTo>
                    <a:pt x="6333" y="3459"/>
                  </a:moveTo>
                  <a:lnTo>
                    <a:pt x="6333" y="4127"/>
                  </a:lnTo>
                  <a:lnTo>
                    <a:pt x="5665" y="4127"/>
                  </a:lnTo>
                  <a:lnTo>
                    <a:pt x="5665" y="3459"/>
                  </a:lnTo>
                  <a:close/>
                  <a:moveTo>
                    <a:pt x="7820" y="3459"/>
                  </a:moveTo>
                  <a:lnTo>
                    <a:pt x="7820" y="4127"/>
                  </a:lnTo>
                  <a:lnTo>
                    <a:pt x="7152" y="4127"/>
                  </a:lnTo>
                  <a:lnTo>
                    <a:pt x="7152" y="3459"/>
                  </a:lnTo>
                  <a:close/>
                  <a:moveTo>
                    <a:pt x="9324" y="3459"/>
                  </a:moveTo>
                  <a:lnTo>
                    <a:pt x="9324" y="4127"/>
                  </a:lnTo>
                  <a:lnTo>
                    <a:pt x="8655" y="4127"/>
                  </a:lnTo>
                  <a:lnTo>
                    <a:pt x="8655" y="3459"/>
                  </a:lnTo>
                  <a:close/>
                  <a:moveTo>
                    <a:pt x="10844" y="3459"/>
                  </a:moveTo>
                  <a:lnTo>
                    <a:pt x="10828" y="4127"/>
                  </a:lnTo>
                  <a:lnTo>
                    <a:pt x="10159" y="4127"/>
                  </a:lnTo>
                  <a:lnTo>
                    <a:pt x="10159" y="3459"/>
                  </a:lnTo>
                  <a:close/>
                  <a:moveTo>
                    <a:pt x="13802" y="3459"/>
                  </a:moveTo>
                  <a:lnTo>
                    <a:pt x="13802" y="4127"/>
                  </a:lnTo>
                  <a:lnTo>
                    <a:pt x="13133" y="4127"/>
                  </a:lnTo>
                  <a:lnTo>
                    <a:pt x="13133" y="3459"/>
                  </a:lnTo>
                  <a:close/>
                  <a:moveTo>
                    <a:pt x="15305" y="3459"/>
                  </a:moveTo>
                  <a:lnTo>
                    <a:pt x="15305" y="4127"/>
                  </a:lnTo>
                  <a:lnTo>
                    <a:pt x="14637" y="4127"/>
                  </a:lnTo>
                  <a:lnTo>
                    <a:pt x="14637" y="3459"/>
                  </a:lnTo>
                  <a:close/>
                  <a:moveTo>
                    <a:pt x="16809" y="3459"/>
                  </a:moveTo>
                  <a:lnTo>
                    <a:pt x="16809" y="4127"/>
                  </a:lnTo>
                  <a:lnTo>
                    <a:pt x="16141" y="4127"/>
                  </a:lnTo>
                  <a:lnTo>
                    <a:pt x="16141" y="3459"/>
                  </a:lnTo>
                  <a:close/>
                  <a:moveTo>
                    <a:pt x="18296" y="3459"/>
                  </a:moveTo>
                  <a:lnTo>
                    <a:pt x="18296" y="4127"/>
                  </a:lnTo>
                  <a:lnTo>
                    <a:pt x="17628" y="4127"/>
                  </a:lnTo>
                  <a:lnTo>
                    <a:pt x="17628" y="3459"/>
                  </a:lnTo>
                  <a:close/>
                  <a:moveTo>
                    <a:pt x="19800" y="3459"/>
                  </a:moveTo>
                  <a:lnTo>
                    <a:pt x="19800" y="4127"/>
                  </a:lnTo>
                  <a:lnTo>
                    <a:pt x="19132" y="4127"/>
                  </a:lnTo>
                  <a:lnTo>
                    <a:pt x="19132" y="3459"/>
                  </a:lnTo>
                  <a:close/>
                  <a:moveTo>
                    <a:pt x="22808" y="3459"/>
                  </a:moveTo>
                  <a:lnTo>
                    <a:pt x="22808" y="4127"/>
                  </a:lnTo>
                  <a:lnTo>
                    <a:pt x="22139" y="4127"/>
                  </a:lnTo>
                  <a:lnTo>
                    <a:pt x="22139" y="3459"/>
                  </a:lnTo>
                  <a:close/>
                  <a:moveTo>
                    <a:pt x="24295" y="3459"/>
                  </a:moveTo>
                  <a:lnTo>
                    <a:pt x="24295" y="4127"/>
                  </a:lnTo>
                  <a:lnTo>
                    <a:pt x="23626" y="4127"/>
                  </a:lnTo>
                  <a:lnTo>
                    <a:pt x="23626" y="3459"/>
                  </a:lnTo>
                  <a:close/>
                  <a:moveTo>
                    <a:pt x="25798" y="3459"/>
                  </a:moveTo>
                  <a:lnTo>
                    <a:pt x="25798" y="4127"/>
                  </a:lnTo>
                  <a:lnTo>
                    <a:pt x="25130" y="4127"/>
                  </a:lnTo>
                  <a:lnTo>
                    <a:pt x="25130" y="3459"/>
                  </a:lnTo>
                  <a:close/>
                  <a:moveTo>
                    <a:pt x="27302" y="3459"/>
                  </a:moveTo>
                  <a:lnTo>
                    <a:pt x="27302" y="4127"/>
                  </a:lnTo>
                  <a:lnTo>
                    <a:pt x="26634" y="4127"/>
                  </a:lnTo>
                  <a:lnTo>
                    <a:pt x="26634" y="3459"/>
                  </a:lnTo>
                  <a:close/>
                  <a:moveTo>
                    <a:pt x="28789" y="3459"/>
                  </a:moveTo>
                  <a:lnTo>
                    <a:pt x="28789" y="4127"/>
                  </a:lnTo>
                  <a:lnTo>
                    <a:pt x="28121" y="4127"/>
                  </a:lnTo>
                  <a:lnTo>
                    <a:pt x="28121" y="3459"/>
                  </a:lnTo>
                  <a:close/>
                  <a:moveTo>
                    <a:pt x="29558" y="3459"/>
                  </a:moveTo>
                  <a:lnTo>
                    <a:pt x="29558" y="4127"/>
                  </a:lnTo>
                  <a:lnTo>
                    <a:pt x="28889" y="4127"/>
                  </a:lnTo>
                  <a:lnTo>
                    <a:pt x="28889" y="3459"/>
                  </a:lnTo>
                  <a:close/>
                  <a:moveTo>
                    <a:pt x="1070" y="4194"/>
                  </a:moveTo>
                  <a:lnTo>
                    <a:pt x="1070" y="4862"/>
                  </a:lnTo>
                  <a:lnTo>
                    <a:pt x="401" y="4862"/>
                  </a:lnTo>
                  <a:lnTo>
                    <a:pt x="401" y="4194"/>
                  </a:lnTo>
                  <a:close/>
                  <a:moveTo>
                    <a:pt x="1822" y="4194"/>
                  </a:moveTo>
                  <a:lnTo>
                    <a:pt x="1822" y="4862"/>
                  </a:lnTo>
                  <a:lnTo>
                    <a:pt x="1153" y="4862"/>
                  </a:lnTo>
                  <a:lnTo>
                    <a:pt x="1153" y="4194"/>
                  </a:lnTo>
                  <a:close/>
                  <a:moveTo>
                    <a:pt x="2573" y="4194"/>
                  </a:moveTo>
                  <a:lnTo>
                    <a:pt x="2573" y="4862"/>
                  </a:lnTo>
                  <a:lnTo>
                    <a:pt x="1905" y="4862"/>
                  </a:lnTo>
                  <a:lnTo>
                    <a:pt x="1905" y="4194"/>
                  </a:lnTo>
                  <a:close/>
                  <a:moveTo>
                    <a:pt x="4077" y="4194"/>
                  </a:moveTo>
                  <a:lnTo>
                    <a:pt x="4077" y="4862"/>
                  </a:lnTo>
                  <a:lnTo>
                    <a:pt x="3409" y="4862"/>
                  </a:lnTo>
                  <a:lnTo>
                    <a:pt x="3409" y="4194"/>
                  </a:lnTo>
                  <a:close/>
                  <a:moveTo>
                    <a:pt x="4829" y="4194"/>
                  </a:moveTo>
                  <a:lnTo>
                    <a:pt x="4829" y="4862"/>
                  </a:lnTo>
                  <a:lnTo>
                    <a:pt x="4161" y="4862"/>
                  </a:lnTo>
                  <a:lnTo>
                    <a:pt x="4161" y="4194"/>
                  </a:lnTo>
                  <a:close/>
                  <a:moveTo>
                    <a:pt x="5564" y="4194"/>
                  </a:moveTo>
                  <a:lnTo>
                    <a:pt x="5564" y="4862"/>
                  </a:lnTo>
                  <a:lnTo>
                    <a:pt x="4896" y="4862"/>
                  </a:lnTo>
                  <a:lnTo>
                    <a:pt x="4896" y="4194"/>
                  </a:lnTo>
                  <a:close/>
                  <a:moveTo>
                    <a:pt x="7068" y="4194"/>
                  </a:moveTo>
                  <a:lnTo>
                    <a:pt x="7068" y="4862"/>
                  </a:lnTo>
                  <a:lnTo>
                    <a:pt x="6400" y="4862"/>
                  </a:lnTo>
                  <a:lnTo>
                    <a:pt x="6400" y="4194"/>
                  </a:lnTo>
                  <a:close/>
                  <a:moveTo>
                    <a:pt x="8572" y="4194"/>
                  </a:moveTo>
                  <a:lnTo>
                    <a:pt x="8572" y="4862"/>
                  </a:lnTo>
                  <a:lnTo>
                    <a:pt x="7904" y="4862"/>
                  </a:lnTo>
                  <a:lnTo>
                    <a:pt x="7904" y="4194"/>
                  </a:lnTo>
                  <a:close/>
                  <a:moveTo>
                    <a:pt x="10076" y="4194"/>
                  </a:moveTo>
                  <a:lnTo>
                    <a:pt x="10076" y="4862"/>
                  </a:lnTo>
                  <a:lnTo>
                    <a:pt x="9407" y="4862"/>
                  </a:lnTo>
                  <a:lnTo>
                    <a:pt x="9407" y="4194"/>
                  </a:lnTo>
                  <a:close/>
                  <a:moveTo>
                    <a:pt x="11546" y="4194"/>
                  </a:moveTo>
                  <a:lnTo>
                    <a:pt x="11546" y="4862"/>
                  </a:lnTo>
                  <a:lnTo>
                    <a:pt x="10878" y="4862"/>
                  </a:lnTo>
                  <a:lnTo>
                    <a:pt x="10878" y="4194"/>
                  </a:lnTo>
                  <a:close/>
                  <a:moveTo>
                    <a:pt x="12298" y="4194"/>
                  </a:moveTo>
                  <a:lnTo>
                    <a:pt x="12298" y="4862"/>
                  </a:lnTo>
                  <a:lnTo>
                    <a:pt x="11663" y="4862"/>
                  </a:lnTo>
                  <a:lnTo>
                    <a:pt x="11630" y="4194"/>
                  </a:lnTo>
                  <a:close/>
                  <a:moveTo>
                    <a:pt x="13050" y="4194"/>
                  </a:moveTo>
                  <a:lnTo>
                    <a:pt x="13050" y="4862"/>
                  </a:lnTo>
                  <a:lnTo>
                    <a:pt x="12381" y="4862"/>
                  </a:lnTo>
                  <a:lnTo>
                    <a:pt x="12381" y="4194"/>
                  </a:lnTo>
                  <a:close/>
                  <a:moveTo>
                    <a:pt x="14587" y="4194"/>
                  </a:moveTo>
                  <a:lnTo>
                    <a:pt x="14587" y="4862"/>
                  </a:lnTo>
                  <a:lnTo>
                    <a:pt x="13919" y="4862"/>
                  </a:lnTo>
                  <a:lnTo>
                    <a:pt x="13885" y="4194"/>
                  </a:lnTo>
                  <a:close/>
                  <a:moveTo>
                    <a:pt x="16057" y="4194"/>
                  </a:moveTo>
                  <a:lnTo>
                    <a:pt x="16057" y="4862"/>
                  </a:lnTo>
                  <a:lnTo>
                    <a:pt x="15389" y="4862"/>
                  </a:lnTo>
                  <a:lnTo>
                    <a:pt x="15389" y="4194"/>
                  </a:lnTo>
                  <a:close/>
                  <a:moveTo>
                    <a:pt x="17544" y="4194"/>
                  </a:moveTo>
                  <a:lnTo>
                    <a:pt x="17544" y="4862"/>
                  </a:lnTo>
                  <a:lnTo>
                    <a:pt x="16876" y="4862"/>
                  </a:lnTo>
                  <a:lnTo>
                    <a:pt x="16876" y="4194"/>
                  </a:lnTo>
                  <a:close/>
                  <a:moveTo>
                    <a:pt x="19048" y="4194"/>
                  </a:moveTo>
                  <a:lnTo>
                    <a:pt x="19048" y="4862"/>
                  </a:lnTo>
                  <a:lnTo>
                    <a:pt x="18380" y="4862"/>
                  </a:lnTo>
                  <a:lnTo>
                    <a:pt x="18380" y="4194"/>
                  </a:lnTo>
                  <a:close/>
                  <a:moveTo>
                    <a:pt x="20552" y="4194"/>
                  </a:moveTo>
                  <a:lnTo>
                    <a:pt x="20552" y="4862"/>
                  </a:lnTo>
                  <a:lnTo>
                    <a:pt x="19884" y="4862"/>
                  </a:lnTo>
                  <a:lnTo>
                    <a:pt x="19884" y="4194"/>
                  </a:lnTo>
                  <a:close/>
                  <a:moveTo>
                    <a:pt x="21304" y="4194"/>
                  </a:moveTo>
                  <a:lnTo>
                    <a:pt x="21304" y="4862"/>
                  </a:lnTo>
                  <a:lnTo>
                    <a:pt x="20635" y="4862"/>
                  </a:lnTo>
                  <a:lnTo>
                    <a:pt x="20635" y="4194"/>
                  </a:lnTo>
                  <a:close/>
                  <a:moveTo>
                    <a:pt x="22039" y="4194"/>
                  </a:moveTo>
                  <a:lnTo>
                    <a:pt x="22039" y="4862"/>
                  </a:lnTo>
                  <a:lnTo>
                    <a:pt x="21371" y="4862"/>
                  </a:lnTo>
                  <a:lnTo>
                    <a:pt x="21371" y="4194"/>
                  </a:lnTo>
                  <a:close/>
                  <a:moveTo>
                    <a:pt x="23559" y="4194"/>
                  </a:moveTo>
                  <a:lnTo>
                    <a:pt x="23559" y="4862"/>
                  </a:lnTo>
                  <a:lnTo>
                    <a:pt x="22891" y="4862"/>
                  </a:lnTo>
                  <a:lnTo>
                    <a:pt x="22874" y="4194"/>
                  </a:lnTo>
                  <a:close/>
                  <a:moveTo>
                    <a:pt x="25046" y="4194"/>
                  </a:moveTo>
                  <a:lnTo>
                    <a:pt x="25046" y="4862"/>
                  </a:lnTo>
                  <a:lnTo>
                    <a:pt x="24378" y="4862"/>
                  </a:lnTo>
                  <a:lnTo>
                    <a:pt x="24378" y="4194"/>
                  </a:lnTo>
                  <a:close/>
                  <a:moveTo>
                    <a:pt x="26550" y="4194"/>
                  </a:moveTo>
                  <a:lnTo>
                    <a:pt x="26550" y="4862"/>
                  </a:lnTo>
                  <a:lnTo>
                    <a:pt x="25882" y="4862"/>
                  </a:lnTo>
                  <a:lnTo>
                    <a:pt x="25882" y="4194"/>
                  </a:lnTo>
                  <a:close/>
                  <a:moveTo>
                    <a:pt x="28037" y="4194"/>
                  </a:moveTo>
                  <a:lnTo>
                    <a:pt x="28037" y="4862"/>
                  </a:lnTo>
                  <a:lnTo>
                    <a:pt x="27369" y="4862"/>
                  </a:lnTo>
                  <a:lnTo>
                    <a:pt x="27369" y="4194"/>
                  </a:lnTo>
                  <a:close/>
                  <a:moveTo>
                    <a:pt x="29541" y="4194"/>
                  </a:moveTo>
                  <a:lnTo>
                    <a:pt x="29541" y="4862"/>
                  </a:lnTo>
                  <a:lnTo>
                    <a:pt x="28873" y="4862"/>
                  </a:lnTo>
                  <a:lnTo>
                    <a:pt x="28873" y="4194"/>
                  </a:lnTo>
                  <a:close/>
                  <a:moveTo>
                    <a:pt x="30293" y="4194"/>
                  </a:moveTo>
                  <a:lnTo>
                    <a:pt x="30293" y="4862"/>
                  </a:lnTo>
                  <a:lnTo>
                    <a:pt x="29625" y="4862"/>
                  </a:lnTo>
                  <a:lnTo>
                    <a:pt x="29625" y="4194"/>
                  </a:lnTo>
                  <a:close/>
                  <a:moveTo>
                    <a:pt x="31045" y="4194"/>
                  </a:moveTo>
                  <a:lnTo>
                    <a:pt x="31045" y="4862"/>
                  </a:lnTo>
                  <a:lnTo>
                    <a:pt x="30377" y="4862"/>
                  </a:lnTo>
                  <a:lnTo>
                    <a:pt x="30377" y="4194"/>
                  </a:lnTo>
                  <a:close/>
                  <a:moveTo>
                    <a:pt x="31797" y="4194"/>
                  </a:moveTo>
                  <a:lnTo>
                    <a:pt x="31797" y="4862"/>
                  </a:lnTo>
                  <a:lnTo>
                    <a:pt x="31128" y="4862"/>
                  </a:lnTo>
                  <a:lnTo>
                    <a:pt x="31128" y="4194"/>
                  </a:lnTo>
                  <a:close/>
                  <a:moveTo>
                    <a:pt x="32549" y="4194"/>
                  </a:moveTo>
                  <a:lnTo>
                    <a:pt x="32549" y="4862"/>
                  </a:lnTo>
                  <a:lnTo>
                    <a:pt x="31847" y="4862"/>
                  </a:lnTo>
                  <a:lnTo>
                    <a:pt x="31847" y="4194"/>
                  </a:lnTo>
                  <a:close/>
                  <a:moveTo>
                    <a:pt x="3325" y="4194"/>
                  </a:moveTo>
                  <a:lnTo>
                    <a:pt x="3325" y="4879"/>
                  </a:lnTo>
                  <a:lnTo>
                    <a:pt x="2657" y="4879"/>
                  </a:lnTo>
                  <a:lnTo>
                    <a:pt x="2657" y="4194"/>
                  </a:lnTo>
                  <a:close/>
                  <a:moveTo>
                    <a:pt x="6333" y="4194"/>
                  </a:moveTo>
                  <a:lnTo>
                    <a:pt x="6333" y="4879"/>
                  </a:lnTo>
                  <a:lnTo>
                    <a:pt x="5665" y="4879"/>
                  </a:lnTo>
                  <a:lnTo>
                    <a:pt x="5665" y="4194"/>
                  </a:lnTo>
                  <a:close/>
                  <a:moveTo>
                    <a:pt x="7820" y="4194"/>
                  </a:moveTo>
                  <a:lnTo>
                    <a:pt x="7820" y="4879"/>
                  </a:lnTo>
                  <a:lnTo>
                    <a:pt x="7152" y="4879"/>
                  </a:lnTo>
                  <a:lnTo>
                    <a:pt x="7152" y="4194"/>
                  </a:lnTo>
                  <a:close/>
                  <a:moveTo>
                    <a:pt x="9324" y="4194"/>
                  </a:moveTo>
                  <a:lnTo>
                    <a:pt x="9324" y="4879"/>
                  </a:lnTo>
                  <a:lnTo>
                    <a:pt x="8655" y="4879"/>
                  </a:lnTo>
                  <a:lnTo>
                    <a:pt x="8655" y="4194"/>
                  </a:lnTo>
                  <a:close/>
                  <a:moveTo>
                    <a:pt x="10844" y="4211"/>
                  </a:moveTo>
                  <a:lnTo>
                    <a:pt x="10844" y="4879"/>
                  </a:lnTo>
                  <a:lnTo>
                    <a:pt x="10159" y="4879"/>
                  </a:lnTo>
                  <a:lnTo>
                    <a:pt x="10159" y="4211"/>
                  </a:lnTo>
                  <a:close/>
                  <a:moveTo>
                    <a:pt x="13802" y="4194"/>
                  </a:moveTo>
                  <a:lnTo>
                    <a:pt x="13802" y="4879"/>
                  </a:lnTo>
                  <a:lnTo>
                    <a:pt x="13133" y="4879"/>
                  </a:lnTo>
                  <a:lnTo>
                    <a:pt x="13133" y="4194"/>
                  </a:lnTo>
                  <a:close/>
                  <a:moveTo>
                    <a:pt x="15305" y="4194"/>
                  </a:moveTo>
                  <a:lnTo>
                    <a:pt x="15305" y="4879"/>
                  </a:lnTo>
                  <a:lnTo>
                    <a:pt x="14637" y="4879"/>
                  </a:lnTo>
                  <a:lnTo>
                    <a:pt x="14637" y="4194"/>
                  </a:lnTo>
                  <a:close/>
                  <a:moveTo>
                    <a:pt x="16809" y="4194"/>
                  </a:moveTo>
                  <a:lnTo>
                    <a:pt x="16809" y="4879"/>
                  </a:lnTo>
                  <a:lnTo>
                    <a:pt x="16141" y="4879"/>
                  </a:lnTo>
                  <a:lnTo>
                    <a:pt x="16141" y="4194"/>
                  </a:lnTo>
                  <a:close/>
                  <a:moveTo>
                    <a:pt x="18296" y="4194"/>
                  </a:moveTo>
                  <a:lnTo>
                    <a:pt x="18296" y="4879"/>
                  </a:lnTo>
                  <a:lnTo>
                    <a:pt x="17628" y="4879"/>
                  </a:lnTo>
                  <a:lnTo>
                    <a:pt x="17628" y="4194"/>
                  </a:lnTo>
                  <a:close/>
                  <a:moveTo>
                    <a:pt x="19800" y="4194"/>
                  </a:moveTo>
                  <a:lnTo>
                    <a:pt x="19800" y="4879"/>
                  </a:lnTo>
                  <a:lnTo>
                    <a:pt x="19132" y="4879"/>
                  </a:lnTo>
                  <a:lnTo>
                    <a:pt x="19132" y="4194"/>
                  </a:lnTo>
                  <a:close/>
                  <a:moveTo>
                    <a:pt x="22808" y="4194"/>
                  </a:moveTo>
                  <a:lnTo>
                    <a:pt x="22808" y="4879"/>
                  </a:lnTo>
                  <a:lnTo>
                    <a:pt x="22139" y="4879"/>
                  </a:lnTo>
                  <a:lnTo>
                    <a:pt x="22139" y="4194"/>
                  </a:lnTo>
                  <a:close/>
                  <a:moveTo>
                    <a:pt x="24295" y="4194"/>
                  </a:moveTo>
                  <a:lnTo>
                    <a:pt x="24295" y="4879"/>
                  </a:lnTo>
                  <a:lnTo>
                    <a:pt x="23626" y="4879"/>
                  </a:lnTo>
                  <a:lnTo>
                    <a:pt x="23626" y="4194"/>
                  </a:lnTo>
                  <a:close/>
                  <a:moveTo>
                    <a:pt x="25798" y="4194"/>
                  </a:moveTo>
                  <a:lnTo>
                    <a:pt x="25798" y="4879"/>
                  </a:lnTo>
                  <a:lnTo>
                    <a:pt x="25130" y="4879"/>
                  </a:lnTo>
                  <a:lnTo>
                    <a:pt x="25130" y="4194"/>
                  </a:lnTo>
                  <a:close/>
                  <a:moveTo>
                    <a:pt x="27302" y="4194"/>
                  </a:moveTo>
                  <a:lnTo>
                    <a:pt x="27302" y="4879"/>
                  </a:lnTo>
                  <a:lnTo>
                    <a:pt x="26634" y="4879"/>
                  </a:lnTo>
                  <a:lnTo>
                    <a:pt x="26634" y="4194"/>
                  </a:lnTo>
                  <a:close/>
                  <a:moveTo>
                    <a:pt x="28789" y="4194"/>
                  </a:moveTo>
                  <a:lnTo>
                    <a:pt x="28789" y="4879"/>
                  </a:lnTo>
                  <a:lnTo>
                    <a:pt x="28121" y="4879"/>
                  </a:lnTo>
                  <a:lnTo>
                    <a:pt x="28121" y="4194"/>
                  </a:lnTo>
                  <a:close/>
                  <a:moveTo>
                    <a:pt x="1070" y="4946"/>
                  </a:moveTo>
                  <a:lnTo>
                    <a:pt x="1070" y="5614"/>
                  </a:lnTo>
                  <a:lnTo>
                    <a:pt x="401" y="5614"/>
                  </a:lnTo>
                  <a:lnTo>
                    <a:pt x="401" y="4946"/>
                  </a:lnTo>
                  <a:close/>
                  <a:moveTo>
                    <a:pt x="1822" y="4946"/>
                  </a:moveTo>
                  <a:lnTo>
                    <a:pt x="1822" y="5614"/>
                  </a:lnTo>
                  <a:lnTo>
                    <a:pt x="1153" y="5614"/>
                  </a:lnTo>
                  <a:lnTo>
                    <a:pt x="1153" y="4946"/>
                  </a:lnTo>
                  <a:close/>
                  <a:moveTo>
                    <a:pt x="2573" y="4946"/>
                  </a:moveTo>
                  <a:lnTo>
                    <a:pt x="2573" y="5614"/>
                  </a:lnTo>
                  <a:lnTo>
                    <a:pt x="1905" y="5614"/>
                  </a:lnTo>
                  <a:lnTo>
                    <a:pt x="1905" y="4946"/>
                  </a:lnTo>
                  <a:close/>
                  <a:moveTo>
                    <a:pt x="3325" y="4946"/>
                  </a:moveTo>
                  <a:lnTo>
                    <a:pt x="3325" y="5614"/>
                  </a:lnTo>
                  <a:lnTo>
                    <a:pt x="2657" y="5614"/>
                  </a:lnTo>
                  <a:lnTo>
                    <a:pt x="2657" y="4946"/>
                  </a:lnTo>
                  <a:close/>
                  <a:moveTo>
                    <a:pt x="4077" y="4946"/>
                  </a:moveTo>
                  <a:lnTo>
                    <a:pt x="4077" y="5614"/>
                  </a:lnTo>
                  <a:lnTo>
                    <a:pt x="3409" y="5614"/>
                  </a:lnTo>
                  <a:lnTo>
                    <a:pt x="3409" y="4946"/>
                  </a:lnTo>
                  <a:close/>
                  <a:moveTo>
                    <a:pt x="4829" y="4946"/>
                  </a:moveTo>
                  <a:lnTo>
                    <a:pt x="4829" y="5614"/>
                  </a:lnTo>
                  <a:lnTo>
                    <a:pt x="4161" y="5614"/>
                  </a:lnTo>
                  <a:lnTo>
                    <a:pt x="4161" y="4946"/>
                  </a:lnTo>
                  <a:close/>
                  <a:moveTo>
                    <a:pt x="5564" y="4946"/>
                  </a:moveTo>
                  <a:lnTo>
                    <a:pt x="5564" y="5614"/>
                  </a:lnTo>
                  <a:lnTo>
                    <a:pt x="4896" y="5614"/>
                  </a:lnTo>
                  <a:lnTo>
                    <a:pt x="4896" y="4946"/>
                  </a:lnTo>
                  <a:close/>
                  <a:moveTo>
                    <a:pt x="6299" y="4946"/>
                  </a:moveTo>
                  <a:lnTo>
                    <a:pt x="6299" y="5614"/>
                  </a:lnTo>
                  <a:lnTo>
                    <a:pt x="5648" y="5614"/>
                  </a:lnTo>
                  <a:lnTo>
                    <a:pt x="5648" y="4946"/>
                  </a:lnTo>
                  <a:close/>
                  <a:moveTo>
                    <a:pt x="7068" y="4946"/>
                  </a:moveTo>
                  <a:lnTo>
                    <a:pt x="7068" y="5614"/>
                  </a:lnTo>
                  <a:lnTo>
                    <a:pt x="6400" y="5614"/>
                  </a:lnTo>
                  <a:lnTo>
                    <a:pt x="6400" y="4946"/>
                  </a:lnTo>
                  <a:close/>
                  <a:moveTo>
                    <a:pt x="7803" y="4946"/>
                  </a:moveTo>
                  <a:lnTo>
                    <a:pt x="7803" y="5614"/>
                  </a:lnTo>
                  <a:lnTo>
                    <a:pt x="7135" y="5614"/>
                  </a:lnTo>
                  <a:lnTo>
                    <a:pt x="7135" y="4946"/>
                  </a:lnTo>
                  <a:close/>
                  <a:moveTo>
                    <a:pt x="8572" y="4946"/>
                  </a:moveTo>
                  <a:lnTo>
                    <a:pt x="8572" y="5614"/>
                  </a:lnTo>
                  <a:lnTo>
                    <a:pt x="7904" y="5614"/>
                  </a:lnTo>
                  <a:lnTo>
                    <a:pt x="7904" y="4946"/>
                  </a:lnTo>
                  <a:close/>
                  <a:moveTo>
                    <a:pt x="9324" y="4946"/>
                  </a:moveTo>
                  <a:lnTo>
                    <a:pt x="9324" y="5614"/>
                  </a:lnTo>
                  <a:lnTo>
                    <a:pt x="8655" y="5614"/>
                  </a:lnTo>
                  <a:lnTo>
                    <a:pt x="8655" y="4946"/>
                  </a:lnTo>
                  <a:close/>
                  <a:moveTo>
                    <a:pt x="10076" y="4946"/>
                  </a:moveTo>
                  <a:lnTo>
                    <a:pt x="10076" y="5614"/>
                  </a:lnTo>
                  <a:lnTo>
                    <a:pt x="9407" y="5614"/>
                  </a:lnTo>
                  <a:lnTo>
                    <a:pt x="9407" y="4946"/>
                  </a:lnTo>
                  <a:close/>
                  <a:moveTo>
                    <a:pt x="10828" y="4946"/>
                  </a:moveTo>
                  <a:lnTo>
                    <a:pt x="10828" y="5614"/>
                  </a:lnTo>
                  <a:lnTo>
                    <a:pt x="10159" y="5614"/>
                  </a:lnTo>
                  <a:lnTo>
                    <a:pt x="10159" y="4946"/>
                  </a:lnTo>
                  <a:close/>
                  <a:moveTo>
                    <a:pt x="11546" y="4946"/>
                  </a:moveTo>
                  <a:lnTo>
                    <a:pt x="11546" y="5614"/>
                  </a:lnTo>
                  <a:lnTo>
                    <a:pt x="10878" y="5614"/>
                  </a:lnTo>
                  <a:lnTo>
                    <a:pt x="10878" y="4946"/>
                  </a:lnTo>
                  <a:close/>
                  <a:moveTo>
                    <a:pt x="12298" y="4946"/>
                  </a:moveTo>
                  <a:lnTo>
                    <a:pt x="12298" y="5614"/>
                  </a:lnTo>
                  <a:lnTo>
                    <a:pt x="11663" y="5614"/>
                  </a:lnTo>
                  <a:lnTo>
                    <a:pt x="11630" y="4946"/>
                  </a:lnTo>
                  <a:close/>
                  <a:moveTo>
                    <a:pt x="13050" y="4946"/>
                  </a:moveTo>
                  <a:lnTo>
                    <a:pt x="13050" y="5614"/>
                  </a:lnTo>
                  <a:lnTo>
                    <a:pt x="12381" y="5614"/>
                  </a:lnTo>
                  <a:lnTo>
                    <a:pt x="12381" y="4946"/>
                  </a:lnTo>
                  <a:close/>
                  <a:moveTo>
                    <a:pt x="13802" y="4946"/>
                  </a:moveTo>
                  <a:lnTo>
                    <a:pt x="13802" y="5614"/>
                  </a:lnTo>
                  <a:lnTo>
                    <a:pt x="13133" y="5614"/>
                  </a:lnTo>
                  <a:lnTo>
                    <a:pt x="13133" y="4946"/>
                  </a:lnTo>
                  <a:close/>
                  <a:moveTo>
                    <a:pt x="14587" y="4946"/>
                  </a:moveTo>
                  <a:lnTo>
                    <a:pt x="14587" y="5614"/>
                  </a:lnTo>
                  <a:lnTo>
                    <a:pt x="13919" y="5614"/>
                  </a:lnTo>
                  <a:lnTo>
                    <a:pt x="13885" y="4946"/>
                  </a:lnTo>
                  <a:close/>
                  <a:moveTo>
                    <a:pt x="15305" y="4946"/>
                  </a:moveTo>
                  <a:lnTo>
                    <a:pt x="15305" y="5614"/>
                  </a:lnTo>
                  <a:lnTo>
                    <a:pt x="14637" y="5614"/>
                  </a:lnTo>
                  <a:lnTo>
                    <a:pt x="14637" y="4946"/>
                  </a:lnTo>
                  <a:close/>
                  <a:moveTo>
                    <a:pt x="16057" y="4946"/>
                  </a:moveTo>
                  <a:lnTo>
                    <a:pt x="16057" y="5614"/>
                  </a:lnTo>
                  <a:lnTo>
                    <a:pt x="15389" y="5614"/>
                  </a:lnTo>
                  <a:lnTo>
                    <a:pt x="15389" y="4946"/>
                  </a:lnTo>
                  <a:close/>
                  <a:moveTo>
                    <a:pt x="16792" y="4946"/>
                  </a:moveTo>
                  <a:lnTo>
                    <a:pt x="16792" y="5614"/>
                  </a:lnTo>
                  <a:lnTo>
                    <a:pt x="16124" y="5614"/>
                  </a:lnTo>
                  <a:lnTo>
                    <a:pt x="16124" y="4946"/>
                  </a:lnTo>
                  <a:close/>
                  <a:moveTo>
                    <a:pt x="17544" y="4946"/>
                  </a:moveTo>
                  <a:lnTo>
                    <a:pt x="17544" y="5614"/>
                  </a:lnTo>
                  <a:lnTo>
                    <a:pt x="16876" y="5614"/>
                  </a:lnTo>
                  <a:lnTo>
                    <a:pt x="16876" y="4946"/>
                  </a:lnTo>
                  <a:close/>
                  <a:moveTo>
                    <a:pt x="18296" y="4946"/>
                  </a:moveTo>
                  <a:lnTo>
                    <a:pt x="18296" y="5614"/>
                  </a:lnTo>
                  <a:lnTo>
                    <a:pt x="17628" y="5614"/>
                  </a:lnTo>
                  <a:lnTo>
                    <a:pt x="17628" y="4946"/>
                  </a:lnTo>
                  <a:close/>
                  <a:moveTo>
                    <a:pt x="19048" y="4946"/>
                  </a:moveTo>
                  <a:lnTo>
                    <a:pt x="19048" y="5614"/>
                  </a:lnTo>
                  <a:lnTo>
                    <a:pt x="18380" y="5614"/>
                  </a:lnTo>
                  <a:lnTo>
                    <a:pt x="18380" y="4946"/>
                  </a:lnTo>
                  <a:close/>
                  <a:moveTo>
                    <a:pt x="19800" y="4946"/>
                  </a:moveTo>
                  <a:lnTo>
                    <a:pt x="19800" y="5614"/>
                  </a:lnTo>
                  <a:lnTo>
                    <a:pt x="19132" y="5614"/>
                  </a:lnTo>
                  <a:lnTo>
                    <a:pt x="19132" y="4946"/>
                  </a:lnTo>
                  <a:close/>
                  <a:moveTo>
                    <a:pt x="20552" y="4946"/>
                  </a:moveTo>
                  <a:lnTo>
                    <a:pt x="20552" y="5614"/>
                  </a:lnTo>
                  <a:lnTo>
                    <a:pt x="19884" y="5614"/>
                  </a:lnTo>
                  <a:lnTo>
                    <a:pt x="19884" y="4946"/>
                  </a:lnTo>
                  <a:close/>
                  <a:moveTo>
                    <a:pt x="21304" y="4946"/>
                  </a:moveTo>
                  <a:lnTo>
                    <a:pt x="21304" y="5614"/>
                  </a:lnTo>
                  <a:lnTo>
                    <a:pt x="20635" y="5614"/>
                  </a:lnTo>
                  <a:lnTo>
                    <a:pt x="20635" y="4946"/>
                  </a:lnTo>
                  <a:close/>
                  <a:moveTo>
                    <a:pt x="22039" y="4946"/>
                  </a:moveTo>
                  <a:lnTo>
                    <a:pt x="22039" y="5614"/>
                  </a:lnTo>
                  <a:lnTo>
                    <a:pt x="21371" y="5614"/>
                  </a:lnTo>
                  <a:lnTo>
                    <a:pt x="21371" y="4946"/>
                  </a:lnTo>
                  <a:close/>
                  <a:moveTo>
                    <a:pt x="22791" y="4946"/>
                  </a:moveTo>
                  <a:lnTo>
                    <a:pt x="22791" y="5614"/>
                  </a:lnTo>
                  <a:lnTo>
                    <a:pt x="22122" y="5614"/>
                  </a:lnTo>
                  <a:lnTo>
                    <a:pt x="22122" y="4946"/>
                  </a:lnTo>
                  <a:close/>
                  <a:moveTo>
                    <a:pt x="23559" y="4946"/>
                  </a:moveTo>
                  <a:lnTo>
                    <a:pt x="23559" y="5614"/>
                  </a:lnTo>
                  <a:lnTo>
                    <a:pt x="22891" y="5614"/>
                  </a:lnTo>
                  <a:lnTo>
                    <a:pt x="22874" y="4946"/>
                  </a:lnTo>
                  <a:close/>
                  <a:moveTo>
                    <a:pt x="24295" y="4946"/>
                  </a:moveTo>
                  <a:lnTo>
                    <a:pt x="24295" y="5614"/>
                  </a:lnTo>
                  <a:lnTo>
                    <a:pt x="23626" y="5614"/>
                  </a:lnTo>
                  <a:lnTo>
                    <a:pt x="23626" y="4946"/>
                  </a:lnTo>
                  <a:close/>
                  <a:moveTo>
                    <a:pt x="25046" y="4946"/>
                  </a:moveTo>
                  <a:lnTo>
                    <a:pt x="25046" y="5614"/>
                  </a:lnTo>
                  <a:lnTo>
                    <a:pt x="24378" y="5614"/>
                  </a:lnTo>
                  <a:lnTo>
                    <a:pt x="24378" y="4946"/>
                  </a:lnTo>
                  <a:close/>
                  <a:moveTo>
                    <a:pt x="25798" y="4946"/>
                  </a:moveTo>
                  <a:lnTo>
                    <a:pt x="25798" y="5614"/>
                  </a:lnTo>
                  <a:lnTo>
                    <a:pt x="25130" y="5614"/>
                  </a:lnTo>
                  <a:lnTo>
                    <a:pt x="25130" y="4946"/>
                  </a:lnTo>
                  <a:close/>
                  <a:moveTo>
                    <a:pt x="26550" y="4946"/>
                  </a:moveTo>
                  <a:lnTo>
                    <a:pt x="26550" y="5614"/>
                  </a:lnTo>
                  <a:lnTo>
                    <a:pt x="25882" y="5614"/>
                  </a:lnTo>
                  <a:lnTo>
                    <a:pt x="25882" y="4946"/>
                  </a:lnTo>
                  <a:close/>
                  <a:moveTo>
                    <a:pt x="27285" y="4946"/>
                  </a:moveTo>
                  <a:lnTo>
                    <a:pt x="27285" y="5614"/>
                  </a:lnTo>
                  <a:lnTo>
                    <a:pt x="26617" y="5614"/>
                  </a:lnTo>
                  <a:lnTo>
                    <a:pt x="26617" y="4946"/>
                  </a:lnTo>
                  <a:close/>
                  <a:moveTo>
                    <a:pt x="28037" y="4946"/>
                  </a:moveTo>
                  <a:lnTo>
                    <a:pt x="28037" y="5614"/>
                  </a:lnTo>
                  <a:lnTo>
                    <a:pt x="27369" y="5614"/>
                  </a:lnTo>
                  <a:lnTo>
                    <a:pt x="27369" y="4946"/>
                  </a:lnTo>
                  <a:close/>
                  <a:moveTo>
                    <a:pt x="28789" y="4946"/>
                  </a:moveTo>
                  <a:lnTo>
                    <a:pt x="28789" y="5614"/>
                  </a:lnTo>
                  <a:lnTo>
                    <a:pt x="28121" y="5614"/>
                  </a:lnTo>
                  <a:lnTo>
                    <a:pt x="28121" y="4946"/>
                  </a:lnTo>
                  <a:close/>
                  <a:moveTo>
                    <a:pt x="29541" y="4946"/>
                  </a:moveTo>
                  <a:lnTo>
                    <a:pt x="29541" y="5614"/>
                  </a:lnTo>
                  <a:lnTo>
                    <a:pt x="28873" y="5614"/>
                  </a:lnTo>
                  <a:lnTo>
                    <a:pt x="28873" y="4946"/>
                  </a:lnTo>
                  <a:close/>
                  <a:moveTo>
                    <a:pt x="30293" y="4946"/>
                  </a:moveTo>
                  <a:lnTo>
                    <a:pt x="30293" y="5614"/>
                  </a:lnTo>
                  <a:lnTo>
                    <a:pt x="29625" y="5614"/>
                  </a:lnTo>
                  <a:lnTo>
                    <a:pt x="29625" y="4946"/>
                  </a:lnTo>
                  <a:close/>
                  <a:moveTo>
                    <a:pt x="31045" y="4946"/>
                  </a:moveTo>
                  <a:lnTo>
                    <a:pt x="31045" y="5614"/>
                  </a:lnTo>
                  <a:lnTo>
                    <a:pt x="30377" y="5614"/>
                  </a:lnTo>
                  <a:lnTo>
                    <a:pt x="30377" y="4946"/>
                  </a:lnTo>
                  <a:close/>
                  <a:moveTo>
                    <a:pt x="31797" y="4946"/>
                  </a:moveTo>
                  <a:lnTo>
                    <a:pt x="31797" y="5614"/>
                  </a:lnTo>
                  <a:lnTo>
                    <a:pt x="31128" y="5614"/>
                  </a:lnTo>
                  <a:lnTo>
                    <a:pt x="31128" y="4946"/>
                  </a:lnTo>
                  <a:close/>
                  <a:moveTo>
                    <a:pt x="32549" y="4946"/>
                  </a:moveTo>
                  <a:lnTo>
                    <a:pt x="32549" y="5614"/>
                  </a:lnTo>
                  <a:lnTo>
                    <a:pt x="31847" y="5614"/>
                  </a:lnTo>
                  <a:lnTo>
                    <a:pt x="31847" y="4946"/>
                  </a:lnTo>
                  <a:close/>
                  <a:moveTo>
                    <a:pt x="1070" y="5698"/>
                  </a:moveTo>
                  <a:lnTo>
                    <a:pt x="1070" y="6366"/>
                  </a:lnTo>
                  <a:lnTo>
                    <a:pt x="401" y="6366"/>
                  </a:lnTo>
                  <a:lnTo>
                    <a:pt x="401" y="5698"/>
                  </a:lnTo>
                  <a:close/>
                  <a:moveTo>
                    <a:pt x="1822" y="5698"/>
                  </a:moveTo>
                  <a:lnTo>
                    <a:pt x="1822" y="6366"/>
                  </a:lnTo>
                  <a:lnTo>
                    <a:pt x="1153" y="6366"/>
                  </a:lnTo>
                  <a:lnTo>
                    <a:pt x="1153" y="5698"/>
                  </a:lnTo>
                  <a:close/>
                  <a:moveTo>
                    <a:pt x="2573" y="5698"/>
                  </a:moveTo>
                  <a:lnTo>
                    <a:pt x="2573" y="6366"/>
                  </a:lnTo>
                  <a:lnTo>
                    <a:pt x="1905" y="6366"/>
                  </a:lnTo>
                  <a:lnTo>
                    <a:pt x="1905" y="5698"/>
                  </a:lnTo>
                  <a:close/>
                  <a:moveTo>
                    <a:pt x="3325" y="5698"/>
                  </a:moveTo>
                  <a:lnTo>
                    <a:pt x="3325" y="6366"/>
                  </a:lnTo>
                  <a:lnTo>
                    <a:pt x="2657" y="6366"/>
                  </a:lnTo>
                  <a:lnTo>
                    <a:pt x="2657" y="5698"/>
                  </a:lnTo>
                  <a:close/>
                  <a:moveTo>
                    <a:pt x="4077" y="5698"/>
                  </a:moveTo>
                  <a:lnTo>
                    <a:pt x="4077" y="6366"/>
                  </a:lnTo>
                  <a:lnTo>
                    <a:pt x="3409" y="6366"/>
                  </a:lnTo>
                  <a:lnTo>
                    <a:pt x="3409" y="5698"/>
                  </a:lnTo>
                  <a:close/>
                  <a:moveTo>
                    <a:pt x="4829" y="5698"/>
                  </a:moveTo>
                  <a:lnTo>
                    <a:pt x="4829" y="6366"/>
                  </a:lnTo>
                  <a:lnTo>
                    <a:pt x="4161" y="6366"/>
                  </a:lnTo>
                  <a:lnTo>
                    <a:pt x="4161" y="5698"/>
                  </a:lnTo>
                  <a:close/>
                  <a:moveTo>
                    <a:pt x="5564" y="5698"/>
                  </a:moveTo>
                  <a:lnTo>
                    <a:pt x="5564" y="6366"/>
                  </a:lnTo>
                  <a:lnTo>
                    <a:pt x="4896" y="6366"/>
                  </a:lnTo>
                  <a:lnTo>
                    <a:pt x="4896" y="5698"/>
                  </a:lnTo>
                  <a:close/>
                  <a:moveTo>
                    <a:pt x="6333" y="5698"/>
                  </a:moveTo>
                  <a:lnTo>
                    <a:pt x="6333" y="6366"/>
                  </a:lnTo>
                  <a:lnTo>
                    <a:pt x="5665" y="6366"/>
                  </a:lnTo>
                  <a:lnTo>
                    <a:pt x="5665" y="5698"/>
                  </a:lnTo>
                  <a:close/>
                  <a:moveTo>
                    <a:pt x="7068" y="5698"/>
                  </a:moveTo>
                  <a:lnTo>
                    <a:pt x="7068" y="6366"/>
                  </a:lnTo>
                  <a:lnTo>
                    <a:pt x="6400" y="6366"/>
                  </a:lnTo>
                  <a:lnTo>
                    <a:pt x="6400" y="5698"/>
                  </a:lnTo>
                  <a:close/>
                  <a:moveTo>
                    <a:pt x="7820" y="5698"/>
                  </a:moveTo>
                  <a:lnTo>
                    <a:pt x="7820" y="6366"/>
                  </a:lnTo>
                  <a:lnTo>
                    <a:pt x="7152" y="6366"/>
                  </a:lnTo>
                  <a:lnTo>
                    <a:pt x="7152" y="5698"/>
                  </a:lnTo>
                  <a:close/>
                  <a:moveTo>
                    <a:pt x="8572" y="5698"/>
                  </a:moveTo>
                  <a:lnTo>
                    <a:pt x="8572" y="6366"/>
                  </a:lnTo>
                  <a:lnTo>
                    <a:pt x="7904" y="6366"/>
                  </a:lnTo>
                  <a:lnTo>
                    <a:pt x="7904" y="5698"/>
                  </a:lnTo>
                  <a:close/>
                  <a:moveTo>
                    <a:pt x="9324" y="5698"/>
                  </a:moveTo>
                  <a:lnTo>
                    <a:pt x="9324" y="6366"/>
                  </a:lnTo>
                  <a:lnTo>
                    <a:pt x="8655" y="6366"/>
                  </a:lnTo>
                  <a:lnTo>
                    <a:pt x="8655" y="5698"/>
                  </a:lnTo>
                  <a:close/>
                  <a:moveTo>
                    <a:pt x="10076" y="5698"/>
                  </a:moveTo>
                  <a:lnTo>
                    <a:pt x="10076" y="6366"/>
                  </a:lnTo>
                  <a:lnTo>
                    <a:pt x="9407" y="6366"/>
                  </a:lnTo>
                  <a:lnTo>
                    <a:pt x="9407" y="5698"/>
                  </a:lnTo>
                  <a:close/>
                  <a:moveTo>
                    <a:pt x="10844" y="5698"/>
                  </a:moveTo>
                  <a:lnTo>
                    <a:pt x="10844" y="6366"/>
                  </a:lnTo>
                  <a:lnTo>
                    <a:pt x="10159" y="6366"/>
                  </a:lnTo>
                  <a:lnTo>
                    <a:pt x="10159" y="5698"/>
                  </a:lnTo>
                  <a:close/>
                  <a:moveTo>
                    <a:pt x="11546" y="5698"/>
                  </a:moveTo>
                  <a:lnTo>
                    <a:pt x="11546" y="6366"/>
                  </a:lnTo>
                  <a:lnTo>
                    <a:pt x="10878" y="6366"/>
                  </a:lnTo>
                  <a:lnTo>
                    <a:pt x="10878" y="5698"/>
                  </a:lnTo>
                  <a:close/>
                  <a:moveTo>
                    <a:pt x="12298" y="5698"/>
                  </a:moveTo>
                  <a:lnTo>
                    <a:pt x="12298" y="6366"/>
                  </a:lnTo>
                  <a:lnTo>
                    <a:pt x="11663" y="6366"/>
                  </a:lnTo>
                  <a:lnTo>
                    <a:pt x="11630" y="5698"/>
                  </a:lnTo>
                  <a:close/>
                  <a:moveTo>
                    <a:pt x="13050" y="5698"/>
                  </a:moveTo>
                  <a:lnTo>
                    <a:pt x="13050" y="6366"/>
                  </a:lnTo>
                  <a:lnTo>
                    <a:pt x="12381" y="6366"/>
                  </a:lnTo>
                  <a:lnTo>
                    <a:pt x="12381" y="5698"/>
                  </a:lnTo>
                  <a:close/>
                  <a:moveTo>
                    <a:pt x="13802" y="5698"/>
                  </a:moveTo>
                  <a:lnTo>
                    <a:pt x="13802" y="6366"/>
                  </a:lnTo>
                  <a:lnTo>
                    <a:pt x="13133" y="6366"/>
                  </a:lnTo>
                  <a:lnTo>
                    <a:pt x="13133" y="5698"/>
                  </a:lnTo>
                  <a:close/>
                  <a:moveTo>
                    <a:pt x="14587" y="5698"/>
                  </a:moveTo>
                  <a:lnTo>
                    <a:pt x="14587" y="6366"/>
                  </a:lnTo>
                  <a:lnTo>
                    <a:pt x="13919" y="6366"/>
                  </a:lnTo>
                  <a:lnTo>
                    <a:pt x="13885" y="5698"/>
                  </a:lnTo>
                  <a:close/>
                  <a:moveTo>
                    <a:pt x="15305" y="5698"/>
                  </a:moveTo>
                  <a:lnTo>
                    <a:pt x="15305" y="6366"/>
                  </a:lnTo>
                  <a:lnTo>
                    <a:pt x="14637" y="6366"/>
                  </a:lnTo>
                  <a:lnTo>
                    <a:pt x="14637" y="5698"/>
                  </a:lnTo>
                  <a:close/>
                  <a:moveTo>
                    <a:pt x="16057" y="5698"/>
                  </a:moveTo>
                  <a:lnTo>
                    <a:pt x="16057" y="6366"/>
                  </a:lnTo>
                  <a:lnTo>
                    <a:pt x="15389" y="6366"/>
                  </a:lnTo>
                  <a:lnTo>
                    <a:pt x="15389" y="5698"/>
                  </a:lnTo>
                  <a:close/>
                  <a:moveTo>
                    <a:pt x="16809" y="5698"/>
                  </a:moveTo>
                  <a:lnTo>
                    <a:pt x="16809" y="6366"/>
                  </a:lnTo>
                  <a:lnTo>
                    <a:pt x="16141" y="6366"/>
                  </a:lnTo>
                  <a:lnTo>
                    <a:pt x="16141" y="5698"/>
                  </a:lnTo>
                  <a:close/>
                  <a:moveTo>
                    <a:pt x="17544" y="5698"/>
                  </a:moveTo>
                  <a:lnTo>
                    <a:pt x="17544" y="6366"/>
                  </a:lnTo>
                  <a:lnTo>
                    <a:pt x="16876" y="6366"/>
                  </a:lnTo>
                  <a:lnTo>
                    <a:pt x="16876" y="5698"/>
                  </a:lnTo>
                  <a:close/>
                  <a:moveTo>
                    <a:pt x="18296" y="5698"/>
                  </a:moveTo>
                  <a:lnTo>
                    <a:pt x="18296" y="6366"/>
                  </a:lnTo>
                  <a:lnTo>
                    <a:pt x="17628" y="6366"/>
                  </a:lnTo>
                  <a:lnTo>
                    <a:pt x="17628" y="5698"/>
                  </a:lnTo>
                  <a:close/>
                  <a:moveTo>
                    <a:pt x="19048" y="5698"/>
                  </a:moveTo>
                  <a:lnTo>
                    <a:pt x="19048" y="6366"/>
                  </a:lnTo>
                  <a:lnTo>
                    <a:pt x="18380" y="6366"/>
                  </a:lnTo>
                  <a:lnTo>
                    <a:pt x="18380" y="5698"/>
                  </a:lnTo>
                  <a:close/>
                  <a:moveTo>
                    <a:pt x="19800" y="5698"/>
                  </a:moveTo>
                  <a:lnTo>
                    <a:pt x="19800" y="6366"/>
                  </a:lnTo>
                  <a:lnTo>
                    <a:pt x="19132" y="6366"/>
                  </a:lnTo>
                  <a:lnTo>
                    <a:pt x="19132" y="5698"/>
                  </a:lnTo>
                  <a:close/>
                  <a:moveTo>
                    <a:pt x="20552" y="5698"/>
                  </a:moveTo>
                  <a:lnTo>
                    <a:pt x="20552" y="6366"/>
                  </a:lnTo>
                  <a:lnTo>
                    <a:pt x="19884" y="6366"/>
                  </a:lnTo>
                  <a:lnTo>
                    <a:pt x="19884" y="5698"/>
                  </a:lnTo>
                  <a:close/>
                  <a:moveTo>
                    <a:pt x="21304" y="5698"/>
                  </a:moveTo>
                  <a:lnTo>
                    <a:pt x="21304" y="6366"/>
                  </a:lnTo>
                  <a:lnTo>
                    <a:pt x="20635" y="6366"/>
                  </a:lnTo>
                  <a:lnTo>
                    <a:pt x="20635" y="5698"/>
                  </a:lnTo>
                  <a:close/>
                  <a:moveTo>
                    <a:pt x="22039" y="5698"/>
                  </a:moveTo>
                  <a:lnTo>
                    <a:pt x="22039" y="6366"/>
                  </a:lnTo>
                  <a:lnTo>
                    <a:pt x="21371" y="6366"/>
                  </a:lnTo>
                  <a:lnTo>
                    <a:pt x="21371" y="5698"/>
                  </a:lnTo>
                  <a:close/>
                  <a:moveTo>
                    <a:pt x="22808" y="5698"/>
                  </a:moveTo>
                  <a:lnTo>
                    <a:pt x="22808" y="6366"/>
                  </a:lnTo>
                  <a:lnTo>
                    <a:pt x="22139" y="6366"/>
                  </a:lnTo>
                  <a:lnTo>
                    <a:pt x="22139" y="5698"/>
                  </a:lnTo>
                  <a:close/>
                  <a:moveTo>
                    <a:pt x="23559" y="5698"/>
                  </a:moveTo>
                  <a:lnTo>
                    <a:pt x="23559" y="6366"/>
                  </a:lnTo>
                  <a:lnTo>
                    <a:pt x="22891" y="6366"/>
                  </a:lnTo>
                  <a:lnTo>
                    <a:pt x="22874" y="5698"/>
                  </a:lnTo>
                  <a:close/>
                  <a:moveTo>
                    <a:pt x="24295" y="5698"/>
                  </a:moveTo>
                  <a:lnTo>
                    <a:pt x="24295" y="6366"/>
                  </a:lnTo>
                  <a:lnTo>
                    <a:pt x="23626" y="6366"/>
                  </a:lnTo>
                  <a:lnTo>
                    <a:pt x="23626" y="5698"/>
                  </a:lnTo>
                  <a:close/>
                  <a:moveTo>
                    <a:pt x="25046" y="5698"/>
                  </a:moveTo>
                  <a:lnTo>
                    <a:pt x="25046" y="6366"/>
                  </a:lnTo>
                  <a:lnTo>
                    <a:pt x="24378" y="6366"/>
                  </a:lnTo>
                  <a:lnTo>
                    <a:pt x="24378" y="5698"/>
                  </a:lnTo>
                  <a:close/>
                  <a:moveTo>
                    <a:pt x="25798" y="5698"/>
                  </a:moveTo>
                  <a:lnTo>
                    <a:pt x="25798" y="6366"/>
                  </a:lnTo>
                  <a:lnTo>
                    <a:pt x="25130" y="6366"/>
                  </a:lnTo>
                  <a:lnTo>
                    <a:pt x="25130" y="5698"/>
                  </a:lnTo>
                  <a:close/>
                  <a:moveTo>
                    <a:pt x="26550" y="5698"/>
                  </a:moveTo>
                  <a:lnTo>
                    <a:pt x="26550" y="6366"/>
                  </a:lnTo>
                  <a:lnTo>
                    <a:pt x="25882" y="6366"/>
                  </a:lnTo>
                  <a:lnTo>
                    <a:pt x="25882" y="5698"/>
                  </a:lnTo>
                  <a:close/>
                  <a:moveTo>
                    <a:pt x="27302" y="5698"/>
                  </a:moveTo>
                  <a:lnTo>
                    <a:pt x="27302" y="6366"/>
                  </a:lnTo>
                  <a:lnTo>
                    <a:pt x="26634" y="6366"/>
                  </a:lnTo>
                  <a:lnTo>
                    <a:pt x="26634" y="5698"/>
                  </a:lnTo>
                  <a:close/>
                  <a:moveTo>
                    <a:pt x="28037" y="5698"/>
                  </a:moveTo>
                  <a:lnTo>
                    <a:pt x="28037" y="6366"/>
                  </a:lnTo>
                  <a:lnTo>
                    <a:pt x="27369" y="6366"/>
                  </a:lnTo>
                  <a:lnTo>
                    <a:pt x="27369" y="5698"/>
                  </a:lnTo>
                  <a:close/>
                  <a:moveTo>
                    <a:pt x="28789" y="5698"/>
                  </a:moveTo>
                  <a:lnTo>
                    <a:pt x="28789" y="6366"/>
                  </a:lnTo>
                  <a:lnTo>
                    <a:pt x="28121" y="6366"/>
                  </a:lnTo>
                  <a:lnTo>
                    <a:pt x="28121" y="5698"/>
                  </a:lnTo>
                  <a:close/>
                  <a:moveTo>
                    <a:pt x="29541" y="5698"/>
                  </a:moveTo>
                  <a:lnTo>
                    <a:pt x="29541" y="6366"/>
                  </a:lnTo>
                  <a:lnTo>
                    <a:pt x="28873" y="6366"/>
                  </a:lnTo>
                  <a:lnTo>
                    <a:pt x="28873" y="5698"/>
                  </a:lnTo>
                  <a:close/>
                  <a:moveTo>
                    <a:pt x="30293" y="5698"/>
                  </a:moveTo>
                  <a:lnTo>
                    <a:pt x="30293" y="6366"/>
                  </a:lnTo>
                  <a:lnTo>
                    <a:pt x="29625" y="6366"/>
                  </a:lnTo>
                  <a:lnTo>
                    <a:pt x="29625" y="5698"/>
                  </a:lnTo>
                  <a:close/>
                  <a:moveTo>
                    <a:pt x="31045" y="5698"/>
                  </a:moveTo>
                  <a:lnTo>
                    <a:pt x="31045" y="6366"/>
                  </a:lnTo>
                  <a:lnTo>
                    <a:pt x="30377" y="6366"/>
                  </a:lnTo>
                  <a:lnTo>
                    <a:pt x="30377" y="5698"/>
                  </a:lnTo>
                  <a:close/>
                  <a:moveTo>
                    <a:pt x="31797" y="5698"/>
                  </a:moveTo>
                  <a:lnTo>
                    <a:pt x="31797" y="6366"/>
                  </a:lnTo>
                  <a:lnTo>
                    <a:pt x="31128" y="6366"/>
                  </a:lnTo>
                  <a:lnTo>
                    <a:pt x="31128" y="5698"/>
                  </a:lnTo>
                  <a:close/>
                  <a:moveTo>
                    <a:pt x="32549" y="5698"/>
                  </a:moveTo>
                  <a:lnTo>
                    <a:pt x="32549" y="6366"/>
                  </a:lnTo>
                  <a:lnTo>
                    <a:pt x="31880" y="6366"/>
                  </a:lnTo>
                  <a:lnTo>
                    <a:pt x="31847" y="5698"/>
                  </a:lnTo>
                  <a:close/>
                  <a:moveTo>
                    <a:pt x="1070" y="6450"/>
                  </a:moveTo>
                  <a:lnTo>
                    <a:pt x="1070" y="7118"/>
                  </a:lnTo>
                  <a:lnTo>
                    <a:pt x="401" y="7118"/>
                  </a:lnTo>
                  <a:lnTo>
                    <a:pt x="401" y="6450"/>
                  </a:lnTo>
                  <a:close/>
                  <a:moveTo>
                    <a:pt x="1822" y="6450"/>
                  </a:moveTo>
                  <a:lnTo>
                    <a:pt x="1822" y="7118"/>
                  </a:lnTo>
                  <a:lnTo>
                    <a:pt x="1153" y="7118"/>
                  </a:lnTo>
                  <a:lnTo>
                    <a:pt x="1153" y="6450"/>
                  </a:lnTo>
                  <a:close/>
                  <a:moveTo>
                    <a:pt x="2573" y="6450"/>
                  </a:moveTo>
                  <a:lnTo>
                    <a:pt x="2573" y="7118"/>
                  </a:lnTo>
                  <a:lnTo>
                    <a:pt x="1905" y="7118"/>
                  </a:lnTo>
                  <a:lnTo>
                    <a:pt x="1905" y="6450"/>
                  </a:lnTo>
                  <a:close/>
                  <a:moveTo>
                    <a:pt x="3325" y="6450"/>
                  </a:moveTo>
                  <a:lnTo>
                    <a:pt x="3325" y="7118"/>
                  </a:lnTo>
                  <a:lnTo>
                    <a:pt x="2657" y="7118"/>
                  </a:lnTo>
                  <a:lnTo>
                    <a:pt x="2657" y="6450"/>
                  </a:lnTo>
                  <a:close/>
                  <a:moveTo>
                    <a:pt x="4077" y="6450"/>
                  </a:moveTo>
                  <a:lnTo>
                    <a:pt x="4077" y="7118"/>
                  </a:lnTo>
                  <a:lnTo>
                    <a:pt x="3409" y="7118"/>
                  </a:lnTo>
                  <a:lnTo>
                    <a:pt x="3409" y="6450"/>
                  </a:lnTo>
                  <a:close/>
                  <a:moveTo>
                    <a:pt x="4829" y="6450"/>
                  </a:moveTo>
                  <a:lnTo>
                    <a:pt x="4829" y="7118"/>
                  </a:lnTo>
                  <a:lnTo>
                    <a:pt x="4161" y="7118"/>
                  </a:lnTo>
                  <a:lnTo>
                    <a:pt x="4161" y="6450"/>
                  </a:lnTo>
                  <a:close/>
                  <a:moveTo>
                    <a:pt x="5564" y="6450"/>
                  </a:moveTo>
                  <a:lnTo>
                    <a:pt x="5564" y="7118"/>
                  </a:lnTo>
                  <a:lnTo>
                    <a:pt x="4896" y="7118"/>
                  </a:lnTo>
                  <a:lnTo>
                    <a:pt x="4896" y="6450"/>
                  </a:lnTo>
                  <a:close/>
                  <a:moveTo>
                    <a:pt x="6333" y="6450"/>
                  </a:moveTo>
                  <a:lnTo>
                    <a:pt x="6333" y="7118"/>
                  </a:lnTo>
                  <a:lnTo>
                    <a:pt x="5665" y="7118"/>
                  </a:lnTo>
                  <a:lnTo>
                    <a:pt x="5665" y="6450"/>
                  </a:lnTo>
                  <a:close/>
                  <a:moveTo>
                    <a:pt x="7068" y="6450"/>
                  </a:moveTo>
                  <a:lnTo>
                    <a:pt x="7068" y="7118"/>
                  </a:lnTo>
                  <a:lnTo>
                    <a:pt x="6400" y="7118"/>
                  </a:lnTo>
                  <a:lnTo>
                    <a:pt x="6400" y="6450"/>
                  </a:lnTo>
                  <a:close/>
                  <a:moveTo>
                    <a:pt x="7820" y="6450"/>
                  </a:moveTo>
                  <a:lnTo>
                    <a:pt x="7820" y="7118"/>
                  </a:lnTo>
                  <a:lnTo>
                    <a:pt x="7152" y="7118"/>
                  </a:lnTo>
                  <a:lnTo>
                    <a:pt x="7152" y="6450"/>
                  </a:lnTo>
                  <a:close/>
                  <a:moveTo>
                    <a:pt x="8572" y="6450"/>
                  </a:moveTo>
                  <a:lnTo>
                    <a:pt x="8572" y="7118"/>
                  </a:lnTo>
                  <a:lnTo>
                    <a:pt x="7904" y="7118"/>
                  </a:lnTo>
                  <a:lnTo>
                    <a:pt x="7904" y="6450"/>
                  </a:lnTo>
                  <a:close/>
                  <a:moveTo>
                    <a:pt x="9324" y="6450"/>
                  </a:moveTo>
                  <a:lnTo>
                    <a:pt x="9324" y="7118"/>
                  </a:lnTo>
                  <a:lnTo>
                    <a:pt x="8655" y="7118"/>
                  </a:lnTo>
                  <a:lnTo>
                    <a:pt x="8655" y="6450"/>
                  </a:lnTo>
                  <a:close/>
                  <a:moveTo>
                    <a:pt x="10076" y="6450"/>
                  </a:moveTo>
                  <a:lnTo>
                    <a:pt x="10076" y="7118"/>
                  </a:lnTo>
                  <a:lnTo>
                    <a:pt x="9407" y="7118"/>
                  </a:lnTo>
                  <a:lnTo>
                    <a:pt x="9407" y="6450"/>
                  </a:lnTo>
                  <a:close/>
                  <a:moveTo>
                    <a:pt x="10844" y="6450"/>
                  </a:moveTo>
                  <a:lnTo>
                    <a:pt x="10844" y="7118"/>
                  </a:lnTo>
                  <a:lnTo>
                    <a:pt x="10159" y="7118"/>
                  </a:lnTo>
                  <a:lnTo>
                    <a:pt x="10159" y="6450"/>
                  </a:lnTo>
                  <a:close/>
                  <a:moveTo>
                    <a:pt x="11546" y="6450"/>
                  </a:moveTo>
                  <a:lnTo>
                    <a:pt x="11546" y="7118"/>
                  </a:lnTo>
                  <a:lnTo>
                    <a:pt x="10878" y="7118"/>
                  </a:lnTo>
                  <a:lnTo>
                    <a:pt x="10878" y="6450"/>
                  </a:lnTo>
                  <a:close/>
                  <a:moveTo>
                    <a:pt x="12298" y="6450"/>
                  </a:moveTo>
                  <a:lnTo>
                    <a:pt x="12298" y="7118"/>
                  </a:lnTo>
                  <a:lnTo>
                    <a:pt x="11663" y="7118"/>
                  </a:lnTo>
                  <a:lnTo>
                    <a:pt x="11630" y="6450"/>
                  </a:lnTo>
                  <a:close/>
                  <a:moveTo>
                    <a:pt x="13050" y="6450"/>
                  </a:moveTo>
                  <a:lnTo>
                    <a:pt x="13050" y="7118"/>
                  </a:lnTo>
                  <a:lnTo>
                    <a:pt x="12381" y="7118"/>
                  </a:lnTo>
                  <a:lnTo>
                    <a:pt x="12381" y="6450"/>
                  </a:lnTo>
                  <a:close/>
                  <a:moveTo>
                    <a:pt x="13802" y="6450"/>
                  </a:moveTo>
                  <a:lnTo>
                    <a:pt x="13802" y="7118"/>
                  </a:lnTo>
                  <a:lnTo>
                    <a:pt x="13133" y="7118"/>
                  </a:lnTo>
                  <a:lnTo>
                    <a:pt x="13133" y="6450"/>
                  </a:lnTo>
                  <a:close/>
                  <a:moveTo>
                    <a:pt x="14587" y="6450"/>
                  </a:moveTo>
                  <a:lnTo>
                    <a:pt x="14587" y="7118"/>
                  </a:lnTo>
                  <a:lnTo>
                    <a:pt x="13919" y="7118"/>
                  </a:lnTo>
                  <a:lnTo>
                    <a:pt x="13885" y="6450"/>
                  </a:lnTo>
                  <a:close/>
                  <a:moveTo>
                    <a:pt x="16809" y="6450"/>
                  </a:moveTo>
                  <a:lnTo>
                    <a:pt x="16809" y="7118"/>
                  </a:lnTo>
                  <a:lnTo>
                    <a:pt x="16141" y="7118"/>
                  </a:lnTo>
                  <a:lnTo>
                    <a:pt x="16141" y="6450"/>
                  </a:lnTo>
                  <a:close/>
                  <a:moveTo>
                    <a:pt x="17544" y="6450"/>
                  </a:moveTo>
                  <a:lnTo>
                    <a:pt x="17544" y="7118"/>
                  </a:lnTo>
                  <a:lnTo>
                    <a:pt x="16876" y="7118"/>
                  </a:lnTo>
                  <a:lnTo>
                    <a:pt x="16876" y="6450"/>
                  </a:lnTo>
                  <a:close/>
                  <a:moveTo>
                    <a:pt x="18296" y="6450"/>
                  </a:moveTo>
                  <a:lnTo>
                    <a:pt x="18296" y="7118"/>
                  </a:lnTo>
                  <a:lnTo>
                    <a:pt x="17628" y="7118"/>
                  </a:lnTo>
                  <a:lnTo>
                    <a:pt x="17628" y="6450"/>
                  </a:lnTo>
                  <a:close/>
                  <a:moveTo>
                    <a:pt x="19048" y="6450"/>
                  </a:moveTo>
                  <a:lnTo>
                    <a:pt x="19048" y="7118"/>
                  </a:lnTo>
                  <a:lnTo>
                    <a:pt x="18380" y="7118"/>
                  </a:lnTo>
                  <a:lnTo>
                    <a:pt x="18380" y="6450"/>
                  </a:lnTo>
                  <a:close/>
                  <a:moveTo>
                    <a:pt x="19800" y="7117"/>
                  </a:moveTo>
                  <a:lnTo>
                    <a:pt x="19800" y="7117"/>
                  </a:lnTo>
                  <a:cubicBezTo>
                    <a:pt x="19799" y="7118"/>
                    <a:pt x="19798" y="7118"/>
                    <a:pt x="19797" y="7118"/>
                  </a:cubicBezTo>
                  <a:lnTo>
                    <a:pt x="19800" y="7118"/>
                  </a:lnTo>
                  <a:lnTo>
                    <a:pt x="19800" y="7117"/>
                  </a:lnTo>
                  <a:close/>
                  <a:moveTo>
                    <a:pt x="23559" y="6450"/>
                  </a:moveTo>
                  <a:lnTo>
                    <a:pt x="23559" y="7118"/>
                  </a:lnTo>
                  <a:lnTo>
                    <a:pt x="22891" y="7118"/>
                  </a:lnTo>
                  <a:lnTo>
                    <a:pt x="22874" y="6450"/>
                  </a:lnTo>
                  <a:close/>
                  <a:moveTo>
                    <a:pt x="24295" y="6450"/>
                  </a:moveTo>
                  <a:lnTo>
                    <a:pt x="24295" y="7118"/>
                  </a:lnTo>
                  <a:lnTo>
                    <a:pt x="23626" y="7118"/>
                  </a:lnTo>
                  <a:lnTo>
                    <a:pt x="23626" y="6450"/>
                  </a:lnTo>
                  <a:close/>
                  <a:moveTo>
                    <a:pt x="25046" y="6450"/>
                  </a:moveTo>
                  <a:lnTo>
                    <a:pt x="25046" y="7118"/>
                  </a:lnTo>
                  <a:lnTo>
                    <a:pt x="24378" y="7118"/>
                  </a:lnTo>
                  <a:lnTo>
                    <a:pt x="24378" y="6450"/>
                  </a:lnTo>
                  <a:close/>
                  <a:moveTo>
                    <a:pt x="25798" y="6450"/>
                  </a:moveTo>
                  <a:lnTo>
                    <a:pt x="25798" y="7118"/>
                  </a:lnTo>
                  <a:lnTo>
                    <a:pt x="25130" y="7118"/>
                  </a:lnTo>
                  <a:lnTo>
                    <a:pt x="25130" y="6450"/>
                  </a:lnTo>
                  <a:close/>
                  <a:moveTo>
                    <a:pt x="26550" y="6450"/>
                  </a:moveTo>
                  <a:lnTo>
                    <a:pt x="26550" y="7118"/>
                  </a:lnTo>
                  <a:lnTo>
                    <a:pt x="25882" y="7118"/>
                  </a:lnTo>
                  <a:lnTo>
                    <a:pt x="25882" y="6450"/>
                  </a:lnTo>
                  <a:close/>
                  <a:moveTo>
                    <a:pt x="27302" y="6450"/>
                  </a:moveTo>
                  <a:lnTo>
                    <a:pt x="27302" y="7118"/>
                  </a:lnTo>
                  <a:lnTo>
                    <a:pt x="26634" y="7118"/>
                  </a:lnTo>
                  <a:lnTo>
                    <a:pt x="26634" y="6450"/>
                  </a:lnTo>
                  <a:close/>
                  <a:moveTo>
                    <a:pt x="28037" y="6450"/>
                  </a:moveTo>
                  <a:lnTo>
                    <a:pt x="28037" y="7118"/>
                  </a:lnTo>
                  <a:lnTo>
                    <a:pt x="27369" y="7118"/>
                  </a:lnTo>
                  <a:lnTo>
                    <a:pt x="27369" y="6450"/>
                  </a:lnTo>
                  <a:close/>
                  <a:moveTo>
                    <a:pt x="28789" y="6450"/>
                  </a:moveTo>
                  <a:lnTo>
                    <a:pt x="28789" y="7118"/>
                  </a:lnTo>
                  <a:lnTo>
                    <a:pt x="28121" y="7118"/>
                  </a:lnTo>
                  <a:lnTo>
                    <a:pt x="28121" y="6450"/>
                  </a:lnTo>
                  <a:close/>
                  <a:moveTo>
                    <a:pt x="29541" y="6450"/>
                  </a:moveTo>
                  <a:lnTo>
                    <a:pt x="29541" y="7118"/>
                  </a:lnTo>
                  <a:lnTo>
                    <a:pt x="28873" y="7118"/>
                  </a:lnTo>
                  <a:lnTo>
                    <a:pt x="28873" y="6450"/>
                  </a:lnTo>
                  <a:close/>
                  <a:moveTo>
                    <a:pt x="30293" y="6450"/>
                  </a:moveTo>
                  <a:lnTo>
                    <a:pt x="30293" y="7118"/>
                  </a:lnTo>
                  <a:lnTo>
                    <a:pt x="29625" y="7118"/>
                  </a:lnTo>
                  <a:lnTo>
                    <a:pt x="29625" y="6450"/>
                  </a:lnTo>
                  <a:close/>
                  <a:moveTo>
                    <a:pt x="31045" y="6450"/>
                  </a:moveTo>
                  <a:lnTo>
                    <a:pt x="31045" y="7118"/>
                  </a:lnTo>
                  <a:lnTo>
                    <a:pt x="30377" y="7118"/>
                  </a:lnTo>
                  <a:lnTo>
                    <a:pt x="30377" y="6450"/>
                  </a:lnTo>
                  <a:close/>
                  <a:moveTo>
                    <a:pt x="31797" y="6450"/>
                  </a:moveTo>
                  <a:lnTo>
                    <a:pt x="31797" y="7118"/>
                  </a:lnTo>
                  <a:lnTo>
                    <a:pt x="31128" y="7118"/>
                  </a:lnTo>
                  <a:lnTo>
                    <a:pt x="31128" y="6450"/>
                  </a:lnTo>
                  <a:close/>
                  <a:moveTo>
                    <a:pt x="32549" y="6450"/>
                  </a:moveTo>
                  <a:lnTo>
                    <a:pt x="32549" y="7118"/>
                  </a:lnTo>
                  <a:lnTo>
                    <a:pt x="31880" y="7118"/>
                  </a:lnTo>
                  <a:lnTo>
                    <a:pt x="31847" y="6450"/>
                  </a:lnTo>
                  <a:close/>
                  <a:moveTo>
                    <a:pt x="1070" y="7202"/>
                  </a:moveTo>
                  <a:lnTo>
                    <a:pt x="1070" y="7870"/>
                  </a:lnTo>
                  <a:lnTo>
                    <a:pt x="401" y="7870"/>
                  </a:lnTo>
                  <a:lnTo>
                    <a:pt x="401" y="7202"/>
                  </a:lnTo>
                  <a:close/>
                  <a:moveTo>
                    <a:pt x="1822" y="7202"/>
                  </a:moveTo>
                  <a:lnTo>
                    <a:pt x="1822" y="7870"/>
                  </a:lnTo>
                  <a:lnTo>
                    <a:pt x="1153" y="7870"/>
                  </a:lnTo>
                  <a:lnTo>
                    <a:pt x="1153" y="7202"/>
                  </a:lnTo>
                  <a:close/>
                  <a:moveTo>
                    <a:pt x="31797" y="7202"/>
                  </a:moveTo>
                  <a:lnTo>
                    <a:pt x="31797" y="7870"/>
                  </a:lnTo>
                  <a:lnTo>
                    <a:pt x="31128" y="7870"/>
                  </a:lnTo>
                  <a:lnTo>
                    <a:pt x="31128" y="7202"/>
                  </a:lnTo>
                  <a:close/>
                  <a:moveTo>
                    <a:pt x="32549" y="7202"/>
                  </a:moveTo>
                  <a:lnTo>
                    <a:pt x="32549" y="7870"/>
                  </a:lnTo>
                  <a:lnTo>
                    <a:pt x="31880" y="7870"/>
                  </a:lnTo>
                  <a:lnTo>
                    <a:pt x="31847" y="7202"/>
                  </a:lnTo>
                  <a:close/>
                  <a:moveTo>
                    <a:pt x="351" y="0"/>
                  </a:moveTo>
                  <a:lnTo>
                    <a:pt x="351" y="401"/>
                  </a:lnTo>
                  <a:lnTo>
                    <a:pt x="17" y="401"/>
                  </a:lnTo>
                  <a:lnTo>
                    <a:pt x="17" y="451"/>
                  </a:lnTo>
                  <a:lnTo>
                    <a:pt x="351" y="451"/>
                  </a:lnTo>
                  <a:lnTo>
                    <a:pt x="351" y="1120"/>
                  </a:lnTo>
                  <a:lnTo>
                    <a:pt x="17" y="1120"/>
                  </a:lnTo>
                  <a:lnTo>
                    <a:pt x="17" y="1203"/>
                  </a:lnTo>
                  <a:lnTo>
                    <a:pt x="351" y="1203"/>
                  </a:lnTo>
                  <a:lnTo>
                    <a:pt x="351" y="1872"/>
                  </a:lnTo>
                  <a:lnTo>
                    <a:pt x="17" y="1872"/>
                  </a:lnTo>
                  <a:lnTo>
                    <a:pt x="17" y="1955"/>
                  </a:lnTo>
                  <a:lnTo>
                    <a:pt x="351" y="1955"/>
                  </a:lnTo>
                  <a:lnTo>
                    <a:pt x="351" y="2623"/>
                  </a:lnTo>
                  <a:lnTo>
                    <a:pt x="17" y="2623"/>
                  </a:lnTo>
                  <a:lnTo>
                    <a:pt x="17" y="2707"/>
                  </a:lnTo>
                  <a:lnTo>
                    <a:pt x="351" y="2707"/>
                  </a:lnTo>
                  <a:lnTo>
                    <a:pt x="351" y="3375"/>
                  </a:lnTo>
                  <a:lnTo>
                    <a:pt x="17" y="3375"/>
                  </a:lnTo>
                  <a:lnTo>
                    <a:pt x="17" y="3459"/>
                  </a:lnTo>
                  <a:lnTo>
                    <a:pt x="351" y="3459"/>
                  </a:lnTo>
                  <a:lnTo>
                    <a:pt x="351" y="4127"/>
                  </a:lnTo>
                  <a:lnTo>
                    <a:pt x="17" y="4127"/>
                  </a:lnTo>
                  <a:lnTo>
                    <a:pt x="17" y="4194"/>
                  </a:lnTo>
                  <a:lnTo>
                    <a:pt x="351" y="4194"/>
                  </a:lnTo>
                  <a:lnTo>
                    <a:pt x="351" y="4862"/>
                  </a:lnTo>
                  <a:lnTo>
                    <a:pt x="17" y="4862"/>
                  </a:lnTo>
                  <a:lnTo>
                    <a:pt x="17" y="4946"/>
                  </a:lnTo>
                  <a:lnTo>
                    <a:pt x="351" y="4946"/>
                  </a:lnTo>
                  <a:lnTo>
                    <a:pt x="351" y="5614"/>
                  </a:lnTo>
                  <a:lnTo>
                    <a:pt x="17" y="5614"/>
                  </a:lnTo>
                  <a:lnTo>
                    <a:pt x="17" y="5698"/>
                  </a:lnTo>
                  <a:lnTo>
                    <a:pt x="351" y="5698"/>
                  </a:lnTo>
                  <a:lnTo>
                    <a:pt x="351" y="6366"/>
                  </a:lnTo>
                  <a:lnTo>
                    <a:pt x="17" y="6366"/>
                  </a:lnTo>
                  <a:lnTo>
                    <a:pt x="17" y="6450"/>
                  </a:lnTo>
                  <a:lnTo>
                    <a:pt x="351" y="6450"/>
                  </a:lnTo>
                  <a:lnTo>
                    <a:pt x="351" y="7135"/>
                  </a:lnTo>
                  <a:lnTo>
                    <a:pt x="17" y="7135"/>
                  </a:lnTo>
                  <a:lnTo>
                    <a:pt x="17" y="7218"/>
                  </a:lnTo>
                  <a:lnTo>
                    <a:pt x="351" y="7218"/>
                  </a:lnTo>
                  <a:lnTo>
                    <a:pt x="351" y="7887"/>
                  </a:lnTo>
                  <a:lnTo>
                    <a:pt x="0" y="7887"/>
                  </a:lnTo>
                  <a:lnTo>
                    <a:pt x="0" y="7953"/>
                  </a:lnTo>
                  <a:lnTo>
                    <a:pt x="335" y="7953"/>
                  </a:lnTo>
                  <a:lnTo>
                    <a:pt x="335" y="8622"/>
                  </a:lnTo>
                  <a:cubicBezTo>
                    <a:pt x="351" y="8605"/>
                    <a:pt x="385" y="8605"/>
                    <a:pt x="401" y="8588"/>
                  </a:cubicBezTo>
                  <a:lnTo>
                    <a:pt x="401" y="7953"/>
                  </a:lnTo>
                  <a:lnTo>
                    <a:pt x="1070" y="7953"/>
                  </a:lnTo>
                  <a:lnTo>
                    <a:pt x="1070" y="8354"/>
                  </a:lnTo>
                  <a:cubicBezTo>
                    <a:pt x="1086" y="8354"/>
                    <a:pt x="1086" y="8321"/>
                    <a:pt x="1103" y="8321"/>
                  </a:cubicBezTo>
                  <a:cubicBezTo>
                    <a:pt x="1137" y="8321"/>
                    <a:pt x="1137" y="8304"/>
                    <a:pt x="1153" y="8304"/>
                  </a:cubicBezTo>
                  <a:lnTo>
                    <a:pt x="1153" y="7953"/>
                  </a:lnTo>
                  <a:lnTo>
                    <a:pt x="1822" y="7953"/>
                  </a:lnTo>
                  <a:lnTo>
                    <a:pt x="1822" y="8037"/>
                  </a:lnTo>
                  <a:cubicBezTo>
                    <a:pt x="1838" y="8037"/>
                    <a:pt x="1855" y="8020"/>
                    <a:pt x="1888" y="8020"/>
                  </a:cubicBezTo>
                  <a:lnTo>
                    <a:pt x="1888" y="7953"/>
                  </a:lnTo>
                  <a:lnTo>
                    <a:pt x="2172" y="7953"/>
                  </a:lnTo>
                  <a:cubicBezTo>
                    <a:pt x="2256" y="7937"/>
                    <a:pt x="2340" y="7920"/>
                    <a:pt x="2423" y="7870"/>
                  </a:cubicBezTo>
                  <a:lnTo>
                    <a:pt x="1905" y="7870"/>
                  </a:lnTo>
                  <a:lnTo>
                    <a:pt x="1905" y="7202"/>
                  </a:lnTo>
                  <a:lnTo>
                    <a:pt x="2573" y="7202"/>
                  </a:lnTo>
                  <a:lnTo>
                    <a:pt x="2573" y="7803"/>
                  </a:lnTo>
                  <a:cubicBezTo>
                    <a:pt x="2590" y="7786"/>
                    <a:pt x="2607" y="7786"/>
                    <a:pt x="2657" y="7770"/>
                  </a:cubicBezTo>
                  <a:lnTo>
                    <a:pt x="2657" y="7185"/>
                  </a:lnTo>
                  <a:lnTo>
                    <a:pt x="3325" y="7185"/>
                  </a:lnTo>
                  <a:lnTo>
                    <a:pt x="3325" y="7703"/>
                  </a:lnTo>
                  <a:cubicBezTo>
                    <a:pt x="3359" y="7703"/>
                    <a:pt x="3359" y="7703"/>
                    <a:pt x="3409" y="7686"/>
                  </a:cubicBezTo>
                  <a:lnTo>
                    <a:pt x="3409" y="7168"/>
                  </a:lnTo>
                  <a:lnTo>
                    <a:pt x="4077" y="7168"/>
                  </a:lnTo>
                  <a:lnTo>
                    <a:pt x="4077" y="7803"/>
                  </a:lnTo>
                  <a:cubicBezTo>
                    <a:pt x="4094" y="7803"/>
                    <a:pt x="4127" y="7836"/>
                    <a:pt x="4161" y="7836"/>
                  </a:cubicBezTo>
                  <a:lnTo>
                    <a:pt x="4161" y="7168"/>
                  </a:lnTo>
                  <a:lnTo>
                    <a:pt x="4829" y="7168"/>
                  </a:lnTo>
                  <a:lnTo>
                    <a:pt x="4829" y="7636"/>
                  </a:lnTo>
                  <a:cubicBezTo>
                    <a:pt x="4846" y="7619"/>
                    <a:pt x="4863" y="7619"/>
                    <a:pt x="4913" y="7603"/>
                  </a:cubicBezTo>
                  <a:lnTo>
                    <a:pt x="4913" y="7168"/>
                  </a:lnTo>
                  <a:lnTo>
                    <a:pt x="5581" y="7168"/>
                  </a:lnTo>
                  <a:lnTo>
                    <a:pt x="5581" y="7452"/>
                  </a:lnTo>
                  <a:lnTo>
                    <a:pt x="5665" y="7452"/>
                  </a:lnTo>
                  <a:lnTo>
                    <a:pt x="5665" y="7168"/>
                  </a:lnTo>
                  <a:lnTo>
                    <a:pt x="6333" y="7168"/>
                  </a:lnTo>
                  <a:lnTo>
                    <a:pt x="6333" y="7452"/>
                  </a:lnTo>
                  <a:lnTo>
                    <a:pt x="6416" y="7452"/>
                  </a:lnTo>
                  <a:lnTo>
                    <a:pt x="6416" y="7168"/>
                  </a:lnTo>
                  <a:lnTo>
                    <a:pt x="7085" y="7168"/>
                  </a:lnTo>
                  <a:lnTo>
                    <a:pt x="7085" y="7469"/>
                  </a:lnTo>
                  <a:cubicBezTo>
                    <a:pt x="7101" y="7469"/>
                    <a:pt x="7118" y="7452"/>
                    <a:pt x="7168" y="7452"/>
                  </a:cubicBezTo>
                  <a:lnTo>
                    <a:pt x="7168" y="7185"/>
                  </a:lnTo>
                  <a:lnTo>
                    <a:pt x="7837" y="7185"/>
                  </a:lnTo>
                  <a:lnTo>
                    <a:pt x="7837" y="7252"/>
                  </a:lnTo>
                  <a:lnTo>
                    <a:pt x="7920" y="7252"/>
                  </a:lnTo>
                  <a:lnTo>
                    <a:pt x="7920" y="7185"/>
                  </a:lnTo>
                  <a:lnTo>
                    <a:pt x="8589" y="7185"/>
                  </a:lnTo>
                  <a:lnTo>
                    <a:pt x="8589" y="7352"/>
                  </a:lnTo>
                  <a:cubicBezTo>
                    <a:pt x="8605" y="7352"/>
                    <a:pt x="8622" y="7369"/>
                    <a:pt x="8672" y="7369"/>
                  </a:cubicBezTo>
                  <a:lnTo>
                    <a:pt x="8672" y="7185"/>
                  </a:lnTo>
                  <a:lnTo>
                    <a:pt x="9340" y="7185"/>
                  </a:lnTo>
                  <a:lnTo>
                    <a:pt x="9340" y="7536"/>
                  </a:lnTo>
                  <a:lnTo>
                    <a:pt x="9424" y="7536"/>
                  </a:lnTo>
                  <a:lnTo>
                    <a:pt x="9424" y="7185"/>
                  </a:lnTo>
                  <a:lnTo>
                    <a:pt x="10092" y="7185"/>
                  </a:lnTo>
                  <a:lnTo>
                    <a:pt x="10092" y="7435"/>
                  </a:lnTo>
                  <a:lnTo>
                    <a:pt x="10176" y="7435"/>
                  </a:lnTo>
                  <a:lnTo>
                    <a:pt x="10176" y="7185"/>
                  </a:lnTo>
                  <a:lnTo>
                    <a:pt x="10861" y="7185"/>
                  </a:lnTo>
                  <a:lnTo>
                    <a:pt x="10861" y="7586"/>
                  </a:lnTo>
                  <a:cubicBezTo>
                    <a:pt x="10878" y="7586"/>
                    <a:pt x="10894" y="7552"/>
                    <a:pt x="10928" y="7552"/>
                  </a:cubicBezTo>
                  <a:lnTo>
                    <a:pt x="10928" y="7185"/>
                  </a:lnTo>
                  <a:lnTo>
                    <a:pt x="11596" y="7185"/>
                  </a:lnTo>
                  <a:lnTo>
                    <a:pt x="11596" y="7536"/>
                  </a:lnTo>
                  <a:cubicBezTo>
                    <a:pt x="11613" y="7536"/>
                    <a:pt x="11630" y="7536"/>
                    <a:pt x="11646" y="7552"/>
                  </a:cubicBezTo>
                  <a:lnTo>
                    <a:pt x="11680" y="7552"/>
                  </a:lnTo>
                  <a:lnTo>
                    <a:pt x="11680" y="7185"/>
                  </a:lnTo>
                  <a:lnTo>
                    <a:pt x="12348" y="7185"/>
                  </a:lnTo>
                  <a:lnTo>
                    <a:pt x="12348" y="7619"/>
                  </a:lnTo>
                  <a:lnTo>
                    <a:pt x="12432" y="7619"/>
                  </a:lnTo>
                  <a:lnTo>
                    <a:pt x="12432" y="7185"/>
                  </a:lnTo>
                  <a:lnTo>
                    <a:pt x="13100" y="7185"/>
                  </a:lnTo>
                  <a:lnTo>
                    <a:pt x="13100" y="7469"/>
                  </a:lnTo>
                  <a:cubicBezTo>
                    <a:pt x="13117" y="7469"/>
                    <a:pt x="13133" y="7469"/>
                    <a:pt x="13183" y="7452"/>
                  </a:cubicBezTo>
                  <a:lnTo>
                    <a:pt x="13183" y="7168"/>
                  </a:lnTo>
                  <a:lnTo>
                    <a:pt x="13852" y="7168"/>
                  </a:lnTo>
                  <a:lnTo>
                    <a:pt x="13852" y="7352"/>
                  </a:lnTo>
                  <a:cubicBezTo>
                    <a:pt x="13868" y="7352"/>
                    <a:pt x="13885" y="7352"/>
                    <a:pt x="13935" y="7318"/>
                  </a:cubicBezTo>
                  <a:lnTo>
                    <a:pt x="13935" y="7151"/>
                  </a:lnTo>
                  <a:lnTo>
                    <a:pt x="14604" y="7151"/>
                  </a:lnTo>
                  <a:cubicBezTo>
                    <a:pt x="14654" y="7135"/>
                    <a:pt x="14721" y="7101"/>
                    <a:pt x="14804" y="7068"/>
                  </a:cubicBezTo>
                  <a:lnTo>
                    <a:pt x="14654" y="7068"/>
                  </a:lnTo>
                  <a:lnTo>
                    <a:pt x="14654" y="6400"/>
                  </a:lnTo>
                  <a:lnTo>
                    <a:pt x="15322" y="6400"/>
                  </a:lnTo>
                  <a:lnTo>
                    <a:pt x="15322" y="7051"/>
                  </a:lnTo>
                  <a:lnTo>
                    <a:pt x="15406" y="7051"/>
                  </a:lnTo>
                  <a:lnTo>
                    <a:pt x="15406" y="6400"/>
                  </a:lnTo>
                  <a:lnTo>
                    <a:pt x="16074" y="6400"/>
                  </a:lnTo>
                  <a:lnTo>
                    <a:pt x="16074" y="7068"/>
                  </a:lnTo>
                  <a:lnTo>
                    <a:pt x="15523" y="7068"/>
                  </a:lnTo>
                  <a:cubicBezTo>
                    <a:pt x="15623" y="7101"/>
                    <a:pt x="15690" y="7118"/>
                    <a:pt x="15740" y="7151"/>
                  </a:cubicBezTo>
                  <a:lnTo>
                    <a:pt x="16074" y="7151"/>
                  </a:lnTo>
                  <a:lnTo>
                    <a:pt x="16074" y="7318"/>
                  </a:lnTo>
                  <a:cubicBezTo>
                    <a:pt x="16107" y="7318"/>
                    <a:pt x="16124" y="7352"/>
                    <a:pt x="16141" y="7352"/>
                  </a:cubicBezTo>
                  <a:lnTo>
                    <a:pt x="16141" y="7168"/>
                  </a:lnTo>
                  <a:lnTo>
                    <a:pt x="16809" y="7168"/>
                  </a:lnTo>
                  <a:lnTo>
                    <a:pt x="16809" y="7335"/>
                  </a:lnTo>
                  <a:lnTo>
                    <a:pt x="16893" y="7335"/>
                  </a:lnTo>
                  <a:lnTo>
                    <a:pt x="16893" y="7168"/>
                  </a:lnTo>
                  <a:lnTo>
                    <a:pt x="17561" y="7168"/>
                  </a:lnTo>
                  <a:lnTo>
                    <a:pt x="17561" y="7552"/>
                  </a:lnTo>
                  <a:cubicBezTo>
                    <a:pt x="17578" y="7552"/>
                    <a:pt x="17611" y="7552"/>
                    <a:pt x="17628" y="7536"/>
                  </a:cubicBezTo>
                  <a:lnTo>
                    <a:pt x="17645" y="7536"/>
                  </a:lnTo>
                  <a:lnTo>
                    <a:pt x="17645" y="7151"/>
                  </a:lnTo>
                  <a:lnTo>
                    <a:pt x="18313" y="7151"/>
                  </a:lnTo>
                  <a:lnTo>
                    <a:pt x="18313" y="7352"/>
                  </a:lnTo>
                  <a:lnTo>
                    <a:pt x="18396" y="7352"/>
                  </a:lnTo>
                  <a:lnTo>
                    <a:pt x="18396" y="7151"/>
                  </a:lnTo>
                  <a:lnTo>
                    <a:pt x="19065" y="7151"/>
                  </a:lnTo>
                  <a:lnTo>
                    <a:pt x="19065" y="7469"/>
                  </a:lnTo>
                  <a:lnTo>
                    <a:pt x="19115" y="7469"/>
                  </a:lnTo>
                  <a:cubicBezTo>
                    <a:pt x="19132" y="7469"/>
                    <a:pt x="19132" y="7452"/>
                    <a:pt x="19148" y="7452"/>
                  </a:cubicBezTo>
                  <a:lnTo>
                    <a:pt x="19148" y="7151"/>
                  </a:lnTo>
                  <a:lnTo>
                    <a:pt x="19666" y="7151"/>
                  </a:lnTo>
                  <a:cubicBezTo>
                    <a:pt x="19702" y="7137"/>
                    <a:pt x="19746" y="7126"/>
                    <a:pt x="19797" y="7118"/>
                  </a:cubicBezTo>
                  <a:lnTo>
                    <a:pt x="19132" y="7118"/>
                  </a:lnTo>
                  <a:lnTo>
                    <a:pt x="19132" y="6450"/>
                  </a:lnTo>
                  <a:lnTo>
                    <a:pt x="19800" y="6450"/>
                  </a:lnTo>
                  <a:lnTo>
                    <a:pt x="19800" y="7117"/>
                  </a:lnTo>
                  <a:lnTo>
                    <a:pt x="19800" y="7117"/>
                  </a:lnTo>
                  <a:cubicBezTo>
                    <a:pt x="19869" y="7107"/>
                    <a:pt x="19949" y="7101"/>
                    <a:pt x="20034" y="7101"/>
                  </a:cubicBezTo>
                  <a:lnTo>
                    <a:pt x="19900" y="7101"/>
                  </a:lnTo>
                  <a:lnTo>
                    <a:pt x="19900" y="6433"/>
                  </a:lnTo>
                  <a:lnTo>
                    <a:pt x="20569" y="6433"/>
                  </a:lnTo>
                  <a:lnTo>
                    <a:pt x="20569" y="7051"/>
                  </a:lnTo>
                  <a:cubicBezTo>
                    <a:pt x="20585" y="7051"/>
                    <a:pt x="20635" y="7051"/>
                    <a:pt x="20652" y="7034"/>
                  </a:cubicBezTo>
                  <a:lnTo>
                    <a:pt x="20652" y="6433"/>
                  </a:lnTo>
                  <a:lnTo>
                    <a:pt x="21320" y="6433"/>
                  </a:lnTo>
                  <a:lnTo>
                    <a:pt x="21320" y="6901"/>
                  </a:lnTo>
                  <a:cubicBezTo>
                    <a:pt x="21337" y="6901"/>
                    <a:pt x="21371" y="6884"/>
                    <a:pt x="21404" y="6884"/>
                  </a:cubicBezTo>
                  <a:lnTo>
                    <a:pt x="21404" y="6433"/>
                  </a:lnTo>
                  <a:lnTo>
                    <a:pt x="22072" y="6433"/>
                  </a:lnTo>
                  <a:lnTo>
                    <a:pt x="22072" y="6901"/>
                  </a:lnTo>
                  <a:cubicBezTo>
                    <a:pt x="22089" y="6934"/>
                    <a:pt x="22122" y="6951"/>
                    <a:pt x="22139" y="6951"/>
                  </a:cubicBezTo>
                  <a:lnTo>
                    <a:pt x="22139" y="6400"/>
                  </a:lnTo>
                  <a:lnTo>
                    <a:pt x="22808" y="6400"/>
                  </a:lnTo>
                  <a:lnTo>
                    <a:pt x="22808" y="7068"/>
                  </a:lnTo>
                  <a:lnTo>
                    <a:pt x="22306" y="7068"/>
                  </a:lnTo>
                  <a:cubicBezTo>
                    <a:pt x="22373" y="7118"/>
                    <a:pt x="22440" y="7135"/>
                    <a:pt x="22540" y="7151"/>
                  </a:cubicBezTo>
                  <a:lnTo>
                    <a:pt x="22791" y="7151"/>
                  </a:lnTo>
                  <a:lnTo>
                    <a:pt x="22791" y="7202"/>
                  </a:lnTo>
                  <a:cubicBezTo>
                    <a:pt x="22808" y="7202"/>
                    <a:pt x="22824" y="7202"/>
                    <a:pt x="22874" y="7218"/>
                  </a:cubicBezTo>
                  <a:lnTo>
                    <a:pt x="22874" y="7185"/>
                  </a:lnTo>
                  <a:lnTo>
                    <a:pt x="23559" y="7185"/>
                  </a:lnTo>
                  <a:lnTo>
                    <a:pt x="23559" y="7435"/>
                  </a:lnTo>
                  <a:cubicBezTo>
                    <a:pt x="23576" y="7435"/>
                    <a:pt x="23610" y="7452"/>
                    <a:pt x="23626" y="7452"/>
                  </a:cubicBezTo>
                  <a:lnTo>
                    <a:pt x="23626" y="7185"/>
                  </a:lnTo>
                  <a:lnTo>
                    <a:pt x="24295" y="7185"/>
                  </a:lnTo>
                  <a:lnTo>
                    <a:pt x="24295" y="7486"/>
                  </a:lnTo>
                  <a:lnTo>
                    <a:pt x="24361" y="7486"/>
                  </a:lnTo>
                  <a:lnTo>
                    <a:pt x="24361" y="7185"/>
                  </a:lnTo>
                  <a:lnTo>
                    <a:pt x="25030" y="7185"/>
                  </a:lnTo>
                  <a:lnTo>
                    <a:pt x="25030" y="7469"/>
                  </a:lnTo>
                  <a:lnTo>
                    <a:pt x="25113" y="7469"/>
                  </a:lnTo>
                  <a:lnTo>
                    <a:pt x="25113" y="7202"/>
                  </a:lnTo>
                  <a:lnTo>
                    <a:pt x="25782" y="7202"/>
                  </a:lnTo>
                  <a:lnTo>
                    <a:pt x="25782" y="7402"/>
                  </a:lnTo>
                  <a:lnTo>
                    <a:pt x="25849" y="7402"/>
                  </a:lnTo>
                  <a:lnTo>
                    <a:pt x="25849" y="7218"/>
                  </a:lnTo>
                  <a:lnTo>
                    <a:pt x="26517" y="7218"/>
                  </a:lnTo>
                  <a:lnTo>
                    <a:pt x="26517" y="7435"/>
                  </a:lnTo>
                  <a:lnTo>
                    <a:pt x="26600" y="7435"/>
                  </a:lnTo>
                  <a:lnTo>
                    <a:pt x="26600" y="7202"/>
                  </a:lnTo>
                  <a:lnTo>
                    <a:pt x="27269" y="7202"/>
                  </a:lnTo>
                  <a:lnTo>
                    <a:pt x="27269" y="7552"/>
                  </a:lnTo>
                  <a:cubicBezTo>
                    <a:pt x="27302" y="7552"/>
                    <a:pt x="27319" y="7569"/>
                    <a:pt x="27352" y="7569"/>
                  </a:cubicBezTo>
                  <a:lnTo>
                    <a:pt x="27352" y="7202"/>
                  </a:lnTo>
                  <a:lnTo>
                    <a:pt x="28021" y="7202"/>
                  </a:lnTo>
                  <a:lnTo>
                    <a:pt x="28021" y="7653"/>
                  </a:lnTo>
                  <a:lnTo>
                    <a:pt x="28104" y="7653"/>
                  </a:lnTo>
                  <a:lnTo>
                    <a:pt x="28104" y="7202"/>
                  </a:lnTo>
                  <a:lnTo>
                    <a:pt x="28773" y="7202"/>
                  </a:lnTo>
                  <a:lnTo>
                    <a:pt x="28773" y="7552"/>
                  </a:lnTo>
                  <a:lnTo>
                    <a:pt x="28856" y="7552"/>
                  </a:lnTo>
                  <a:lnTo>
                    <a:pt x="28856" y="7202"/>
                  </a:lnTo>
                  <a:lnTo>
                    <a:pt x="29524" y="7202"/>
                  </a:lnTo>
                  <a:lnTo>
                    <a:pt x="29524" y="7686"/>
                  </a:lnTo>
                  <a:cubicBezTo>
                    <a:pt x="29558" y="7686"/>
                    <a:pt x="29575" y="7703"/>
                    <a:pt x="29608" y="7703"/>
                  </a:cubicBezTo>
                  <a:lnTo>
                    <a:pt x="29608" y="7202"/>
                  </a:lnTo>
                  <a:lnTo>
                    <a:pt x="30276" y="7202"/>
                  </a:lnTo>
                  <a:lnTo>
                    <a:pt x="30276" y="7870"/>
                  </a:lnTo>
                  <a:lnTo>
                    <a:pt x="30343" y="7870"/>
                  </a:lnTo>
                  <a:lnTo>
                    <a:pt x="30343" y="7202"/>
                  </a:lnTo>
                  <a:lnTo>
                    <a:pt x="31011" y="7202"/>
                  </a:lnTo>
                  <a:lnTo>
                    <a:pt x="31011" y="7870"/>
                  </a:lnTo>
                  <a:lnTo>
                    <a:pt x="30443" y="7870"/>
                  </a:lnTo>
                  <a:cubicBezTo>
                    <a:pt x="30656" y="7882"/>
                    <a:pt x="30860" y="7894"/>
                    <a:pt x="31068" y="7894"/>
                  </a:cubicBezTo>
                  <a:cubicBezTo>
                    <a:pt x="31154" y="7894"/>
                    <a:pt x="31241" y="7891"/>
                    <a:pt x="31329" y="7887"/>
                  </a:cubicBezTo>
                  <a:cubicBezTo>
                    <a:pt x="31446" y="7887"/>
                    <a:pt x="31580" y="7903"/>
                    <a:pt x="31663" y="7937"/>
                  </a:cubicBezTo>
                  <a:lnTo>
                    <a:pt x="31763" y="7937"/>
                  </a:lnTo>
                  <a:lnTo>
                    <a:pt x="31763" y="7953"/>
                  </a:lnTo>
                  <a:cubicBezTo>
                    <a:pt x="31780" y="7953"/>
                    <a:pt x="31813" y="7970"/>
                    <a:pt x="31847" y="7970"/>
                  </a:cubicBezTo>
                  <a:lnTo>
                    <a:pt x="31847" y="7937"/>
                  </a:lnTo>
                  <a:lnTo>
                    <a:pt x="32532" y="7937"/>
                  </a:lnTo>
                  <a:lnTo>
                    <a:pt x="32532" y="8087"/>
                  </a:lnTo>
                  <a:lnTo>
                    <a:pt x="32599" y="8087"/>
                  </a:lnTo>
                  <a:lnTo>
                    <a:pt x="32599" y="7953"/>
                  </a:lnTo>
                  <a:lnTo>
                    <a:pt x="32983" y="7953"/>
                  </a:lnTo>
                  <a:lnTo>
                    <a:pt x="32983" y="7870"/>
                  </a:lnTo>
                  <a:lnTo>
                    <a:pt x="32599" y="7870"/>
                  </a:lnTo>
                  <a:lnTo>
                    <a:pt x="32599" y="7202"/>
                  </a:lnTo>
                  <a:lnTo>
                    <a:pt x="32983" y="7202"/>
                  </a:lnTo>
                  <a:lnTo>
                    <a:pt x="32983" y="7118"/>
                  </a:lnTo>
                  <a:lnTo>
                    <a:pt x="32599" y="7118"/>
                  </a:lnTo>
                  <a:lnTo>
                    <a:pt x="32599" y="6450"/>
                  </a:lnTo>
                  <a:lnTo>
                    <a:pt x="32983" y="6450"/>
                  </a:lnTo>
                  <a:lnTo>
                    <a:pt x="32983" y="6383"/>
                  </a:lnTo>
                  <a:lnTo>
                    <a:pt x="32599" y="6383"/>
                  </a:lnTo>
                  <a:lnTo>
                    <a:pt x="32599" y="5714"/>
                  </a:lnTo>
                  <a:lnTo>
                    <a:pt x="32983" y="5714"/>
                  </a:lnTo>
                  <a:lnTo>
                    <a:pt x="32983" y="5631"/>
                  </a:lnTo>
                  <a:lnTo>
                    <a:pt x="32599" y="5631"/>
                  </a:lnTo>
                  <a:lnTo>
                    <a:pt x="32599" y="4963"/>
                  </a:lnTo>
                  <a:lnTo>
                    <a:pt x="32983" y="4963"/>
                  </a:lnTo>
                  <a:lnTo>
                    <a:pt x="32983" y="4879"/>
                  </a:lnTo>
                  <a:lnTo>
                    <a:pt x="32599" y="4879"/>
                  </a:lnTo>
                  <a:lnTo>
                    <a:pt x="32599" y="4194"/>
                  </a:lnTo>
                  <a:lnTo>
                    <a:pt x="32983" y="4194"/>
                  </a:lnTo>
                  <a:lnTo>
                    <a:pt x="32983" y="4127"/>
                  </a:lnTo>
                  <a:lnTo>
                    <a:pt x="32599" y="4127"/>
                  </a:lnTo>
                  <a:lnTo>
                    <a:pt x="32599" y="3459"/>
                  </a:lnTo>
                  <a:lnTo>
                    <a:pt x="32983" y="3459"/>
                  </a:lnTo>
                  <a:lnTo>
                    <a:pt x="32983" y="3375"/>
                  </a:lnTo>
                  <a:lnTo>
                    <a:pt x="32599" y="3375"/>
                  </a:lnTo>
                  <a:lnTo>
                    <a:pt x="32599" y="2707"/>
                  </a:lnTo>
                  <a:lnTo>
                    <a:pt x="32983" y="2707"/>
                  </a:lnTo>
                  <a:lnTo>
                    <a:pt x="32983" y="2623"/>
                  </a:lnTo>
                  <a:lnTo>
                    <a:pt x="32599" y="2623"/>
                  </a:lnTo>
                  <a:lnTo>
                    <a:pt x="32599" y="1955"/>
                  </a:lnTo>
                  <a:lnTo>
                    <a:pt x="32983" y="1955"/>
                  </a:lnTo>
                  <a:lnTo>
                    <a:pt x="32983" y="1872"/>
                  </a:lnTo>
                  <a:lnTo>
                    <a:pt x="32599" y="1872"/>
                  </a:lnTo>
                  <a:lnTo>
                    <a:pt x="32599" y="1203"/>
                  </a:lnTo>
                  <a:lnTo>
                    <a:pt x="32983" y="1203"/>
                  </a:lnTo>
                  <a:lnTo>
                    <a:pt x="32983" y="1120"/>
                  </a:lnTo>
                  <a:lnTo>
                    <a:pt x="32599" y="1120"/>
                  </a:lnTo>
                  <a:lnTo>
                    <a:pt x="32599" y="451"/>
                  </a:lnTo>
                  <a:lnTo>
                    <a:pt x="32983" y="451"/>
                  </a:lnTo>
                  <a:lnTo>
                    <a:pt x="32983" y="401"/>
                  </a:lnTo>
                  <a:lnTo>
                    <a:pt x="32599" y="401"/>
                  </a:lnTo>
                  <a:lnTo>
                    <a:pt x="32599" y="0"/>
                  </a:lnTo>
                  <a:lnTo>
                    <a:pt x="32549" y="0"/>
                  </a:lnTo>
                  <a:lnTo>
                    <a:pt x="32549" y="401"/>
                  </a:lnTo>
                  <a:lnTo>
                    <a:pt x="31880" y="401"/>
                  </a:lnTo>
                  <a:lnTo>
                    <a:pt x="31880" y="0"/>
                  </a:lnTo>
                  <a:lnTo>
                    <a:pt x="31797" y="0"/>
                  </a:lnTo>
                  <a:lnTo>
                    <a:pt x="31797" y="401"/>
                  </a:lnTo>
                  <a:lnTo>
                    <a:pt x="31128" y="401"/>
                  </a:lnTo>
                  <a:lnTo>
                    <a:pt x="31128" y="0"/>
                  </a:lnTo>
                  <a:lnTo>
                    <a:pt x="31045" y="0"/>
                  </a:lnTo>
                  <a:lnTo>
                    <a:pt x="31045" y="401"/>
                  </a:lnTo>
                  <a:lnTo>
                    <a:pt x="30377" y="401"/>
                  </a:lnTo>
                  <a:lnTo>
                    <a:pt x="30377" y="0"/>
                  </a:lnTo>
                  <a:lnTo>
                    <a:pt x="30310" y="0"/>
                  </a:lnTo>
                  <a:lnTo>
                    <a:pt x="30310" y="401"/>
                  </a:lnTo>
                  <a:lnTo>
                    <a:pt x="29625" y="401"/>
                  </a:lnTo>
                  <a:lnTo>
                    <a:pt x="29625" y="0"/>
                  </a:lnTo>
                  <a:lnTo>
                    <a:pt x="29541" y="0"/>
                  </a:lnTo>
                  <a:lnTo>
                    <a:pt x="29541" y="401"/>
                  </a:lnTo>
                  <a:lnTo>
                    <a:pt x="28873" y="401"/>
                  </a:lnTo>
                  <a:lnTo>
                    <a:pt x="28873" y="0"/>
                  </a:lnTo>
                  <a:lnTo>
                    <a:pt x="28789" y="0"/>
                  </a:lnTo>
                  <a:lnTo>
                    <a:pt x="28789" y="401"/>
                  </a:lnTo>
                  <a:lnTo>
                    <a:pt x="28121" y="401"/>
                  </a:lnTo>
                  <a:lnTo>
                    <a:pt x="28121" y="0"/>
                  </a:lnTo>
                  <a:lnTo>
                    <a:pt x="28037" y="0"/>
                  </a:lnTo>
                  <a:lnTo>
                    <a:pt x="28037" y="401"/>
                  </a:lnTo>
                  <a:lnTo>
                    <a:pt x="27369" y="401"/>
                  </a:lnTo>
                  <a:lnTo>
                    <a:pt x="27369" y="0"/>
                  </a:lnTo>
                  <a:lnTo>
                    <a:pt x="27285" y="0"/>
                  </a:lnTo>
                  <a:lnTo>
                    <a:pt x="27285" y="401"/>
                  </a:lnTo>
                  <a:lnTo>
                    <a:pt x="26617" y="401"/>
                  </a:lnTo>
                  <a:lnTo>
                    <a:pt x="26617" y="0"/>
                  </a:lnTo>
                  <a:lnTo>
                    <a:pt x="26534" y="0"/>
                  </a:lnTo>
                  <a:lnTo>
                    <a:pt x="26534" y="401"/>
                  </a:lnTo>
                  <a:lnTo>
                    <a:pt x="25865" y="401"/>
                  </a:lnTo>
                  <a:lnTo>
                    <a:pt x="25865" y="0"/>
                  </a:lnTo>
                  <a:lnTo>
                    <a:pt x="25782" y="0"/>
                  </a:lnTo>
                  <a:lnTo>
                    <a:pt x="25782" y="401"/>
                  </a:lnTo>
                  <a:lnTo>
                    <a:pt x="25113" y="401"/>
                  </a:lnTo>
                  <a:lnTo>
                    <a:pt x="25113" y="0"/>
                  </a:lnTo>
                  <a:lnTo>
                    <a:pt x="25030" y="0"/>
                  </a:lnTo>
                  <a:lnTo>
                    <a:pt x="25030" y="401"/>
                  </a:lnTo>
                  <a:lnTo>
                    <a:pt x="24361" y="401"/>
                  </a:lnTo>
                  <a:lnTo>
                    <a:pt x="24361" y="0"/>
                  </a:lnTo>
                  <a:lnTo>
                    <a:pt x="24295" y="0"/>
                  </a:lnTo>
                  <a:lnTo>
                    <a:pt x="24295" y="401"/>
                  </a:lnTo>
                  <a:lnTo>
                    <a:pt x="23626" y="401"/>
                  </a:lnTo>
                  <a:lnTo>
                    <a:pt x="23626" y="0"/>
                  </a:lnTo>
                  <a:lnTo>
                    <a:pt x="23559" y="0"/>
                  </a:lnTo>
                  <a:lnTo>
                    <a:pt x="23559" y="401"/>
                  </a:lnTo>
                  <a:lnTo>
                    <a:pt x="22891" y="401"/>
                  </a:lnTo>
                  <a:lnTo>
                    <a:pt x="22891" y="0"/>
                  </a:lnTo>
                  <a:lnTo>
                    <a:pt x="22808" y="0"/>
                  </a:lnTo>
                  <a:lnTo>
                    <a:pt x="22808" y="401"/>
                  </a:lnTo>
                  <a:lnTo>
                    <a:pt x="22139" y="401"/>
                  </a:lnTo>
                  <a:lnTo>
                    <a:pt x="22139" y="0"/>
                  </a:lnTo>
                  <a:lnTo>
                    <a:pt x="22056" y="0"/>
                  </a:lnTo>
                  <a:lnTo>
                    <a:pt x="22056" y="401"/>
                  </a:lnTo>
                  <a:lnTo>
                    <a:pt x="21387" y="401"/>
                  </a:lnTo>
                  <a:lnTo>
                    <a:pt x="21387" y="0"/>
                  </a:lnTo>
                  <a:lnTo>
                    <a:pt x="21320" y="0"/>
                  </a:lnTo>
                  <a:lnTo>
                    <a:pt x="21320" y="401"/>
                  </a:lnTo>
                  <a:lnTo>
                    <a:pt x="20635" y="401"/>
                  </a:lnTo>
                  <a:lnTo>
                    <a:pt x="20635" y="0"/>
                  </a:lnTo>
                  <a:lnTo>
                    <a:pt x="20552" y="0"/>
                  </a:lnTo>
                  <a:lnTo>
                    <a:pt x="20552" y="401"/>
                  </a:lnTo>
                  <a:lnTo>
                    <a:pt x="19884" y="401"/>
                  </a:lnTo>
                  <a:lnTo>
                    <a:pt x="19884" y="0"/>
                  </a:lnTo>
                  <a:lnTo>
                    <a:pt x="19800" y="0"/>
                  </a:lnTo>
                  <a:lnTo>
                    <a:pt x="19800" y="401"/>
                  </a:lnTo>
                  <a:lnTo>
                    <a:pt x="19132" y="401"/>
                  </a:lnTo>
                  <a:lnTo>
                    <a:pt x="19132" y="0"/>
                  </a:lnTo>
                  <a:lnTo>
                    <a:pt x="19048" y="0"/>
                  </a:lnTo>
                  <a:lnTo>
                    <a:pt x="19048" y="401"/>
                  </a:lnTo>
                  <a:lnTo>
                    <a:pt x="18380" y="401"/>
                  </a:lnTo>
                  <a:lnTo>
                    <a:pt x="18380" y="0"/>
                  </a:lnTo>
                  <a:lnTo>
                    <a:pt x="18313" y="0"/>
                  </a:lnTo>
                  <a:lnTo>
                    <a:pt x="18313" y="401"/>
                  </a:lnTo>
                  <a:lnTo>
                    <a:pt x="17645" y="401"/>
                  </a:lnTo>
                  <a:lnTo>
                    <a:pt x="17645" y="0"/>
                  </a:lnTo>
                  <a:lnTo>
                    <a:pt x="17561" y="0"/>
                  </a:lnTo>
                  <a:lnTo>
                    <a:pt x="17561" y="401"/>
                  </a:lnTo>
                  <a:lnTo>
                    <a:pt x="16876" y="401"/>
                  </a:lnTo>
                  <a:lnTo>
                    <a:pt x="16876" y="0"/>
                  </a:lnTo>
                  <a:lnTo>
                    <a:pt x="16792" y="0"/>
                  </a:lnTo>
                  <a:lnTo>
                    <a:pt x="16792" y="401"/>
                  </a:lnTo>
                  <a:lnTo>
                    <a:pt x="16124" y="401"/>
                  </a:lnTo>
                  <a:lnTo>
                    <a:pt x="16124" y="0"/>
                  </a:lnTo>
                  <a:lnTo>
                    <a:pt x="16057" y="0"/>
                  </a:lnTo>
                  <a:lnTo>
                    <a:pt x="16057" y="401"/>
                  </a:lnTo>
                  <a:lnTo>
                    <a:pt x="15389" y="401"/>
                  </a:lnTo>
                  <a:lnTo>
                    <a:pt x="15389" y="0"/>
                  </a:lnTo>
                  <a:lnTo>
                    <a:pt x="15305" y="0"/>
                  </a:lnTo>
                  <a:lnTo>
                    <a:pt x="15305" y="401"/>
                  </a:lnTo>
                  <a:lnTo>
                    <a:pt x="14637" y="401"/>
                  </a:lnTo>
                  <a:lnTo>
                    <a:pt x="14637" y="0"/>
                  </a:lnTo>
                  <a:lnTo>
                    <a:pt x="14587" y="0"/>
                  </a:lnTo>
                  <a:lnTo>
                    <a:pt x="14554" y="401"/>
                  </a:lnTo>
                  <a:lnTo>
                    <a:pt x="13885" y="401"/>
                  </a:lnTo>
                  <a:lnTo>
                    <a:pt x="13885" y="0"/>
                  </a:lnTo>
                  <a:lnTo>
                    <a:pt x="13802" y="0"/>
                  </a:lnTo>
                  <a:lnTo>
                    <a:pt x="13802" y="401"/>
                  </a:lnTo>
                  <a:lnTo>
                    <a:pt x="13133" y="401"/>
                  </a:lnTo>
                  <a:lnTo>
                    <a:pt x="13133" y="0"/>
                  </a:lnTo>
                  <a:lnTo>
                    <a:pt x="13050" y="0"/>
                  </a:lnTo>
                  <a:lnTo>
                    <a:pt x="13050" y="401"/>
                  </a:lnTo>
                  <a:lnTo>
                    <a:pt x="12381" y="401"/>
                  </a:lnTo>
                  <a:lnTo>
                    <a:pt x="12381" y="0"/>
                  </a:lnTo>
                  <a:lnTo>
                    <a:pt x="12331" y="0"/>
                  </a:lnTo>
                  <a:lnTo>
                    <a:pt x="12331" y="401"/>
                  </a:lnTo>
                  <a:lnTo>
                    <a:pt x="11663" y="401"/>
                  </a:lnTo>
                  <a:lnTo>
                    <a:pt x="11663" y="0"/>
                  </a:lnTo>
                  <a:lnTo>
                    <a:pt x="11579" y="0"/>
                  </a:lnTo>
                  <a:lnTo>
                    <a:pt x="11579" y="401"/>
                  </a:lnTo>
                  <a:lnTo>
                    <a:pt x="10911" y="401"/>
                  </a:lnTo>
                  <a:lnTo>
                    <a:pt x="10911" y="0"/>
                  </a:lnTo>
                  <a:lnTo>
                    <a:pt x="10828" y="0"/>
                  </a:lnTo>
                  <a:lnTo>
                    <a:pt x="10828" y="401"/>
                  </a:lnTo>
                  <a:lnTo>
                    <a:pt x="10159" y="401"/>
                  </a:lnTo>
                  <a:lnTo>
                    <a:pt x="10159" y="0"/>
                  </a:lnTo>
                  <a:lnTo>
                    <a:pt x="10092" y="0"/>
                  </a:lnTo>
                  <a:lnTo>
                    <a:pt x="10092" y="401"/>
                  </a:lnTo>
                  <a:lnTo>
                    <a:pt x="9424" y="401"/>
                  </a:lnTo>
                  <a:lnTo>
                    <a:pt x="9424" y="0"/>
                  </a:lnTo>
                  <a:lnTo>
                    <a:pt x="9340" y="0"/>
                  </a:lnTo>
                  <a:lnTo>
                    <a:pt x="9340" y="401"/>
                  </a:lnTo>
                  <a:lnTo>
                    <a:pt x="8672" y="401"/>
                  </a:lnTo>
                  <a:lnTo>
                    <a:pt x="8672" y="0"/>
                  </a:lnTo>
                  <a:lnTo>
                    <a:pt x="8589" y="0"/>
                  </a:lnTo>
                  <a:lnTo>
                    <a:pt x="8589" y="401"/>
                  </a:lnTo>
                  <a:lnTo>
                    <a:pt x="7904" y="401"/>
                  </a:lnTo>
                  <a:lnTo>
                    <a:pt x="7904" y="0"/>
                  </a:lnTo>
                  <a:lnTo>
                    <a:pt x="7820" y="0"/>
                  </a:lnTo>
                  <a:lnTo>
                    <a:pt x="7820" y="401"/>
                  </a:lnTo>
                  <a:lnTo>
                    <a:pt x="7152" y="401"/>
                  </a:lnTo>
                  <a:lnTo>
                    <a:pt x="7152" y="0"/>
                  </a:lnTo>
                  <a:lnTo>
                    <a:pt x="7068" y="0"/>
                  </a:lnTo>
                  <a:lnTo>
                    <a:pt x="7068" y="401"/>
                  </a:lnTo>
                  <a:lnTo>
                    <a:pt x="6400" y="401"/>
                  </a:lnTo>
                  <a:lnTo>
                    <a:pt x="6400" y="0"/>
                  </a:lnTo>
                  <a:lnTo>
                    <a:pt x="6316" y="0"/>
                  </a:lnTo>
                  <a:lnTo>
                    <a:pt x="6316" y="401"/>
                  </a:lnTo>
                  <a:lnTo>
                    <a:pt x="5648" y="401"/>
                  </a:lnTo>
                  <a:lnTo>
                    <a:pt x="5648" y="0"/>
                  </a:lnTo>
                  <a:lnTo>
                    <a:pt x="5564" y="0"/>
                  </a:lnTo>
                  <a:lnTo>
                    <a:pt x="5564" y="401"/>
                  </a:lnTo>
                  <a:lnTo>
                    <a:pt x="4896" y="401"/>
                  </a:lnTo>
                  <a:lnTo>
                    <a:pt x="4896" y="0"/>
                  </a:lnTo>
                  <a:lnTo>
                    <a:pt x="4829" y="0"/>
                  </a:lnTo>
                  <a:lnTo>
                    <a:pt x="4829" y="401"/>
                  </a:lnTo>
                  <a:lnTo>
                    <a:pt x="4161" y="401"/>
                  </a:lnTo>
                  <a:lnTo>
                    <a:pt x="4161" y="0"/>
                  </a:lnTo>
                  <a:lnTo>
                    <a:pt x="4077" y="0"/>
                  </a:lnTo>
                  <a:lnTo>
                    <a:pt x="4077" y="401"/>
                  </a:lnTo>
                  <a:lnTo>
                    <a:pt x="3409" y="401"/>
                  </a:lnTo>
                  <a:lnTo>
                    <a:pt x="3409" y="0"/>
                  </a:lnTo>
                  <a:lnTo>
                    <a:pt x="3325" y="0"/>
                  </a:lnTo>
                  <a:lnTo>
                    <a:pt x="3325" y="401"/>
                  </a:lnTo>
                  <a:lnTo>
                    <a:pt x="2657" y="401"/>
                  </a:lnTo>
                  <a:lnTo>
                    <a:pt x="2657" y="0"/>
                  </a:lnTo>
                  <a:lnTo>
                    <a:pt x="2573" y="0"/>
                  </a:lnTo>
                  <a:lnTo>
                    <a:pt x="2573" y="401"/>
                  </a:lnTo>
                  <a:lnTo>
                    <a:pt x="1905" y="401"/>
                  </a:lnTo>
                  <a:lnTo>
                    <a:pt x="1905" y="0"/>
                  </a:lnTo>
                  <a:lnTo>
                    <a:pt x="1838" y="0"/>
                  </a:lnTo>
                  <a:lnTo>
                    <a:pt x="1838" y="401"/>
                  </a:lnTo>
                  <a:lnTo>
                    <a:pt x="1170" y="401"/>
                  </a:lnTo>
                  <a:lnTo>
                    <a:pt x="1170" y="0"/>
                  </a:lnTo>
                  <a:lnTo>
                    <a:pt x="1086" y="0"/>
                  </a:lnTo>
                  <a:lnTo>
                    <a:pt x="1086" y="401"/>
                  </a:lnTo>
                  <a:lnTo>
                    <a:pt x="418" y="401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>
            <a:off x="2454430" y="3178323"/>
            <a:ext cx="4263856" cy="369725"/>
            <a:chOff x="2454430" y="3178322"/>
            <a:chExt cx="4263856" cy="369725"/>
          </a:xfrm>
        </p:grpSpPr>
        <p:sp>
          <p:nvSpPr>
            <p:cNvPr id="355" name="Google Shape;355;p11"/>
            <p:cNvSpPr/>
            <p:nvPr/>
          </p:nvSpPr>
          <p:spPr>
            <a:xfrm rot="5400000">
              <a:off x="2748232" y="2884700"/>
              <a:ext cx="369357" cy="956961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 rot="5400000">
              <a:off x="2869072" y="2899539"/>
              <a:ext cx="368755" cy="927298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3139576" y="3178325"/>
              <a:ext cx="2888700" cy="369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 rot="-5400000" flipH="1">
              <a:off x="6054504" y="2884266"/>
              <a:ext cx="369725" cy="957838"/>
            </a:xfrm>
            <a:custGeom>
              <a:avLst/>
              <a:gdLst/>
              <a:ahLst/>
              <a:cxnLst/>
              <a:rect l="l" t="t" r="r" b="b"/>
              <a:pathLst>
                <a:path w="29425" h="43842" extrusionOk="0">
                  <a:moveTo>
                    <a:pt x="28087" y="1"/>
                  </a:moveTo>
                  <a:cubicBezTo>
                    <a:pt x="27905" y="1"/>
                    <a:pt x="27627" y="140"/>
                    <a:pt x="27499" y="178"/>
                  </a:cubicBezTo>
                  <a:cubicBezTo>
                    <a:pt x="27323" y="210"/>
                    <a:pt x="27098" y="258"/>
                    <a:pt x="26938" y="322"/>
                  </a:cubicBezTo>
                  <a:cubicBezTo>
                    <a:pt x="26914" y="334"/>
                    <a:pt x="26887" y="340"/>
                    <a:pt x="26857" y="340"/>
                  </a:cubicBezTo>
                  <a:cubicBezTo>
                    <a:pt x="26690" y="340"/>
                    <a:pt x="26449" y="171"/>
                    <a:pt x="26312" y="130"/>
                  </a:cubicBezTo>
                  <a:cubicBezTo>
                    <a:pt x="26209" y="104"/>
                    <a:pt x="25845" y="36"/>
                    <a:pt x="25606" y="36"/>
                  </a:cubicBezTo>
                  <a:cubicBezTo>
                    <a:pt x="25549" y="36"/>
                    <a:pt x="25499" y="40"/>
                    <a:pt x="25462" y="50"/>
                  </a:cubicBezTo>
                  <a:cubicBezTo>
                    <a:pt x="25340" y="87"/>
                    <a:pt x="25030" y="103"/>
                    <a:pt x="24734" y="103"/>
                  </a:cubicBezTo>
                  <a:cubicBezTo>
                    <a:pt x="24524" y="103"/>
                    <a:pt x="24321" y="95"/>
                    <a:pt x="24195" y="82"/>
                  </a:cubicBezTo>
                  <a:cubicBezTo>
                    <a:pt x="24137" y="73"/>
                    <a:pt x="24084" y="69"/>
                    <a:pt x="24035" y="69"/>
                  </a:cubicBezTo>
                  <a:cubicBezTo>
                    <a:pt x="23824" y="69"/>
                    <a:pt x="23683" y="142"/>
                    <a:pt x="23553" y="194"/>
                  </a:cubicBezTo>
                  <a:cubicBezTo>
                    <a:pt x="23392" y="258"/>
                    <a:pt x="23104" y="515"/>
                    <a:pt x="23007" y="595"/>
                  </a:cubicBezTo>
                  <a:cubicBezTo>
                    <a:pt x="22925" y="663"/>
                    <a:pt x="22552" y="837"/>
                    <a:pt x="22304" y="837"/>
                  </a:cubicBezTo>
                  <a:cubicBezTo>
                    <a:pt x="22261" y="837"/>
                    <a:pt x="22222" y="832"/>
                    <a:pt x="22189" y="820"/>
                  </a:cubicBezTo>
                  <a:cubicBezTo>
                    <a:pt x="22158" y="808"/>
                    <a:pt x="22121" y="803"/>
                    <a:pt x="22079" y="803"/>
                  </a:cubicBezTo>
                  <a:cubicBezTo>
                    <a:pt x="21834" y="803"/>
                    <a:pt x="21432" y="978"/>
                    <a:pt x="21323" y="1060"/>
                  </a:cubicBezTo>
                  <a:cubicBezTo>
                    <a:pt x="21210" y="1157"/>
                    <a:pt x="20857" y="1445"/>
                    <a:pt x="20729" y="1542"/>
                  </a:cubicBezTo>
                  <a:cubicBezTo>
                    <a:pt x="20585" y="1638"/>
                    <a:pt x="20456" y="1895"/>
                    <a:pt x="20344" y="1943"/>
                  </a:cubicBezTo>
                  <a:cubicBezTo>
                    <a:pt x="20216" y="1975"/>
                    <a:pt x="19333" y="2183"/>
                    <a:pt x="19205" y="2280"/>
                  </a:cubicBezTo>
                  <a:cubicBezTo>
                    <a:pt x="19061" y="2376"/>
                    <a:pt x="18820" y="2745"/>
                    <a:pt x="18660" y="2889"/>
                  </a:cubicBezTo>
                  <a:cubicBezTo>
                    <a:pt x="18483" y="3002"/>
                    <a:pt x="17857" y="3018"/>
                    <a:pt x="17697" y="3146"/>
                  </a:cubicBezTo>
                  <a:cubicBezTo>
                    <a:pt x="17520" y="3258"/>
                    <a:pt x="16847" y="3579"/>
                    <a:pt x="16847" y="3579"/>
                  </a:cubicBezTo>
                  <a:cubicBezTo>
                    <a:pt x="16847" y="3579"/>
                    <a:pt x="16832" y="4127"/>
                    <a:pt x="16774" y="4127"/>
                  </a:cubicBezTo>
                  <a:cubicBezTo>
                    <a:pt x="16771" y="4127"/>
                    <a:pt x="16769" y="4127"/>
                    <a:pt x="16766" y="4125"/>
                  </a:cubicBezTo>
                  <a:cubicBezTo>
                    <a:pt x="16718" y="4093"/>
                    <a:pt x="16237" y="3691"/>
                    <a:pt x="16077" y="3611"/>
                  </a:cubicBezTo>
                  <a:cubicBezTo>
                    <a:pt x="16048" y="3597"/>
                    <a:pt x="15994" y="3591"/>
                    <a:pt x="15924" y="3591"/>
                  </a:cubicBezTo>
                  <a:cubicBezTo>
                    <a:pt x="15600" y="3591"/>
                    <a:pt x="14933" y="3722"/>
                    <a:pt x="14841" y="3788"/>
                  </a:cubicBezTo>
                  <a:cubicBezTo>
                    <a:pt x="14745" y="3868"/>
                    <a:pt x="14232" y="4253"/>
                    <a:pt x="14167" y="4301"/>
                  </a:cubicBezTo>
                  <a:cubicBezTo>
                    <a:pt x="14103" y="4365"/>
                    <a:pt x="13750" y="4526"/>
                    <a:pt x="13670" y="4590"/>
                  </a:cubicBezTo>
                  <a:cubicBezTo>
                    <a:pt x="13590" y="4670"/>
                    <a:pt x="12996" y="4847"/>
                    <a:pt x="12996" y="5023"/>
                  </a:cubicBezTo>
                  <a:cubicBezTo>
                    <a:pt x="12996" y="5216"/>
                    <a:pt x="12707" y="5456"/>
                    <a:pt x="12643" y="5569"/>
                  </a:cubicBezTo>
                  <a:cubicBezTo>
                    <a:pt x="12563" y="5697"/>
                    <a:pt x="12194" y="5777"/>
                    <a:pt x="12001" y="5873"/>
                  </a:cubicBezTo>
                  <a:cubicBezTo>
                    <a:pt x="11793" y="5970"/>
                    <a:pt x="11424" y="6274"/>
                    <a:pt x="11231" y="6355"/>
                  </a:cubicBezTo>
                  <a:cubicBezTo>
                    <a:pt x="11187" y="6373"/>
                    <a:pt x="11131" y="6380"/>
                    <a:pt x="11070" y="6380"/>
                  </a:cubicBezTo>
                  <a:cubicBezTo>
                    <a:pt x="10914" y="6380"/>
                    <a:pt x="10721" y="6338"/>
                    <a:pt x="10587" y="6338"/>
                  </a:cubicBezTo>
                  <a:cubicBezTo>
                    <a:pt x="10543" y="6338"/>
                    <a:pt x="10505" y="6342"/>
                    <a:pt x="10477" y="6355"/>
                  </a:cubicBezTo>
                  <a:cubicBezTo>
                    <a:pt x="10467" y="6359"/>
                    <a:pt x="10455" y="6361"/>
                    <a:pt x="10442" y="6361"/>
                  </a:cubicBezTo>
                  <a:cubicBezTo>
                    <a:pt x="10258" y="6361"/>
                    <a:pt x="9764" y="5986"/>
                    <a:pt x="9659" y="5986"/>
                  </a:cubicBezTo>
                  <a:cubicBezTo>
                    <a:pt x="9531" y="5986"/>
                    <a:pt x="8825" y="5873"/>
                    <a:pt x="8697" y="5841"/>
                  </a:cubicBezTo>
                  <a:cubicBezTo>
                    <a:pt x="8687" y="5839"/>
                    <a:pt x="8678" y="5838"/>
                    <a:pt x="8669" y="5838"/>
                  </a:cubicBezTo>
                  <a:cubicBezTo>
                    <a:pt x="8543" y="5838"/>
                    <a:pt x="8380" y="6022"/>
                    <a:pt x="8231" y="6082"/>
                  </a:cubicBezTo>
                  <a:cubicBezTo>
                    <a:pt x="8087" y="6130"/>
                    <a:pt x="7766" y="6611"/>
                    <a:pt x="7670" y="6676"/>
                  </a:cubicBezTo>
                  <a:cubicBezTo>
                    <a:pt x="7574" y="6756"/>
                    <a:pt x="7172" y="7173"/>
                    <a:pt x="7028" y="7221"/>
                  </a:cubicBezTo>
                  <a:cubicBezTo>
                    <a:pt x="6992" y="7229"/>
                    <a:pt x="6933" y="7232"/>
                    <a:pt x="6862" y="7232"/>
                  </a:cubicBezTo>
                  <a:cubicBezTo>
                    <a:pt x="6649" y="7232"/>
                    <a:pt x="6330" y="7205"/>
                    <a:pt x="6210" y="7205"/>
                  </a:cubicBezTo>
                  <a:cubicBezTo>
                    <a:pt x="6049" y="7205"/>
                    <a:pt x="5793" y="7494"/>
                    <a:pt x="5696" y="7542"/>
                  </a:cubicBezTo>
                  <a:cubicBezTo>
                    <a:pt x="5616" y="7574"/>
                    <a:pt x="5119" y="7959"/>
                    <a:pt x="5055" y="7975"/>
                  </a:cubicBezTo>
                  <a:cubicBezTo>
                    <a:pt x="5052" y="7977"/>
                    <a:pt x="5048" y="7978"/>
                    <a:pt x="5044" y="7978"/>
                  </a:cubicBezTo>
                  <a:cubicBezTo>
                    <a:pt x="4967" y="7978"/>
                    <a:pt x="4633" y="7732"/>
                    <a:pt x="4557" y="7686"/>
                  </a:cubicBezTo>
                  <a:cubicBezTo>
                    <a:pt x="4477" y="7638"/>
                    <a:pt x="3739" y="6916"/>
                    <a:pt x="3643" y="6916"/>
                  </a:cubicBezTo>
                  <a:cubicBezTo>
                    <a:pt x="3547" y="6916"/>
                    <a:pt x="3194" y="6483"/>
                    <a:pt x="3001" y="6419"/>
                  </a:cubicBezTo>
                  <a:cubicBezTo>
                    <a:pt x="2974" y="6410"/>
                    <a:pt x="2943" y="6407"/>
                    <a:pt x="2910" y="6407"/>
                  </a:cubicBezTo>
                  <a:cubicBezTo>
                    <a:pt x="2692" y="6407"/>
                    <a:pt x="2379" y="6567"/>
                    <a:pt x="2295" y="6595"/>
                  </a:cubicBezTo>
                  <a:cubicBezTo>
                    <a:pt x="2290" y="6598"/>
                    <a:pt x="2283" y="6599"/>
                    <a:pt x="2275" y="6599"/>
                  </a:cubicBezTo>
                  <a:cubicBezTo>
                    <a:pt x="2155" y="6599"/>
                    <a:pt x="1809" y="6256"/>
                    <a:pt x="1734" y="6210"/>
                  </a:cubicBezTo>
                  <a:cubicBezTo>
                    <a:pt x="1655" y="6179"/>
                    <a:pt x="1287" y="5873"/>
                    <a:pt x="1120" y="5873"/>
                  </a:cubicBezTo>
                  <a:cubicBezTo>
                    <a:pt x="1116" y="5873"/>
                    <a:pt x="1112" y="5873"/>
                    <a:pt x="1108" y="5873"/>
                  </a:cubicBezTo>
                  <a:cubicBezTo>
                    <a:pt x="1102" y="5874"/>
                    <a:pt x="1094" y="5874"/>
                    <a:pt x="1084" y="5874"/>
                  </a:cubicBezTo>
                  <a:cubicBezTo>
                    <a:pt x="892" y="5874"/>
                    <a:pt x="33" y="5729"/>
                    <a:pt x="33" y="5729"/>
                  </a:cubicBezTo>
                  <a:lnTo>
                    <a:pt x="1" y="5729"/>
                  </a:lnTo>
                  <a:lnTo>
                    <a:pt x="1" y="42516"/>
                  </a:lnTo>
                  <a:lnTo>
                    <a:pt x="290" y="42869"/>
                  </a:lnTo>
                  <a:cubicBezTo>
                    <a:pt x="290" y="42869"/>
                    <a:pt x="1268" y="42629"/>
                    <a:pt x="1429" y="42516"/>
                  </a:cubicBezTo>
                  <a:cubicBezTo>
                    <a:pt x="1589" y="42388"/>
                    <a:pt x="1814" y="42324"/>
                    <a:pt x="1958" y="42324"/>
                  </a:cubicBezTo>
                  <a:cubicBezTo>
                    <a:pt x="2071" y="42324"/>
                    <a:pt x="2536" y="42532"/>
                    <a:pt x="2712" y="42596"/>
                  </a:cubicBezTo>
                  <a:cubicBezTo>
                    <a:pt x="2722" y="42598"/>
                    <a:pt x="2733" y="42599"/>
                    <a:pt x="2743" y="42599"/>
                  </a:cubicBezTo>
                  <a:cubicBezTo>
                    <a:pt x="2929" y="42599"/>
                    <a:pt x="3266" y="42356"/>
                    <a:pt x="3402" y="42356"/>
                  </a:cubicBezTo>
                  <a:cubicBezTo>
                    <a:pt x="3531" y="42356"/>
                    <a:pt x="4140" y="41955"/>
                    <a:pt x="4140" y="41955"/>
                  </a:cubicBezTo>
                  <a:cubicBezTo>
                    <a:pt x="4140" y="41955"/>
                    <a:pt x="4622" y="42468"/>
                    <a:pt x="4702" y="42484"/>
                  </a:cubicBezTo>
                  <a:cubicBezTo>
                    <a:pt x="4709" y="42487"/>
                    <a:pt x="4719" y="42488"/>
                    <a:pt x="4731" y="42488"/>
                  </a:cubicBezTo>
                  <a:cubicBezTo>
                    <a:pt x="4879" y="42488"/>
                    <a:pt x="5352" y="42323"/>
                    <a:pt x="5456" y="42308"/>
                  </a:cubicBezTo>
                  <a:cubicBezTo>
                    <a:pt x="5584" y="42292"/>
                    <a:pt x="5825" y="42083"/>
                    <a:pt x="5889" y="42051"/>
                  </a:cubicBezTo>
                  <a:cubicBezTo>
                    <a:pt x="5891" y="42050"/>
                    <a:pt x="5893" y="42050"/>
                    <a:pt x="5897" y="42050"/>
                  </a:cubicBezTo>
                  <a:cubicBezTo>
                    <a:pt x="5991" y="42050"/>
                    <a:pt x="6695" y="42249"/>
                    <a:pt x="6803" y="42388"/>
                  </a:cubicBezTo>
                  <a:cubicBezTo>
                    <a:pt x="6932" y="42516"/>
                    <a:pt x="7750" y="42933"/>
                    <a:pt x="7846" y="42998"/>
                  </a:cubicBezTo>
                  <a:cubicBezTo>
                    <a:pt x="7942" y="43046"/>
                    <a:pt x="8135" y="43174"/>
                    <a:pt x="8295" y="43254"/>
                  </a:cubicBezTo>
                  <a:cubicBezTo>
                    <a:pt x="8472" y="43334"/>
                    <a:pt x="8937" y="43511"/>
                    <a:pt x="9146" y="43575"/>
                  </a:cubicBezTo>
                  <a:cubicBezTo>
                    <a:pt x="9334" y="43604"/>
                    <a:pt x="10198" y="43841"/>
                    <a:pt x="10450" y="43841"/>
                  </a:cubicBezTo>
                  <a:cubicBezTo>
                    <a:pt x="10478" y="43841"/>
                    <a:pt x="10498" y="43838"/>
                    <a:pt x="10509" y="43832"/>
                  </a:cubicBezTo>
                  <a:cubicBezTo>
                    <a:pt x="10638" y="43768"/>
                    <a:pt x="11039" y="43527"/>
                    <a:pt x="11151" y="43511"/>
                  </a:cubicBezTo>
                  <a:cubicBezTo>
                    <a:pt x="11280" y="43495"/>
                    <a:pt x="11424" y="43238"/>
                    <a:pt x="11600" y="43206"/>
                  </a:cubicBezTo>
                  <a:cubicBezTo>
                    <a:pt x="11606" y="43206"/>
                    <a:pt x="11612" y="43205"/>
                    <a:pt x="11618" y="43205"/>
                  </a:cubicBezTo>
                  <a:cubicBezTo>
                    <a:pt x="11791" y="43205"/>
                    <a:pt x="12134" y="43402"/>
                    <a:pt x="12292" y="43402"/>
                  </a:cubicBezTo>
                  <a:cubicBezTo>
                    <a:pt x="12303" y="43402"/>
                    <a:pt x="12313" y="43401"/>
                    <a:pt x="12322" y="43399"/>
                  </a:cubicBezTo>
                  <a:cubicBezTo>
                    <a:pt x="12467" y="43351"/>
                    <a:pt x="13028" y="43254"/>
                    <a:pt x="13237" y="43158"/>
                  </a:cubicBezTo>
                  <a:cubicBezTo>
                    <a:pt x="13461" y="43046"/>
                    <a:pt x="13879" y="42324"/>
                    <a:pt x="14039" y="42163"/>
                  </a:cubicBezTo>
                  <a:cubicBezTo>
                    <a:pt x="14199" y="42003"/>
                    <a:pt x="14392" y="41361"/>
                    <a:pt x="14504" y="41201"/>
                  </a:cubicBezTo>
                  <a:cubicBezTo>
                    <a:pt x="14633" y="41040"/>
                    <a:pt x="15002" y="41008"/>
                    <a:pt x="15210" y="40960"/>
                  </a:cubicBezTo>
                  <a:cubicBezTo>
                    <a:pt x="15403" y="40928"/>
                    <a:pt x="16269" y="40543"/>
                    <a:pt x="16349" y="40479"/>
                  </a:cubicBezTo>
                  <a:cubicBezTo>
                    <a:pt x="16425" y="40434"/>
                    <a:pt x="17403" y="40219"/>
                    <a:pt x="17617" y="40219"/>
                  </a:cubicBezTo>
                  <a:cubicBezTo>
                    <a:pt x="17631" y="40219"/>
                    <a:pt x="17642" y="40220"/>
                    <a:pt x="17649" y="40222"/>
                  </a:cubicBezTo>
                  <a:cubicBezTo>
                    <a:pt x="17772" y="40268"/>
                    <a:pt x="18027" y="40593"/>
                    <a:pt x="18119" y="40593"/>
                  </a:cubicBezTo>
                  <a:cubicBezTo>
                    <a:pt x="18123" y="40593"/>
                    <a:pt x="18127" y="40592"/>
                    <a:pt x="18130" y="40591"/>
                  </a:cubicBezTo>
                  <a:cubicBezTo>
                    <a:pt x="18210" y="40543"/>
                    <a:pt x="18740" y="40350"/>
                    <a:pt x="18916" y="40286"/>
                  </a:cubicBezTo>
                  <a:cubicBezTo>
                    <a:pt x="18937" y="40277"/>
                    <a:pt x="18960" y="40273"/>
                    <a:pt x="18985" y="40273"/>
                  </a:cubicBezTo>
                  <a:cubicBezTo>
                    <a:pt x="19178" y="40273"/>
                    <a:pt x="19487" y="40515"/>
                    <a:pt x="19558" y="40543"/>
                  </a:cubicBezTo>
                  <a:cubicBezTo>
                    <a:pt x="19638" y="40591"/>
                    <a:pt x="20296" y="41104"/>
                    <a:pt x="20296" y="41104"/>
                  </a:cubicBezTo>
                  <a:cubicBezTo>
                    <a:pt x="20296" y="41104"/>
                    <a:pt x="20883" y="41266"/>
                    <a:pt x="20976" y="41266"/>
                  </a:cubicBezTo>
                  <a:cubicBezTo>
                    <a:pt x="20981" y="41266"/>
                    <a:pt x="20984" y="41266"/>
                    <a:pt x="20986" y="41265"/>
                  </a:cubicBezTo>
                  <a:cubicBezTo>
                    <a:pt x="21018" y="41249"/>
                    <a:pt x="21932" y="41120"/>
                    <a:pt x="22093" y="41088"/>
                  </a:cubicBezTo>
                  <a:cubicBezTo>
                    <a:pt x="22269" y="41056"/>
                    <a:pt x="22382" y="40751"/>
                    <a:pt x="22622" y="40591"/>
                  </a:cubicBezTo>
                  <a:cubicBezTo>
                    <a:pt x="22863" y="40431"/>
                    <a:pt x="23071" y="40126"/>
                    <a:pt x="23184" y="39965"/>
                  </a:cubicBezTo>
                  <a:cubicBezTo>
                    <a:pt x="23312" y="39805"/>
                    <a:pt x="23473" y="39500"/>
                    <a:pt x="23665" y="39452"/>
                  </a:cubicBezTo>
                  <a:cubicBezTo>
                    <a:pt x="23874" y="39356"/>
                    <a:pt x="24596" y="39227"/>
                    <a:pt x="24740" y="39179"/>
                  </a:cubicBezTo>
                  <a:cubicBezTo>
                    <a:pt x="24884" y="39147"/>
                    <a:pt x="25253" y="39099"/>
                    <a:pt x="25494" y="39099"/>
                  </a:cubicBezTo>
                  <a:cubicBezTo>
                    <a:pt x="25735" y="39099"/>
                    <a:pt x="26120" y="38955"/>
                    <a:pt x="26296" y="38858"/>
                  </a:cubicBezTo>
                  <a:cubicBezTo>
                    <a:pt x="26473" y="38762"/>
                    <a:pt x="26633" y="38666"/>
                    <a:pt x="26745" y="38618"/>
                  </a:cubicBezTo>
                  <a:cubicBezTo>
                    <a:pt x="26755" y="38615"/>
                    <a:pt x="26767" y="38613"/>
                    <a:pt x="26783" y="38613"/>
                  </a:cubicBezTo>
                  <a:cubicBezTo>
                    <a:pt x="26882" y="38613"/>
                    <a:pt x="27105" y="38668"/>
                    <a:pt x="27310" y="38668"/>
                  </a:cubicBezTo>
                  <a:cubicBezTo>
                    <a:pt x="27409" y="38668"/>
                    <a:pt x="27504" y="38656"/>
                    <a:pt x="27580" y="38618"/>
                  </a:cubicBezTo>
                  <a:cubicBezTo>
                    <a:pt x="27836" y="38505"/>
                    <a:pt x="29425" y="38120"/>
                    <a:pt x="29425" y="38120"/>
                  </a:cubicBezTo>
                  <a:lnTo>
                    <a:pt x="29425" y="756"/>
                  </a:lnTo>
                  <a:cubicBezTo>
                    <a:pt x="29425" y="756"/>
                    <a:pt x="28350" y="162"/>
                    <a:pt x="28205" y="34"/>
                  </a:cubicBezTo>
                  <a:cubicBezTo>
                    <a:pt x="28175" y="10"/>
                    <a:pt x="28135" y="1"/>
                    <a:pt x="28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 rot="-5400000" flipH="1">
              <a:off x="5961275" y="2899109"/>
              <a:ext cx="369122" cy="928147"/>
            </a:xfrm>
            <a:custGeom>
              <a:avLst/>
              <a:gdLst/>
              <a:ahLst/>
              <a:cxnLst/>
              <a:rect l="l" t="t" r="r" b="b"/>
              <a:pathLst>
                <a:path w="29377" h="42483" extrusionOk="0">
                  <a:moveTo>
                    <a:pt x="25124" y="0"/>
                  </a:moveTo>
                  <a:cubicBezTo>
                    <a:pt x="24594" y="0"/>
                    <a:pt x="23850" y="84"/>
                    <a:pt x="23553" y="305"/>
                  </a:cubicBezTo>
                  <a:cubicBezTo>
                    <a:pt x="23120" y="626"/>
                    <a:pt x="21884" y="1107"/>
                    <a:pt x="21483" y="1315"/>
                  </a:cubicBezTo>
                  <a:cubicBezTo>
                    <a:pt x="21082" y="1508"/>
                    <a:pt x="19317" y="2615"/>
                    <a:pt x="18980" y="2775"/>
                  </a:cubicBezTo>
                  <a:cubicBezTo>
                    <a:pt x="18643" y="2936"/>
                    <a:pt x="17071" y="4075"/>
                    <a:pt x="16879" y="4171"/>
                  </a:cubicBezTo>
                  <a:cubicBezTo>
                    <a:pt x="16859" y="4182"/>
                    <a:pt x="16832" y="4186"/>
                    <a:pt x="16797" y="4186"/>
                  </a:cubicBezTo>
                  <a:cubicBezTo>
                    <a:pt x="16511" y="4186"/>
                    <a:pt x="15747" y="3874"/>
                    <a:pt x="15292" y="3874"/>
                  </a:cubicBezTo>
                  <a:cubicBezTo>
                    <a:pt x="15203" y="3874"/>
                    <a:pt x="15125" y="3886"/>
                    <a:pt x="15066" y="3914"/>
                  </a:cubicBezTo>
                  <a:cubicBezTo>
                    <a:pt x="14665" y="4123"/>
                    <a:pt x="13461" y="5182"/>
                    <a:pt x="12868" y="5519"/>
                  </a:cubicBezTo>
                  <a:cubicBezTo>
                    <a:pt x="12258" y="5856"/>
                    <a:pt x="10702" y="6481"/>
                    <a:pt x="10493" y="6481"/>
                  </a:cubicBezTo>
                  <a:cubicBezTo>
                    <a:pt x="10301" y="6481"/>
                    <a:pt x="9900" y="6016"/>
                    <a:pt x="9499" y="5920"/>
                  </a:cubicBezTo>
                  <a:cubicBezTo>
                    <a:pt x="9475" y="5914"/>
                    <a:pt x="9448" y="5911"/>
                    <a:pt x="9420" y="5911"/>
                  </a:cubicBezTo>
                  <a:cubicBezTo>
                    <a:pt x="8969" y="5911"/>
                    <a:pt x="7975" y="6590"/>
                    <a:pt x="7734" y="6786"/>
                  </a:cubicBezTo>
                  <a:cubicBezTo>
                    <a:pt x="7461" y="6979"/>
                    <a:pt x="6467" y="7540"/>
                    <a:pt x="6226" y="7540"/>
                  </a:cubicBezTo>
                  <a:cubicBezTo>
                    <a:pt x="5985" y="7540"/>
                    <a:pt x="5023" y="7941"/>
                    <a:pt x="4814" y="7941"/>
                  </a:cubicBezTo>
                  <a:cubicBezTo>
                    <a:pt x="4622" y="7941"/>
                    <a:pt x="2921" y="6449"/>
                    <a:pt x="2616" y="6385"/>
                  </a:cubicBezTo>
                  <a:cubicBezTo>
                    <a:pt x="2311" y="6321"/>
                    <a:pt x="1" y="5920"/>
                    <a:pt x="1" y="5920"/>
                  </a:cubicBezTo>
                  <a:lnTo>
                    <a:pt x="1" y="41440"/>
                  </a:lnTo>
                  <a:cubicBezTo>
                    <a:pt x="1" y="41440"/>
                    <a:pt x="1056" y="41404"/>
                    <a:pt x="1888" y="41404"/>
                  </a:cubicBezTo>
                  <a:cubicBezTo>
                    <a:pt x="2304" y="41404"/>
                    <a:pt x="2664" y="41413"/>
                    <a:pt x="2809" y="41440"/>
                  </a:cubicBezTo>
                  <a:cubicBezTo>
                    <a:pt x="2828" y="41443"/>
                    <a:pt x="2850" y="41445"/>
                    <a:pt x="2873" y="41445"/>
                  </a:cubicBezTo>
                  <a:cubicBezTo>
                    <a:pt x="3373" y="41445"/>
                    <a:pt x="4530" y="40653"/>
                    <a:pt x="4906" y="40653"/>
                  </a:cubicBezTo>
                  <a:cubicBezTo>
                    <a:pt x="4913" y="40653"/>
                    <a:pt x="4920" y="40653"/>
                    <a:pt x="4926" y="40654"/>
                  </a:cubicBezTo>
                  <a:cubicBezTo>
                    <a:pt x="5279" y="40702"/>
                    <a:pt x="6418" y="41215"/>
                    <a:pt x="7028" y="41440"/>
                  </a:cubicBezTo>
                  <a:cubicBezTo>
                    <a:pt x="7622" y="41664"/>
                    <a:pt x="8937" y="42354"/>
                    <a:pt x="9531" y="42418"/>
                  </a:cubicBezTo>
                  <a:cubicBezTo>
                    <a:pt x="9865" y="42454"/>
                    <a:pt x="10016" y="42479"/>
                    <a:pt x="10209" y="42479"/>
                  </a:cubicBezTo>
                  <a:cubicBezTo>
                    <a:pt x="10367" y="42479"/>
                    <a:pt x="10554" y="42462"/>
                    <a:pt x="10894" y="42418"/>
                  </a:cubicBezTo>
                  <a:cubicBezTo>
                    <a:pt x="11665" y="42322"/>
                    <a:pt x="11793" y="42483"/>
                    <a:pt x="12595" y="41953"/>
                  </a:cubicBezTo>
                  <a:cubicBezTo>
                    <a:pt x="13397" y="41440"/>
                    <a:pt x="13911" y="40798"/>
                    <a:pt x="14360" y="40349"/>
                  </a:cubicBezTo>
                  <a:cubicBezTo>
                    <a:pt x="14825" y="39916"/>
                    <a:pt x="16269" y="39547"/>
                    <a:pt x="16638" y="39354"/>
                  </a:cubicBezTo>
                  <a:cubicBezTo>
                    <a:pt x="16734" y="39297"/>
                    <a:pt x="16963" y="39276"/>
                    <a:pt x="17258" y="39276"/>
                  </a:cubicBezTo>
                  <a:cubicBezTo>
                    <a:pt x="18044" y="39276"/>
                    <a:pt x="19294" y="39427"/>
                    <a:pt x="19702" y="39450"/>
                  </a:cubicBezTo>
                  <a:cubicBezTo>
                    <a:pt x="20231" y="39496"/>
                    <a:pt x="21143" y="39953"/>
                    <a:pt x="21543" y="39953"/>
                  </a:cubicBezTo>
                  <a:cubicBezTo>
                    <a:pt x="21568" y="39953"/>
                    <a:pt x="21591" y="39951"/>
                    <a:pt x="21612" y="39948"/>
                  </a:cubicBezTo>
                  <a:cubicBezTo>
                    <a:pt x="21948" y="39900"/>
                    <a:pt x="22462" y="38696"/>
                    <a:pt x="22815" y="38456"/>
                  </a:cubicBezTo>
                  <a:cubicBezTo>
                    <a:pt x="23152" y="38215"/>
                    <a:pt x="24580" y="38183"/>
                    <a:pt x="25285" y="37750"/>
                  </a:cubicBezTo>
                  <a:cubicBezTo>
                    <a:pt x="25975" y="37301"/>
                    <a:pt x="26537" y="37445"/>
                    <a:pt x="26986" y="37285"/>
                  </a:cubicBezTo>
                  <a:cubicBezTo>
                    <a:pt x="27419" y="37124"/>
                    <a:pt x="29377" y="37060"/>
                    <a:pt x="29377" y="37060"/>
                  </a:cubicBezTo>
                  <a:lnTo>
                    <a:pt x="29377" y="754"/>
                  </a:lnTo>
                  <a:cubicBezTo>
                    <a:pt x="29377" y="754"/>
                    <a:pt x="25959" y="144"/>
                    <a:pt x="25654" y="48"/>
                  </a:cubicBezTo>
                  <a:cubicBezTo>
                    <a:pt x="25564" y="18"/>
                    <a:pt x="25366" y="0"/>
                    <a:pt x="25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60" name="Google Shape;36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6125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0057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6351"/>
            <a:ext cx="9171316" cy="5156201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8" y="1803401"/>
            <a:ext cx="5826719" cy="1234727"/>
          </a:xfrm>
        </p:spPr>
        <p:txBody>
          <a:bodyPr anchor="b">
            <a:noAutofit/>
          </a:bodyPr>
          <a:lstStyle>
            <a:lvl1pPr algn="r">
              <a:defRPr sz="405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8" y="3038127"/>
            <a:ext cx="5826719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MĨ THẬT 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D4B692-8CB6-4922-B15E-F3EFDDCF4F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30526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MĨ THẬT 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3DEA61-4844-4ED6-90AB-552983EC3E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35262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9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38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6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5" y="-6351"/>
            <a:ext cx="9171317" cy="5156201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3" y="457201"/>
            <a:ext cx="6347713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620443"/>
            <a:ext cx="6347713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4531025"/>
            <a:ext cx="6841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MĨ THẬT 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531025"/>
            <a:ext cx="46229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8" y="4531025"/>
            <a:ext cx="51263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B504C01B-E8EC-4BD4-8286-8AACAC9B5E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4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</p:sldLayoutIdLst>
  <p:hf sldNum="0" hdr="0" ftr="0"/>
  <p:txStyles>
    <p:titleStyle>
      <a:lvl1pPr algn="l" defTabSz="342922" rtl="0" eaLnBrk="1" latinLnBrk="0" hangingPunct="1">
        <a:spcBef>
          <a:spcPct val="0"/>
        </a:spcBef>
        <a:buNone/>
        <a:defRPr sz="27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91" indent="-257191" algn="l" defTabSz="342922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48" indent="-214327" algn="l" defTabSz="342922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304" indent="-171461" algn="l" defTabSz="342922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227" indent="-171461" algn="l" defTabSz="342922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148" indent="-171461" algn="l" defTabSz="342922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6069" indent="-171461" algn="l" defTabSz="342922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992" indent="-171461" algn="l" defTabSz="342922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914" indent="-171461" algn="l" defTabSz="342922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836" indent="-171461" algn="l" defTabSz="342922" rtl="0" eaLnBrk="1" latinLnBrk="0" hangingPunct="1">
        <a:spcBef>
          <a:spcPts val="75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22" algn="l" defTabSz="3429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44" algn="l" defTabSz="3429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65" algn="l" defTabSz="3429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87" algn="l" defTabSz="3429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610" algn="l" defTabSz="3429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31" algn="l" defTabSz="3429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52" algn="l" defTabSz="3429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75" algn="l" defTabSz="3429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23">
                <a:buClrTx/>
              </a:pPr>
              <a:t>4/20/2024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23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207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j-lt"/>
              </a:rPr>
              <a:t>C</a:t>
            </a:r>
            <a:r>
              <a:rPr lang="en" dirty="0">
                <a:latin typeface="+mj-lt"/>
              </a:rPr>
              <a:t>hào mừng quý thầy cô và các em học sinh</a:t>
            </a:r>
            <a:endParaRPr dirty="0"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4F59C882-F53B-744D-2350-533C4B6E4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88" y="412377"/>
            <a:ext cx="3556455" cy="417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">
            <a:extLst>
              <a:ext uri="{FF2B5EF4-FFF2-40B4-BE49-F238E27FC236}">
                <a16:creationId xmlns:a16="http://schemas.microsoft.com/office/drawing/2014/main" id="{ED971FFD-CF4C-4E65-775F-769B9A7BA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32" y="528918"/>
            <a:ext cx="3556455" cy="417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1" name="Google Shape;5441;p49"/>
          <p:cNvGrpSpPr/>
          <p:nvPr/>
        </p:nvGrpSpPr>
        <p:grpSpPr>
          <a:xfrm>
            <a:off x="8277645" y="3080970"/>
            <a:ext cx="666630" cy="1712510"/>
            <a:chOff x="2719865" y="3322236"/>
            <a:chExt cx="666630" cy="1712510"/>
          </a:xfrm>
        </p:grpSpPr>
        <p:sp>
          <p:nvSpPr>
            <p:cNvPr id="5442" name="Google Shape;5442;p49"/>
            <p:cNvSpPr/>
            <p:nvPr/>
          </p:nvSpPr>
          <p:spPr>
            <a:xfrm rot="5191967">
              <a:off x="2843343" y="4682063"/>
              <a:ext cx="455830" cy="236093"/>
            </a:xfrm>
            <a:custGeom>
              <a:avLst/>
              <a:gdLst/>
              <a:ahLst/>
              <a:cxnLst/>
              <a:rect l="l" t="t" r="r" b="b"/>
              <a:pathLst>
                <a:path w="8138" h="4215" extrusionOk="0">
                  <a:moveTo>
                    <a:pt x="104" y="0"/>
                  </a:moveTo>
                  <a:cubicBezTo>
                    <a:pt x="97" y="0"/>
                    <a:pt x="91" y="1"/>
                    <a:pt x="84" y="4"/>
                  </a:cubicBezTo>
                  <a:cubicBezTo>
                    <a:pt x="34" y="37"/>
                    <a:pt x="0" y="71"/>
                    <a:pt x="17" y="137"/>
                  </a:cubicBezTo>
                  <a:cubicBezTo>
                    <a:pt x="919" y="2744"/>
                    <a:pt x="4913" y="4214"/>
                    <a:pt x="7636" y="4214"/>
                  </a:cubicBezTo>
                  <a:cubicBezTo>
                    <a:pt x="7736" y="4214"/>
                    <a:pt x="7837" y="4199"/>
                    <a:pt x="7922" y="4199"/>
                  </a:cubicBezTo>
                  <a:cubicBezTo>
                    <a:pt x="7965" y="4199"/>
                    <a:pt x="8004" y="4203"/>
                    <a:pt x="8037" y="4214"/>
                  </a:cubicBezTo>
                  <a:cubicBezTo>
                    <a:pt x="8104" y="4214"/>
                    <a:pt x="8137" y="4164"/>
                    <a:pt x="8137" y="4097"/>
                  </a:cubicBezTo>
                  <a:cubicBezTo>
                    <a:pt x="8137" y="4047"/>
                    <a:pt x="8104" y="3997"/>
                    <a:pt x="8037" y="3997"/>
                  </a:cubicBezTo>
                  <a:cubicBezTo>
                    <a:pt x="7896" y="4006"/>
                    <a:pt x="7751" y="4010"/>
                    <a:pt x="7602" y="4010"/>
                  </a:cubicBezTo>
                  <a:cubicBezTo>
                    <a:pt x="4939" y="4010"/>
                    <a:pt x="1071" y="2602"/>
                    <a:pt x="201" y="71"/>
                  </a:cubicBezTo>
                  <a:cubicBezTo>
                    <a:pt x="186" y="42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3" name="Google Shape;5443;p49"/>
            <p:cNvSpPr/>
            <p:nvPr/>
          </p:nvSpPr>
          <p:spPr>
            <a:xfrm rot="5191967">
              <a:off x="3129188" y="4410877"/>
              <a:ext cx="178848" cy="325545"/>
            </a:xfrm>
            <a:custGeom>
              <a:avLst/>
              <a:gdLst/>
              <a:ahLst/>
              <a:cxnLst/>
              <a:rect l="l" t="t" r="r" b="b"/>
              <a:pathLst>
                <a:path w="3193" h="5812" extrusionOk="0">
                  <a:moveTo>
                    <a:pt x="418" y="214"/>
                  </a:moveTo>
                  <a:cubicBezTo>
                    <a:pt x="469" y="214"/>
                    <a:pt x="519" y="248"/>
                    <a:pt x="652" y="248"/>
                  </a:cubicBezTo>
                  <a:cubicBezTo>
                    <a:pt x="987" y="448"/>
                    <a:pt x="1137" y="966"/>
                    <a:pt x="1254" y="1367"/>
                  </a:cubicBezTo>
                  <a:cubicBezTo>
                    <a:pt x="1271" y="1434"/>
                    <a:pt x="1304" y="1501"/>
                    <a:pt x="1321" y="1567"/>
                  </a:cubicBezTo>
                  <a:cubicBezTo>
                    <a:pt x="1438" y="1952"/>
                    <a:pt x="1571" y="2370"/>
                    <a:pt x="1722" y="2737"/>
                  </a:cubicBezTo>
                  <a:cubicBezTo>
                    <a:pt x="1822" y="2988"/>
                    <a:pt x="1905" y="3255"/>
                    <a:pt x="1989" y="3506"/>
                  </a:cubicBezTo>
                  <a:cubicBezTo>
                    <a:pt x="2139" y="4007"/>
                    <a:pt x="2357" y="4475"/>
                    <a:pt x="2724" y="5143"/>
                  </a:cubicBezTo>
                  <a:cubicBezTo>
                    <a:pt x="2741" y="5193"/>
                    <a:pt x="2758" y="5260"/>
                    <a:pt x="2791" y="5327"/>
                  </a:cubicBezTo>
                  <a:cubicBezTo>
                    <a:pt x="2674" y="5243"/>
                    <a:pt x="2557" y="5177"/>
                    <a:pt x="2423" y="5093"/>
                  </a:cubicBezTo>
                  <a:cubicBezTo>
                    <a:pt x="2223" y="4993"/>
                    <a:pt x="2022" y="4876"/>
                    <a:pt x="1855" y="4742"/>
                  </a:cubicBezTo>
                  <a:cubicBezTo>
                    <a:pt x="1354" y="4341"/>
                    <a:pt x="970" y="3823"/>
                    <a:pt x="702" y="3222"/>
                  </a:cubicBezTo>
                  <a:cubicBezTo>
                    <a:pt x="452" y="2687"/>
                    <a:pt x="318" y="2152"/>
                    <a:pt x="285" y="1567"/>
                  </a:cubicBezTo>
                  <a:cubicBezTo>
                    <a:pt x="285" y="1501"/>
                    <a:pt x="268" y="1434"/>
                    <a:pt x="268" y="1367"/>
                  </a:cubicBezTo>
                  <a:cubicBezTo>
                    <a:pt x="251" y="1050"/>
                    <a:pt x="184" y="331"/>
                    <a:pt x="368" y="231"/>
                  </a:cubicBezTo>
                  <a:cubicBezTo>
                    <a:pt x="368" y="214"/>
                    <a:pt x="402" y="214"/>
                    <a:pt x="418" y="214"/>
                  </a:cubicBezTo>
                  <a:close/>
                  <a:moveTo>
                    <a:pt x="458" y="0"/>
                  </a:moveTo>
                  <a:cubicBezTo>
                    <a:pt x="392" y="0"/>
                    <a:pt x="328" y="17"/>
                    <a:pt x="268" y="47"/>
                  </a:cubicBezTo>
                  <a:cubicBezTo>
                    <a:pt x="1" y="214"/>
                    <a:pt x="17" y="749"/>
                    <a:pt x="68" y="1367"/>
                  </a:cubicBezTo>
                  <a:cubicBezTo>
                    <a:pt x="84" y="1434"/>
                    <a:pt x="84" y="1501"/>
                    <a:pt x="84" y="1567"/>
                  </a:cubicBezTo>
                  <a:cubicBezTo>
                    <a:pt x="101" y="2169"/>
                    <a:pt x="251" y="2754"/>
                    <a:pt x="502" y="3305"/>
                  </a:cubicBezTo>
                  <a:cubicBezTo>
                    <a:pt x="753" y="3923"/>
                    <a:pt x="1170" y="4491"/>
                    <a:pt x="1688" y="4909"/>
                  </a:cubicBezTo>
                  <a:cubicBezTo>
                    <a:pt x="1889" y="5060"/>
                    <a:pt x="2089" y="5160"/>
                    <a:pt x="2273" y="5293"/>
                  </a:cubicBezTo>
                  <a:cubicBezTo>
                    <a:pt x="2524" y="5427"/>
                    <a:pt x="2774" y="5594"/>
                    <a:pt x="2992" y="5795"/>
                  </a:cubicBezTo>
                  <a:cubicBezTo>
                    <a:pt x="3008" y="5811"/>
                    <a:pt x="3025" y="5811"/>
                    <a:pt x="3058" y="5811"/>
                  </a:cubicBezTo>
                  <a:cubicBezTo>
                    <a:pt x="3075" y="5811"/>
                    <a:pt x="3092" y="5811"/>
                    <a:pt x="3159" y="5795"/>
                  </a:cubicBezTo>
                  <a:cubicBezTo>
                    <a:pt x="3175" y="5761"/>
                    <a:pt x="3192" y="5694"/>
                    <a:pt x="3175" y="5661"/>
                  </a:cubicBezTo>
                  <a:cubicBezTo>
                    <a:pt x="3042" y="5427"/>
                    <a:pt x="2941" y="5243"/>
                    <a:pt x="2858" y="5060"/>
                  </a:cubicBezTo>
                  <a:cubicBezTo>
                    <a:pt x="2507" y="4358"/>
                    <a:pt x="2273" y="3940"/>
                    <a:pt x="2123" y="3472"/>
                  </a:cubicBezTo>
                  <a:cubicBezTo>
                    <a:pt x="2039" y="3222"/>
                    <a:pt x="1939" y="2938"/>
                    <a:pt x="1855" y="2687"/>
                  </a:cubicBezTo>
                  <a:cubicBezTo>
                    <a:pt x="1738" y="2319"/>
                    <a:pt x="1588" y="1918"/>
                    <a:pt x="1471" y="1517"/>
                  </a:cubicBezTo>
                  <a:cubicBezTo>
                    <a:pt x="1438" y="1467"/>
                    <a:pt x="1421" y="1400"/>
                    <a:pt x="1404" y="1317"/>
                  </a:cubicBezTo>
                  <a:cubicBezTo>
                    <a:pt x="1271" y="882"/>
                    <a:pt x="1103" y="314"/>
                    <a:pt x="719" y="80"/>
                  </a:cubicBezTo>
                  <a:cubicBezTo>
                    <a:pt x="627" y="25"/>
                    <a:pt x="540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4" name="Google Shape;5444;p49"/>
            <p:cNvSpPr/>
            <p:nvPr/>
          </p:nvSpPr>
          <p:spPr>
            <a:xfrm rot="5191967">
              <a:off x="3040571" y="4602746"/>
              <a:ext cx="177896" cy="324817"/>
            </a:xfrm>
            <a:custGeom>
              <a:avLst/>
              <a:gdLst/>
              <a:ahLst/>
              <a:cxnLst/>
              <a:rect l="l" t="t" r="r" b="b"/>
              <a:pathLst>
                <a:path w="3176" h="5799" extrusionOk="0">
                  <a:moveTo>
                    <a:pt x="402" y="201"/>
                  </a:moveTo>
                  <a:cubicBezTo>
                    <a:pt x="452" y="201"/>
                    <a:pt x="519" y="251"/>
                    <a:pt x="602" y="268"/>
                  </a:cubicBezTo>
                  <a:cubicBezTo>
                    <a:pt x="936" y="452"/>
                    <a:pt x="1087" y="986"/>
                    <a:pt x="1204" y="1371"/>
                  </a:cubicBezTo>
                  <a:cubicBezTo>
                    <a:pt x="1237" y="1454"/>
                    <a:pt x="1254" y="1521"/>
                    <a:pt x="1271" y="1588"/>
                  </a:cubicBezTo>
                  <a:cubicBezTo>
                    <a:pt x="1371" y="1955"/>
                    <a:pt x="1521" y="2340"/>
                    <a:pt x="1655" y="2690"/>
                  </a:cubicBezTo>
                  <a:cubicBezTo>
                    <a:pt x="1755" y="2958"/>
                    <a:pt x="1855" y="3259"/>
                    <a:pt x="1939" y="3526"/>
                  </a:cubicBezTo>
                  <a:cubicBezTo>
                    <a:pt x="2106" y="3994"/>
                    <a:pt x="2323" y="4428"/>
                    <a:pt x="2657" y="5080"/>
                  </a:cubicBezTo>
                  <a:lnTo>
                    <a:pt x="2774" y="5330"/>
                  </a:lnTo>
                  <a:cubicBezTo>
                    <a:pt x="2657" y="5247"/>
                    <a:pt x="2524" y="5180"/>
                    <a:pt x="2407" y="5097"/>
                  </a:cubicBezTo>
                  <a:cubicBezTo>
                    <a:pt x="2190" y="4996"/>
                    <a:pt x="2006" y="4863"/>
                    <a:pt x="1839" y="4746"/>
                  </a:cubicBezTo>
                  <a:cubicBezTo>
                    <a:pt x="1337" y="4345"/>
                    <a:pt x="936" y="3810"/>
                    <a:pt x="686" y="3208"/>
                  </a:cubicBezTo>
                  <a:cubicBezTo>
                    <a:pt x="435" y="2690"/>
                    <a:pt x="285" y="2156"/>
                    <a:pt x="268" y="1571"/>
                  </a:cubicBezTo>
                  <a:cubicBezTo>
                    <a:pt x="268" y="1504"/>
                    <a:pt x="251" y="1437"/>
                    <a:pt x="251" y="1354"/>
                  </a:cubicBezTo>
                  <a:cubicBezTo>
                    <a:pt x="235" y="1036"/>
                    <a:pt x="168" y="335"/>
                    <a:pt x="352" y="234"/>
                  </a:cubicBezTo>
                  <a:cubicBezTo>
                    <a:pt x="352" y="201"/>
                    <a:pt x="368" y="201"/>
                    <a:pt x="402" y="201"/>
                  </a:cubicBezTo>
                  <a:close/>
                  <a:moveTo>
                    <a:pt x="437" y="1"/>
                  </a:moveTo>
                  <a:cubicBezTo>
                    <a:pt x="379" y="1"/>
                    <a:pt x="323" y="13"/>
                    <a:pt x="268" y="34"/>
                  </a:cubicBezTo>
                  <a:cubicBezTo>
                    <a:pt x="1" y="201"/>
                    <a:pt x="17" y="752"/>
                    <a:pt x="68" y="1354"/>
                  </a:cubicBezTo>
                  <a:cubicBezTo>
                    <a:pt x="84" y="1437"/>
                    <a:pt x="84" y="1504"/>
                    <a:pt x="84" y="1571"/>
                  </a:cubicBezTo>
                  <a:cubicBezTo>
                    <a:pt x="101" y="2173"/>
                    <a:pt x="251" y="2757"/>
                    <a:pt x="502" y="3292"/>
                  </a:cubicBezTo>
                  <a:cubicBezTo>
                    <a:pt x="753" y="3927"/>
                    <a:pt x="1170" y="4495"/>
                    <a:pt x="1688" y="4913"/>
                  </a:cubicBezTo>
                  <a:cubicBezTo>
                    <a:pt x="1872" y="5046"/>
                    <a:pt x="2089" y="5163"/>
                    <a:pt x="2273" y="5280"/>
                  </a:cubicBezTo>
                  <a:cubicBezTo>
                    <a:pt x="2524" y="5431"/>
                    <a:pt x="2774" y="5598"/>
                    <a:pt x="2992" y="5782"/>
                  </a:cubicBezTo>
                  <a:cubicBezTo>
                    <a:pt x="3008" y="5798"/>
                    <a:pt x="3025" y="5798"/>
                    <a:pt x="3042" y="5798"/>
                  </a:cubicBezTo>
                  <a:cubicBezTo>
                    <a:pt x="3075" y="5798"/>
                    <a:pt x="3092" y="5798"/>
                    <a:pt x="3108" y="5782"/>
                  </a:cubicBezTo>
                  <a:cubicBezTo>
                    <a:pt x="3142" y="5765"/>
                    <a:pt x="3175" y="5698"/>
                    <a:pt x="3142" y="5665"/>
                  </a:cubicBezTo>
                  <a:cubicBezTo>
                    <a:pt x="3025" y="5414"/>
                    <a:pt x="2925" y="5180"/>
                    <a:pt x="2808" y="4996"/>
                  </a:cubicBezTo>
                  <a:cubicBezTo>
                    <a:pt x="2507" y="4345"/>
                    <a:pt x="2290" y="3927"/>
                    <a:pt x="2123" y="3459"/>
                  </a:cubicBezTo>
                  <a:cubicBezTo>
                    <a:pt x="2022" y="3192"/>
                    <a:pt x="1939" y="2908"/>
                    <a:pt x="1839" y="2624"/>
                  </a:cubicBezTo>
                  <a:cubicBezTo>
                    <a:pt x="1705" y="2273"/>
                    <a:pt x="1588" y="1905"/>
                    <a:pt x="1454" y="1521"/>
                  </a:cubicBezTo>
                  <a:cubicBezTo>
                    <a:pt x="1438" y="1454"/>
                    <a:pt x="1421" y="1371"/>
                    <a:pt x="1404" y="1304"/>
                  </a:cubicBezTo>
                  <a:cubicBezTo>
                    <a:pt x="1271" y="886"/>
                    <a:pt x="1103" y="318"/>
                    <a:pt x="702" y="84"/>
                  </a:cubicBezTo>
                  <a:cubicBezTo>
                    <a:pt x="605" y="25"/>
                    <a:pt x="518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5" name="Google Shape;5445;p49"/>
            <p:cNvSpPr/>
            <p:nvPr/>
          </p:nvSpPr>
          <p:spPr>
            <a:xfrm rot="5191967">
              <a:off x="2907626" y="4577648"/>
              <a:ext cx="267740" cy="91300"/>
            </a:xfrm>
            <a:custGeom>
              <a:avLst/>
              <a:gdLst/>
              <a:ahLst/>
              <a:cxnLst/>
              <a:rect l="l" t="t" r="r" b="b"/>
              <a:pathLst>
                <a:path w="4780" h="1630" extrusionOk="0">
                  <a:moveTo>
                    <a:pt x="518" y="210"/>
                  </a:moveTo>
                  <a:cubicBezTo>
                    <a:pt x="736" y="210"/>
                    <a:pt x="1020" y="327"/>
                    <a:pt x="1237" y="410"/>
                  </a:cubicBezTo>
                  <a:cubicBezTo>
                    <a:pt x="1270" y="410"/>
                    <a:pt x="1337" y="427"/>
                    <a:pt x="1371" y="444"/>
                  </a:cubicBezTo>
                  <a:cubicBezTo>
                    <a:pt x="1604" y="510"/>
                    <a:pt x="1838" y="594"/>
                    <a:pt x="2072" y="661"/>
                  </a:cubicBezTo>
                  <a:cubicBezTo>
                    <a:pt x="2340" y="711"/>
                    <a:pt x="2590" y="795"/>
                    <a:pt x="2858" y="878"/>
                  </a:cubicBezTo>
                  <a:cubicBezTo>
                    <a:pt x="3292" y="995"/>
                    <a:pt x="3743" y="1079"/>
                    <a:pt x="4178" y="1162"/>
                  </a:cubicBezTo>
                  <a:cubicBezTo>
                    <a:pt x="4127" y="1179"/>
                    <a:pt x="4077" y="1196"/>
                    <a:pt x="4027" y="1212"/>
                  </a:cubicBezTo>
                  <a:cubicBezTo>
                    <a:pt x="3860" y="1279"/>
                    <a:pt x="3710" y="1329"/>
                    <a:pt x="3576" y="1363"/>
                  </a:cubicBezTo>
                  <a:cubicBezTo>
                    <a:pt x="3362" y="1409"/>
                    <a:pt x="3143" y="1430"/>
                    <a:pt x="2927" y="1430"/>
                  </a:cubicBezTo>
                  <a:cubicBezTo>
                    <a:pt x="2671" y="1430"/>
                    <a:pt x="2417" y="1400"/>
                    <a:pt x="2173" y="1346"/>
                  </a:cubicBezTo>
                  <a:cubicBezTo>
                    <a:pt x="1755" y="1279"/>
                    <a:pt x="1354" y="1112"/>
                    <a:pt x="1003" y="878"/>
                  </a:cubicBezTo>
                  <a:cubicBezTo>
                    <a:pt x="986" y="861"/>
                    <a:pt x="919" y="828"/>
                    <a:pt x="869" y="795"/>
                  </a:cubicBezTo>
                  <a:cubicBezTo>
                    <a:pt x="435" y="544"/>
                    <a:pt x="234" y="377"/>
                    <a:pt x="234" y="293"/>
                  </a:cubicBezTo>
                  <a:cubicBezTo>
                    <a:pt x="251" y="293"/>
                    <a:pt x="251" y="260"/>
                    <a:pt x="335" y="243"/>
                  </a:cubicBezTo>
                  <a:cubicBezTo>
                    <a:pt x="385" y="210"/>
                    <a:pt x="452" y="210"/>
                    <a:pt x="518" y="210"/>
                  </a:cubicBezTo>
                  <a:close/>
                  <a:moveTo>
                    <a:pt x="501" y="0"/>
                  </a:moveTo>
                  <a:cubicBezTo>
                    <a:pt x="412" y="0"/>
                    <a:pt x="328" y="13"/>
                    <a:pt x="251" y="43"/>
                  </a:cubicBezTo>
                  <a:cubicBezTo>
                    <a:pt x="101" y="93"/>
                    <a:pt x="17" y="176"/>
                    <a:pt x="17" y="277"/>
                  </a:cubicBezTo>
                  <a:cubicBezTo>
                    <a:pt x="0" y="510"/>
                    <a:pt x="351" y="711"/>
                    <a:pt x="769" y="962"/>
                  </a:cubicBezTo>
                  <a:lnTo>
                    <a:pt x="886" y="1028"/>
                  </a:lnTo>
                  <a:cubicBezTo>
                    <a:pt x="1287" y="1279"/>
                    <a:pt x="1705" y="1446"/>
                    <a:pt x="2139" y="1530"/>
                  </a:cubicBezTo>
                  <a:cubicBezTo>
                    <a:pt x="2406" y="1597"/>
                    <a:pt x="2657" y="1630"/>
                    <a:pt x="2924" y="1630"/>
                  </a:cubicBezTo>
                  <a:cubicBezTo>
                    <a:pt x="3158" y="1630"/>
                    <a:pt x="3376" y="1613"/>
                    <a:pt x="3626" y="1546"/>
                  </a:cubicBezTo>
                  <a:cubicBezTo>
                    <a:pt x="3793" y="1530"/>
                    <a:pt x="3960" y="1463"/>
                    <a:pt x="4111" y="1413"/>
                  </a:cubicBezTo>
                  <a:cubicBezTo>
                    <a:pt x="4295" y="1346"/>
                    <a:pt x="4512" y="1262"/>
                    <a:pt x="4696" y="1246"/>
                  </a:cubicBezTo>
                  <a:cubicBezTo>
                    <a:pt x="4729" y="1246"/>
                    <a:pt x="4779" y="1196"/>
                    <a:pt x="4779" y="1129"/>
                  </a:cubicBezTo>
                  <a:cubicBezTo>
                    <a:pt x="4779" y="1079"/>
                    <a:pt x="4746" y="1028"/>
                    <a:pt x="4696" y="1028"/>
                  </a:cubicBezTo>
                  <a:cubicBezTo>
                    <a:pt x="4094" y="945"/>
                    <a:pt x="3509" y="828"/>
                    <a:pt x="2924" y="678"/>
                  </a:cubicBezTo>
                  <a:cubicBezTo>
                    <a:pt x="2674" y="611"/>
                    <a:pt x="2423" y="527"/>
                    <a:pt x="2139" y="444"/>
                  </a:cubicBezTo>
                  <a:cubicBezTo>
                    <a:pt x="1922" y="377"/>
                    <a:pt x="1688" y="293"/>
                    <a:pt x="1454" y="243"/>
                  </a:cubicBezTo>
                  <a:cubicBezTo>
                    <a:pt x="1421" y="243"/>
                    <a:pt x="1371" y="210"/>
                    <a:pt x="1304" y="193"/>
                  </a:cubicBezTo>
                  <a:cubicBezTo>
                    <a:pt x="1055" y="106"/>
                    <a:pt x="760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6" name="Google Shape;5446;p49"/>
            <p:cNvSpPr/>
            <p:nvPr/>
          </p:nvSpPr>
          <p:spPr>
            <a:xfrm rot="5191967">
              <a:off x="2809934" y="4839624"/>
              <a:ext cx="271493" cy="64638"/>
            </a:xfrm>
            <a:custGeom>
              <a:avLst/>
              <a:gdLst/>
              <a:ahLst/>
              <a:cxnLst/>
              <a:rect l="l" t="t" r="r" b="b"/>
              <a:pathLst>
                <a:path w="4847" h="1154" extrusionOk="0">
                  <a:moveTo>
                    <a:pt x="836" y="235"/>
                  </a:moveTo>
                  <a:cubicBezTo>
                    <a:pt x="986" y="235"/>
                    <a:pt x="1137" y="235"/>
                    <a:pt x="1254" y="285"/>
                  </a:cubicBezTo>
                  <a:lnTo>
                    <a:pt x="1404" y="285"/>
                  </a:lnTo>
                  <a:cubicBezTo>
                    <a:pt x="1705" y="301"/>
                    <a:pt x="1989" y="301"/>
                    <a:pt x="2290" y="318"/>
                  </a:cubicBezTo>
                  <a:cubicBezTo>
                    <a:pt x="2507" y="318"/>
                    <a:pt x="2724" y="318"/>
                    <a:pt x="2958" y="335"/>
                  </a:cubicBezTo>
                  <a:cubicBezTo>
                    <a:pt x="3392" y="335"/>
                    <a:pt x="3844" y="318"/>
                    <a:pt x="4295" y="285"/>
                  </a:cubicBezTo>
                  <a:lnTo>
                    <a:pt x="4295" y="285"/>
                  </a:lnTo>
                  <a:cubicBezTo>
                    <a:pt x="4245" y="301"/>
                    <a:pt x="4211" y="335"/>
                    <a:pt x="4161" y="368"/>
                  </a:cubicBezTo>
                  <a:cubicBezTo>
                    <a:pt x="4011" y="435"/>
                    <a:pt x="3894" y="552"/>
                    <a:pt x="3760" y="602"/>
                  </a:cubicBezTo>
                  <a:cubicBezTo>
                    <a:pt x="3342" y="819"/>
                    <a:pt x="2891" y="953"/>
                    <a:pt x="2407" y="953"/>
                  </a:cubicBezTo>
                  <a:cubicBezTo>
                    <a:pt x="2362" y="955"/>
                    <a:pt x="2318" y="956"/>
                    <a:pt x="2274" y="956"/>
                  </a:cubicBezTo>
                  <a:cubicBezTo>
                    <a:pt x="1887" y="956"/>
                    <a:pt x="1512" y="891"/>
                    <a:pt x="1137" y="786"/>
                  </a:cubicBezTo>
                  <a:cubicBezTo>
                    <a:pt x="1087" y="753"/>
                    <a:pt x="1053" y="753"/>
                    <a:pt x="986" y="736"/>
                  </a:cubicBezTo>
                  <a:cubicBezTo>
                    <a:pt x="502" y="602"/>
                    <a:pt x="251" y="502"/>
                    <a:pt x="234" y="418"/>
                  </a:cubicBezTo>
                  <a:cubicBezTo>
                    <a:pt x="234" y="402"/>
                    <a:pt x="234" y="385"/>
                    <a:pt x="301" y="335"/>
                  </a:cubicBezTo>
                  <a:cubicBezTo>
                    <a:pt x="418" y="251"/>
                    <a:pt x="635" y="235"/>
                    <a:pt x="836" y="235"/>
                  </a:cubicBezTo>
                  <a:close/>
                  <a:moveTo>
                    <a:pt x="4729" y="1"/>
                  </a:moveTo>
                  <a:cubicBezTo>
                    <a:pt x="4144" y="68"/>
                    <a:pt x="3509" y="118"/>
                    <a:pt x="2925" y="118"/>
                  </a:cubicBezTo>
                  <a:cubicBezTo>
                    <a:pt x="2707" y="118"/>
                    <a:pt x="2490" y="84"/>
                    <a:pt x="2256" y="84"/>
                  </a:cubicBezTo>
                  <a:cubicBezTo>
                    <a:pt x="1972" y="68"/>
                    <a:pt x="1671" y="68"/>
                    <a:pt x="1387" y="51"/>
                  </a:cubicBezTo>
                  <a:lnTo>
                    <a:pt x="1237" y="51"/>
                  </a:lnTo>
                  <a:cubicBezTo>
                    <a:pt x="1102" y="44"/>
                    <a:pt x="947" y="32"/>
                    <a:pt x="793" y="32"/>
                  </a:cubicBezTo>
                  <a:cubicBezTo>
                    <a:pt x="565" y="32"/>
                    <a:pt x="337" y="58"/>
                    <a:pt x="168" y="168"/>
                  </a:cubicBezTo>
                  <a:cubicBezTo>
                    <a:pt x="67" y="285"/>
                    <a:pt x="1" y="368"/>
                    <a:pt x="34" y="469"/>
                  </a:cubicBezTo>
                  <a:cubicBezTo>
                    <a:pt x="67" y="702"/>
                    <a:pt x="468" y="819"/>
                    <a:pt x="953" y="953"/>
                  </a:cubicBezTo>
                  <a:cubicBezTo>
                    <a:pt x="1003" y="970"/>
                    <a:pt x="1053" y="970"/>
                    <a:pt x="1087" y="987"/>
                  </a:cubicBezTo>
                  <a:cubicBezTo>
                    <a:pt x="1471" y="1087"/>
                    <a:pt x="1838" y="1154"/>
                    <a:pt x="2223" y="1154"/>
                  </a:cubicBezTo>
                  <a:lnTo>
                    <a:pt x="2390" y="1154"/>
                  </a:lnTo>
                  <a:cubicBezTo>
                    <a:pt x="2891" y="1154"/>
                    <a:pt x="3392" y="1037"/>
                    <a:pt x="3827" y="803"/>
                  </a:cubicBezTo>
                  <a:cubicBezTo>
                    <a:pt x="3977" y="719"/>
                    <a:pt x="4128" y="602"/>
                    <a:pt x="4245" y="535"/>
                  </a:cubicBezTo>
                  <a:cubicBezTo>
                    <a:pt x="4412" y="418"/>
                    <a:pt x="4579" y="301"/>
                    <a:pt x="4762" y="218"/>
                  </a:cubicBezTo>
                  <a:cubicBezTo>
                    <a:pt x="4813" y="185"/>
                    <a:pt x="4846" y="134"/>
                    <a:pt x="4829" y="84"/>
                  </a:cubicBezTo>
                  <a:cubicBezTo>
                    <a:pt x="4829" y="34"/>
                    <a:pt x="4762" y="1"/>
                    <a:pt x="47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7" name="Google Shape;5447;p49"/>
            <p:cNvSpPr/>
            <p:nvPr/>
          </p:nvSpPr>
          <p:spPr>
            <a:xfrm rot="5191967">
              <a:off x="2393422" y="4156458"/>
              <a:ext cx="1304644" cy="417461"/>
            </a:xfrm>
            <a:custGeom>
              <a:avLst/>
              <a:gdLst/>
              <a:ahLst/>
              <a:cxnLst/>
              <a:rect l="l" t="t" r="r" b="b"/>
              <a:pathLst>
                <a:path w="23292" h="7453" extrusionOk="0">
                  <a:moveTo>
                    <a:pt x="100" y="0"/>
                  </a:moveTo>
                  <a:cubicBezTo>
                    <a:pt x="67" y="0"/>
                    <a:pt x="0" y="34"/>
                    <a:pt x="0" y="101"/>
                  </a:cubicBezTo>
                  <a:cubicBezTo>
                    <a:pt x="0" y="134"/>
                    <a:pt x="33" y="201"/>
                    <a:pt x="100" y="201"/>
                  </a:cubicBezTo>
                  <a:cubicBezTo>
                    <a:pt x="1069" y="284"/>
                    <a:pt x="2022" y="535"/>
                    <a:pt x="2924" y="919"/>
                  </a:cubicBezTo>
                  <a:cubicBezTo>
                    <a:pt x="3659" y="1220"/>
                    <a:pt x="4328" y="1638"/>
                    <a:pt x="4929" y="2139"/>
                  </a:cubicBezTo>
                  <a:cubicBezTo>
                    <a:pt x="5196" y="2373"/>
                    <a:pt x="5447" y="2640"/>
                    <a:pt x="5698" y="2924"/>
                  </a:cubicBezTo>
                  <a:cubicBezTo>
                    <a:pt x="5965" y="3208"/>
                    <a:pt x="6266" y="3526"/>
                    <a:pt x="6600" y="3793"/>
                  </a:cubicBezTo>
                  <a:cubicBezTo>
                    <a:pt x="9190" y="5781"/>
                    <a:pt x="12197" y="6951"/>
                    <a:pt x="15840" y="7386"/>
                  </a:cubicBezTo>
                  <a:cubicBezTo>
                    <a:pt x="16224" y="7436"/>
                    <a:pt x="16625" y="7452"/>
                    <a:pt x="17026" y="7452"/>
                  </a:cubicBezTo>
                  <a:cubicBezTo>
                    <a:pt x="17761" y="7452"/>
                    <a:pt x="18480" y="7369"/>
                    <a:pt x="19215" y="7269"/>
                  </a:cubicBezTo>
                  <a:cubicBezTo>
                    <a:pt x="19415" y="7218"/>
                    <a:pt x="19666" y="7185"/>
                    <a:pt x="19950" y="7135"/>
                  </a:cubicBezTo>
                  <a:cubicBezTo>
                    <a:pt x="21086" y="6951"/>
                    <a:pt x="22674" y="6684"/>
                    <a:pt x="23242" y="5898"/>
                  </a:cubicBezTo>
                  <a:cubicBezTo>
                    <a:pt x="23292" y="5865"/>
                    <a:pt x="23258" y="5798"/>
                    <a:pt x="23225" y="5765"/>
                  </a:cubicBezTo>
                  <a:cubicBezTo>
                    <a:pt x="23204" y="5744"/>
                    <a:pt x="23183" y="5735"/>
                    <a:pt x="23162" y="5735"/>
                  </a:cubicBezTo>
                  <a:cubicBezTo>
                    <a:pt x="23133" y="5735"/>
                    <a:pt x="23104" y="5752"/>
                    <a:pt x="23075" y="5781"/>
                  </a:cubicBezTo>
                  <a:cubicBezTo>
                    <a:pt x="22557" y="6483"/>
                    <a:pt x="21036" y="6734"/>
                    <a:pt x="19900" y="6934"/>
                  </a:cubicBezTo>
                  <a:cubicBezTo>
                    <a:pt x="19633" y="6968"/>
                    <a:pt x="19382" y="7018"/>
                    <a:pt x="19165" y="7051"/>
                  </a:cubicBezTo>
                  <a:cubicBezTo>
                    <a:pt x="18477" y="7200"/>
                    <a:pt x="17782" y="7267"/>
                    <a:pt x="17085" y="7267"/>
                  </a:cubicBezTo>
                  <a:cubicBezTo>
                    <a:pt x="16682" y="7267"/>
                    <a:pt x="16277" y="7245"/>
                    <a:pt x="15873" y="7202"/>
                  </a:cubicBezTo>
                  <a:cubicBezTo>
                    <a:pt x="12281" y="6767"/>
                    <a:pt x="9290" y="5614"/>
                    <a:pt x="6717" y="3643"/>
                  </a:cubicBezTo>
                  <a:cubicBezTo>
                    <a:pt x="6383" y="3392"/>
                    <a:pt x="6115" y="3091"/>
                    <a:pt x="5848" y="2791"/>
                  </a:cubicBezTo>
                  <a:cubicBezTo>
                    <a:pt x="5597" y="2523"/>
                    <a:pt x="5347" y="2256"/>
                    <a:pt x="5046" y="2005"/>
                  </a:cubicBezTo>
                  <a:cubicBezTo>
                    <a:pt x="4445" y="1471"/>
                    <a:pt x="3759" y="1036"/>
                    <a:pt x="3008" y="719"/>
                  </a:cubicBezTo>
                  <a:cubicBezTo>
                    <a:pt x="2072" y="335"/>
                    <a:pt x="1103" y="84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8" name="Google Shape;5448;p49"/>
            <p:cNvSpPr/>
            <p:nvPr/>
          </p:nvSpPr>
          <p:spPr>
            <a:xfrm rot="5191967">
              <a:off x="3074920" y="3598221"/>
              <a:ext cx="304204" cy="123396"/>
            </a:xfrm>
            <a:custGeom>
              <a:avLst/>
              <a:gdLst/>
              <a:ahLst/>
              <a:cxnLst/>
              <a:rect l="l" t="t" r="r" b="b"/>
              <a:pathLst>
                <a:path w="5431" h="2203" extrusionOk="0">
                  <a:moveTo>
                    <a:pt x="535" y="164"/>
                  </a:moveTo>
                  <a:cubicBezTo>
                    <a:pt x="852" y="164"/>
                    <a:pt x="1253" y="365"/>
                    <a:pt x="1504" y="498"/>
                  </a:cubicBezTo>
                  <a:lnTo>
                    <a:pt x="1604" y="565"/>
                  </a:lnTo>
                  <a:lnTo>
                    <a:pt x="2490" y="933"/>
                  </a:lnTo>
                  <a:cubicBezTo>
                    <a:pt x="2757" y="1050"/>
                    <a:pt x="3008" y="1150"/>
                    <a:pt x="3275" y="1267"/>
                  </a:cubicBezTo>
                  <a:cubicBezTo>
                    <a:pt x="3776" y="1468"/>
                    <a:pt x="4294" y="1651"/>
                    <a:pt x="4829" y="1802"/>
                  </a:cubicBezTo>
                  <a:lnTo>
                    <a:pt x="4578" y="1852"/>
                  </a:lnTo>
                  <a:cubicBezTo>
                    <a:pt x="4378" y="1902"/>
                    <a:pt x="4211" y="1935"/>
                    <a:pt x="4027" y="1969"/>
                  </a:cubicBezTo>
                  <a:cubicBezTo>
                    <a:pt x="3924" y="1978"/>
                    <a:pt x="3820" y="1983"/>
                    <a:pt x="3716" y="1983"/>
                  </a:cubicBezTo>
                  <a:cubicBezTo>
                    <a:pt x="3276" y="1983"/>
                    <a:pt x="2825" y="1900"/>
                    <a:pt x="2406" y="1752"/>
                  </a:cubicBezTo>
                  <a:cubicBezTo>
                    <a:pt x="1922" y="1601"/>
                    <a:pt x="1487" y="1367"/>
                    <a:pt x="1086" y="1050"/>
                  </a:cubicBezTo>
                  <a:cubicBezTo>
                    <a:pt x="1036" y="1016"/>
                    <a:pt x="1003" y="983"/>
                    <a:pt x="936" y="950"/>
                  </a:cubicBezTo>
                  <a:cubicBezTo>
                    <a:pt x="752" y="816"/>
                    <a:pt x="251" y="415"/>
                    <a:pt x="267" y="281"/>
                  </a:cubicBezTo>
                  <a:cubicBezTo>
                    <a:pt x="267" y="231"/>
                    <a:pt x="318" y="214"/>
                    <a:pt x="401" y="198"/>
                  </a:cubicBezTo>
                  <a:cubicBezTo>
                    <a:pt x="434" y="164"/>
                    <a:pt x="501" y="164"/>
                    <a:pt x="535" y="164"/>
                  </a:cubicBezTo>
                  <a:close/>
                  <a:moveTo>
                    <a:pt x="562" y="1"/>
                  </a:moveTo>
                  <a:cubicBezTo>
                    <a:pt x="488" y="1"/>
                    <a:pt x="417" y="10"/>
                    <a:pt x="351" y="31"/>
                  </a:cubicBezTo>
                  <a:cubicBezTo>
                    <a:pt x="184" y="64"/>
                    <a:pt x="84" y="131"/>
                    <a:pt x="67" y="248"/>
                  </a:cubicBezTo>
                  <a:cubicBezTo>
                    <a:pt x="0" y="498"/>
                    <a:pt x="401" y="816"/>
                    <a:pt x="819" y="1133"/>
                  </a:cubicBezTo>
                  <a:cubicBezTo>
                    <a:pt x="869" y="1167"/>
                    <a:pt x="919" y="1217"/>
                    <a:pt x="952" y="1234"/>
                  </a:cubicBezTo>
                  <a:cubicBezTo>
                    <a:pt x="1370" y="1568"/>
                    <a:pt x="1838" y="1818"/>
                    <a:pt x="2339" y="1969"/>
                  </a:cubicBezTo>
                  <a:cubicBezTo>
                    <a:pt x="2757" y="2119"/>
                    <a:pt x="3191" y="2203"/>
                    <a:pt x="3659" y="2203"/>
                  </a:cubicBezTo>
                  <a:cubicBezTo>
                    <a:pt x="3748" y="2203"/>
                    <a:pt x="3837" y="2188"/>
                    <a:pt x="3917" y="2188"/>
                  </a:cubicBezTo>
                  <a:cubicBezTo>
                    <a:pt x="3956" y="2188"/>
                    <a:pt x="3993" y="2192"/>
                    <a:pt x="4027" y="2203"/>
                  </a:cubicBezTo>
                  <a:lnTo>
                    <a:pt x="4595" y="2069"/>
                  </a:lnTo>
                  <a:cubicBezTo>
                    <a:pt x="4846" y="2002"/>
                    <a:pt x="5096" y="1952"/>
                    <a:pt x="5330" y="1952"/>
                  </a:cubicBezTo>
                  <a:cubicBezTo>
                    <a:pt x="5380" y="1952"/>
                    <a:pt x="5430" y="1902"/>
                    <a:pt x="5430" y="1869"/>
                  </a:cubicBezTo>
                  <a:cubicBezTo>
                    <a:pt x="5430" y="1818"/>
                    <a:pt x="5380" y="1785"/>
                    <a:pt x="5347" y="1752"/>
                  </a:cubicBezTo>
                  <a:cubicBezTo>
                    <a:pt x="4678" y="1568"/>
                    <a:pt x="3993" y="1367"/>
                    <a:pt x="3342" y="1117"/>
                  </a:cubicBezTo>
                  <a:cubicBezTo>
                    <a:pt x="3091" y="1000"/>
                    <a:pt x="2841" y="883"/>
                    <a:pt x="2573" y="783"/>
                  </a:cubicBezTo>
                  <a:cubicBezTo>
                    <a:pt x="2289" y="649"/>
                    <a:pt x="2005" y="532"/>
                    <a:pt x="1704" y="398"/>
                  </a:cubicBezTo>
                  <a:lnTo>
                    <a:pt x="1604" y="331"/>
                  </a:lnTo>
                  <a:cubicBezTo>
                    <a:pt x="1316" y="194"/>
                    <a:pt x="904" y="1"/>
                    <a:pt x="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9" name="Google Shape;5449;p49"/>
            <p:cNvSpPr/>
            <p:nvPr/>
          </p:nvSpPr>
          <p:spPr>
            <a:xfrm rot="5191967">
              <a:off x="2931218" y="3807639"/>
              <a:ext cx="316415" cy="84075"/>
            </a:xfrm>
            <a:custGeom>
              <a:avLst/>
              <a:gdLst/>
              <a:ahLst/>
              <a:cxnLst/>
              <a:rect l="l" t="t" r="r" b="b"/>
              <a:pathLst>
                <a:path w="5649" h="1501" extrusionOk="0">
                  <a:moveTo>
                    <a:pt x="736" y="214"/>
                  </a:moveTo>
                  <a:cubicBezTo>
                    <a:pt x="970" y="214"/>
                    <a:pt x="1237" y="247"/>
                    <a:pt x="1471" y="298"/>
                  </a:cubicBezTo>
                  <a:cubicBezTo>
                    <a:pt x="1538" y="314"/>
                    <a:pt x="1588" y="331"/>
                    <a:pt x="1655" y="331"/>
                  </a:cubicBezTo>
                  <a:cubicBezTo>
                    <a:pt x="1989" y="381"/>
                    <a:pt x="2323" y="448"/>
                    <a:pt x="2657" y="481"/>
                  </a:cubicBezTo>
                  <a:cubicBezTo>
                    <a:pt x="2908" y="531"/>
                    <a:pt x="3175" y="565"/>
                    <a:pt x="3459" y="615"/>
                  </a:cubicBezTo>
                  <a:cubicBezTo>
                    <a:pt x="3994" y="665"/>
                    <a:pt x="4529" y="682"/>
                    <a:pt x="5080" y="715"/>
                  </a:cubicBezTo>
                  <a:cubicBezTo>
                    <a:pt x="4996" y="749"/>
                    <a:pt x="4930" y="799"/>
                    <a:pt x="4846" y="832"/>
                  </a:cubicBezTo>
                  <a:cubicBezTo>
                    <a:pt x="4679" y="949"/>
                    <a:pt x="4512" y="1033"/>
                    <a:pt x="4345" y="1083"/>
                  </a:cubicBezTo>
                  <a:cubicBezTo>
                    <a:pt x="3945" y="1238"/>
                    <a:pt x="3515" y="1323"/>
                    <a:pt x="3094" y="1323"/>
                  </a:cubicBezTo>
                  <a:cubicBezTo>
                    <a:pt x="2970" y="1323"/>
                    <a:pt x="2846" y="1315"/>
                    <a:pt x="2724" y="1300"/>
                  </a:cubicBezTo>
                  <a:cubicBezTo>
                    <a:pt x="2223" y="1250"/>
                    <a:pt x="1722" y="1150"/>
                    <a:pt x="1254" y="949"/>
                  </a:cubicBezTo>
                  <a:cubicBezTo>
                    <a:pt x="1220" y="916"/>
                    <a:pt x="1153" y="899"/>
                    <a:pt x="1087" y="882"/>
                  </a:cubicBezTo>
                  <a:cubicBezTo>
                    <a:pt x="886" y="799"/>
                    <a:pt x="234" y="548"/>
                    <a:pt x="234" y="398"/>
                  </a:cubicBezTo>
                  <a:cubicBezTo>
                    <a:pt x="234" y="381"/>
                    <a:pt x="251" y="331"/>
                    <a:pt x="335" y="298"/>
                  </a:cubicBezTo>
                  <a:cubicBezTo>
                    <a:pt x="452" y="231"/>
                    <a:pt x="585" y="214"/>
                    <a:pt x="736" y="214"/>
                  </a:cubicBezTo>
                  <a:close/>
                  <a:moveTo>
                    <a:pt x="721" y="1"/>
                  </a:moveTo>
                  <a:cubicBezTo>
                    <a:pt x="535" y="1"/>
                    <a:pt x="360" y="28"/>
                    <a:pt x="218" y="114"/>
                  </a:cubicBezTo>
                  <a:cubicBezTo>
                    <a:pt x="67" y="197"/>
                    <a:pt x="1" y="298"/>
                    <a:pt x="1" y="398"/>
                  </a:cubicBezTo>
                  <a:cubicBezTo>
                    <a:pt x="34" y="665"/>
                    <a:pt x="485" y="882"/>
                    <a:pt x="986" y="1066"/>
                  </a:cubicBezTo>
                  <a:cubicBezTo>
                    <a:pt x="1053" y="1083"/>
                    <a:pt x="1120" y="1100"/>
                    <a:pt x="1153" y="1133"/>
                  </a:cubicBezTo>
                  <a:cubicBezTo>
                    <a:pt x="1655" y="1333"/>
                    <a:pt x="2173" y="1467"/>
                    <a:pt x="2707" y="1484"/>
                  </a:cubicBezTo>
                  <a:cubicBezTo>
                    <a:pt x="2824" y="1501"/>
                    <a:pt x="2941" y="1501"/>
                    <a:pt x="3075" y="1501"/>
                  </a:cubicBezTo>
                  <a:cubicBezTo>
                    <a:pt x="3543" y="1501"/>
                    <a:pt x="3994" y="1417"/>
                    <a:pt x="4362" y="1250"/>
                  </a:cubicBezTo>
                  <a:cubicBezTo>
                    <a:pt x="4562" y="1200"/>
                    <a:pt x="4729" y="1083"/>
                    <a:pt x="4896" y="999"/>
                  </a:cubicBezTo>
                  <a:cubicBezTo>
                    <a:pt x="5113" y="882"/>
                    <a:pt x="5331" y="749"/>
                    <a:pt x="5565" y="699"/>
                  </a:cubicBezTo>
                  <a:cubicBezTo>
                    <a:pt x="5615" y="665"/>
                    <a:pt x="5648" y="615"/>
                    <a:pt x="5648" y="565"/>
                  </a:cubicBezTo>
                  <a:cubicBezTo>
                    <a:pt x="5648" y="531"/>
                    <a:pt x="5598" y="481"/>
                    <a:pt x="5531" y="481"/>
                  </a:cubicBezTo>
                  <a:cubicBezTo>
                    <a:pt x="4846" y="481"/>
                    <a:pt x="4111" y="465"/>
                    <a:pt x="3426" y="381"/>
                  </a:cubicBezTo>
                  <a:cubicBezTo>
                    <a:pt x="3158" y="331"/>
                    <a:pt x="2908" y="298"/>
                    <a:pt x="2641" y="247"/>
                  </a:cubicBezTo>
                  <a:cubicBezTo>
                    <a:pt x="2306" y="214"/>
                    <a:pt x="1972" y="164"/>
                    <a:pt x="1638" y="114"/>
                  </a:cubicBezTo>
                  <a:cubicBezTo>
                    <a:pt x="1588" y="114"/>
                    <a:pt x="1538" y="114"/>
                    <a:pt x="1471" y="80"/>
                  </a:cubicBezTo>
                  <a:cubicBezTo>
                    <a:pt x="1240" y="51"/>
                    <a:pt x="971" y="1"/>
                    <a:pt x="7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0" name="Google Shape;5450;p49"/>
            <p:cNvSpPr/>
            <p:nvPr/>
          </p:nvSpPr>
          <p:spPr>
            <a:xfrm rot="5191967">
              <a:off x="2821452" y="3997649"/>
              <a:ext cx="309861" cy="114322"/>
            </a:xfrm>
            <a:custGeom>
              <a:avLst/>
              <a:gdLst/>
              <a:ahLst/>
              <a:cxnLst/>
              <a:rect l="l" t="t" r="r" b="b"/>
              <a:pathLst>
                <a:path w="5532" h="2041" extrusionOk="0">
                  <a:moveTo>
                    <a:pt x="569" y="236"/>
                  </a:moveTo>
                  <a:cubicBezTo>
                    <a:pt x="870" y="236"/>
                    <a:pt x="1204" y="370"/>
                    <a:pt x="1488" y="454"/>
                  </a:cubicBezTo>
                  <a:cubicBezTo>
                    <a:pt x="1555" y="487"/>
                    <a:pt x="1622" y="504"/>
                    <a:pt x="1655" y="520"/>
                  </a:cubicBezTo>
                  <a:cubicBezTo>
                    <a:pt x="1956" y="654"/>
                    <a:pt x="2257" y="754"/>
                    <a:pt x="2557" y="855"/>
                  </a:cubicBezTo>
                  <a:cubicBezTo>
                    <a:pt x="2808" y="955"/>
                    <a:pt x="3075" y="1038"/>
                    <a:pt x="3343" y="1155"/>
                  </a:cubicBezTo>
                  <a:cubicBezTo>
                    <a:pt x="3844" y="1322"/>
                    <a:pt x="4395" y="1439"/>
                    <a:pt x="4913" y="1573"/>
                  </a:cubicBezTo>
                  <a:cubicBezTo>
                    <a:pt x="4846" y="1590"/>
                    <a:pt x="4763" y="1606"/>
                    <a:pt x="4679" y="1623"/>
                  </a:cubicBezTo>
                  <a:cubicBezTo>
                    <a:pt x="4496" y="1690"/>
                    <a:pt x="4328" y="1740"/>
                    <a:pt x="4145" y="1773"/>
                  </a:cubicBezTo>
                  <a:cubicBezTo>
                    <a:pt x="3935" y="1805"/>
                    <a:pt x="3723" y="1823"/>
                    <a:pt x="3511" y="1823"/>
                  </a:cubicBezTo>
                  <a:cubicBezTo>
                    <a:pt x="3166" y="1823"/>
                    <a:pt x="2822" y="1777"/>
                    <a:pt x="2490" y="1673"/>
                  </a:cubicBezTo>
                  <a:cubicBezTo>
                    <a:pt x="2006" y="1573"/>
                    <a:pt x="1555" y="1356"/>
                    <a:pt x="1137" y="1072"/>
                  </a:cubicBezTo>
                  <a:cubicBezTo>
                    <a:pt x="1087" y="1038"/>
                    <a:pt x="1020" y="1005"/>
                    <a:pt x="970" y="955"/>
                  </a:cubicBezTo>
                  <a:cubicBezTo>
                    <a:pt x="753" y="838"/>
                    <a:pt x="235" y="487"/>
                    <a:pt x="252" y="337"/>
                  </a:cubicBezTo>
                  <a:cubicBezTo>
                    <a:pt x="252" y="320"/>
                    <a:pt x="302" y="270"/>
                    <a:pt x="385" y="253"/>
                  </a:cubicBezTo>
                  <a:cubicBezTo>
                    <a:pt x="452" y="236"/>
                    <a:pt x="502" y="236"/>
                    <a:pt x="569" y="236"/>
                  </a:cubicBezTo>
                  <a:close/>
                  <a:moveTo>
                    <a:pt x="556" y="1"/>
                  </a:moveTo>
                  <a:cubicBezTo>
                    <a:pt x="472" y="1"/>
                    <a:pt x="392" y="11"/>
                    <a:pt x="318" y="36"/>
                  </a:cubicBezTo>
                  <a:cubicBezTo>
                    <a:pt x="151" y="86"/>
                    <a:pt x="68" y="169"/>
                    <a:pt x="51" y="286"/>
                  </a:cubicBezTo>
                  <a:cubicBezTo>
                    <a:pt x="1" y="570"/>
                    <a:pt x="385" y="838"/>
                    <a:pt x="836" y="1122"/>
                  </a:cubicBezTo>
                  <a:cubicBezTo>
                    <a:pt x="903" y="1172"/>
                    <a:pt x="970" y="1205"/>
                    <a:pt x="1003" y="1222"/>
                  </a:cubicBezTo>
                  <a:cubicBezTo>
                    <a:pt x="1455" y="1540"/>
                    <a:pt x="1922" y="1757"/>
                    <a:pt x="2424" y="1874"/>
                  </a:cubicBezTo>
                  <a:cubicBezTo>
                    <a:pt x="2791" y="1991"/>
                    <a:pt x="3159" y="2041"/>
                    <a:pt x="3543" y="2041"/>
                  </a:cubicBezTo>
                  <a:cubicBezTo>
                    <a:pt x="3760" y="2041"/>
                    <a:pt x="3978" y="2024"/>
                    <a:pt x="4161" y="1991"/>
                  </a:cubicBezTo>
                  <a:cubicBezTo>
                    <a:pt x="4345" y="1957"/>
                    <a:pt x="4546" y="1907"/>
                    <a:pt x="4729" y="1840"/>
                  </a:cubicBezTo>
                  <a:cubicBezTo>
                    <a:pt x="4980" y="1757"/>
                    <a:pt x="5197" y="1690"/>
                    <a:pt x="5431" y="1673"/>
                  </a:cubicBezTo>
                  <a:cubicBezTo>
                    <a:pt x="5498" y="1673"/>
                    <a:pt x="5531" y="1606"/>
                    <a:pt x="5531" y="1573"/>
                  </a:cubicBezTo>
                  <a:cubicBezTo>
                    <a:pt x="5531" y="1523"/>
                    <a:pt x="5498" y="1456"/>
                    <a:pt x="5465" y="1456"/>
                  </a:cubicBezTo>
                  <a:cubicBezTo>
                    <a:pt x="4763" y="1339"/>
                    <a:pt x="4078" y="1172"/>
                    <a:pt x="3409" y="955"/>
                  </a:cubicBezTo>
                  <a:cubicBezTo>
                    <a:pt x="3142" y="855"/>
                    <a:pt x="2892" y="771"/>
                    <a:pt x="2624" y="671"/>
                  </a:cubicBezTo>
                  <a:cubicBezTo>
                    <a:pt x="2323" y="537"/>
                    <a:pt x="2006" y="437"/>
                    <a:pt x="1722" y="337"/>
                  </a:cubicBezTo>
                  <a:cubicBezTo>
                    <a:pt x="1655" y="320"/>
                    <a:pt x="1622" y="286"/>
                    <a:pt x="1555" y="270"/>
                  </a:cubicBezTo>
                  <a:cubicBezTo>
                    <a:pt x="1251" y="151"/>
                    <a:pt x="874" y="1"/>
                    <a:pt x="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1" name="Google Shape;5451;p49"/>
            <p:cNvSpPr/>
            <p:nvPr/>
          </p:nvSpPr>
          <p:spPr>
            <a:xfrm rot="5191967">
              <a:off x="2679596" y="4277106"/>
              <a:ext cx="318263" cy="77465"/>
            </a:xfrm>
            <a:custGeom>
              <a:avLst/>
              <a:gdLst/>
              <a:ahLst/>
              <a:cxnLst/>
              <a:rect l="l" t="t" r="r" b="b"/>
              <a:pathLst>
                <a:path w="5682" h="1383" extrusionOk="0">
                  <a:moveTo>
                    <a:pt x="841" y="203"/>
                  </a:moveTo>
                  <a:cubicBezTo>
                    <a:pt x="1051" y="203"/>
                    <a:pt x="1279" y="229"/>
                    <a:pt x="1471" y="247"/>
                  </a:cubicBezTo>
                  <a:cubicBezTo>
                    <a:pt x="1521" y="247"/>
                    <a:pt x="1571" y="280"/>
                    <a:pt x="1638" y="280"/>
                  </a:cubicBezTo>
                  <a:cubicBezTo>
                    <a:pt x="1939" y="297"/>
                    <a:pt x="2273" y="330"/>
                    <a:pt x="2591" y="364"/>
                  </a:cubicBezTo>
                  <a:cubicBezTo>
                    <a:pt x="2891" y="380"/>
                    <a:pt x="3159" y="414"/>
                    <a:pt x="3443" y="447"/>
                  </a:cubicBezTo>
                  <a:cubicBezTo>
                    <a:pt x="3766" y="467"/>
                    <a:pt x="4094" y="475"/>
                    <a:pt x="4419" y="475"/>
                  </a:cubicBezTo>
                  <a:cubicBezTo>
                    <a:pt x="4648" y="475"/>
                    <a:pt x="4875" y="471"/>
                    <a:pt x="5097" y="464"/>
                  </a:cubicBezTo>
                  <a:lnTo>
                    <a:pt x="5097" y="464"/>
                  </a:lnTo>
                  <a:cubicBezTo>
                    <a:pt x="5030" y="514"/>
                    <a:pt x="4946" y="547"/>
                    <a:pt x="4896" y="598"/>
                  </a:cubicBezTo>
                  <a:cubicBezTo>
                    <a:pt x="4729" y="698"/>
                    <a:pt x="4579" y="781"/>
                    <a:pt x="4412" y="865"/>
                  </a:cubicBezTo>
                  <a:cubicBezTo>
                    <a:pt x="3946" y="1082"/>
                    <a:pt x="3423" y="1184"/>
                    <a:pt x="2895" y="1184"/>
                  </a:cubicBezTo>
                  <a:cubicBezTo>
                    <a:pt x="2855" y="1184"/>
                    <a:pt x="2815" y="1184"/>
                    <a:pt x="2774" y="1182"/>
                  </a:cubicBezTo>
                  <a:cubicBezTo>
                    <a:pt x="2256" y="1182"/>
                    <a:pt x="1755" y="1099"/>
                    <a:pt x="1304" y="898"/>
                  </a:cubicBezTo>
                  <a:cubicBezTo>
                    <a:pt x="1254" y="882"/>
                    <a:pt x="1187" y="865"/>
                    <a:pt x="1137" y="848"/>
                  </a:cubicBezTo>
                  <a:cubicBezTo>
                    <a:pt x="920" y="781"/>
                    <a:pt x="268" y="547"/>
                    <a:pt x="251" y="397"/>
                  </a:cubicBezTo>
                  <a:cubicBezTo>
                    <a:pt x="251" y="380"/>
                    <a:pt x="301" y="330"/>
                    <a:pt x="352" y="297"/>
                  </a:cubicBezTo>
                  <a:cubicBezTo>
                    <a:pt x="471" y="225"/>
                    <a:pt x="648" y="203"/>
                    <a:pt x="841" y="203"/>
                  </a:cubicBezTo>
                  <a:close/>
                  <a:moveTo>
                    <a:pt x="813" y="0"/>
                  </a:moveTo>
                  <a:cubicBezTo>
                    <a:pt x="590" y="0"/>
                    <a:pt x="377" y="29"/>
                    <a:pt x="218" y="130"/>
                  </a:cubicBezTo>
                  <a:cubicBezTo>
                    <a:pt x="68" y="230"/>
                    <a:pt x="1" y="347"/>
                    <a:pt x="34" y="447"/>
                  </a:cubicBezTo>
                  <a:cubicBezTo>
                    <a:pt x="68" y="698"/>
                    <a:pt x="535" y="882"/>
                    <a:pt x="1053" y="1049"/>
                  </a:cubicBezTo>
                  <a:cubicBezTo>
                    <a:pt x="1120" y="1065"/>
                    <a:pt x="1170" y="1082"/>
                    <a:pt x="1220" y="1116"/>
                  </a:cubicBezTo>
                  <a:cubicBezTo>
                    <a:pt x="1722" y="1299"/>
                    <a:pt x="2240" y="1383"/>
                    <a:pt x="2758" y="1383"/>
                  </a:cubicBezTo>
                  <a:lnTo>
                    <a:pt x="2958" y="1383"/>
                  </a:lnTo>
                  <a:cubicBezTo>
                    <a:pt x="3493" y="1383"/>
                    <a:pt x="4011" y="1283"/>
                    <a:pt x="4479" y="1065"/>
                  </a:cubicBezTo>
                  <a:cubicBezTo>
                    <a:pt x="4646" y="982"/>
                    <a:pt x="4813" y="882"/>
                    <a:pt x="4980" y="781"/>
                  </a:cubicBezTo>
                  <a:cubicBezTo>
                    <a:pt x="5214" y="648"/>
                    <a:pt x="5398" y="531"/>
                    <a:pt x="5631" y="447"/>
                  </a:cubicBezTo>
                  <a:cubicBezTo>
                    <a:pt x="5665" y="430"/>
                    <a:pt x="5682" y="364"/>
                    <a:pt x="5682" y="313"/>
                  </a:cubicBezTo>
                  <a:cubicBezTo>
                    <a:pt x="5682" y="280"/>
                    <a:pt x="5631" y="230"/>
                    <a:pt x="5581" y="230"/>
                  </a:cubicBezTo>
                  <a:cubicBezTo>
                    <a:pt x="5230" y="255"/>
                    <a:pt x="4875" y="268"/>
                    <a:pt x="4520" y="268"/>
                  </a:cubicBezTo>
                  <a:cubicBezTo>
                    <a:pt x="4165" y="268"/>
                    <a:pt x="3810" y="255"/>
                    <a:pt x="3459" y="230"/>
                  </a:cubicBezTo>
                  <a:cubicBezTo>
                    <a:pt x="3159" y="197"/>
                    <a:pt x="2891" y="180"/>
                    <a:pt x="2591" y="146"/>
                  </a:cubicBezTo>
                  <a:cubicBezTo>
                    <a:pt x="2290" y="130"/>
                    <a:pt x="1956" y="113"/>
                    <a:pt x="1638" y="63"/>
                  </a:cubicBezTo>
                  <a:cubicBezTo>
                    <a:pt x="1588" y="63"/>
                    <a:pt x="1538" y="46"/>
                    <a:pt x="1471" y="46"/>
                  </a:cubicBezTo>
                  <a:cubicBezTo>
                    <a:pt x="1271" y="29"/>
                    <a:pt x="1037" y="0"/>
                    <a:pt x="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2" name="Google Shape;5452;p49"/>
            <p:cNvSpPr/>
            <p:nvPr/>
          </p:nvSpPr>
          <p:spPr>
            <a:xfrm rot="5191967">
              <a:off x="2644759" y="4549217"/>
              <a:ext cx="309861" cy="107096"/>
            </a:xfrm>
            <a:custGeom>
              <a:avLst/>
              <a:gdLst/>
              <a:ahLst/>
              <a:cxnLst/>
              <a:rect l="l" t="t" r="r" b="b"/>
              <a:pathLst>
                <a:path w="5532" h="1912" extrusionOk="0">
                  <a:moveTo>
                    <a:pt x="4930" y="375"/>
                  </a:moveTo>
                  <a:lnTo>
                    <a:pt x="4713" y="575"/>
                  </a:lnTo>
                  <a:cubicBezTo>
                    <a:pt x="4596" y="709"/>
                    <a:pt x="4462" y="826"/>
                    <a:pt x="4345" y="943"/>
                  </a:cubicBezTo>
                  <a:cubicBezTo>
                    <a:pt x="3927" y="1277"/>
                    <a:pt x="3409" y="1494"/>
                    <a:pt x="2858" y="1611"/>
                  </a:cubicBezTo>
                  <a:cubicBezTo>
                    <a:pt x="2541" y="1688"/>
                    <a:pt x="2209" y="1721"/>
                    <a:pt x="1877" y="1721"/>
                  </a:cubicBezTo>
                  <a:cubicBezTo>
                    <a:pt x="1702" y="1721"/>
                    <a:pt x="1527" y="1712"/>
                    <a:pt x="1354" y="1694"/>
                  </a:cubicBezTo>
                  <a:cubicBezTo>
                    <a:pt x="1287" y="1694"/>
                    <a:pt x="1237" y="1661"/>
                    <a:pt x="1171" y="1661"/>
                  </a:cubicBezTo>
                  <a:cubicBezTo>
                    <a:pt x="937" y="1644"/>
                    <a:pt x="252" y="1578"/>
                    <a:pt x="185" y="1444"/>
                  </a:cubicBezTo>
                  <a:cubicBezTo>
                    <a:pt x="168" y="1410"/>
                    <a:pt x="201" y="1377"/>
                    <a:pt x="252" y="1310"/>
                  </a:cubicBezTo>
                  <a:cubicBezTo>
                    <a:pt x="452" y="1076"/>
                    <a:pt x="953" y="1043"/>
                    <a:pt x="1321" y="993"/>
                  </a:cubicBezTo>
                  <a:cubicBezTo>
                    <a:pt x="1371" y="993"/>
                    <a:pt x="1438" y="976"/>
                    <a:pt x="1505" y="976"/>
                  </a:cubicBezTo>
                  <a:cubicBezTo>
                    <a:pt x="1839" y="943"/>
                    <a:pt x="2156" y="892"/>
                    <a:pt x="2491" y="859"/>
                  </a:cubicBezTo>
                  <a:cubicBezTo>
                    <a:pt x="2758" y="809"/>
                    <a:pt x="3042" y="759"/>
                    <a:pt x="3326" y="725"/>
                  </a:cubicBezTo>
                  <a:cubicBezTo>
                    <a:pt x="3861" y="642"/>
                    <a:pt x="4412" y="525"/>
                    <a:pt x="4930" y="375"/>
                  </a:cubicBezTo>
                  <a:close/>
                  <a:moveTo>
                    <a:pt x="5419" y="1"/>
                  </a:moveTo>
                  <a:cubicBezTo>
                    <a:pt x="5406" y="1"/>
                    <a:pt x="5393" y="3"/>
                    <a:pt x="5381" y="7"/>
                  </a:cubicBezTo>
                  <a:cubicBezTo>
                    <a:pt x="4713" y="224"/>
                    <a:pt x="4028" y="391"/>
                    <a:pt x="3343" y="508"/>
                  </a:cubicBezTo>
                  <a:cubicBezTo>
                    <a:pt x="3042" y="558"/>
                    <a:pt x="2775" y="592"/>
                    <a:pt x="2507" y="642"/>
                  </a:cubicBezTo>
                  <a:cubicBezTo>
                    <a:pt x="2173" y="692"/>
                    <a:pt x="1856" y="725"/>
                    <a:pt x="1521" y="759"/>
                  </a:cubicBezTo>
                  <a:cubicBezTo>
                    <a:pt x="1455" y="759"/>
                    <a:pt x="1404" y="792"/>
                    <a:pt x="1338" y="792"/>
                  </a:cubicBezTo>
                  <a:cubicBezTo>
                    <a:pt x="937" y="826"/>
                    <a:pt x="402" y="892"/>
                    <a:pt x="151" y="1160"/>
                  </a:cubicBezTo>
                  <a:cubicBezTo>
                    <a:pt x="34" y="1277"/>
                    <a:pt x="1" y="1394"/>
                    <a:pt x="34" y="1494"/>
                  </a:cubicBezTo>
                  <a:cubicBezTo>
                    <a:pt x="151" y="1745"/>
                    <a:pt x="653" y="1811"/>
                    <a:pt x="1187" y="1862"/>
                  </a:cubicBezTo>
                  <a:cubicBezTo>
                    <a:pt x="1254" y="1878"/>
                    <a:pt x="1321" y="1878"/>
                    <a:pt x="1354" y="1878"/>
                  </a:cubicBezTo>
                  <a:cubicBezTo>
                    <a:pt x="1538" y="1895"/>
                    <a:pt x="1705" y="1912"/>
                    <a:pt x="1906" y="1912"/>
                  </a:cubicBezTo>
                  <a:cubicBezTo>
                    <a:pt x="2223" y="1912"/>
                    <a:pt x="2591" y="1878"/>
                    <a:pt x="2958" y="1795"/>
                  </a:cubicBezTo>
                  <a:cubicBezTo>
                    <a:pt x="3526" y="1678"/>
                    <a:pt x="4078" y="1427"/>
                    <a:pt x="4529" y="1076"/>
                  </a:cubicBezTo>
                  <a:cubicBezTo>
                    <a:pt x="4679" y="959"/>
                    <a:pt x="4796" y="826"/>
                    <a:pt x="4930" y="709"/>
                  </a:cubicBezTo>
                  <a:cubicBezTo>
                    <a:pt x="5097" y="525"/>
                    <a:pt x="5264" y="324"/>
                    <a:pt x="5465" y="207"/>
                  </a:cubicBezTo>
                  <a:cubicBezTo>
                    <a:pt x="5515" y="174"/>
                    <a:pt x="5531" y="124"/>
                    <a:pt x="5515" y="74"/>
                  </a:cubicBezTo>
                  <a:cubicBezTo>
                    <a:pt x="5502" y="23"/>
                    <a:pt x="5460" y="1"/>
                    <a:pt x="5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3" name="Google Shape;5453;p49"/>
            <p:cNvSpPr/>
            <p:nvPr/>
          </p:nvSpPr>
          <p:spPr>
            <a:xfrm rot="5191967">
              <a:off x="2710370" y="4753152"/>
              <a:ext cx="242478" cy="209207"/>
            </a:xfrm>
            <a:custGeom>
              <a:avLst/>
              <a:gdLst/>
              <a:ahLst/>
              <a:cxnLst/>
              <a:rect l="l" t="t" r="r" b="b"/>
              <a:pathLst>
                <a:path w="4329" h="3735" extrusionOk="0">
                  <a:moveTo>
                    <a:pt x="3927" y="527"/>
                  </a:moveTo>
                  <a:cubicBezTo>
                    <a:pt x="3877" y="610"/>
                    <a:pt x="3860" y="694"/>
                    <a:pt x="3877" y="777"/>
                  </a:cubicBezTo>
                  <a:cubicBezTo>
                    <a:pt x="3827" y="961"/>
                    <a:pt x="3777" y="1128"/>
                    <a:pt x="3710" y="1279"/>
                  </a:cubicBezTo>
                  <a:cubicBezTo>
                    <a:pt x="3493" y="1763"/>
                    <a:pt x="3159" y="2198"/>
                    <a:pt x="2707" y="2515"/>
                  </a:cubicBezTo>
                  <a:cubicBezTo>
                    <a:pt x="2340" y="2849"/>
                    <a:pt x="1905" y="3083"/>
                    <a:pt x="1421" y="3250"/>
                  </a:cubicBezTo>
                  <a:lnTo>
                    <a:pt x="1237" y="3300"/>
                  </a:lnTo>
                  <a:cubicBezTo>
                    <a:pt x="1029" y="3370"/>
                    <a:pt x="569" y="3542"/>
                    <a:pt x="351" y="3542"/>
                  </a:cubicBezTo>
                  <a:cubicBezTo>
                    <a:pt x="306" y="3542"/>
                    <a:pt x="271" y="3535"/>
                    <a:pt x="251" y="3518"/>
                  </a:cubicBezTo>
                  <a:cubicBezTo>
                    <a:pt x="235" y="3468"/>
                    <a:pt x="251" y="3417"/>
                    <a:pt x="251" y="3367"/>
                  </a:cubicBezTo>
                  <a:cubicBezTo>
                    <a:pt x="335" y="3100"/>
                    <a:pt x="752" y="2849"/>
                    <a:pt x="1037" y="2666"/>
                  </a:cubicBezTo>
                  <a:cubicBezTo>
                    <a:pt x="1087" y="2615"/>
                    <a:pt x="1153" y="2582"/>
                    <a:pt x="1187" y="2565"/>
                  </a:cubicBezTo>
                  <a:cubicBezTo>
                    <a:pt x="1454" y="2365"/>
                    <a:pt x="1738" y="2198"/>
                    <a:pt x="2006" y="2014"/>
                  </a:cubicBezTo>
                  <a:cubicBezTo>
                    <a:pt x="2206" y="1864"/>
                    <a:pt x="2440" y="1696"/>
                    <a:pt x="2674" y="1546"/>
                  </a:cubicBezTo>
                  <a:cubicBezTo>
                    <a:pt x="3092" y="1229"/>
                    <a:pt x="3526" y="894"/>
                    <a:pt x="3927" y="527"/>
                  </a:cubicBezTo>
                  <a:close/>
                  <a:moveTo>
                    <a:pt x="4209" y="1"/>
                  </a:moveTo>
                  <a:cubicBezTo>
                    <a:pt x="4182" y="1"/>
                    <a:pt x="4153" y="9"/>
                    <a:pt x="4128" y="26"/>
                  </a:cubicBezTo>
                  <a:cubicBezTo>
                    <a:pt x="3626" y="493"/>
                    <a:pt x="3092" y="945"/>
                    <a:pt x="2540" y="1346"/>
                  </a:cubicBezTo>
                  <a:cubicBezTo>
                    <a:pt x="2323" y="1496"/>
                    <a:pt x="2106" y="1663"/>
                    <a:pt x="1872" y="1813"/>
                  </a:cubicBezTo>
                  <a:cubicBezTo>
                    <a:pt x="1605" y="1997"/>
                    <a:pt x="1337" y="2164"/>
                    <a:pt x="1070" y="2348"/>
                  </a:cubicBezTo>
                  <a:cubicBezTo>
                    <a:pt x="1020" y="2398"/>
                    <a:pt x="986" y="2415"/>
                    <a:pt x="920" y="2448"/>
                  </a:cubicBezTo>
                  <a:cubicBezTo>
                    <a:pt x="585" y="2666"/>
                    <a:pt x="151" y="2933"/>
                    <a:pt x="34" y="3284"/>
                  </a:cubicBezTo>
                  <a:cubicBezTo>
                    <a:pt x="1" y="3451"/>
                    <a:pt x="17" y="3568"/>
                    <a:pt x="101" y="3651"/>
                  </a:cubicBezTo>
                  <a:cubicBezTo>
                    <a:pt x="168" y="3701"/>
                    <a:pt x="251" y="3735"/>
                    <a:pt x="351" y="3735"/>
                  </a:cubicBezTo>
                  <a:cubicBezTo>
                    <a:pt x="602" y="3735"/>
                    <a:pt x="936" y="3618"/>
                    <a:pt x="1337" y="3434"/>
                  </a:cubicBezTo>
                  <a:cubicBezTo>
                    <a:pt x="1404" y="3417"/>
                    <a:pt x="1454" y="3401"/>
                    <a:pt x="1504" y="3367"/>
                  </a:cubicBezTo>
                  <a:cubicBezTo>
                    <a:pt x="2006" y="3200"/>
                    <a:pt x="2457" y="2950"/>
                    <a:pt x="2858" y="2615"/>
                  </a:cubicBezTo>
                  <a:cubicBezTo>
                    <a:pt x="3292" y="2281"/>
                    <a:pt x="3676" y="1847"/>
                    <a:pt x="3910" y="1329"/>
                  </a:cubicBezTo>
                  <a:cubicBezTo>
                    <a:pt x="3961" y="1162"/>
                    <a:pt x="4027" y="978"/>
                    <a:pt x="4077" y="811"/>
                  </a:cubicBezTo>
                  <a:cubicBezTo>
                    <a:pt x="4128" y="577"/>
                    <a:pt x="4194" y="343"/>
                    <a:pt x="4295" y="159"/>
                  </a:cubicBezTo>
                  <a:cubicBezTo>
                    <a:pt x="4328" y="109"/>
                    <a:pt x="4328" y="76"/>
                    <a:pt x="4278" y="26"/>
                  </a:cubicBezTo>
                  <a:cubicBezTo>
                    <a:pt x="4261" y="9"/>
                    <a:pt x="4236" y="1"/>
                    <a:pt x="4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4" name="Google Shape;5454;p49"/>
            <p:cNvSpPr/>
            <p:nvPr/>
          </p:nvSpPr>
          <p:spPr>
            <a:xfrm rot="5191967">
              <a:off x="3126638" y="3704387"/>
              <a:ext cx="238725" cy="210607"/>
            </a:xfrm>
            <a:custGeom>
              <a:avLst/>
              <a:gdLst/>
              <a:ahLst/>
              <a:cxnLst/>
              <a:rect l="l" t="t" r="r" b="b"/>
              <a:pathLst>
                <a:path w="4262" h="3760" extrusionOk="0">
                  <a:moveTo>
                    <a:pt x="385" y="200"/>
                  </a:moveTo>
                  <a:cubicBezTo>
                    <a:pt x="586" y="200"/>
                    <a:pt x="1037" y="401"/>
                    <a:pt x="1254" y="484"/>
                  </a:cubicBezTo>
                  <a:cubicBezTo>
                    <a:pt x="1321" y="501"/>
                    <a:pt x="1388" y="518"/>
                    <a:pt x="1421" y="535"/>
                  </a:cubicBezTo>
                  <a:cubicBezTo>
                    <a:pt x="1906" y="702"/>
                    <a:pt x="2340" y="952"/>
                    <a:pt x="2724" y="1286"/>
                  </a:cubicBezTo>
                  <a:cubicBezTo>
                    <a:pt x="3142" y="1604"/>
                    <a:pt x="3476" y="2038"/>
                    <a:pt x="3677" y="2523"/>
                  </a:cubicBezTo>
                  <a:cubicBezTo>
                    <a:pt x="3744" y="2673"/>
                    <a:pt x="3777" y="2857"/>
                    <a:pt x="3827" y="3024"/>
                  </a:cubicBezTo>
                  <a:lnTo>
                    <a:pt x="3894" y="3275"/>
                  </a:lnTo>
                  <a:cubicBezTo>
                    <a:pt x="3493" y="2907"/>
                    <a:pt x="3092" y="2573"/>
                    <a:pt x="2658" y="2239"/>
                  </a:cubicBezTo>
                  <a:cubicBezTo>
                    <a:pt x="2424" y="2072"/>
                    <a:pt x="2173" y="1905"/>
                    <a:pt x="1939" y="1738"/>
                  </a:cubicBezTo>
                  <a:cubicBezTo>
                    <a:pt x="1689" y="1537"/>
                    <a:pt x="1438" y="1370"/>
                    <a:pt x="1187" y="1203"/>
                  </a:cubicBezTo>
                  <a:cubicBezTo>
                    <a:pt x="1154" y="1169"/>
                    <a:pt x="1104" y="1153"/>
                    <a:pt x="1054" y="1103"/>
                  </a:cubicBezTo>
                  <a:cubicBezTo>
                    <a:pt x="753" y="919"/>
                    <a:pt x="335" y="651"/>
                    <a:pt x="268" y="367"/>
                  </a:cubicBezTo>
                  <a:cubicBezTo>
                    <a:pt x="252" y="334"/>
                    <a:pt x="252" y="250"/>
                    <a:pt x="268" y="234"/>
                  </a:cubicBezTo>
                  <a:cubicBezTo>
                    <a:pt x="302" y="200"/>
                    <a:pt x="335" y="200"/>
                    <a:pt x="385" y="200"/>
                  </a:cubicBezTo>
                  <a:close/>
                  <a:moveTo>
                    <a:pt x="371" y="1"/>
                  </a:moveTo>
                  <a:cubicBezTo>
                    <a:pt x="261" y="1"/>
                    <a:pt x="170" y="26"/>
                    <a:pt x="101" y="83"/>
                  </a:cubicBezTo>
                  <a:cubicBezTo>
                    <a:pt x="18" y="150"/>
                    <a:pt x="1" y="267"/>
                    <a:pt x="51" y="418"/>
                  </a:cubicBezTo>
                  <a:cubicBezTo>
                    <a:pt x="135" y="768"/>
                    <a:pt x="569" y="1069"/>
                    <a:pt x="903" y="1270"/>
                  </a:cubicBezTo>
                  <a:cubicBezTo>
                    <a:pt x="937" y="1320"/>
                    <a:pt x="1003" y="1337"/>
                    <a:pt x="1054" y="1370"/>
                  </a:cubicBezTo>
                  <a:cubicBezTo>
                    <a:pt x="1304" y="1537"/>
                    <a:pt x="1555" y="1738"/>
                    <a:pt x="1805" y="1905"/>
                  </a:cubicBezTo>
                  <a:cubicBezTo>
                    <a:pt x="2023" y="2072"/>
                    <a:pt x="2273" y="2239"/>
                    <a:pt x="2507" y="2406"/>
                  </a:cubicBezTo>
                  <a:cubicBezTo>
                    <a:pt x="3059" y="2790"/>
                    <a:pt x="3593" y="3258"/>
                    <a:pt x="4078" y="3743"/>
                  </a:cubicBezTo>
                  <a:cubicBezTo>
                    <a:pt x="4078" y="3759"/>
                    <a:pt x="4111" y="3759"/>
                    <a:pt x="4145" y="3759"/>
                  </a:cubicBezTo>
                  <a:cubicBezTo>
                    <a:pt x="4161" y="3759"/>
                    <a:pt x="4195" y="3759"/>
                    <a:pt x="4212" y="3709"/>
                  </a:cubicBezTo>
                  <a:cubicBezTo>
                    <a:pt x="4262" y="3692"/>
                    <a:pt x="4262" y="3626"/>
                    <a:pt x="4245" y="3592"/>
                  </a:cubicBezTo>
                  <a:cubicBezTo>
                    <a:pt x="4128" y="3392"/>
                    <a:pt x="4078" y="3174"/>
                    <a:pt x="4011" y="2941"/>
                  </a:cubicBezTo>
                  <a:cubicBezTo>
                    <a:pt x="3961" y="2773"/>
                    <a:pt x="3911" y="2590"/>
                    <a:pt x="3844" y="2423"/>
                  </a:cubicBezTo>
                  <a:cubicBezTo>
                    <a:pt x="3610" y="1905"/>
                    <a:pt x="3259" y="1437"/>
                    <a:pt x="2825" y="1103"/>
                  </a:cubicBezTo>
                  <a:cubicBezTo>
                    <a:pt x="2407" y="768"/>
                    <a:pt x="1956" y="501"/>
                    <a:pt x="1455" y="334"/>
                  </a:cubicBezTo>
                  <a:cubicBezTo>
                    <a:pt x="1421" y="301"/>
                    <a:pt x="1354" y="284"/>
                    <a:pt x="1304" y="267"/>
                  </a:cubicBezTo>
                  <a:cubicBezTo>
                    <a:pt x="938" y="118"/>
                    <a:pt x="611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5" name="Google Shape;5455;p49"/>
            <p:cNvSpPr/>
            <p:nvPr/>
          </p:nvSpPr>
          <p:spPr>
            <a:xfrm rot="5191967">
              <a:off x="3049418" y="3926493"/>
              <a:ext cx="146977" cy="278270"/>
            </a:xfrm>
            <a:custGeom>
              <a:avLst/>
              <a:gdLst/>
              <a:ahLst/>
              <a:cxnLst/>
              <a:rect l="l" t="t" r="r" b="b"/>
              <a:pathLst>
                <a:path w="2624" h="4968" extrusionOk="0">
                  <a:moveTo>
                    <a:pt x="368" y="206"/>
                  </a:moveTo>
                  <a:cubicBezTo>
                    <a:pt x="569" y="206"/>
                    <a:pt x="953" y="590"/>
                    <a:pt x="1120" y="824"/>
                  </a:cubicBezTo>
                  <a:lnTo>
                    <a:pt x="1254" y="958"/>
                  </a:lnTo>
                  <a:cubicBezTo>
                    <a:pt x="1604" y="1292"/>
                    <a:pt x="1872" y="1676"/>
                    <a:pt x="2072" y="2144"/>
                  </a:cubicBezTo>
                  <a:cubicBezTo>
                    <a:pt x="2290" y="2628"/>
                    <a:pt x="2406" y="3130"/>
                    <a:pt x="2356" y="3648"/>
                  </a:cubicBezTo>
                  <a:cubicBezTo>
                    <a:pt x="2340" y="3815"/>
                    <a:pt x="2290" y="3982"/>
                    <a:pt x="2256" y="4149"/>
                  </a:cubicBezTo>
                  <a:cubicBezTo>
                    <a:pt x="2239" y="4232"/>
                    <a:pt x="2206" y="4333"/>
                    <a:pt x="2189" y="4433"/>
                  </a:cubicBezTo>
                  <a:lnTo>
                    <a:pt x="2173" y="4383"/>
                  </a:lnTo>
                  <a:cubicBezTo>
                    <a:pt x="1922" y="3748"/>
                    <a:pt x="1772" y="3380"/>
                    <a:pt x="1538" y="2963"/>
                  </a:cubicBezTo>
                  <a:lnTo>
                    <a:pt x="1237" y="2395"/>
                  </a:lnTo>
                  <a:cubicBezTo>
                    <a:pt x="1070" y="2077"/>
                    <a:pt x="903" y="1760"/>
                    <a:pt x="702" y="1459"/>
                  </a:cubicBezTo>
                  <a:cubicBezTo>
                    <a:pt x="685" y="1409"/>
                    <a:pt x="669" y="1342"/>
                    <a:pt x="619" y="1308"/>
                  </a:cubicBezTo>
                  <a:cubicBezTo>
                    <a:pt x="452" y="1008"/>
                    <a:pt x="201" y="590"/>
                    <a:pt x="268" y="323"/>
                  </a:cubicBezTo>
                  <a:cubicBezTo>
                    <a:pt x="284" y="273"/>
                    <a:pt x="318" y="222"/>
                    <a:pt x="351" y="206"/>
                  </a:cubicBezTo>
                  <a:close/>
                  <a:moveTo>
                    <a:pt x="373" y="0"/>
                  </a:moveTo>
                  <a:cubicBezTo>
                    <a:pt x="354" y="0"/>
                    <a:pt x="336" y="2"/>
                    <a:pt x="318" y="5"/>
                  </a:cubicBezTo>
                  <a:cubicBezTo>
                    <a:pt x="184" y="39"/>
                    <a:pt x="117" y="139"/>
                    <a:pt x="84" y="289"/>
                  </a:cubicBezTo>
                  <a:cubicBezTo>
                    <a:pt x="0" y="640"/>
                    <a:pt x="268" y="1075"/>
                    <a:pt x="452" y="1409"/>
                  </a:cubicBezTo>
                  <a:cubicBezTo>
                    <a:pt x="485" y="1476"/>
                    <a:pt x="518" y="1509"/>
                    <a:pt x="535" y="1559"/>
                  </a:cubicBezTo>
                  <a:cubicBezTo>
                    <a:pt x="702" y="1877"/>
                    <a:pt x="903" y="2177"/>
                    <a:pt x="1070" y="2495"/>
                  </a:cubicBezTo>
                  <a:lnTo>
                    <a:pt x="1371" y="3063"/>
                  </a:lnTo>
                  <a:cubicBezTo>
                    <a:pt x="1604" y="3464"/>
                    <a:pt x="1755" y="3831"/>
                    <a:pt x="1989" y="4433"/>
                  </a:cubicBezTo>
                  <a:lnTo>
                    <a:pt x="2156" y="4901"/>
                  </a:lnTo>
                  <a:cubicBezTo>
                    <a:pt x="2173" y="4934"/>
                    <a:pt x="2206" y="4968"/>
                    <a:pt x="2256" y="4968"/>
                  </a:cubicBezTo>
                  <a:cubicBezTo>
                    <a:pt x="2323" y="4934"/>
                    <a:pt x="2356" y="4901"/>
                    <a:pt x="2373" y="4884"/>
                  </a:cubicBezTo>
                  <a:cubicBezTo>
                    <a:pt x="2373" y="4650"/>
                    <a:pt x="2423" y="4416"/>
                    <a:pt x="2490" y="4182"/>
                  </a:cubicBezTo>
                  <a:cubicBezTo>
                    <a:pt x="2523" y="3999"/>
                    <a:pt x="2574" y="3831"/>
                    <a:pt x="2590" y="3648"/>
                  </a:cubicBezTo>
                  <a:cubicBezTo>
                    <a:pt x="2624" y="3080"/>
                    <a:pt x="2523" y="2545"/>
                    <a:pt x="2273" y="2044"/>
                  </a:cubicBezTo>
                  <a:cubicBezTo>
                    <a:pt x="2072" y="1559"/>
                    <a:pt x="1788" y="1141"/>
                    <a:pt x="1421" y="791"/>
                  </a:cubicBezTo>
                  <a:cubicBezTo>
                    <a:pt x="1371" y="757"/>
                    <a:pt x="1337" y="707"/>
                    <a:pt x="1287" y="657"/>
                  </a:cubicBezTo>
                  <a:cubicBezTo>
                    <a:pt x="944" y="314"/>
                    <a:pt x="630" y="0"/>
                    <a:pt x="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6" name="Google Shape;5456;p49"/>
            <p:cNvSpPr/>
            <p:nvPr/>
          </p:nvSpPr>
          <p:spPr>
            <a:xfrm rot="5191967">
              <a:off x="2902614" y="4149163"/>
              <a:ext cx="201309" cy="241246"/>
            </a:xfrm>
            <a:custGeom>
              <a:avLst/>
              <a:gdLst/>
              <a:ahLst/>
              <a:cxnLst/>
              <a:rect l="l" t="t" r="r" b="b"/>
              <a:pathLst>
                <a:path w="3594" h="4307" extrusionOk="0">
                  <a:moveTo>
                    <a:pt x="335" y="196"/>
                  </a:moveTo>
                  <a:cubicBezTo>
                    <a:pt x="552" y="196"/>
                    <a:pt x="1003" y="463"/>
                    <a:pt x="1187" y="580"/>
                  </a:cubicBezTo>
                  <a:cubicBezTo>
                    <a:pt x="1237" y="614"/>
                    <a:pt x="1304" y="647"/>
                    <a:pt x="1337" y="664"/>
                  </a:cubicBezTo>
                  <a:cubicBezTo>
                    <a:pt x="1772" y="898"/>
                    <a:pt x="2156" y="1215"/>
                    <a:pt x="2474" y="1616"/>
                  </a:cubicBezTo>
                  <a:cubicBezTo>
                    <a:pt x="2824" y="2001"/>
                    <a:pt x="3075" y="2485"/>
                    <a:pt x="3192" y="2986"/>
                  </a:cubicBezTo>
                  <a:cubicBezTo>
                    <a:pt x="3242" y="3153"/>
                    <a:pt x="3242" y="3321"/>
                    <a:pt x="3259" y="3504"/>
                  </a:cubicBezTo>
                  <a:cubicBezTo>
                    <a:pt x="3259" y="3588"/>
                    <a:pt x="3276" y="3671"/>
                    <a:pt x="3276" y="3755"/>
                  </a:cubicBezTo>
                  <a:cubicBezTo>
                    <a:pt x="2941" y="3321"/>
                    <a:pt x="2607" y="2920"/>
                    <a:pt x="2240" y="2535"/>
                  </a:cubicBezTo>
                  <a:cubicBezTo>
                    <a:pt x="2039" y="2368"/>
                    <a:pt x="1855" y="2168"/>
                    <a:pt x="1672" y="1984"/>
                  </a:cubicBezTo>
                  <a:lnTo>
                    <a:pt x="987" y="1299"/>
                  </a:lnTo>
                  <a:lnTo>
                    <a:pt x="853" y="1165"/>
                  </a:lnTo>
                  <a:cubicBezTo>
                    <a:pt x="636" y="965"/>
                    <a:pt x="251" y="614"/>
                    <a:pt x="235" y="330"/>
                  </a:cubicBezTo>
                  <a:cubicBezTo>
                    <a:pt x="235" y="296"/>
                    <a:pt x="235" y="229"/>
                    <a:pt x="268" y="213"/>
                  </a:cubicBezTo>
                  <a:cubicBezTo>
                    <a:pt x="285" y="196"/>
                    <a:pt x="318" y="196"/>
                    <a:pt x="335" y="196"/>
                  </a:cubicBezTo>
                  <a:close/>
                  <a:moveTo>
                    <a:pt x="322" y="0"/>
                  </a:moveTo>
                  <a:cubicBezTo>
                    <a:pt x="257" y="0"/>
                    <a:pt x="200" y="14"/>
                    <a:pt x="151" y="46"/>
                  </a:cubicBezTo>
                  <a:cubicBezTo>
                    <a:pt x="84" y="79"/>
                    <a:pt x="1" y="196"/>
                    <a:pt x="17" y="380"/>
                  </a:cubicBezTo>
                  <a:cubicBezTo>
                    <a:pt x="34" y="731"/>
                    <a:pt x="418" y="1082"/>
                    <a:pt x="702" y="1349"/>
                  </a:cubicBezTo>
                  <a:cubicBezTo>
                    <a:pt x="753" y="1382"/>
                    <a:pt x="786" y="1416"/>
                    <a:pt x="836" y="1466"/>
                  </a:cubicBezTo>
                  <a:lnTo>
                    <a:pt x="1521" y="2151"/>
                  </a:lnTo>
                  <a:cubicBezTo>
                    <a:pt x="1722" y="2335"/>
                    <a:pt x="1905" y="2502"/>
                    <a:pt x="2089" y="2702"/>
                  </a:cubicBezTo>
                  <a:cubicBezTo>
                    <a:pt x="2557" y="3170"/>
                    <a:pt x="2992" y="3722"/>
                    <a:pt x="3393" y="4256"/>
                  </a:cubicBezTo>
                  <a:cubicBezTo>
                    <a:pt x="3409" y="4273"/>
                    <a:pt x="3426" y="4306"/>
                    <a:pt x="3476" y="4306"/>
                  </a:cubicBezTo>
                  <a:cubicBezTo>
                    <a:pt x="3487" y="4306"/>
                    <a:pt x="3498" y="4299"/>
                    <a:pt x="3505" y="4299"/>
                  </a:cubicBezTo>
                  <a:cubicBezTo>
                    <a:pt x="3508" y="4299"/>
                    <a:pt x="3509" y="4301"/>
                    <a:pt x="3509" y="4306"/>
                  </a:cubicBezTo>
                  <a:cubicBezTo>
                    <a:pt x="3576" y="4273"/>
                    <a:pt x="3593" y="4223"/>
                    <a:pt x="3576" y="4173"/>
                  </a:cubicBezTo>
                  <a:cubicBezTo>
                    <a:pt x="3509" y="3972"/>
                    <a:pt x="3493" y="3738"/>
                    <a:pt x="3476" y="3504"/>
                  </a:cubicBezTo>
                  <a:cubicBezTo>
                    <a:pt x="3476" y="3321"/>
                    <a:pt x="3443" y="3137"/>
                    <a:pt x="3409" y="2936"/>
                  </a:cubicBezTo>
                  <a:cubicBezTo>
                    <a:pt x="3276" y="2402"/>
                    <a:pt x="3008" y="1900"/>
                    <a:pt x="2641" y="1483"/>
                  </a:cubicBezTo>
                  <a:cubicBezTo>
                    <a:pt x="2306" y="1082"/>
                    <a:pt x="1905" y="747"/>
                    <a:pt x="1438" y="497"/>
                  </a:cubicBezTo>
                  <a:cubicBezTo>
                    <a:pt x="1404" y="480"/>
                    <a:pt x="1354" y="463"/>
                    <a:pt x="1304" y="413"/>
                  </a:cubicBezTo>
                  <a:cubicBezTo>
                    <a:pt x="920" y="202"/>
                    <a:pt x="568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7" name="Google Shape;5457;p49"/>
            <p:cNvSpPr/>
            <p:nvPr/>
          </p:nvSpPr>
          <p:spPr>
            <a:xfrm rot="5191967">
              <a:off x="2843063" y="4449710"/>
              <a:ext cx="164733" cy="138071"/>
            </a:xfrm>
            <a:custGeom>
              <a:avLst/>
              <a:gdLst/>
              <a:ahLst/>
              <a:cxnLst/>
              <a:rect l="l" t="t" r="r" b="b"/>
              <a:pathLst>
                <a:path w="2941" h="2465" extrusionOk="0">
                  <a:moveTo>
                    <a:pt x="293" y="230"/>
                  </a:moveTo>
                  <a:cubicBezTo>
                    <a:pt x="384" y="230"/>
                    <a:pt x="572" y="267"/>
                    <a:pt x="836" y="343"/>
                  </a:cubicBezTo>
                  <a:cubicBezTo>
                    <a:pt x="902" y="376"/>
                    <a:pt x="919" y="393"/>
                    <a:pt x="969" y="393"/>
                  </a:cubicBezTo>
                  <a:cubicBezTo>
                    <a:pt x="1270" y="476"/>
                    <a:pt x="1571" y="627"/>
                    <a:pt x="1821" y="827"/>
                  </a:cubicBezTo>
                  <a:cubicBezTo>
                    <a:pt x="2089" y="1044"/>
                    <a:pt x="2323" y="1295"/>
                    <a:pt x="2473" y="1596"/>
                  </a:cubicBezTo>
                  <a:cubicBezTo>
                    <a:pt x="2523" y="1713"/>
                    <a:pt x="2557" y="1813"/>
                    <a:pt x="2590" y="1930"/>
                  </a:cubicBezTo>
                  <a:cubicBezTo>
                    <a:pt x="2607" y="1963"/>
                    <a:pt x="2607" y="1963"/>
                    <a:pt x="2607" y="1980"/>
                  </a:cubicBezTo>
                  <a:lnTo>
                    <a:pt x="1855" y="1412"/>
                  </a:lnTo>
                  <a:lnTo>
                    <a:pt x="1521" y="1211"/>
                  </a:lnTo>
                  <a:cubicBezTo>
                    <a:pt x="1320" y="1061"/>
                    <a:pt x="1086" y="927"/>
                    <a:pt x="886" y="794"/>
                  </a:cubicBezTo>
                  <a:cubicBezTo>
                    <a:pt x="836" y="760"/>
                    <a:pt x="819" y="744"/>
                    <a:pt x="769" y="727"/>
                  </a:cubicBezTo>
                  <a:cubicBezTo>
                    <a:pt x="585" y="627"/>
                    <a:pt x="301" y="460"/>
                    <a:pt x="251" y="292"/>
                  </a:cubicBezTo>
                  <a:cubicBezTo>
                    <a:pt x="234" y="259"/>
                    <a:pt x="234" y="242"/>
                    <a:pt x="234" y="242"/>
                  </a:cubicBezTo>
                  <a:cubicBezTo>
                    <a:pt x="242" y="234"/>
                    <a:pt x="262" y="230"/>
                    <a:pt x="293" y="230"/>
                  </a:cubicBezTo>
                  <a:close/>
                  <a:moveTo>
                    <a:pt x="301" y="0"/>
                  </a:moveTo>
                  <a:cubicBezTo>
                    <a:pt x="211" y="0"/>
                    <a:pt x="137" y="22"/>
                    <a:pt x="84" y="75"/>
                  </a:cubicBezTo>
                  <a:cubicBezTo>
                    <a:pt x="50" y="109"/>
                    <a:pt x="0" y="209"/>
                    <a:pt x="50" y="343"/>
                  </a:cubicBezTo>
                  <a:cubicBezTo>
                    <a:pt x="100" y="593"/>
                    <a:pt x="418" y="777"/>
                    <a:pt x="652" y="911"/>
                  </a:cubicBezTo>
                  <a:cubicBezTo>
                    <a:pt x="685" y="927"/>
                    <a:pt x="735" y="944"/>
                    <a:pt x="752" y="977"/>
                  </a:cubicBezTo>
                  <a:cubicBezTo>
                    <a:pt x="969" y="1111"/>
                    <a:pt x="1186" y="1245"/>
                    <a:pt x="1404" y="1395"/>
                  </a:cubicBezTo>
                  <a:lnTo>
                    <a:pt x="1738" y="1596"/>
                  </a:lnTo>
                  <a:cubicBezTo>
                    <a:pt x="2089" y="1846"/>
                    <a:pt x="2440" y="2147"/>
                    <a:pt x="2774" y="2431"/>
                  </a:cubicBezTo>
                  <a:cubicBezTo>
                    <a:pt x="2790" y="2465"/>
                    <a:pt x="2824" y="2465"/>
                    <a:pt x="2841" y="2465"/>
                  </a:cubicBezTo>
                  <a:cubicBezTo>
                    <a:pt x="2857" y="2465"/>
                    <a:pt x="2891" y="2465"/>
                    <a:pt x="2907" y="2414"/>
                  </a:cubicBezTo>
                  <a:cubicBezTo>
                    <a:pt x="2941" y="2398"/>
                    <a:pt x="2941" y="2331"/>
                    <a:pt x="2924" y="2281"/>
                  </a:cubicBezTo>
                  <a:cubicBezTo>
                    <a:pt x="2841" y="2180"/>
                    <a:pt x="2807" y="2030"/>
                    <a:pt x="2757" y="1896"/>
                  </a:cubicBezTo>
                  <a:cubicBezTo>
                    <a:pt x="2707" y="1763"/>
                    <a:pt x="2690" y="1663"/>
                    <a:pt x="2640" y="1529"/>
                  </a:cubicBezTo>
                  <a:cubicBezTo>
                    <a:pt x="2473" y="1178"/>
                    <a:pt x="2222" y="894"/>
                    <a:pt x="1922" y="677"/>
                  </a:cubicBezTo>
                  <a:cubicBezTo>
                    <a:pt x="1654" y="476"/>
                    <a:pt x="1337" y="309"/>
                    <a:pt x="1003" y="192"/>
                  </a:cubicBezTo>
                  <a:cubicBezTo>
                    <a:pt x="986" y="175"/>
                    <a:pt x="936" y="175"/>
                    <a:pt x="902" y="159"/>
                  </a:cubicBezTo>
                  <a:cubicBezTo>
                    <a:pt x="676" y="72"/>
                    <a:pt x="463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8" name="Google Shape;5458;p49"/>
            <p:cNvSpPr/>
            <p:nvPr/>
          </p:nvSpPr>
          <p:spPr>
            <a:xfrm rot="5191967">
              <a:off x="2481032" y="3778691"/>
              <a:ext cx="882589" cy="127541"/>
            </a:xfrm>
            <a:custGeom>
              <a:avLst/>
              <a:gdLst/>
              <a:ahLst/>
              <a:cxnLst/>
              <a:rect l="l" t="t" r="r" b="b"/>
              <a:pathLst>
                <a:path w="15757" h="2277" extrusionOk="0">
                  <a:moveTo>
                    <a:pt x="1203" y="1"/>
                  </a:moveTo>
                  <a:cubicBezTo>
                    <a:pt x="790" y="1"/>
                    <a:pt x="397" y="45"/>
                    <a:pt x="84" y="172"/>
                  </a:cubicBezTo>
                  <a:cubicBezTo>
                    <a:pt x="17" y="188"/>
                    <a:pt x="0" y="239"/>
                    <a:pt x="17" y="305"/>
                  </a:cubicBezTo>
                  <a:cubicBezTo>
                    <a:pt x="42" y="356"/>
                    <a:pt x="68" y="378"/>
                    <a:pt x="108" y="378"/>
                  </a:cubicBezTo>
                  <a:cubicBezTo>
                    <a:pt x="121" y="378"/>
                    <a:pt x="135" y="376"/>
                    <a:pt x="150" y="372"/>
                  </a:cubicBezTo>
                  <a:cubicBezTo>
                    <a:pt x="453" y="251"/>
                    <a:pt x="842" y="209"/>
                    <a:pt x="1251" y="209"/>
                  </a:cubicBezTo>
                  <a:cubicBezTo>
                    <a:pt x="1857" y="209"/>
                    <a:pt x="2505" y="302"/>
                    <a:pt x="2974" y="372"/>
                  </a:cubicBezTo>
                  <a:lnTo>
                    <a:pt x="2991" y="372"/>
                  </a:lnTo>
                  <a:cubicBezTo>
                    <a:pt x="3910" y="489"/>
                    <a:pt x="4762" y="756"/>
                    <a:pt x="5597" y="1007"/>
                  </a:cubicBezTo>
                  <a:cubicBezTo>
                    <a:pt x="6065" y="1157"/>
                    <a:pt x="6533" y="1308"/>
                    <a:pt x="7018" y="1425"/>
                  </a:cubicBezTo>
                  <a:cubicBezTo>
                    <a:pt x="8588" y="1843"/>
                    <a:pt x="10192" y="2260"/>
                    <a:pt x="11863" y="2260"/>
                  </a:cubicBezTo>
                  <a:cubicBezTo>
                    <a:pt x="11980" y="2260"/>
                    <a:pt x="12131" y="2260"/>
                    <a:pt x="12331" y="2277"/>
                  </a:cubicBezTo>
                  <a:lnTo>
                    <a:pt x="12348" y="2277"/>
                  </a:lnTo>
                  <a:cubicBezTo>
                    <a:pt x="13384" y="2244"/>
                    <a:pt x="14837" y="2160"/>
                    <a:pt x="15689" y="1558"/>
                  </a:cubicBezTo>
                  <a:cubicBezTo>
                    <a:pt x="15723" y="1508"/>
                    <a:pt x="15756" y="1442"/>
                    <a:pt x="15706" y="1408"/>
                  </a:cubicBezTo>
                  <a:cubicBezTo>
                    <a:pt x="15687" y="1379"/>
                    <a:pt x="15656" y="1361"/>
                    <a:pt x="15624" y="1361"/>
                  </a:cubicBezTo>
                  <a:cubicBezTo>
                    <a:pt x="15601" y="1361"/>
                    <a:pt x="15577" y="1370"/>
                    <a:pt x="15556" y="1391"/>
                  </a:cubicBezTo>
                  <a:cubicBezTo>
                    <a:pt x="14771" y="1976"/>
                    <a:pt x="13367" y="2026"/>
                    <a:pt x="12348" y="2076"/>
                  </a:cubicBezTo>
                  <a:lnTo>
                    <a:pt x="12298" y="2076"/>
                  </a:lnTo>
                  <a:cubicBezTo>
                    <a:pt x="12158" y="2083"/>
                    <a:pt x="12018" y="2086"/>
                    <a:pt x="11878" y="2086"/>
                  </a:cubicBezTo>
                  <a:cubicBezTo>
                    <a:pt x="10249" y="2086"/>
                    <a:pt x="8639" y="1658"/>
                    <a:pt x="7085" y="1258"/>
                  </a:cubicBezTo>
                  <a:cubicBezTo>
                    <a:pt x="6600" y="1141"/>
                    <a:pt x="6115" y="990"/>
                    <a:pt x="5664" y="840"/>
                  </a:cubicBezTo>
                  <a:cubicBezTo>
                    <a:pt x="4829" y="573"/>
                    <a:pt x="3943" y="305"/>
                    <a:pt x="3024" y="172"/>
                  </a:cubicBezTo>
                  <a:lnTo>
                    <a:pt x="3008" y="172"/>
                  </a:lnTo>
                  <a:cubicBezTo>
                    <a:pt x="2495" y="101"/>
                    <a:pt x="1826" y="1"/>
                    <a:pt x="1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9" name="Google Shape;5459;p49"/>
            <p:cNvSpPr/>
            <p:nvPr/>
          </p:nvSpPr>
          <p:spPr>
            <a:xfrm rot="5191967">
              <a:off x="2944402" y="3424003"/>
              <a:ext cx="105808" cy="81498"/>
            </a:xfrm>
            <a:custGeom>
              <a:avLst/>
              <a:gdLst/>
              <a:ahLst/>
              <a:cxnLst/>
              <a:rect l="l" t="t" r="r" b="b"/>
              <a:pathLst>
                <a:path w="1889" h="1455" extrusionOk="0">
                  <a:moveTo>
                    <a:pt x="117" y="1"/>
                  </a:moveTo>
                  <a:cubicBezTo>
                    <a:pt x="67" y="1"/>
                    <a:pt x="0" y="51"/>
                    <a:pt x="0" y="118"/>
                  </a:cubicBezTo>
                  <a:cubicBezTo>
                    <a:pt x="0" y="168"/>
                    <a:pt x="50" y="218"/>
                    <a:pt x="117" y="218"/>
                  </a:cubicBezTo>
                  <a:cubicBezTo>
                    <a:pt x="618" y="235"/>
                    <a:pt x="1654" y="870"/>
                    <a:pt x="1671" y="1338"/>
                  </a:cubicBezTo>
                  <a:cubicBezTo>
                    <a:pt x="1671" y="1404"/>
                    <a:pt x="1721" y="1455"/>
                    <a:pt x="1788" y="1455"/>
                  </a:cubicBezTo>
                  <a:cubicBezTo>
                    <a:pt x="1855" y="1421"/>
                    <a:pt x="1888" y="1388"/>
                    <a:pt x="1872" y="1321"/>
                  </a:cubicBezTo>
                  <a:cubicBezTo>
                    <a:pt x="1838" y="719"/>
                    <a:pt x="702" y="34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0" name="Google Shape;5460;p49"/>
            <p:cNvSpPr/>
            <p:nvPr/>
          </p:nvSpPr>
          <p:spPr>
            <a:xfrm rot="5191967">
              <a:off x="2836654" y="3481461"/>
              <a:ext cx="176944" cy="50299"/>
            </a:xfrm>
            <a:custGeom>
              <a:avLst/>
              <a:gdLst/>
              <a:ahLst/>
              <a:cxnLst/>
              <a:rect l="l" t="t" r="r" b="b"/>
              <a:pathLst>
                <a:path w="3159" h="898" extrusionOk="0">
                  <a:moveTo>
                    <a:pt x="3047" y="1"/>
                  </a:moveTo>
                  <a:cubicBezTo>
                    <a:pt x="3036" y="1"/>
                    <a:pt x="3023" y="4"/>
                    <a:pt x="3008" y="12"/>
                  </a:cubicBezTo>
                  <a:cubicBezTo>
                    <a:pt x="2774" y="45"/>
                    <a:pt x="2524" y="145"/>
                    <a:pt x="2340" y="296"/>
                  </a:cubicBezTo>
                  <a:cubicBezTo>
                    <a:pt x="1605" y="697"/>
                    <a:pt x="986" y="697"/>
                    <a:pt x="101" y="697"/>
                  </a:cubicBezTo>
                  <a:cubicBezTo>
                    <a:pt x="34" y="697"/>
                    <a:pt x="1" y="730"/>
                    <a:pt x="1" y="797"/>
                  </a:cubicBezTo>
                  <a:cubicBezTo>
                    <a:pt x="1" y="864"/>
                    <a:pt x="34" y="897"/>
                    <a:pt x="101" y="897"/>
                  </a:cubicBezTo>
                  <a:cubicBezTo>
                    <a:pt x="1003" y="897"/>
                    <a:pt x="1638" y="897"/>
                    <a:pt x="2440" y="479"/>
                  </a:cubicBezTo>
                  <a:cubicBezTo>
                    <a:pt x="2624" y="346"/>
                    <a:pt x="2841" y="262"/>
                    <a:pt x="3042" y="212"/>
                  </a:cubicBezTo>
                  <a:cubicBezTo>
                    <a:pt x="3108" y="195"/>
                    <a:pt x="3159" y="145"/>
                    <a:pt x="3125" y="95"/>
                  </a:cubicBezTo>
                  <a:cubicBezTo>
                    <a:pt x="3112" y="43"/>
                    <a:pt x="3089" y="1"/>
                    <a:pt x="30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1" name="Google Shape;5461;p49"/>
            <p:cNvSpPr/>
            <p:nvPr/>
          </p:nvSpPr>
          <p:spPr>
            <a:xfrm rot="5191967">
              <a:off x="2853926" y="3610300"/>
              <a:ext cx="109561" cy="64694"/>
            </a:xfrm>
            <a:custGeom>
              <a:avLst/>
              <a:gdLst/>
              <a:ahLst/>
              <a:cxnLst/>
              <a:rect l="l" t="t" r="r" b="b"/>
              <a:pathLst>
                <a:path w="1956" h="1155" extrusionOk="0">
                  <a:moveTo>
                    <a:pt x="1848" y="1"/>
                  </a:moveTo>
                  <a:cubicBezTo>
                    <a:pt x="1812" y="1"/>
                    <a:pt x="1776" y="19"/>
                    <a:pt x="1755" y="52"/>
                  </a:cubicBezTo>
                  <a:cubicBezTo>
                    <a:pt x="1537" y="336"/>
                    <a:pt x="468" y="904"/>
                    <a:pt x="84" y="954"/>
                  </a:cubicBezTo>
                  <a:cubicBezTo>
                    <a:pt x="34" y="970"/>
                    <a:pt x="0" y="1004"/>
                    <a:pt x="0" y="1071"/>
                  </a:cubicBezTo>
                  <a:cubicBezTo>
                    <a:pt x="0" y="1121"/>
                    <a:pt x="50" y="1154"/>
                    <a:pt x="100" y="1154"/>
                  </a:cubicBezTo>
                  <a:cubicBezTo>
                    <a:pt x="568" y="1087"/>
                    <a:pt x="1671" y="503"/>
                    <a:pt x="1922" y="168"/>
                  </a:cubicBezTo>
                  <a:cubicBezTo>
                    <a:pt x="1955" y="135"/>
                    <a:pt x="1938" y="68"/>
                    <a:pt x="1905" y="18"/>
                  </a:cubicBezTo>
                  <a:cubicBezTo>
                    <a:pt x="1887" y="6"/>
                    <a:pt x="1867" y="1"/>
                    <a:pt x="18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2" name="Google Shape;5462;p49"/>
            <p:cNvSpPr/>
            <p:nvPr/>
          </p:nvSpPr>
          <p:spPr>
            <a:xfrm rot="5191967">
              <a:off x="2961246" y="3571402"/>
              <a:ext cx="59989" cy="92141"/>
            </a:xfrm>
            <a:custGeom>
              <a:avLst/>
              <a:gdLst/>
              <a:ahLst/>
              <a:cxnLst/>
              <a:rect l="l" t="t" r="r" b="b"/>
              <a:pathLst>
                <a:path w="1071" h="1645" extrusionOk="0">
                  <a:moveTo>
                    <a:pt x="126" y="1"/>
                  </a:moveTo>
                  <a:cubicBezTo>
                    <a:pt x="114" y="1"/>
                    <a:pt x="100" y="3"/>
                    <a:pt x="84" y="7"/>
                  </a:cubicBezTo>
                  <a:cubicBezTo>
                    <a:pt x="17" y="40"/>
                    <a:pt x="1" y="74"/>
                    <a:pt x="17" y="140"/>
                  </a:cubicBezTo>
                  <a:cubicBezTo>
                    <a:pt x="118" y="441"/>
                    <a:pt x="318" y="725"/>
                    <a:pt x="502" y="993"/>
                  </a:cubicBezTo>
                  <a:cubicBezTo>
                    <a:pt x="619" y="1193"/>
                    <a:pt x="753" y="1394"/>
                    <a:pt x="853" y="1577"/>
                  </a:cubicBezTo>
                  <a:cubicBezTo>
                    <a:pt x="853" y="1627"/>
                    <a:pt x="903" y="1644"/>
                    <a:pt x="936" y="1644"/>
                  </a:cubicBezTo>
                  <a:cubicBezTo>
                    <a:pt x="947" y="1644"/>
                    <a:pt x="951" y="1637"/>
                    <a:pt x="967" y="1637"/>
                  </a:cubicBezTo>
                  <a:cubicBezTo>
                    <a:pt x="975" y="1637"/>
                    <a:pt x="986" y="1639"/>
                    <a:pt x="1003" y="1644"/>
                  </a:cubicBezTo>
                  <a:cubicBezTo>
                    <a:pt x="1037" y="1594"/>
                    <a:pt x="1070" y="1544"/>
                    <a:pt x="1037" y="1494"/>
                  </a:cubicBezTo>
                  <a:cubicBezTo>
                    <a:pt x="936" y="1293"/>
                    <a:pt x="786" y="1093"/>
                    <a:pt x="669" y="892"/>
                  </a:cubicBezTo>
                  <a:cubicBezTo>
                    <a:pt x="485" y="625"/>
                    <a:pt x="318" y="324"/>
                    <a:pt x="201" y="74"/>
                  </a:cubicBezTo>
                  <a:cubicBezTo>
                    <a:pt x="188" y="22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3" name="Google Shape;5463;p49"/>
            <p:cNvSpPr/>
            <p:nvPr/>
          </p:nvSpPr>
          <p:spPr>
            <a:xfrm rot="5191967">
              <a:off x="2896397" y="3769425"/>
              <a:ext cx="87043" cy="87660"/>
            </a:xfrm>
            <a:custGeom>
              <a:avLst/>
              <a:gdLst/>
              <a:ahLst/>
              <a:cxnLst/>
              <a:rect l="l" t="t" r="r" b="b"/>
              <a:pathLst>
                <a:path w="1554" h="1565" extrusionOk="0">
                  <a:moveTo>
                    <a:pt x="112" y="0"/>
                  </a:moveTo>
                  <a:cubicBezTo>
                    <a:pt x="80" y="0"/>
                    <a:pt x="48" y="12"/>
                    <a:pt x="17" y="44"/>
                  </a:cubicBezTo>
                  <a:cubicBezTo>
                    <a:pt x="0" y="77"/>
                    <a:pt x="0" y="144"/>
                    <a:pt x="33" y="177"/>
                  </a:cubicBezTo>
                  <a:cubicBezTo>
                    <a:pt x="100" y="244"/>
                    <a:pt x="184" y="294"/>
                    <a:pt x="251" y="361"/>
                  </a:cubicBezTo>
                  <a:cubicBezTo>
                    <a:pt x="668" y="695"/>
                    <a:pt x="1170" y="1080"/>
                    <a:pt x="1337" y="1497"/>
                  </a:cubicBezTo>
                  <a:cubicBezTo>
                    <a:pt x="1353" y="1547"/>
                    <a:pt x="1404" y="1564"/>
                    <a:pt x="1437" y="1564"/>
                  </a:cubicBezTo>
                  <a:lnTo>
                    <a:pt x="1470" y="1564"/>
                  </a:lnTo>
                  <a:cubicBezTo>
                    <a:pt x="1520" y="1514"/>
                    <a:pt x="1554" y="1481"/>
                    <a:pt x="1520" y="1414"/>
                  </a:cubicBezTo>
                  <a:cubicBezTo>
                    <a:pt x="1320" y="946"/>
                    <a:pt x="785" y="528"/>
                    <a:pt x="368" y="177"/>
                  </a:cubicBezTo>
                  <a:cubicBezTo>
                    <a:pt x="301" y="127"/>
                    <a:pt x="234" y="60"/>
                    <a:pt x="167" y="10"/>
                  </a:cubicBezTo>
                  <a:cubicBezTo>
                    <a:pt x="149" y="4"/>
                    <a:pt x="130" y="0"/>
                    <a:pt x="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4" name="Google Shape;5464;p49"/>
            <p:cNvSpPr/>
            <p:nvPr/>
          </p:nvSpPr>
          <p:spPr>
            <a:xfrm rot="5191967">
              <a:off x="3023631" y="3579022"/>
              <a:ext cx="14115" cy="84299"/>
            </a:xfrm>
            <a:custGeom>
              <a:avLst/>
              <a:gdLst/>
              <a:ahLst/>
              <a:cxnLst/>
              <a:rect l="l" t="t" r="r" b="b"/>
              <a:pathLst>
                <a:path w="252" h="1505" extrusionOk="0">
                  <a:moveTo>
                    <a:pt x="151" y="1"/>
                  </a:moveTo>
                  <a:cubicBezTo>
                    <a:pt x="84" y="1"/>
                    <a:pt x="51" y="34"/>
                    <a:pt x="51" y="101"/>
                  </a:cubicBezTo>
                  <a:cubicBezTo>
                    <a:pt x="51" y="352"/>
                    <a:pt x="51" y="619"/>
                    <a:pt x="17" y="870"/>
                  </a:cubicBezTo>
                  <a:cubicBezTo>
                    <a:pt x="17" y="1037"/>
                    <a:pt x="1" y="1237"/>
                    <a:pt x="1" y="1404"/>
                  </a:cubicBezTo>
                  <a:cubicBezTo>
                    <a:pt x="1" y="1454"/>
                    <a:pt x="51" y="1505"/>
                    <a:pt x="101" y="1505"/>
                  </a:cubicBezTo>
                  <a:cubicBezTo>
                    <a:pt x="168" y="1505"/>
                    <a:pt x="218" y="1438"/>
                    <a:pt x="218" y="1421"/>
                  </a:cubicBezTo>
                  <a:cubicBezTo>
                    <a:pt x="218" y="1254"/>
                    <a:pt x="235" y="1070"/>
                    <a:pt x="235" y="903"/>
                  </a:cubicBezTo>
                  <a:cubicBezTo>
                    <a:pt x="235" y="619"/>
                    <a:pt x="251" y="368"/>
                    <a:pt x="251" y="101"/>
                  </a:cubicBezTo>
                  <a:cubicBezTo>
                    <a:pt x="251" y="34"/>
                    <a:pt x="218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5" name="Google Shape;5465;p49"/>
            <p:cNvSpPr/>
            <p:nvPr/>
          </p:nvSpPr>
          <p:spPr>
            <a:xfrm rot="5191967">
              <a:off x="2847319" y="3712948"/>
              <a:ext cx="100206" cy="37024"/>
            </a:xfrm>
            <a:custGeom>
              <a:avLst/>
              <a:gdLst/>
              <a:ahLst/>
              <a:cxnLst/>
              <a:rect l="l" t="t" r="r" b="b"/>
              <a:pathLst>
                <a:path w="1789" h="661" extrusionOk="0">
                  <a:moveTo>
                    <a:pt x="1673" y="0"/>
                  </a:moveTo>
                  <a:cubicBezTo>
                    <a:pt x="1646" y="0"/>
                    <a:pt x="1621" y="9"/>
                    <a:pt x="1604" y="25"/>
                  </a:cubicBezTo>
                  <a:cubicBezTo>
                    <a:pt x="1303" y="295"/>
                    <a:pt x="685" y="444"/>
                    <a:pt x="180" y="444"/>
                  </a:cubicBezTo>
                  <a:cubicBezTo>
                    <a:pt x="153" y="444"/>
                    <a:pt x="127" y="444"/>
                    <a:pt x="101" y="443"/>
                  </a:cubicBezTo>
                  <a:cubicBezTo>
                    <a:pt x="34" y="443"/>
                    <a:pt x="0" y="493"/>
                    <a:pt x="0" y="543"/>
                  </a:cubicBezTo>
                  <a:cubicBezTo>
                    <a:pt x="0" y="610"/>
                    <a:pt x="34" y="660"/>
                    <a:pt x="101" y="660"/>
                  </a:cubicBezTo>
                  <a:lnTo>
                    <a:pt x="167" y="660"/>
                  </a:lnTo>
                  <a:cubicBezTo>
                    <a:pt x="702" y="660"/>
                    <a:pt x="1387" y="510"/>
                    <a:pt x="1755" y="176"/>
                  </a:cubicBezTo>
                  <a:cubicBezTo>
                    <a:pt x="1788" y="126"/>
                    <a:pt x="1788" y="76"/>
                    <a:pt x="1755" y="25"/>
                  </a:cubicBezTo>
                  <a:cubicBezTo>
                    <a:pt x="1730" y="9"/>
                    <a:pt x="1700" y="0"/>
                    <a:pt x="1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6" name="Google Shape;5466;p49"/>
            <p:cNvSpPr/>
            <p:nvPr/>
          </p:nvSpPr>
          <p:spPr>
            <a:xfrm rot="5191967">
              <a:off x="2771266" y="3903582"/>
              <a:ext cx="157283" cy="59989"/>
            </a:xfrm>
            <a:custGeom>
              <a:avLst/>
              <a:gdLst/>
              <a:ahLst/>
              <a:cxnLst/>
              <a:rect l="l" t="t" r="r" b="b"/>
              <a:pathLst>
                <a:path w="2808" h="1071" extrusionOk="0">
                  <a:moveTo>
                    <a:pt x="2660" y="0"/>
                  </a:moveTo>
                  <a:cubicBezTo>
                    <a:pt x="2642" y="0"/>
                    <a:pt x="2625" y="6"/>
                    <a:pt x="2607" y="18"/>
                  </a:cubicBezTo>
                  <a:cubicBezTo>
                    <a:pt x="2034" y="399"/>
                    <a:pt x="1250" y="857"/>
                    <a:pt x="254" y="857"/>
                  </a:cubicBezTo>
                  <a:cubicBezTo>
                    <a:pt x="203" y="857"/>
                    <a:pt x="152" y="855"/>
                    <a:pt x="100" y="853"/>
                  </a:cubicBezTo>
                  <a:cubicBezTo>
                    <a:pt x="67" y="853"/>
                    <a:pt x="0" y="903"/>
                    <a:pt x="0" y="970"/>
                  </a:cubicBezTo>
                  <a:cubicBezTo>
                    <a:pt x="0" y="1020"/>
                    <a:pt x="50" y="1070"/>
                    <a:pt x="100" y="1070"/>
                  </a:cubicBezTo>
                  <a:lnTo>
                    <a:pt x="201" y="1070"/>
                  </a:lnTo>
                  <a:cubicBezTo>
                    <a:pt x="1304" y="1070"/>
                    <a:pt x="2139" y="602"/>
                    <a:pt x="2740" y="185"/>
                  </a:cubicBezTo>
                  <a:cubicBezTo>
                    <a:pt x="2774" y="151"/>
                    <a:pt x="2807" y="84"/>
                    <a:pt x="2757" y="51"/>
                  </a:cubicBezTo>
                  <a:cubicBezTo>
                    <a:pt x="2725" y="19"/>
                    <a:pt x="2692" y="0"/>
                    <a:pt x="2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7" name="Google Shape;5467;p49"/>
            <p:cNvSpPr/>
            <p:nvPr/>
          </p:nvSpPr>
          <p:spPr>
            <a:xfrm rot="5191967">
              <a:off x="2895576" y="3871624"/>
              <a:ext cx="50579" cy="66543"/>
            </a:xfrm>
            <a:custGeom>
              <a:avLst/>
              <a:gdLst/>
              <a:ahLst/>
              <a:cxnLst/>
              <a:rect l="l" t="t" r="r" b="b"/>
              <a:pathLst>
                <a:path w="903" h="1188" extrusionOk="0">
                  <a:moveTo>
                    <a:pt x="139" y="0"/>
                  </a:moveTo>
                  <a:cubicBezTo>
                    <a:pt x="104" y="0"/>
                    <a:pt x="71" y="14"/>
                    <a:pt x="50" y="35"/>
                  </a:cubicBezTo>
                  <a:cubicBezTo>
                    <a:pt x="0" y="85"/>
                    <a:pt x="34" y="152"/>
                    <a:pt x="67" y="185"/>
                  </a:cubicBezTo>
                  <a:cubicBezTo>
                    <a:pt x="284" y="336"/>
                    <a:pt x="451" y="620"/>
                    <a:pt x="568" y="904"/>
                  </a:cubicBezTo>
                  <a:cubicBezTo>
                    <a:pt x="618" y="987"/>
                    <a:pt x="652" y="1071"/>
                    <a:pt x="702" y="1121"/>
                  </a:cubicBezTo>
                  <a:cubicBezTo>
                    <a:pt x="719" y="1171"/>
                    <a:pt x="735" y="1188"/>
                    <a:pt x="786" y="1188"/>
                  </a:cubicBezTo>
                  <a:lnTo>
                    <a:pt x="836" y="1188"/>
                  </a:lnTo>
                  <a:cubicBezTo>
                    <a:pt x="886" y="1154"/>
                    <a:pt x="902" y="1088"/>
                    <a:pt x="886" y="1037"/>
                  </a:cubicBezTo>
                  <a:cubicBezTo>
                    <a:pt x="836" y="954"/>
                    <a:pt x="802" y="904"/>
                    <a:pt x="752" y="820"/>
                  </a:cubicBezTo>
                  <a:cubicBezTo>
                    <a:pt x="618" y="519"/>
                    <a:pt x="468" y="202"/>
                    <a:pt x="201" y="18"/>
                  </a:cubicBezTo>
                  <a:cubicBezTo>
                    <a:pt x="182" y="5"/>
                    <a:pt x="160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8" name="Google Shape;5468;p49"/>
            <p:cNvSpPr/>
            <p:nvPr/>
          </p:nvSpPr>
          <p:spPr>
            <a:xfrm rot="5191967">
              <a:off x="2963682" y="3347060"/>
              <a:ext cx="128717" cy="83907"/>
            </a:xfrm>
            <a:custGeom>
              <a:avLst/>
              <a:gdLst/>
              <a:ahLst/>
              <a:cxnLst/>
              <a:rect l="l" t="t" r="r" b="b"/>
              <a:pathLst>
                <a:path w="2298" h="1498" extrusionOk="0">
                  <a:moveTo>
                    <a:pt x="1033" y="1"/>
                  </a:moveTo>
                  <a:cubicBezTo>
                    <a:pt x="821" y="1"/>
                    <a:pt x="607" y="39"/>
                    <a:pt x="402" y="117"/>
                  </a:cubicBezTo>
                  <a:cubicBezTo>
                    <a:pt x="1" y="301"/>
                    <a:pt x="84" y="1036"/>
                    <a:pt x="385" y="1270"/>
                  </a:cubicBezTo>
                  <a:cubicBezTo>
                    <a:pt x="583" y="1430"/>
                    <a:pt x="798" y="1497"/>
                    <a:pt x="1003" y="1497"/>
                  </a:cubicBezTo>
                  <a:cubicBezTo>
                    <a:pt x="1698" y="1497"/>
                    <a:pt x="2297" y="733"/>
                    <a:pt x="1872" y="217"/>
                  </a:cubicBezTo>
                  <a:cubicBezTo>
                    <a:pt x="1612" y="73"/>
                    <a:pt x="1324" y="1"/>
                    <a:pt x="10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9" name="Google Shape;5469;p49"/>
            <p:cNvSpPr/>
            <p:nvPr/>
          </p:nvSpPr>
          <p:spPr>
            <a:xfrm rot="5191967">
              <a:off x="2906150" y="3378255"/>
              <a:ext cx="70520" cy="44978"/>
            </a:xfrm>
            <a:custGeom>
              <a:avLst/>
              <a:gdLst/>
              <a:ahLst/>
              <a:cxnLst/>
              <a:rect l="l" t="t" r="r" b="b"/>
              <a:pathLst>
                <a:path w="1259" h="803" extrusionOk="0">
                  <a:moveTo>
                    <a:pt x="522" y="0"/>
                  </a:moveTo>
                  <a:cubicBezTo>
                    <a:pt x="411" y="0"/>
                    <a:pt x="302" y="17"/>
                    <a:pt x="201" y="51"/>
                  </a:cubicBezTo>
                  <a:cubicBezTo>
                    <a:pt x="1" y="151"/>
                    <a:pt x="34" y="552"/>
                    <a:pt x="184" y="669"/>
                  </a:cubicBezTo>
                  <a:cubicBezTo>
                    <a:pt x="302" y="763"/>
                    <a:pt x="428" y="802"/>
                    <a:pt x="547" y="802"/>
                  </a:cubicBezTo>
                  <a:cubicBezTo>
                    <a:pt x="937" y="802"/>
                    <a:pt x="1259" y="387"/>
                    <a:pt x="1003" y="118"/>
                  </a:cubicBezTo>
                  <a:cubicBezTo>
                    <a:pt x="854" y="38"/>
                    <a:pt x="686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0" name="Google Shape;5470;p49"/>
            <p:cNvSpPr/>
            <p:nvPr/>
          </p:nvSpPr>
          <p:spPr>
            <a:xfrm rot="5191967">
              <a:off x="2862749" y="3423359"/>
              <a:ext cx="69792" cy="45650"/>
            </a:xfrm>
            <a:custGeom>
              <a:avLst/>
              <a:gdLst/>
              <a:ahLst/>
              <a:cxnLst/>
              <a:rect l="l" t="t" r="r" b="b"/>
              <a:pathLst>
                <a:path w="1246" h="815" extrusionOk="0">
                  <a:moveTo>
                    <a:pt x="543" y="0"/>
                  </a:moveTo>
                  <a:cubicBezTo>
                    <a:pt x="432" y="0"/>
                    <a:pt x="322" y="22"/>
                    <a:pt x="217" y="64"/>
                  </a:cubicBezTo>
                  <a:cubicBezTo>
                    <a:pt x="0" y="164"/>
                    <a:pt x="50" y="565"/>
                    <a:pt x="184" y="682"/>
                  </a:cubicBezTo>
                  <a:cubicBezTo>
                    <a:pt x="301" y="776"/>
                    <a:pt x="426" y="815"/>
                    <a:pt x="544" y="815"/>
                  </a:cubicBezTo>
                  <a:cubicBezTo>
                    <a:pt x="931" y="815"/>
                    <a:pt x="1246" y="399"/>
                    <a:pt x="1003" y="130"/>
                  </a:cubicBezTo>
                  <a:cubicBezTo>
                    <a:pt x="856" y="43"/>
                    <a:pt x="699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1" name="Google Shape;5471;p49"/>
            <p:cNvSpPr/>
            <p:nvPr/>
          </p:nvSpPr>
          <p:spPr>
            <a:xfrm rot="5191967">
              <a:off x="3053885" y="3579140"/>
              <a:ext cx="88276" cy="72872"/>
            </a:xfrm>
            <a:custGeom>
              <a:avLst/>
              <a:gdLst/>
              <a:ahLst/>
              <a:cxnLst/>
              <a:rect l="l" t="t" r="r" b="b"/>
              <a:pathLst>
                <a:path w="1576" h="1301" extrusionOk="0">
                  <a:moveTo>
                    <a:pt x="946" y="0"/>
                  </a:moveTo>
                  <a:cubicBezTo>
                    <a:pt x="817" y="0"/>
                    <a:pt x="693" y="28"/>
                    <a:pt x="606" y="86"/>
                  </a:cubicBezTo>
                  <a:cubicBezTo>
                    <a:pt x="1" y="484"/>
                    <a:pt x="413" y="1300"/>
                    <a:pt x="955" y="1300"/>
                  </a:cubicBezTo>
                  <a:cubicBezTo>
                    <a:pt x="1027" y="1300"/>
                    <a:pt x="1100" y="1286"/>
                    <a:pt x="1174" y="1255"/>
                  </a:cubicBezTo>
                  <a:cubicBezTo>
                    <a:pt x="1442" y="1005"/>
                    <a:pt x="1575" y="637"/>
                    <a:pt x="1508" y="286"/>
                  </a:cubicBezTo>
                  <a:cubicBezTo>
                    <a:pt x="1454" y="100"/>
                    <a:pt x="1191" y="0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2" name="Google Shape;5472;p49"/>
            <p:cNvSpPr/>
            <p:nvPr/>
          </p:nvSpPr>
          <p:spPr>
            <a:xfrm rot="5191967">
              <a:off x="2829529" y="3566996"/>
              <a:ext cx="97518" cy="62230"/>
            </a:xfrm>
            <a:custGeom>
              <a:avLst/>
              <a:gdLst/>
              <a:ahLst/>
              <a:cxnLst/>
              <a:rect l="l" t="t" r="r" b="b"/>
              <a:pathLst>
                <a:path w="1741" h="1111" extrusionOk="0">
                  <a:moveTo>
                    <a:pt x="807" y="1"/>
                  </a:moveTo>
                  <a:cubicBezTo>
                    <a:pt x="635" y="1"/>
                    <a:pt x="463" y="34"/>
                    <a:pt x="301" y="104"/>
                  </a:cubicBezTo>
                  <a:cubicBezTo>
                    <a:pt x="1" y="237"/>
                    <a:pt x="84" y="789"/>
                    <a:pt x="318" y="956"/>
                  </a:cubicBezTo>
                  <a:cubicBezTo>
                    <a:pt x="463" y="1065"/>
                    <a:pt x="617" y="1110"/>
                    <a:pt x="765" y="1110"/>
                  </a:cubicBezTo>
                  <a:cubicBezTo>
                    <a:pt x="1295" y="1110"/>
                    <a:pt x="1741" y="516"/>
                    <a:pt x="1387" y="137"/>
                  </a:cubicBezTo>
                  <a:cubicBezTo>
                    <a:pt x="1207" y="47"/>
                    <a:pt x="1008" y="1"/>
                    <a:pt x="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3" name="Google Shape;5473;p49"/>
            <p:cNvSpPr/>
            <p:nvPr/>
          </p:nvSpPr>
          <p:spPr>
            <a:xfrm rot="5191967">
              <a:off x="2849238" y="3661537"/>
              <a:ext cx="56853" cy="36856"/>
            </a:xfrm>
            <a:custGeom>
              <a:avLst/>
              <a:gdLst/>
              <a:ahLst/>
              <a:cxnLst/>
              <a:rect l="l" t="t" r="r" b="b"/>
              <a:pathLst>
                <a:path w="1015" h="658" extrusionOk="0">
                  <a:moveTo>
                    <a:pt x="479" y="1"/>
                  </a:moveTo>
                  <a:cubicBezTo>
                    <a:pt x="375" y="1"/>
                    <a:pt x="272" y="22"/>
                    <a:pt x="168" y="62"/>
                  </a:cubicBezTo>
                  <a:cubicBezTo>
                    <a:pt x="1" y="145"/>
                    <a:pt x="34" y="479"/>
                    <a:pt x="168" y="563"/>
                  </a:cubicBezTo>
                  <a:cubicBezTo>
                    <a:pt x="261" y="630"/>
                    <a:pt x="357" y="658"/>
                    <a:pt x="447" y="658"/>
                  </a:cubicBezTo>
                  <a:cubicBezTo>
                    <a:pt x="765" y="658"/>
                    <a:pt x="1015" y="312"/>
                    <a:pt x="820" y="78"/>
                  </a:cubicBezTo>
                  <a:cubicBezTo>
                    <a:pt x="706" y="26"/>
                    <a:pt x="593" y="1"/>
                    <a:pt x="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4" name="Google Shape;5474;p49"/>
            <p:cNvSpPr/>
            <p:nvPr/>
          </p:nvSpPr>
          <p:spPr>
            <a:xfrm rot="5191967">
              <a:off x="2959553" y="3747190"/>
              <a:ext cx="45930" cy="42570"/>
            </a:xfrm>
            <a:custGeom>
              <a:avLst/>
              <a:gdLst/>
              <a:ahLst/>
              <a:cxnLst/>
              <a:rect l="l" t="t" r="r" b="b"/>
              <a:pathLst>
                <a:path w="820" h="760" extrusionOk="0">
                  <a:moveTo>
                    <a:pt x="435" y="0"/>
                  </a:moveTo>
                  <a:cubicBezTo>
                    <a:pt x="281" y="0"/>
                    <a:pt x="107" y="126"/>
                    <a:pt x="68" y="232"/>
                  </a:cubicBezTo>
                  <a:cubicBezTo>
                    <a:pt x="1" y="556"/>
                    <a:pt x="277" y="760"/>
                    <a:pt x="518" y="760"/>
                  </a:cubicBezTo>
                  <a:cubicBezTo>
                    <a:pt x="637" y="760"/>
                    <a:pt x="747" y="710"/>
                    <a:pt x="803" y="599"/>
                  </a:cubicBezTo>
                  <a:cubicBezTo>
                    <a:pt x="819" y="382"/>
                    <a:pt x="719" y="181"/>
                    <a:pt x="552" y="31"/>
                  </a:cubicBezTo>
                  <a:cubicBezTo>
                    <a:pt x="517" y="10"/>
                    <a:pt x="476" y="0"/>
                    <a:pt x="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5" name="Google Shape;5475;p49"/>
            <p:cNvSpPr/>
            <p:nvPr/>
          </p:nvSpPr>
          <p:spPr>
            <a:xfrm rot="5191967">
              <a:off x="2929926" y="3855754"/>
              <a:ext cx="46546" cy="42177"/>
            </a:xfrm>
            <a:custGeom>
              <a:avLst/>
              <a:gdLst/>
              <a:ahLst/>
              <a:cxnLst/>
              <a:rect l="l" t="t" r="r" b="b"/>
              <a:pathLst>
                <a:path w="831" h="753" extrusionOk="0">
                  <a:moveTo>
                    <a:pt x="437" y="0"/>
                  </a:moveTo>
                  <a:cubicBezTo>
                    <a:pt x="286" y="0"/>
                    <a:pt x="104" y="125"/>
                    <a:pt x="78" y="240"/>
                  </a:cubicBezTo>
                  <a:cubicBezTo>
                    <a:pt x="0" y="552"/>
                    <a:pt x="279" y="753"/>
                    <a:pt x="523" y="753"/>
                  </a:cubicBezTo>
                  <a:cubicBezTo>
                    <a:pt x="645" y="753"/>
                    <a:pt x="758" y="702"/>
                    <a:pt x="814" y="591"/>
                  </a:cubicBezTo>
                  <a:cubicBezTo>
                    <a:pt x="830" y="391"/>
                    <a:pt x="730" y="173"/>
                    <a:pt x="563" y="40"/>
                  </a:cubicBezTo>
                  <a:cubicBezTo>
                    <a:pt x="528" y="12"/>
                    <a:pt x="484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6" name="Google Shape;5476;p49"/>
            <p:cNvSpPr/>
            <p:nvPr/>
          </p:nvSpPr>
          <p:spPr>
            <a:xfrm rot="5191967">
              <a:off x="2783889" y="3838453"/>
              <a:ext cx="55620" cy="36688"/>
            </a:xfrm>
            <a:custGeom>
              <a:avLst/>
              <a:gdLst/>
              <a:ahLst/>
              <a:cxnLst/>
              <a:rect l="l" t="t" r="r" b="b"/>
              <a:pathLst>
                <a:path w="993" h="655" extrusionOk="0">
                  <a:moveTo>
                    <a:pt x="387" y="0"/>
                  </a:moveTo>
                  <a:cubicBezTo>
                    <a:pt x="319" y="0"/>
                    <a:pt x="251" y="10"/>
                    <a:pt x="185" y="30"/>
                  </a:cubicBezTo>
                  <a:cubicBezTo>
                    <a:pt x="1" y="97"/>
                    <a:pt x="1" y="431"/>
                    <a:pt x="135" y="532"/>
                  </a:cubicBezTo>
                  <a:cubicBezTo>
                    <a:pt x="226" y="619"/>
                    <a:pt x="332" y="655"/>
                    <a:pt x="435" y="655"/>
                  </a:cubicBezTo>
                  <a:cubicBezTo>
                    <a:pt x="727" y="655"/>
                    <a:pt x="993" y="365"/>
                    <a:pt x="820" y="131"/>
                  </a:cubicBezTo>
                  <a:cubicBezTo>
                    <a:pt x="692" y="49"/>
                    <a:pt x="540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7" name="Google Shape;5477;p49"/>
            <p:cNvSpPr/>
            <p:nvPr/>
          </p:nvSpPr>
          <p:spPr>
            <a:xfrm rot="5191967">
              <a:off x="3025354" y="3540956"/>
              <a:ext cx="61334" cy="53828"/>
            </a:xfrm>
            <a:custGeom>
              <a:avLst/>
              <a:gdLst/>
              <a:ahLst/>
              <a:cxnLst/>
              <a:rect l="l" t="t" r="r" b="b"/>
              <a:pathLst>
                <a:path w="1095" h="961" extrusionOk="0">
                  <a:moveTo>
                    <a:pt x="698" y="0"/>
                  </a:moveTo>
                  <a:cubicBezTo>
                    <a:pt x="539" y="0"/>
                    <a:pt x="356" y="70"/>
                    <a:pt x="275" y="171"/>
                  </a:cubicBezTo>
                  <a:cubicBezTo>
                    <a:pt x="1" y="550"/>
                    <a:pt x="361" y="960"/>
                    <a:pt x="706" y="960"/>
                  </a:cubicBezTo>
                  <a:cubicBezTo>
                    <a:pt x="802" y="960"/>
                    <a:pt x="897" y="929"/>
                    <a:pt x="977" y="856"/>
                  </a:cubicBezTo>
                  <a:cubicBezTo>
                    <a:pt x="1094" y="639"/>
                    <a:pt x="1077" y="338"/>
                    <a:pt x="944" y="104"/>
                  </a:cubicBezTo>
                  <a:cubicBezTo>
                    <a:pt x="897" y="31"/>
                    <a:pt x="803" y="0"/>
                    <a:pt x="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479" name="Google Shape;5479;p49"/>
          <p:cNvGrpSpPr/>
          <p:nvPr/>
        </p:nvGrpSpPr>
        <p:grpSpPr>
          <a:xfrm>
            <a:off x="3006070" y="203129"/>
            <a:ext cx="1414371" cy="342154"/>
            <a:chOff x="3006069" y="203128"/>
            <a:chExt cx="1414371" cy="342154"/>
          </a:xfrm>
        </p:grpSpPr>
        <p:sp>
          <p:nvSpPr>
            <p:cNvPr id="5480" name="Google Shape;5480;p49"/>
            <p:cNvSpPr/>
            <p:nvPr/>
          </p:nvSpPr>
          <p:spPr>
            <a:xfrm rot="10505833">
              <a:off x="3005973" y="362033"/>
              <a:ext cx="1414562" cy="58324"/>
            </a:xfrm>
            <a:custGeom>
              <a:avLst/>
              <a:gdLst/>
              <a:ahLst/>
              <a:cxnLst/>
              <a:rect l="l" t="t" r="r" b="b"/>
              <a:pathLst>
                <a:path w="29759" h="1227" extrusionOk="0">
                  <a:moveTo>
                    <a:pt x="5419" y="1"/>
                  </a:moveTo>
                  <a:cubicBezTo>
                    <a:pt x="4968" y="1"/>
                    <a:pt x="4520" y="17"/>
                    <a:pt x="4077" y="57"/>
                  </a:cubicBezTo>
                  <a:cubicBezTo>
                    <a:pt x="3426" y="107"/>
                    <a:pt x="2791" y="274"/>
                    <a:pt x="2172" y="441"/>
                  </a:cubicBezTo>
                  <a:cubicBezTo>
                    <a:pt x="1487" y="642"/>
                    <a:pt x="769" y="825"/>
                    <a:pt x="101" y="842"/>
                  </a:cubicBezTo>
                  <a:cubicBezTo>
                    <a:pt x="34" y="842"/>
                    <a:pt x="0" y="892"/>
                    <a:pt x="0" y="942"/>
                  </a:cubicBezTo>
                  <a:cubicBezTo>
                    <a:pt x="0" y="1009"/>
                    <a:pt x="34" y="1059"/>
                    <a:pt x="101" y="1059"/>
                  </a:cubicBezTo>
                  <a:cubicBezTo>
                    <a:pt x="786" y="1026"/>
                    <a:pt x="1521" y="842"/>
                    <a:pt x="2206" y="658"/>
                  </a:cubicBezTo>
                  <a:cubicBezTo>
                    <a:pt x="2824" y="491"/>
                    <a:pt x="3459" y="324"/>
                    <a:pt x="4077" y="274"/>
                  </a:cubicBezTo>
                  <a:cubicBezTo>
                    <a:pt x="4501" y="245"/>
                    <a:pt x="4927" y="233"/>
                    <a:pt x="5354" y="233"/>
                  </a:cubicBezTo>
                  <a:cubicBezTo>
                    <a:pt x="6411" y="233"/>
                    <a:pt x="7475" y="308"/>
                    <a:pt x="8522" y="391"/>
                  </a:cubicBezTo>
                  <a:cubicBezTo>
                    <a:pt x="9023" y="424"/>
                    <a:pt x="9541" y="475"/>
                    <a:pt x="10059" y="491"/>
                  </a:cubicBezTo>
                  <a:cubicBezTo>
                    <a:pt x="11496" y="575"/>
                    <a:pt x="12950" y="692"/>
                    <a:pt x="14370" y="825"/>
                  </a:cubicBezTo>
                  <a:cubicBezTo>
                    <a:pt x="16625" y="1009"/>
                    <a:pt x="18981" y="1226"/>
                    <a:pt x="21304" y="1226"/>
                  </a:cubicBezTo>
                  <a:cubicBezTo>
                    <a:pt x="21454" y="1226"/>
                    <a:pt x="21588" y="1226"/>
                    <a:pt x="21755" y="1193"/>
                  </a:cubicBezTo>
                  <a:lnTo>
                    <a:pt x="22958" y="1193"/>
                  </a:lnTo>
                  <a:cubicBezTo>
                    <a:pt x="24579" y="1193"/>
                    <a:pt x="26266" y="1193"/>
                    <a:pt x="27854" y="942"/>
                  </a:cubicBezTo>
                  <a:cubicBezTo>
                    <a:pt x="28255" y="892"/>
                    <a:pt x="28605" y="725"/>
                    <a:pt x="28973" y="575"/>
                  </a:cubicBezTo>
                  <a:cubicBezTo>
                    <a:pt x="29224" y="475"/>
                    <a:pt x="29441" y="358"/>
                    <a:pt x="29675" y="307"/>
                  </a:cubicBezTo>
                  <a:cubicBezTo>
                    <a:pt x="29725" y="274"/>
                    <a:pt x="29758" y="241"/>
                    <a:pt x="29742" y="174"/>
                  </a:cubicBezTo>
                  <a:cubicBezTo>
                    <a:pt x="29727" y="145"/>
                    <a:pt x="29688" y="104"/>
                    <a:pt x="29634" y="104"/>
                  </a:cubicBezTo>
                  <a:cubicBezTo>
                    <a:pt x="29626" y="104"/>
                    <a:pt x="29617" y="105"/>
                    <a:pt x="29608" y="107"/>
                  </a:cubicBezTo>
                  <a:cubicBezTo>
                    <a:pt x="29357" y="174"/>
                    <a:pt x="29107" y="274"/>
                    <a:pt x="28890" y="391"/>
                  </a:cubicBezTo>
                  <a:cubicBezTo>
                    <a:pt x="28555" y="525"/>
                    <a:pt x="28188" y="675"/>
                    <a:pt x="27820" y="742"/>
                  </a:cubicBezTo>
                  <a:cubicBezTo>
                    <a:pt x="26233" y="993"/>
                    <a:pt x="24562" y="993"/>
                    <a:pt x="22958" y="993"/>
                  </a:cubicBezTo>
                  <a:lnTo>
                    <a:pt x="21755" y="993"/>
                  </a:lnTo>
                  <a:cubicBezTo>
                    <a:pt x="21659" y="993"/>
                    <a:pt x="21562" y="993"/>
                    <a:pt x="21466" y="993"/>
                  </a:cubicBezTo>
                  <a:cubicBezTo>
                    <a:pt x="19104" y="993"/>
                    <a:pt x="16715" y="800"/>
                    <a:pt x="14403" y="591"/>
                  </a:cubicBezTo>
                  <a:cubicBezTo>
                    <a:pt x="12983" y="475"/>
                    <a:pt x="11529" y="341"/>
                    <a:pt x="10092" y="257"/>
                  </a:cubicBezTo>
                  <a:cubicBezTo>
                    <a:pt x="9558" y="241"/>
                    <a:pt x="9040" y="190"/>
                    <a:pt x="8538" y="157"/>
                  </a:cubicBezTo>
                  <a:cubicBezTo>
                    <a:pt x="7522" y="87"/>
                    <a:pt x="6465" y="1"/>
                    <a:pt x="5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1" name="Google Shape;5481;p49"/>
            <p:cNvSpPr/>
            <p:nvPr/>
          </p:nvSpPr>
          <p:spPr>
            <a:xfrm rot="10505833">
              <a:off x="4226031" y="330598"/>
              <a:ext cx="139845" cy="186048"/>
            </a:xfrm>
            <a:custGeom>
              <a:avLst/>
              <a:gdLst/>
              <a:ahLst/>
              <a:cxnLst/>
              <a:rect l="l" t="t" r="r" b="b"/>
              <a:pathLst>
                <a:path w="2942" h="3914" extrusionOk="0">
                  <a:moveTo>
                    <a:pt x="2481" y="1"/>
                  </a:moveTo>
                  <a:cubicBezTo>
                    <a:pt x="2227" y="1"/>
                    <a:pt x="1868" y="180"/>
                    <a:pt x="1404" y="538"/>
                  </a:cubicBezTo>
                  <a:cubicBezTo>
                    <a:pt x="151" y="1407"/>
                    <a:pt x="1" y="3128"/>
                    <a:pt x="1" y="3813"/>
                  </a:cubicBezTo>
                  <a:cubicBezTo>
                    <a:pt x="1" y="3880"/>
                    <a:pt x="34" y="3913"/>
                    <a:pt x="101" y="3913"/>
                  </a:cubicBezTo>
                  <a:cubicBezTo>
                    <a:pt x="151" y="3913"/>
                    <a:pt x="201" y="3880"/>
                    <a:pt x="201" y="3846"/>
                  </a:cubicBezTo>
                  <a:cubicBezTo>
                    <a:pt x="201" y="3178"/>
                    <a:pt x="335" y="1557"/>
                    <a:pt x="1521" y="739"/>
                  </a:cubicBezTo>
                  <a:cubicBezTo>
                    <a:pt x="2092" y="310"/>
                    <a:pt x="2381" y="245"/>
                    <a:pt x="2513" y="245"/>
                  </a:cubicBezTo>
                  <a:cubicBezTo>
                    <a:pt x="2551" y="245"/>
                    <a:pt x="2575" y="250"/>
                    <a:pt x="2590" y="254"/>
                  </a:cubicBezTo>
                  <a:cubicBezTo>
                    <a:pt x="2707" y="304"/>
                    <a:pt x="2707" y="571"/>
                    <a:pt x="2691" y="755"/>
                  </a:cubicBezTo>
                  <a:lnTo>
                    <a:pt x="2691" y="906"/>
                  </a:lnTo>
                  <a:cubicBezTo>
                    <a:pt x="2691" y="1674"/>
                    <a:pt x="2072" y="2627"/>
                    <a:pt x="1488" y="3061"/>
                  </a:cubicBezTo>
                  <a:cubicBezTo>
                    <a:pt x="1170" y="3261"/>
                    <a:pt x="819" y="3429"/>
                    <a:pt x="452" y="3579"/>
                  </a:cubicBezTo>
                  <a:cubicBezTo>
                    <a:pt x="435" y="3295"/>
                    <a:pt x="669" y="2977"/>
                    <a:pt x="853" y="2710"/>
                  </a:cubicBezTo>
                  <a:cubicBezTo>
                    <a:pt x="919" y="2627"/>
                    <a:pt x="953" y="2560"/>
                    <a:pt x="1003" y="2493"/>
                  </a:cubicBezTo>
                  <a:cubicBezTo>
                    <a:pt x="1270" y="2125"/>
                    <a:pt x="1571" y="1758"/>
                    <a:pt x="1872" y="1424"/>
                  </a:cubicBezTo>
                  <a:cubicBezTo>
                    <a:pt x="1922" y="1390"/>
                    <a:pt x="1922" y="1323"/>
                    <a:pt x="1872" y="1290"/>
                  </a:cubicBezTo>
                  <a:cubicBezTo>
                    <a:pt x="1855" y="1265"/>
                    <a:pt x="1830" y="1252"/>
                    <a:pt x="1805" y="1252"/>
                  </a:cubicBezTo>
                  <a:cubicBezTo>
                    <a:pt x="1780" y="1252"/>
                    <a:pt x="1755" y="1265"/>
                    <a:pt x="1738" y="1290"/>
                  </a:cubicBezTo>
                  <a:cubicBezTo>
                    <a:pt x="1421" y="1624"/>
                    <a:pt x="1103" y="1992"/>
                    <a:pt x="836" y="2376"/>
                  </a:cubicBezTo>
                  <a:cubicBezTo>
                    <a:pt x="786" y="2426"/>
                    <a:pt x="736" y="2493"/>
                    <a:pt x="686" y="2560"/>
                  </a:cubicBezTo>
                  <a:cubicBezTo>
                    <a:pt x="435" y="2894"/>
                    <a:pt x="117" y="3312"/>
                    <a:pt x="268" y="3729"/>
                  </a:cubicBezTo>
                  <a:lnTo>
                    <a:pt x="335" y="3796"/>
                  </a:lnTo>
                  <a:lnTo>
                    <a:pt x="418" y="3796"/>
                  </a:lnTo>
                  <a:cubicBezTo>
                    <a:pt x="836" y="3629"/>
                    <a:pt x="1237" y="3429"/>
                    <a:pt x="1605" y="3178"/>
                  </a:cubicBezTo>
                  <a:cubicBezTo>
                    <a:pt x="2239" y="2710"/>
                    <a:pt x="2908" y="1708"/>
                    <a:pt x="2908" y="872"/>
                  </a:cubicBezTo>
                  <a:lnTo>
                    <a:pt x="2908" y="739"/>
                  </a:lnTo>
                  <a:cubicBezTo>
                    <a:pt x="2925" y="505"/>
                    <a:pt x="2941" y="137"/>
                    <a:pt x="2657" y="37"/>
                  </a:cubicBezTo>
                  <a:cubicBezTo>
                    <a:pt x="2606" y="13"/>
                    <a:pt x="2547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2" name="Google Shape;5482;p49"/>
            <p:cNvSpPr/>
            <p:nvPr/>
          </p:nvSpPr>
          <p:spPr>
            <a:xfrm rot="10505833">
              <a:off x="3908829" y="378921"/>
              <a:ext cx="185097" cy="144218"/>
            </a:xfrm>
            <a:custGeom>
              <a:avLst/>
              <a:gdLst/>
              <a:ahLst/>
              <a:cxnLst/>
              <a:rect l="l" t="t" r="r" b="b"/>
              <a:pathLst>
                <a:path w="3894" h="3034" extrusionOk="0">
                  <a:moveTo>
                    <a:pt x="3317" y="206"/>
                  </a:moveTo>
                  <a:cubicBezTo>
                    <a:pt x="3425" y="206"/>
                    <a:pt x="3501" y="225"/>
                    <a:pt x="3542" y="260"/>
                  </a:cubicBezTo>
                  <a:cubicBezTo>
                    <a:pt x="3643" y="344"/>
                    <a:pt x="3559" y="577"/>
                    <a:pt x="3509" y="761"/>
                  </a:cubicBezTo>
                  <a:cubicBezTo>
                    <a:pt x="3476" y="828"/>
                    <a:pt x="3476" y="861"/>
                    <a:pt x="3459" y="912"/>
                  </a:cubicBezTo>
                  <a:cubicBezTo>
                    <a:pt x="3225" y="1663"/>
                    <a:pt x="2356" y="2349"/>
                    <a:pt x="1671" y="2599"/>
                  </a:cubicBezTo>
                  <a:cubicBezTo>
                    <a:pt x="1287" y="2683"/>
                    <a:pt x="886" y="2766"/>
                    <a:pt x="518" y="2783"/>
                  </a:cubicBezTo>
                  <a:cubicBezTo>
                    <a:pt x="585" y="2516"/>
                    <a:pt x="919" y="2265"/>
                    <a:pt x="1170" y="2081"/>
                  </a:cubicBezTo>
                  <a:cubicBezTo>
                    <a:pt x="1220" y="2031"/>
                    <a:pt x="1287" y="1964"/>
                    <a:pt x="1354" y="1931"/>
                  </a:cubicBezTo>
                  <a:cubicBezTo>
                    <a:pt x="1721" y="1663"/>
                    <a:pt x="2122" y="1413"/>
                    <a:pt x="2523" y="1179"/>
                  </a:cubicBezTo>
                  <a:cubicBezTo>
                    <a:pt x="2557" y="1146"/>
                    <a:pt x="2590" y="1079"/>
                    <a:pt x="2557" y="1029"/>
                  </a:cubicBezTo>
                  <a:cubicBezTo>
                    <a:pt x="2532" y="1004"/>
                    <a:pt x="2490" y="989"/>
                    <a:pt x="2456" y="989"/>
                  </a:cubicBezTo>
                  <a:cubicBezTo>
                    <a:pt x="2443" y="989"/>
                    <a:pt x="2432" y="991"/>
                    <a:pt x="2423" y="995"/>
                  </a:cubicBezTo>
                  <a:cubicBezTo>
                    <a:pt x="2005" y="1229"/>
                    <a:pt x="1604" y="1480"/>
                    <a:pt x="1220" y="1764"/>
                  </a:cubicBezTo>
                  <a:cubicBezTo>
                    <a:pt x="1170" y="1814"/>
                    <a:pt x="1103" y="1864"/>
                    <a:pt x="1036" y="1914"/>
                  </a:cubicBezTo>
                  <a:cubicBezTo>
                    <a:pt x="776" y="2109"/>
                    <a:pt x="465" y="2345"/>
                    <a:pt x="340" y="2645"/>
                  </a:cubicBezTo>
                  <a:lnTo>
                    <a:pt x="340" y="2645"/>
                  </a:lnTo>
                  <a:cubicBezTo>
                    <a:pt x="622" y="1911"/>
                    <a:pt x="1231" y="778"/>
                    <a:pt x="2390" y="410"/>
                  </a:cubicBezTo>
                  <a:lnTo>
                    <a:pt x="2423" y="410"/>
                  </a:lnTo>
                  <a:cubicBezTo>
                    <a:pt x="2813" y="270"/>
                    <a:pt x="3119" y="206"/>
                    <a:pt x="3317" y="206"/>
                  </a:cubicBezTo>
                  <a:close/>
                  <a:moveTo>
                    <a:pt x="3307" y="0"/>
                  </a:moveTo>
                  <a:cubicBezTo>
                    <a:pt x="3015" y="0"/>
                    <a:pt x="2651" y="104"/>
                    <a:pt x="2339" y="193"/>
                  </a:cubicBezTo>
                  <a:lnTo>
                    <a:pt x="2306" y="193"/>
                  </a:lnTo>
                  <a:cubicBezTo>
                    <a:pt x="852" y="661"/>
                    <a:pt x="217" y="2248"/>
                    <a:pt x="17" y="2917"/>
                  </a:cubicBezTo>
                  <a:cubicBezTo>
                    <a:pt x="0" y="2950"/>
                    <a:pt x="17" y="3017"/>
                    <a:pt x="84" y="3034"/>
                  </a:cubicBezTo>
                  <a:lnTo>
                    <a:pt x="101" y="3034"/>
                  </a:lnTo>
                  <a:cubicBezTo>
                    <a:pt x="134" y="3034"/>
                    <a:pt x="184" y="3017"/>
                    <a:pt x="217" y="3000"/>
                  </a:cubicBezTo>
                  <a:cubicBezTo>
                    <a:pt x="245" y="2912"/>
                    <a:pt x="279" y="2808"/>
                    <a:pt x="322" y="2693"/>
                  </a:cubicBezTo>
                  <a:lnTo>
                    <a:pt x="322" y="2693"/>
                  </a:lnTo>
                  <a:cubicBezTo>
                    <a:pt x="298" y="2764"/>
                    <a:pt x="284" y="2838"/>
                    <a:pt x="284" y="2917"/>
                  </a:cubicBezTo>
                  <a:cubicBezTo>
                    <a:pt x="284" y="2950"/>
                    <a:pt x="301" y="2983"/>
                    <a:pt x="334" y="3000"/>
                  </a:cubicBezTo>
                  <a:cubicBezTo>
                    <a:pt x="351" y="3017"/>
                    <a:pt x="385" y="3017"/>
                    <a:pt x="418" y="3017"/>
                  </a:cubicBezTo>
                  <a:cubicBezTo>
                    <a:pt x="852" y="3000"/>
                    <a:pt x="1287" y="2933"/>
                    <a:pt x="1721" y="2816"/>
                  </a:cubicBezTo>
                  <a:cubicBezTo>
                    <a:pt x="2456" y="2532"/>
                    <a:pt x="3392" y="1780"/>
                    <a:pt x="3643" y="978"/>
                  </a:cubicBezTo>
                  <a:cubicBezTo>
                    <a:pt x="3643" y="945"/>
                    <a:pt x="3676" y="895"/>
                    <a:pt x="3693" y="845"/>
                  </a:cubicBezTo>
                  <a:cubicBezTo>
                    <a:pt x="3776" y="611"/>
                    <a:pt x="3893" y="277"/>
                    <a:pt x="3676" y="93"/>
                  </a:cubicBezTo>
                  <a:cubicBezTo>
                    <a:pt x="3581" y="26"/>
                    <a:pt x="3453" y="0"/>
                    <a:pt x="3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3" name="Google Shape;5483;p49"/>
            <p:cNvSpPr/>
            <p:nvPr/>
          </p:nvSpPr>
          <p:spPr>
            <a:xfrm rot="10505833">
              <a:off x="4091741" y="210483"/>
              <a:ext cx="178775" cy="155436"/>
            </a:xfrm>
            <a:custGeom>
              <a:avLst/>
              <a:gdLst/>
              <a:ahLst/>
              <a:cxnLst/>
              <a:rect l="l" t="t" r="r" b="b"/>
              <a:pathLst>
                <a:path w="3761" h="3270" extrusionOk="0">
                  <a:moveTo>
                    <a:pt x="100" y="1"/>
                  </a:moveTo>
                  <a:cubicBezTo>
                    <a:pt x="58" y="1"/>
                    <a:pt x="18" y="43"/>
                    <a:pt x="18" y="95"/>
                  </a:cubicBezTo>
                  <a:cubicBezTo>
                    <a:pt x="1" y="145"/>
                    <a:pt x="34" y="212"/>
                    <a:pt x="101" y="212"/>
                  </a:cubicBezTo>
                  <a:cubicBezTo>
                    <a:pt x="753" y="279"/>
                    <a:pt x="2340" y="596"/>
                    <a:pt x="3025" y="1866"/>
                  </a:cubicBezTo>
                  <a:lnTo>
                    <a:pt x="3042" y="1883"/>
                  </a:lnTo>
                  <a:cubicBezTo>
                    <a:pt x="3343" y="2451"/>
                    <a:pt x="3460" y="2802"/>
                    <a:pt x="3376" y="2969"/>
                  </a:cubicBezTo>
                  <a:cubicBezTo>
                    <a:pt x="3343" y="3036"/>
                    <a:pt x="3259" y="3057"/>
                    <a:pt x="3161" y="3057"/>
                  </a:cubicBezTo>
                  <a:cubicBezTo>
                    <a:pt x="3063" y="3057"/>
                    <a:pt x="2950" y="3036"/>
                    <a:pt x="2858" y="3019"/>
                  </a:cubicBezTo>
                  <a:cubicBezTo>
                    <a:pt x="2791" y="3019"/>
                    <a:pt x="2758" y="2986"/>
                    <a:pt x="2708" y="2986"/>
                  </a:cubicBezTo>
                  <a:cubicBezTo>
                    <a:pt x="1956" y="2885"/>
                    <a:pt x="1104" y="2150"/>
                    <a:pt x="719" y="1532"/>
                  </a:cubicBezTo>
                  <a:cubicBezTo>
                    <a:pt x="552" y="1181"/>
                    <a:pt x="435" y="813"/>
                    <a:pt x="335" y="446"/>
                  </a:cubicBezTo>
                  <a:lnTo>
                    <a:pt x="335" y="446"/>
                  </a:lnTo>
                  <a:cubicBezTo>
                    <a:pt x="619" y="463"/>
                    <a:pt x="920" y="730"/>
                    <a:pt x="1137" y="947"/>
                  </a:cubicBezTo>
                  <a:cubicBezTo>
                    <a:pt x="1204" y="1014"/>
                    <a:pt x="1271" y="1064"/>
                    <a:pt x="1338" y="1114"/>
                  </a:cubicBezTo>
                  <a:cubicBezTo>
                    <a:pt x="1672" y="1432"/>
                    <a:pt x="1973" y="1766"/>
                    <a:pt x="2273" y="2117"/>
                  </a:cubicBezTo>
                  <a:cubicBezTo>
                    <a:pt x="2294" y="2138"/>
                    <a:pt x="2329" y="2159"/>
                    <a:pt x="2364" y="2159"/>
                  </a:cubicBezTo>
                  <a:cubicBezTo>
                    <a:pt x="2385" y="2159"/>
                    <a:pt x="2405" y="2152"/>
                    <a:pt x="2424" y="2133"/>
                  </a:cubicBezTo>
                  <a:cubicBezTo>
                    <a:pt x="2457" y="2100"/>
                    <a:pt x="2474" y="2033"/>
                    <a:pt x="2440" y="1983"/>
                  </a:cubicBezTo>
                  <a:cubicBezTo>
                    <a:pt x="2140" y="1632"/>
                    <a:pt x="1839" y="1281"/>
                    <a:pt x="1471" y="964"/>
                  </a:cubicBezTo>
                  <a:cubicBezTo>
                    <a:pt x="1421" y="930"/>
                    <a:pt x="1354" y="864"/>
                    <a:pt x="1287" y="797"/>
                  </a:cubicBezTo>
                  <a:cubicBezTo>
                    <a:pt x="1034" y="543"/>
                    <a:pt x="686" y="249"/>
                    <a:pt x="317" y="249"/>
                  </a:cubicBezTo>
                  <a:cubicBezTo>
                    <a:pt x="273" y="249"/>
                    <a:pt x="229" y="253"/>
                    <a:pt x="185" y="262"/>
                  </a:cubicBezTo>
                  <a:cubicBezTo>
                    <a:pt x="168" y="262"/>
                    <a:pt x="135" y="279"/>
                    <a:pt x="118" y="295"/>
                  </a:cubicBezTo>
                  <a:cubicBezTo>
                    <a:pt x="101" y="312"/>
                    <a:pt x="101" y="362"/>
                    <a:pt x="101" y="379"/>
                  </a:cubicBezTo>
                  <a:cubicBezTo>
                    <a:pt x="201" y="813"/>
                    <a:pt x="369" y="1231"/>
                    <a:pt x="552" y="1632"/>
                  </a:cubicBezTo>
                  <a:cubicBezTo>
                    <a:pt x="953" y="2317"/>
                    <a:pt x="1856" y="3103"/>
                    <a:pt x="2708" y="3203"/>
                  </a:cubicBezTo>
                  <a:cubicBezTo>
                    <a:pt x="2758" y="3203"/>
                    <a:pt x="2791" y="3219"/>
                    <a:pt x="2841" y="3219"/>
                  </a:cubicBezTo>
                  <a:cubicBezTo>
                    <a:pt x="2942" y="3236"/>
                    <a:pt x="3042" y="3270"/>
                    <a:pt x="3176" y="3270"/>
                  </a:cubicBezTo>
                  <a:cubicBezTo>
                    <a:pt x="3343" y="3270"/>
                    <a:pt x="3510" y="3219"/>
                    <a:pt x="3593" y="3103"/>
                  </a:cubicBezTo>
                  <a:cubicBezTo>
                    <a:pt x="3760" y="2802"/>
                    <a:pt x="3510" y="2284"/>
                    <a:pt x="3259" y="1799"/>
                  </a:cubicBezTo>
                  <a:lnTo>
                    <a:pt x="3226" y="1783"/>
                  </a:lnTo>
                  <a:cubicBezTo>
                    <a:pt x="2724" y="813"/>
                    <a:pt x="1605" y="179"/>
                    <a:pt x="135" y="11"/>
                  </a:cubicBezTo>
                  <a:cubicBezTo>
                    <a:pt x="124" y="4"/>
                    <a:pt x="112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4" name="Google Shape;5484;p49"/>
            <p:cNvSpPr/>
            <p:nvPr/>
          </p:nvSpPr>
          <p:spPr>
            <a:xfrm rot="10505833">
              <a:off x="3749908" y="239797"/>
              <a:ext cx="178728" cy="155436"/>
            </a:xfrm>
            <a:custGeom>
              <a:avLst/>
              <a:gdLst/>
              <a:ahLst/>
              <a:cxnLst/>
              <a:rect l="l" t="t" r="r" b="b"/>
              <a:pathLst>
                <a:path w="3760" h="3270" extrusionOk="0">
                  <a:moveTo>
                    <a:pt x="107" y="1"/>
                  </a:moveTo>
                  <a:cubicBezTo>
                    <a:pt x="57" y="1"/>
                    <a:pt x="17" y="43"/>
                    <a:pt x="17" y="95"/>
                  </a:cubicBezTo>
                  <a:cubicBezTo>
                    <a:pt x="0" y="145"/>
                    <a:pt x="50" y="212"/>
                    <a:pt x="100" y="212"/>
                  </a:cubicBezTo>
                  <a:cubicBezTo>
                    <a:pt x="752" y="279"/>
                    <a:pt x="2356" y="596"/>
                    <a:pt x="3024" y="1866"/>
                  </a:cubicBezTo>
                  <a:lnTo>
                    <a:pt x="3058" y="1883"/>
                  </a:lnTo>
                  <a:cubicBezTo>
                    <a:pt x="3342" y="2451"/>
                    <a:pt x="3475" y="2802"/>
                    <a:pt x="3392" y="2969"/>
                  </a:cubicBezTo>
                  <a:cubicBezTo>
                    <a:pt x="3358" y="3036"/>
                    <a:pt x="3275" y="3057"/>
                    <a:pt x="3175" y="3057"/>
                  </a:cubicBezTo>
                  <a:cubicBezTo>
                    <a:pt x="3074" y="3057"/>
                    <a:pt x="2957" y="3036"/>
                    <a:pt x="2857" y="3019"/>
                  </a:cubicBezTo>
                  <a:cubicBezTo>
                    <a:pt x="2807" y="3019"/>
                    <a:pt x="2757" y="2986"/>
                    <a:pt x="2724" y="2986"/>
                  </a:cubicBezTo>
                  <a:cubicBezTo>
                    <a:pt x="1938" y="2885"/>
                    <a:pt x="1086" y="2150"/>
                    <a:pt x="719" y="1532"/>
                  </a:cubicBezTo>
                  <a:cubicBezTo>
                    <a:pt x="551" y="1181"/>
                    <a:pt x="418" y="813"/>
                    <a:pt x="317" y="446"/>
                  </a:cubicBezTo>
                  <a:lnTo>
                    <a:pt x="317" y="446"/>
                  </a:lnTo>
                  <a:cubicBezTo>
                    <a:pt x="602" y="463"/>
                    <a:pt x="902" y="713"/>
                    <a:pt x="1136" y="947"/>
                  </a:cubicBezTo>
                  <a:cubicBezTo>
                    <a:pt x="1186" y="1014"/>
                    <a:pt x="1253" y="1064"/>
                    <a:pt x="1320" y="1114"/>
                  </a:cubicBezTo>
                  <a:cubicBezTo>
                    <a:pt x="1671" y="1432"/>
                    <a:pt x="1988" y="1766"/>
                    <a:pt x="2272" y="2117"/>
                  </a:cubicBezTo>
                  <a:cubicBezTo>
                    <a:pt x="2304" y="2138"/>
                    <a:pt x="2342" y="2159"/>
                    <a:pt x="2375" y="2159"/>
                  </a:cubicBezTo>
                  <a:cubicBezTo>
                    <a:pt x="2394" y="2159"/>
                    <a:pt x="2410" y="2152"/>
                    <a:pt x="2423" y="2133"/>
                  </a:cubicBezTo>
                  <a:cubicBezTo>
                    <a:pt x="2473" y="2100"/>
                    <a:pt x="2490" y="2033"/>
                    <a:pt x="2439" y="1983"/>
                  </a:cubicBezTo>
                  <a:cubicBezTo>
                    <a:pt x="2155" y="1632"/>
                    <a:pt x="1821" y="1281"/>
                    <a:pt x="1470" y="964"/>
                  </a:cubicBezTo>
                  <a:cubicBezTo>
                    <a:pt x="1404" y="930"/>
                    <a:pt x="1337" y="864"/>
                    <a:pt x="1270" y="797"/>
                  </a:cubicBezTo>
                  <a:cubicBezTo>
                    <a:pt x="1015" y="557"/>
                    <a:pt x="666" y="250"/>
                    <a:pt x="295" y="250"/>
                  </a:cubicBezTo>
                  <a:cubicBezTo>
                    <a:pt x="252" y="250"/>
                    <a:pt x="210" y="254"/>
                    <a:pt x="167" y="262"/>
                  </a:cubicBezTo>
                  <a:cubicBezTo>
                    <a:pt x="150" y="262"/>
                    <a:pt x="134" y="279"/>
                    <a:pt x="100" y="295"/>
                  </a:cubicBezTo>
                  <a:cubicBezTo>
                    <a:pt x="84" y="312"/>
                    <a:pt x="84" y="362"/>
                    <a:pt x="84" y="379"/>
                  </a:cubicBezTo>
                  <a:cubicBezTo>
                    <a:pt x="184" y="813"/>
                    <a:pt x="368" y="1231"/>
                    <a:pt x="551" y="1632"/>
                  </a:cubicBezTo>
                  <a:cubicBezTo>
                    <a:pt x="936" y="2317"/>
                    <a:pt x="1838" y="3103"/>
                    <a:pt x="2690" y="3203"/>
                  </a:cubicBezTo>
                  <a:cubicBezTo>
                    <a:pt x="2740" y="3203"/>
                    <a:pt x="2774" y="3219"/>
                    <a:pt x="2824" y="3219"/>
                  </a:cubicBezTo>
                  <a:cubicBezTo>
                    <a:pt x="2924" y="3236"/>
                    <a:pt x="3024" y="3270"/>
                    <a:pt x="3158" y="3270"/>
                  </a:cubicBezTo>
                  <a:cubicBezTo>
                    <a:pt x="3325" y="3270"/>
                    <a:pt x="3492" y="3219"/>
                    <a:pt x="3592" y="3103"/>
                  </a:cubicBezTo>
                  <a:cubicBezTo>
                    <a:pt x="3759" y="2802"/>
                    <a:pt x="3509" y="2284"/>
                    <a:pt x="3258" y="1799"/>
                  </a:cubicBezTo>
                  <a:lnTo>
                    <a:pt x="3241" y="1783"/>
                  </a:lnTo>
                  <a:cubicBezTo>
                    <a:pt x="2506" y="429"/>
                    <a:pt x="835" y="95"/>
                    <a:pt x="150" y="11"/>
                  </a:cubicBezTo>
                  <a:cubicBezTo>
                    <a:pt x="136" y="4"/>
                    <a:pt x="121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5" name="Google Shape;5485;p49"/>
            <p:cNvSpPr/>
            <p:nvPr/>
          </p:nvSpPr>
          <p:spPr>
            <a:xfrm rot="10505833">
              <a:off x="3525077" y="383885"/>
              <a:ext cx="185858" cy="144265"/>
            </a:xfrm>
            <a:custGeom>
              <a:avLst/>
              <a:gdLst/>
              <a:ahLst/>
              <a:cxnLst/>
              <a:rect l="l" t="t" r="r" b="b"/>
              <a:pathLst>
                <a:path w="3910" h="3035" extrusionOk="0">
                  <a:moveTo>
                    <a:pt x="3334" y="227"/>
                  </a:moveTo>
                  <a:cubicBezTo>
                    <a:pt x="3433" y="227"/>
                    <a:pt x="3503" y="244"/>
                    <a:pt x="3542" y="277"/>
                  </a:cubicBezTo>
                  <a:cubicBezTo>
                    <a:pt x="3659" y="361"/>
                    <a:pt x="3576" y="612"/>
                    <a:pt x="3509" y="779"/>
                  </a:cubicBezTo>
                  <a:cubicBezTo>
                    <a:pt x="3492" y="846"/>
                    <a:pt x="3492" y="896"/>
                    <a:pt x="3459" y="929"/>
                  </a:cubicBezTo>
                  <a:cubicBezTo>
                    <a:pt x="3208" y="1681"/>
                    <a:pt x="2356" y="2366"/>
                    <a:pt x="1671" y="2617"/>
                  </a:cubicBezTo>
                  <a:cubicBezTo>
                    <a:pt x="1287" y="2700"/>
                    <a:pt x="902" y="2784"/>
                    <a:pt x="518" y="2817"/>
                  </a:cubicBezTo>
                  <a:cubicBezTo>
                    <a:pt x="585" y="2516"/>
                    <a:pt x="902" y="2266"/>
                    <a:pt x="1170" y="2082"/>
                  </a:cubicBezTo>
                  <a:cubicBezTo>
                    <a:pt x="1237" y="2032"/>
                    <a:pt x="1287" y="1982"/>
                    <a:pt x="1353" y="1932"/>
                  </a:cubicBezTo>
                  <a:cubicBezTo>
                    <a:pt x="1704" y="1664"/>
                    <a:pt x="2105" y="1414"/>
                    <a:pt x="2506" y="1180"/>
                  </a:cubicBezTo>
                  <a:cubicBezTo>
                    <a:pt x="2540" y="1146"/>
                    <a:pt x="2573" y="1079"/>
                    <a:pt x="2540" y="1029"/>
                  </a:cubicBezTo>
                  <a:cubicBezTo>
                    <a:pt x="2515" y="1005"/>
                    <a:pt x="2473" y="989"/>
                    <a:pt x="2439" y="989"/>
                  </a:cubicBezTo>
                  <a:cubicBezTo>
                    <a:pt x="2426" y="989"/>
                    <a:pt x="2415" y="991"/>
                    <a:pt x="2406" y="996"/>
                  </a:cubicBezTo>
                  <a:cubicBezTo>
                    <a:pt x="2005" y="1230"/>
                    <a:pt x="1604" y="1480"/>
                    <a:pt x="1237" y="1765"/>
                  </a:cubicBezTo>
                  <a:cubicBezTo>
                    <a:pt x="1170" y="1815"/>
                    <a:pt x="1103" y="1865"/>
                    <a:pt x="1036" y="1915"/>
                  </a:cubicBezTo>
                  <a:cubicBezTo>
                    <a:pt x="809" y="2085"/>
                    <a:pt x="543" y="2287"/>
                    <a:pt x="396" y="2535"/>
                  </a:cubicBezTo>
                  <a:lnTo>
                    <a:pt x="396" y="2535"/>
                  </a:lnTo>
                  <a:cubicBezTo>
                    <a:pt x="688" y="1811"/>
                    <a:pt x="1295" y="776"/>
                    <a:pt x="2406" y="428"/>
                  </a:cubicBezTo>
                  <a:lnTo>
                    <a:pt x="2423" y="428"/>
                  </a:lnTo>
                  <a:cubicBezTo>
                    <a:pt x="2824" y="294"/>
                    <a:pt x="3136" y="227"/>
                    <a:pt x="3334" y="227"/>
                  </a:cubicBezTo>
                  <a:close/>
                  <a:moveTo>
                    <a:pt x="3318" y="1"/>
                  </a:moveTo>
                  <a:cubicBezTo>
                    <a:pt x="3030" y="1"/>
                    <a:pt x="2662" y="105"/>
                    <a:pt x="2339" y="194"/>
                  </a:cubicBezTo>
                  <a:lnTo>
                    <a:pt x="2323" y="194"/>
                  </a:lnTo>
                  <a:cubicBezTo>
                    <a:pt x="852" y="662"/>
                    <a:pt x="234" y="2249"/>
                    <a:pt x="17" y="2917"/>
                  </a:cubicBezTo>
                  <a:cubicBezTo>
                    <a:pt x="0" y="2951"/>
                    <a:pt x="17" y="3018"/>
                    <a:pt x="84" y="3034"/>
                  </a:cubicBezTo>
                  <a:lnTo>
                    <a:pt x="100" y="3034"/>
                  </a:lnTo>
                  <a:cubicBezTo>
                    <a:pt x="150" y="3034"/>
                    <a:pt x="184" y="3001"/>
                    <a:pt x="234" y="3001"/>
                  </a:cubicBezTo>
                  <a:cubicBezTo>
                    <a:pt x="250" y="2946"/>
                    <a:pt x="269" y="2884"/>
                    <a:pt x="292" y="2817"/>
                  </a:cubicBezTo>
                  <a:lnTo>
                    <a:pt x="292" y="2817"/>
                  </a:lnTo>
                  <a:cubicBezTo>
                    <a:pt x="287" y="2850"/>
                    <a:pt x="284" y="2883"/>
                    <a:pt x="284" y="2917"/>
                  </a:cubicBezTo>
                  <a:cubicBezTo>
                    <a:pt x="284" y="2951"/>
                    <a:pt x="318" y="2984"/>
                    <a:pt x="334" y="3001"/>
                  </a:cubicBezTo>
                  <a:cubicBezTo>
                    <a:pt x="351" y="3018"/>
                    <a:pt x="401" y="3018"/>
                    <a:pt x="418" y="3018"/>
                  </a:cubicBezTo>
                  <a:cubicBezTo>
                    <a:pt x="852" y="3001"/>
                    <a:pt x="1287" y="2934"/>
                    <a:pt x="1738" y="2817"/>
                  </a:cubicBezTo>
                  <a:cubicBezTo>
                    <a:pt x="2456" y="2533"/>
                    <a:pt x="3409" y="1781"/>
                    <a:pt x="3659" y="979"/>
                  </a:cubicBezTo>
                  <a:cubicBezTo>
                    <a:pt x="3659" y="946"/>
                    <a:pt x="3676" y="896"/>
                    <a:pt x="3693" y="846"/>
                  </a:cubicBezTo>
                  <a:cubicBezTo>
                    <a:pt x="3776" y="612"/>
                    <a:pt x="3910" y="277"/>
                    <a:pt x="3676" y="94"/>
                  </a:cubicBezTo>
                  <a:cubicBezTo>
                    <a:pt x="3587" y="27"/>
                    <a:pt x="3462" y="1"/>
                    <a:pt x="3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6" name="Google Shape;5486;p49"/>
            <p:cNvSpPr/>
            <p:nvPr/>
          </p:nvSpPr>
          <p:spPr>
            <a:xfrm rot="10505833">
              <a:off x="3218960" y="392625"/>
              <a:ext cx="185905" cy="144978"/>
            </a:xfrm>
            <a:custGeom>
              <a:avLst/>
              <a:gdLst/>
              <a:ahLst/>
              <a:cxnLst/>
              <a:rect l="l" t="t" r="r" b="b"/>
              <a:pathLst>
                <a:path w="3911" h="3050" extrusionOk="0">
                  <a:moveTo>
                    <a:pt x="3324" y="0"/>
                  </a:moveTo>
                  <a:cubicBezTo>
                    <a:pt x="3035" y="0"/>
                    <a:pt x="2665" y="109"/>
                    <a:pt x="2340" y="210"/>
                  </a:cubicBezTo>
                  <a:lnTo>
                    <a:pt x="2323" y="210"/>
                  </a:lnTo>
                  <a:cubicBezTo>
                    <a:pt x="853" y="661"/>
                    <a:pt x="235" y="2248"/>
                    <a:pt x="18" y="2916"/>
                  </a:cubicBezTo>
                  <a:cubicBezTo>
                    <a:pt x="1" y="2966"/>
                    <a:pt x="18" y="3017"/>
                    <a:pt x="84" y="3050"/>
                  </a:cubicBezTo>
                  <a:lnTo>
                    <a:pt x="101" y="3050"/>
                  </a:lnTo>
                  <a:cubicBezTo>
                    <a:pt x="151" y="3050"/>
                    <a:pt x="185" y="3017"/>
                    <a:pt x="201" y="3017"/>
                  </a:cubicBezTo>
                  <a:cubicBezTo>
                    <a:pt x="419" y="2382"/>
                    <a:pt x="1003" y="861"/>
                    <a:pt x="2374" y="427"/>
                  </a:cubicBezTo>
                  <a:lnTo>
                    <a:pt x="2407" y="427"/>
                  </a:lnTo>
                  <a:cubicBezTo>
                    <a:pt x="2794" y="298"/>
                    <a:pt x="3098" y="231"/>
                    <a:pt x="3297" y="231"/>
                  </a:cubicBezTo>
                  <a:cubicBezTo>
                    <a:pt x="3407" y="231"/>
                    <a:pt x="3485" y="251"/>
                    <a:pt x="3526" y="293"/>
                  </a:cubicBezTo>
                  <a:cubicBezTo>
                    <a:pt x="3627" y="377"/>
                    <a:pt x="3543" y="611"/>
                    <a:pt x="3493" y="794"/>
                  </a:cubicBezTo>
                  <a:cubicBezTo>
                    <a:pt x="3460" y="844"/>
                    <a:pt x="3443" y="895"/>
                    <a:pt x="3443" y="928"/>
                  </a:cubicBezTo>
                  <a:cubicBezTo>
                    <a:pt x="3209" y="1680"/>
                    <a:pt x="2340" y="2382"/>
                    <a:pt x="1655" y="2616"/>
                  </a:cubicBezTo>
                  <a:cubicBezTo>
                    <a:pt x="1287" y="2699"/>
                    <a:pt x="886" y="2799"/>
                    <a:pt x="519" y="2816"/>
                  </a:cubicBezTo>
                  <a:cubicBezTo>
                    <a:pt x="586" y="2515"/>
                    <a:pt x="903" y="2265"/>
                    <a:pt x="1171" y="2081"/>
                  </a:cubicBezTo>
                  <a:cubicBezTo>
                    <a:pt x="1237" y="2047"/>
                    <a:pt x="1287" y="1981"/>
                    <a:pt x="1354" y="1930"/>
                  </a:cubicBezTo>
                  <a:cubicBezTo>
                    <a:pt x="1705" y="1663"/>
                    <a:pt x="2106" y="1413"/>
                    <a:pt x="2507" y="1179"/>
                  </a:cubicBezTo>
                  <a:cubicBezTo>
                    <a:pt x="2541" y="1145"/>
                    <a:pt x="2574" y="1078"/>
                    <a:pt x="2541" y="1045"/>
                  </a:cubicBezTo>
                  <a:cubicBezTo>
                    <a:pt x="2516" y="1007"/>
                    <a:pt x="2472" y="989"/>
                    <a:pt x="2437" y="989"/>
                  </a:cubicBezTo>
                  <a:cubicBezTo>
                    <a:pt x="2426" y="989"/>
                    <a:pt x="2415" y="991"/>
                    <a:pt x="2407" y="995"/>
                  </a:cubicBezTo>
                  <a:cubicBezTo>
                    <a:pt x="2006" y="1229"/>
                    <a:pt x="1605" y="1479"/>
                    <a:pt x="1237" y="1763"/>
                  </a:cubicBezTo>
                  <a:cubicBezTo>
                    <a:pt x="1171" y="1814"/>
                    <a:pt x="1104" y="1880"/>
                    <a:pt x="1037" y="1914"/>
                  </a:cubicBezTo>
                  <a:cubicBezTo>
                    <a:pt x="703" y="2164"/>
                    <a:pt x="285" y="2482"/>
                    <a:pt x="285" y="2916"/>
                  </a:cubicBezTo>
                  <a:cubicBezTo>
                    <a:pt x="285" y="2966"/>
                    <a:pt x="318" y="2983"/>
                    <a:pt x="335" y="3000"/>
                  </a:cubicBezTo>
                  <a:cubicBezTo>
                    <a:pt x="352" y="3017"/>
                    <a:pt x="402" y="3017"/>
                    <a:pt x="419" y="3017"/>
                  </a:cubicBezTo>
                  <a:cubicBezTo>
                    <a:pt x="853" y="3000"/>
                    <a:pt x="1287" y="2933"/>
                    <a:pt x="1722" y="2816"/>
                  </a:cubicBezTo>
                  <a:cubicBezTo>
                    <a:pt x="2457" y="2549"/>
                    <a:pt x="3393" y="1797"/>
                    <a:pt x="3660" y="978"/>
                  </a:cubicBezTo>
                  <a:cubicBezTo>
                    <a:pt x="3660" y="928"/>
                    <a:pt x="3677" y="878"/>
                    <a:pt x="3693" y="828"/>
                  </a:cubicBezTo>
                  <a:cubicBezTo>
                    <a:pt x="3777" y="627"/>
                    <a:pt x="3911" y="293"/>
                    <a:pt x="3677" y="93"/>
                  </a:cubicBezTo>
                  <a:cubicBezTo>
                    <a:pt x="3589" y="26"/>
                    <a:pt x="3466" y="0"/>
                    <a:pt x="3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7" name="Google Shape;5487;p49"/>
            <p:cNvSpPr/>
            <p:nvPr/>
          </p:nvSpPr>
          <p:spPr>
            <a:xfrm rot="10505833">
              <a:off x="3368576" y="244589"/>
              <a:ext cx="178728" cy="156672"/>
            </a:xfrm>
            <a:custGeom>
              <a:avLst/>
              <a:gdLst/>
              <a:ahLst/>
              <a:cxnLst/>
              <a:rect l="l" t="t" r="r" b="b"/>
              <a:pathLst>
                <a:path w="3760" h="3296" extrusionOk="0">
                  <a:moveTo>
                    <a:pt x="125" y="1"/>
                  </a:moveTo>
                  <a:cubicBezTo>
                    <a:pt x="71" y="1"/>
                    <a:pt x="32" y="44"/>
                    <a:pt x="17" y="87"/>
                  </a:cubicBezTo>
                  <a:cubicBezTo>
                    <a:pt x="0" y="154"/>
                    <a:pt x="34" y="221"/>
                    <a:pt x="101" y="221"/>
                  </a:cubicBezTo>
                  <a:cubicBezTo>
                    <a:pt x="752" y="305"/>
                    <a:pt x="2340" y="622"/>
                    <a:pt x="3025" y="1892"/>
                  </a:cubicBezTo>
                  <a:lnTo>
                    <a:pt x="3041" y="1909"/>
                  </a:lnTo>
                  <a:cubicBezTo>
                    <a:pt x="3342" y="2477"/>
                    <a:pt x="3459" y="2828"/>
                    <a:pt x="3376" y="2995"/>
                  </a:cubicBezTo>
                  <a:cubicBezTo>
                    <a:pt x="3351" y="3061"/>
                    <a:pt x="3267" y="3082"/>
                    <a:pt x="3167" y="3082"/>
                  </a:cubicBezTo>
                  <a:cubicBezTo>
                    <a:pt x="3066" y="3082"/>
                    <a:pt x="2950" y="3061"/>
                    <a:pt x="2858" y="3045"/>
                  </a:cubicBezTo>
                  <a:cubicBezTo>
                    <a:pt x="2824" y="3045"/>
                    <a:pt x="2774" y="3011"/>
                    <a:pt x="2741" y="3011"/>
                  </a:cubicBezTo>
                  <a:cubicBezTo>
                    <a:pt x="1955" y="2928"/>
                    <a:pt x="1103" y="2209"/>
                    <a:pt x="736" y="1574"/>
                  </a:cubicBezTo>
                  <a:cubicBezTo>
                    <a:pt x="569" y="1224"/>
                    <a:pt x="435" y="873"/>
                    <a:pt x="335" y="488"/>
                  </a:cubicBezTo>
                  <a:lnTo>
                    <a:pt x="335" y="488"/>
                  </a:lnTo>
                  <a:cubicBezTo>
                    <a:pt x="619" y="505"/>
                    <a:pt x="919" y="756"/>
                    <a:pt x="1153" y="990"/>
                  </a:cubicBezTo>
                  <a:cubicBezTo>
                    <a:pt x="1203" y="1056"/>
                    <a:pt x="1270" y="1123"/>
                    <a:pt x="1337" y="1157"/>
                  </a:cubicBezTo>
                  <a:cubicBezTo>
                    <a:pt x="1671" y="1457"/>
                    <a:pt x="1989" y="1792"/>
                    <a:pt x="2273" y="2143"/>
                  </a:cubicBezTo>
                  <a:cubicBezTo>
                    <a:pt x="2305" y="2164"/>
                    <a:pt x="2336" y="2185"/>
                    <a:pt x="2368" y="2185"/>
                  </a:cubicBezTo>
                  <a:cubicBezTo>
                    <a:pt x="2386" y="2185"/>
                    <a:pt x="2405" y="2178"/>
                    <a:pt x="2423" y="2159"/>
                  </a:cubicBezTo>
                  <a:cubicBezTo>
                    <a:pt x="2457" y="2126"/>
                    <a:pt x="2490" y="2059"/>
                    <a:pt x="2440" y="2009"/>
                  </a:cubicBezTo>
                  <a:cubicBezTo>
                    <a:pt x="2156" y="1641"/>
                    <a:pt x="1838" y="1307"/>
                    <a:pt x="1488" y="990"/>
                  </a:cubicBezTo>
                  <a:cubicBezTo>
                    <a:pt x="1421" y="956"/>
                    <a:pt x="1354" y="889"/>
                    <a:pt x="1287" y="823"/>
                  </a:cubicBezTo>
                  <a:cubicBezTo>
                    <a:pt x="1032" y="583"/>
                    <a:pt x="683" y="275"/>
                    <a:pt x="312" y="275"/>
                  </a:cubicBezTo>
                  <a:cubicBezTo>
                    <a:pt x="270" y="275"/>
                    <a:pt x="227" y="279"/>
                    <a:pt x="184" y="288"/>
                  </a:cubicBezTo>
                  <a:cubicBezTo>
                    <a:pt x="168" y="288"/>
                    <a:pt x="151" y="305"/>
                    <a:pt x="117" y="321"/>
                  </a:cubicBezTo>
                  <a:cubicBezTo>
                    <a:pt x="101" y="338"/>
                    <a:pt x="101" y="388"/>
                    <a:pt x="101" y="405"/>
                  </a:cubicBezTo>
                  <a:cubicBezTo>
                    <a:pt x="201" y="839"/>
                    <a:pt x="368" y="1257"/>
                    <a:pt x="569" y="1658"/>
                  </a:cubicBezTo>
                  <a:cubicBezTo>
                    <a:pt x="953" y="2343"/>
                    <a:pt x="1855" y="3128"/>
                    <a:pt x="2707" y="3229"/>
                  </a:cubicBezTo>
                  <a:cubicBezTo>
                    <a:pt x="2757" y="3229"/>
                    <a:pt x="2791" y="3245"/>
                    <a:pt x="2841" y="3245"/>
                  </a:cubicBezTo>
                  <a:cubicBezTo>
                    <a:pt x="2941" y="3262"/>
                    <a:pt x="3075" y="3295"/>
                    <a:pt x="3192" y="3295"/>
                  </a:cubicBezTo>
                  <a:cubicBezTo>
                    <a:pt x="3359" y="3295"/>
                    <a:pt x="3509" y="3245"/>
                    <a:pt x="3593" y="3095"/>
                  </a:cubicBezTo>
                  <a:cubicBezTo>
                    <a:pt x="3760" y="2794"/>
                    <a:pt x="3509" y="2293"/>
                    <a:pt x="3259" y="1808"/>
                  </a:cubicBezTo>
                  <a:lnTo>
                    <a:pt x="3242" y="1792"/>
                  </a:lnTo>
                  <a:cubicBezTo>
                    <a:pt x="2741" y="823"/>
                    <a:pt x="1604" y="171"/>
                    <a:pt x="151" y="4"/>
                  </a:cubicBezTo>
                  <a:cubicBezTo>
                    <a:pt x="142" y="2"/>
                    <a:pt x="133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8" name="Google Shape;5488;p49"/>
            <p:cNvSpPr/>
            <p:nvPr/>
          </p:nvSpPr>
          <p:spPr>
            <a:xfrm rot="10505833">
              <a:off x="3035291" y="271626"/>
              <a:ext cx="177967" cy="157005"/>
            </a:xfrm>
            <a:custGeom>
              <a:avLst/>
              <a:gdLst/>
              <a:ahLst/>
              <a:cxnLst/>
              <a:rect l="l" t="t" r="r" b="b"/>
              <a:pathLst>
                <a:path w="3744" h="3303" extrusionOk="0">
                  <a:moveTo>
                    <a:pt x="110" y="1"/>
                  </a:moveTo>
                  <a:cubicBezTo>
                    <a:pt x="64" y="1"/>
                    <a:pt x="34" y="43"/>
                    <a:pt x="34" y="95"/>
                  </a:cubicBezTo>
                  <a:cubicBezTo>
                    <a:pt x="0" y="145"/>
                    <a:pt x="51" y="212"/>
                    <a:pt x="117" y="212"/>
                  </a:cubicBezTo>
                  <a:cubicBezTo>
                    <a:pt x="752" y="295"/>
                    <a:pt x="2373" y="613"/>
                    <a:pt x="3041" y="1883"/>
                  </a:cubicBezTo>
                  <a:lnTo>
                    <a:pt x="3058" y="1933"/>
                  </a:lnTo>
                  <a:cubicBezTo>
                    <a:pt x="3158" y="2133"/>
                    <a:pt x="3509" y="2785"/>
                    <a:pt x="3392" y="3019"/>
                  </a:cubicBezTo>
                  <a:cubicBezTo>
                    <a:pt x="3359" y="3077"/>
                    <a:pt x="3275" y="3098"/>
                    <a:pt x="3177" y="3098"/>
                  </a:cubicBezTo>
                  <a:cubicBezTo>
                    <a:pt x="3079" y="3098"/>
                    <a:pt x="2966" y="3077"/>
                    <a:pt x="2874" y="3052"/>
                  </a:cubicBezTo>
                  <a:cubicBezTo>
                    <a:pt x="2807" y="3052"/>
                    <a:pt x="2757" y="3035"/>
                    <a:pt x="2724" y="3035"/>
                  </a:cubicBezTo>
                  <a:cubicBezTo>
                    <a:pt x="1972" y="2935"/>
                    <a:pt x="1120" y="2200"/>
                    <a:pt x="736" y="1565"/>
                  </a:cubicBezTo>
                  <a:cubicBezTo>
                    <a:pt x="569" y="1214"/>
                    <a:pt x="452" y="863"/>
                    <a:pt x="335" y="479"/>
                  </a:cubicBezTo>
                  <a:lnTo>
                    <a:pt x="335" y="479"/>
                  </a:lnTo>
                  <a:cubicBezTo>
                    <a:pt x="635" y="513"/>
                    <a:pt x="919" y="780"/>
                    <a:pt x="1153" y="980"/>
                  </a:cubicBezTo>
                  <a:cubicBezTo>
                    <a:pt x="1220" y="1047"/>
                    <a:pt x="1287" y="1114"/>
                    <a:pt x="1337" y="1147"/>
                  </a:cubicBezTo>
                  <a:cubicBezTo>
                    <a:pt x="1671" y="1465"/>
                    <a:pt x="1989" y="1799"/>
                    <a:pt x="2290" y="2150"/>
                  </a:cubicBezTo>
                  <a:cubicBezTo>
                    <a:pt x="2311" y="2182"/>
                    <a:pt x="2347" y="2201"/>
                    <a:pt x="2378" y="2201"/>
                  </a:cubicBezTo>
                  <a:cubicBezTo>
                    <a:pt x="2395" y="2201"/>
                    <a:pt x="2411" y="2195"/>
                    <a:pt x="2423" y="2183"/>
                  </a:cubicBezTo>
                  <a:cubicBezTo>
                    <a:pt x="2473" y="2133"/>
                    <a:pt x="2490" y="2066"/>
                    <a:pt x="2457" y="2033"/>
                  </a:cubicBezTo>
                  <a:cubicBezTo>
                    <a:pt x="2156" y="1682"/>
                    <a:pt x="1838" y="1315"/>
                    <a:pt x="1488" y="1014"/>
                  </a:cubicBezTo>
                  <a:cubicBezTo>
                    <a:pt x="1421" y="964"/>
                    <a:pt x="1371" y="897"/>
                    <a:pt x="1304" y="847"/>
                  </a:cubicBezTo>
                  <a:cubicBezTo>
                    <a:pt x="1035" y="578"/>
                    <a:pt x="699" y="282"/>
                    <a:pt x="333" y="282"/>
                  </a:cubicBezTo>
                  <a:cubicBezTo>
                    <a:pt x="289" y="282"/>
                    <a:pt x="245" y="286"/>
                    <a:pt x="201" y="295"/>
                  </a:cubicBezTo>
                  <a:cubicBezTo>
                    <a:pt x="184" y="295"/>
                    <a:pt x="151" y="312"/>
                    <a:pt x="134" y="345"/>
                  </a:cubicBezTo>
                  <a:cubicBezTo>
                    <a:pt x="117" y="362"/>
                    <a:pt x="117" y="396"/>
                    <a:pt x="117" y="429"/>
                  </a:cubicBezTo>
                  <a:cubicBezTo>
                    <a:pt x="218" y="863"/>
                    <a:pt x="385" y="1281"/>
                    <a:pt x="569" y="1682"/>
                  </a:cubicBezTo>
                  <a:cubicBezTo>
                    <a:pt x="970" y="2367"/>
                    <a:pt x="1872" y="3136"/>
                    <a:pt x="2724" y="3236"/>
                  </a:cubicBezTo>
                  <a:cubicBezTo>
                    <a:pt x="2774" y="3236"/>
                    <a:pt x="2807" y="3269"/>
                    <a:pt x="2858" y="3269"/>
                  </a:cubicBezTo>
                  <a:cubicBezTo>
                    <a:pt x="2958" y="3286"/>
                    <a:pt x="3058" y="3303"/>
                    <a:pt x="3192" y="3303"/>
                  </a:cubicBezTo>
                  <a:cubicBezTo>
                    <a:pt x="3359" y="3303"/>
                    <a:pt x="3526" y="3269"/>
                    <a:pt x="3593" y="3102"/>
                  </a:cubicBezTo>
                  <a:cubicBezTo>
                    <a:pt x="3743" y="2802"/>
                    <a:pt x="3509" y="2284"/>
                    <a:pt x="3259" y="1816"/>
                  </a:cubicBezTo>
                  <a:lnTo>
                    <a:pt x="3242" y="1782"/>
                  </a:lnTo>
                  <a:cubicBezTo>
                    <a:pt x="2741" y="813"/>
                    <a:pt x="1621" y="178"/>
                    <a:pt x="151" y="11"/>
                  </a:cubicBezTo>
                  <a:cubicBezTo>
                    <a:pt x="136" y="4"/>
                    <a:pt x="122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489" name="Google Shape;5489;p49"/>
          <p:cNvGrpSpPr/>
          <p:nvPr/>
        </p:nvGrpSpPr>
        <p:grpSpPr>
          <a:xfrm>
            <a:off x="4986745" y="4399353"/>
            <a:ext cx="1414371" cy="342154"/>
            <a:chOff x="2669444" y="124828"/>
            <a:chExt cx="1414371" cy="342154"/>
          </a:xfrm>
        </p:grpSpPr>
        <p:sp>
          <p:nvSpPr>
            <p:cNvPr id="5490" name="Google Shape;5490;p49"/>
            <p:cNvSpPr/>
            <p:nvPr/>
          </p:nvSpPr>
          <p:spPr>
            <a:xfrm rot="10505833">
              <a:off x="2669348" y="283733"/>
              <a:ext cx="1414562" cy="58324"/>
            </a:xfrm>
            <a:custGeom>
              <a:avLst/>
              <a:gdLst/>
              <a:ahLst/>
              <a:cxnLst/>
              <a:rect l="l" t="t" r="r" b="b"/>
              <a:pathLst>
                <a:path w="29759" h="1227" extrusionOk="0">
                  <a:moveTo>
                    <a:pt x="5419" y="1"/>
                  </a:moveTo>
                  <a:cubicBezTo>
                    <a:pt x="4968" y="1"/>
                    <a:pt x="4520" y="17"/>
                    <a:pt x="4077" y="57"/>
                  </a:cubicBezTo>
                  <a:cubicBezTo>
                    <a:pt x="3426" y="107"/>
                    <a:pt x="2791" y="274"/>
                    <a:pt x="2172" y="441"/>
                  </a:cubicBezTo>
                  <a:cubicBezTo>
                    <a:pt x="1487" y="642"/>
                    <a:pt x="769" y="825"/>
                    <a:pt x="101" y="842"/>
                  </a:cubicBezTo>
                  <a:cubicBezTo>
                    <a:pt x="34" y="842"/>
                    <a:pt x="0" y="892"/>
                    <a:pt x="0" y="942"/>
                  </a:cubicBezTo>
                  <a:cubicBezTo>
                    <a:pt x="0" y="1009"/>
                    <a:pt x="34" y="1059"/>
                    <a:pt x="101" y="1059"/>
                  </a:cubicBezTo>
                  <a:cubicBezTo>
                    <a:pt x="786" y="1026"/>
                    <a:pt x="1521" y="842"/>
                    <a:pt x="2206" y="658"/>
                  </a:cubicBezTo>
                  <a:cubicBezTo>
                    <a:pt x="2824" y="491"/>
                    <a:pt x="3459" y="324"/>
                    <a:pt x="4077" y="274"/>
                  </a:cubicBezTo>
                  <a:cubicBezTo>
                    <a:pt x="4501" y="245"/>
                    <a:pt x="4927" y="233"/>
                    <a:pt x="5354" y="233"/>
                  </a:cubicBezTo>
                  <a:cubicBezTo>
                    <a:pt x="6411" y="233"/>
                    <a:pt x="7475" y="308"/>
                    <a:pt x="8522" y="391"/>
                  </a:cubicBezTo>
                  <a:cubicBezTo>
                    <a:pt x="9023" y="424"/>
                    <a:pt x="9541" y="475"/>
                    <a:pt x="10059" y="491"/>
                  </a:cubicBezTo>
                  <a:cubicBezTo>
                    <a:pt x="11496" y="575"/>
                    <a:pt x="12950" y="692"/>
                    <a:pt x="14370" y="825"/>
                  </a:cubicBezTo>
                  <a:cubicBezTo>
                    <a:pt x="16625" y="1009"/>
                    <a:pt x="18981" y="1226"/>
                    <a:pt x="21304" y="1226"/>
                  </a:cubicBezTo>
                  <a:cubicBezTo>
                    <a:pt x="21454" y="1226"/>
                    <a:pt x="21588" y="1226"/>
                    <a:pt x="21755" y="1193"/>
                  </a:cubicBezTo>
                  <a:lnTo>
                    <a:pt x="22958" y="1193"/>
                  </a:lnTo>
                  <a:cubicBezTo>
                    <a:pt x="24579" y="1193"/>
                    <a:pt x="26266" y="1193"/>
                    <a:pt x="27854" y="942"/>
                  </a:cubicBezTo>
                  <a:cubicBezTo>
                    <a:pt x="28255" y="892"/>
                    <a:pt x="28605" y="725"/>
                    <a:pt x="28973" y="575"/>
                  </a:cubicBezTo>
                  <a:cubicBezTo>
                    <a:pt x="29224" y="475"/>
                    <a:pt x="29441" y="358"/>
                    <a:pt x="29675" y="307"/>
                  </a:cubicBezTo>
                  <a:cubicBezTo>
                    <a:pt x="29725" y="274"/>
                    <a:pt x="29758" y="241"/>
                    <a:pt x="29742" y="174"/>
                  </a:cubicBezTo>
                  <a:cubicBezTo>
                    <a:pt x="29727" y="145"/>
                    <a:pt x="29688" y="104"/>
                    <a:pt x="29634" y="104"/>
                  </a:cubicBezTo>
                  <a:cubicBezTo>
                    <a:pt x="29626" y="104"/>
                    <a:pt x="29617" y="105"/>
                    <a:pt x="29608" y="107"/>
                  </a:cubicBezTo>
                  <a:cubicBezTo>
                    <a:pt x="29357" y="174"/>
                    <a:pt x="29107" y="274"/>
                    <a:pt x="28890" y="391"/>
                  </a:cubicBezTo>
                  <a:cubicBezTo>
                    <a:pt x="28555" y="525"/>
                    <a:pt x="28188" y="675"/>
                    <a:pt x="27820" y="742"/>
                  </a:cubicBezTo>
                  <a:cubicBezTo>
                    <a:pt x="26233" y="993"/>
                    <a:pt x="24562" y="993"/>
                    <a:pt x="22958" y="993"/>
                  </a:cubicBezTo>
                  <a:lnTo>
                    <a:pt x="21755" y="993"/>
                  </a:lnTo>
                  <a:cubicBezTo>
                    <a:pt x="21659" y="993"/>
                    <a:pt x="21562" y="993"/>
                    <a:pt x="21466" y="993"/>
                  </a:cubicBezTo>
                  <a:cubicBezTo>
                    <a:pt x="19104" y="993"/>
                    <a:pt x="16715" y="800"/>
                    <a:pt x="14403" y="591"/>
                  </a:cubicBezTo>
                  <a:cubicBezTo>
                    <a:pt x="12983" y="475"/>
                    <a:pt x="11529" y="341"/>
                    <a:pt x="10092" y="257"/>
                  </a:cubicBezTo>
                  <a:cubicBezTo>
                    <a:pt x="9558" y="241"/>
                    <a:pt x="9040" y="190"/>
                    <a:pt x="8538" y="157"/>
                  </a:cubicBezTo>
                  <a:cubicBezTo>
                    <a:pt x="7522" y="87"/>
                    <a:pt x="6465" y="1"/>
                    <a:pt x="5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1" name="Google Shape;5491;p49"/>
            <p:cNvSpPr/>
            <p:nvPr/>
          </p:nvSpPr>
          <p:spPr>
            <a:xfrm rot="10505833">
              <a:off x="3889406" y="252298"/>
              <a:ext cx="139845" cy="186048"/>
            </a:xfrm>
            <a:custGeom>
              <a:avLst/>
              <a:gdLst/>
              <a:ahLst/>
              <a:cxnLst/>
              <a:rect l="l" t="t" r="r" b="b"/>
              <a:pathLst>
                <a:path w="2942" h="3914" extrusionOk="0">
                  <a:moveTo>
                    <a:pt x="2481" y="1"/>
                  </a:moveTo>
                  <a:cubicBezTo>
                    <a:pt x="2227" y="1"/>
                    <a:pt x="1868" y="180"/>
                    <a:pt x="1404" y="538"/>
                  </a:cubicBezTo>
                  <a:cubicBezTo>
                    <a:pt x="151" y="1407"/>
                    <a:pt x="1" y="3128"/>
                    <a:pt x="1" y="3813"/>
                  </a:cubicBezTo>
                  <a:cubicBezTo>
                    <a:pt x="1" y="3880"/>
                    <a:pt x="34" y="3913"/>
                    <a:pt x="101" y="3913"/>
                  </a:cubicBezTo>
                  <a:cubicBezTo>
                    <a:pt x="151" y="3913"/>
                    <a:pt x="201" y="3880"/>
                    <a:pt x="201" y="3846"/>
                  </a:cubicBezTo>
                  <a:cubicBezTo>
                    <a:pt x="201" y="3178"/>
                    <a:pt x="335" y="1557"/>
                    <a:pt x="1521" y="739"/>
                  </a:cubicBezTo>
                  <a:cubicBezTo>
                    <a:pt x="2092" y="310"/>
                    <a:pt x="2381" y="245"/>
                    <a:pt x="2513" y="245"/>
                  </a:cubicBezTo>
                  <a:cubicBezTo>
                    <a:pt x="2551" y="245"/>
                    <a:pt x="2575" y="250"/>
                    <a:pt x="2590" y="254"/>
                  </a:cubicBezTo>
                  <a:cubicBezTo>
                    <a:pt x="2707" y="304"/>
                    <a:pt x="2707" y="571"/>
                    <a:pt x="2691" y="755"/>
                  </a:cubicBezTo>
                  <a:lnTo>
                    <a:pt x="2691" y="906"/>
                  </a:lnTo>
                  <a:cubicBezTo>
                    <a:pt x="2691" y="1674"/>
                    <a:pt x="2072" y="2627"/>
                    <a:pt x="1488" y="3061"/>
                  </a:cubicBezTo>
                  <a:cubicBezTo>
                    <a:pt x="1170" y="3261"/>
                    <a:pt x="819" y="3429"/>
                    <a:pt x="452" y="3579"/>
                  </a:cubicBezTo>
                  <a:cubicBezTo>
                    <a:pt x="435" y="3295"/>
                    <a:pt x="669" y="2977"/>
                    <a:pt x="853" y="2710"/>
                  </a:cubicBezTo>
                  <a:cubicBezTo>
                    <a:pt x="919" y="2627"/>
                    <a:pt x="953" y="2560"/>
                    <a:pt x="1003" y="2493"/>
                  </a:cubicBezTo>
                  <a:cubicBezTo>
                    <a:pt x="1270" y="2125"/>
                    <a:pt x="1571" y="1758"/>
                    <a:pt x="1872" y="1424"/>
                  </a:cubicBezTo>
                  <a:cubicBezTo>
                    <a:pt x="1922" y="1390"/>
                    <a:pt x="1922" y="1323"/>
                    <a:pt x="1872" y="1290"/>
                  </a:cubicBezTo>
                  <a:cubicBezTo>
                    <a:pt x="1855" y="1265"/>
                    <a:pt x="1830" y="1252"/>
                    <a:pt x="1805" y="1252"/>
                  </a:cubicBezTo>
                  <a:cubicBezTo>
                    <a:pt x="1780" y="1252"/>
                    <a:pt x="1755" y="1265"/>
                    <a:pt x="1738" y="1290"/>
                  </a:cubicBezTo>
                  <a:cubicBezTo>
                    <a:pt x="1421" y="1624"/>
                    <a:pt x="1103" y="1992"/>
                    <a:pt x="836" y="2376"/>
                  </a:cubicBezTo>
                  <a:cubicBezTo>
                    <a:pt x="786" y="2426"/>
                    <a:pt x="736" y="2493"/>
                    <a:pt x="686" y="2560"/>
                  </a:cubicBezTo>
                  <a:cubicBezTo>
                    <a:pt x="435" y="2894"/>
                    <a:pt x="117" y="3312"/>
                    <a:pt x="268" y="3729"/>
                  </a:cubicBezTo>
                  <a:lnTo>
                    <a:pt x="335" y="3796"/>
                  </a:lnTo>
                  <a:lnTo>
                    <a:pt x="418" y="3796"/>
                  </a:lnTo>
                  <a:cubicBezTo>
                    <a:pt x="836" y="3629"/>
                    <a:pt x="1237" y="3429"/>
                    <a:pt x="1605" y="3178"/>
                  </a:cubicBezTo>
                  <a:cubicBezTo>
                    <a:pt x="2239" y="2710"/>
                    <a:pt x="2908" y="1708"/>
                    <a:pt x="2908" y="872"/>
                  </a:cubicBezTo>
                  <a:lnTo>
                    <a:pt x="2908" y="739"/>
                  </a:lnTo>
                  <a:cubicBezTo>
                    <a:pt x="2925" y="505"/>
                    <a:pt x="2941" y="137"/>
                    <a:pt x="2657" y="37"/>
                  </a:cubicBezTo>
                  <a:cubicBezTo>
                    <a:pt x="2606" y="13"/>
                    <a:pt x="2547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2" name="Google Shape;5492;p49"/>
            <p:cNvSpPr/>
            <p:nvPr/>
          </p:nvSpPr>
          <p:spPr>
            <a:xfrm rot="10505833">
              <a:off x="3572204" y="300621"/>
              <a:ext cx="185097" cy="144218"/>
            </a:xfrm>
            <a:custGeom>
              <a:avLst/>
              <a:gdLst/>
              <a:ahLst/>
              <a:cxnLst/>
              <a:rect l="l" t="t" r="r" b="b"/>
              <a:pathLst>
                <a:path w="3894" h="3034" extrusionOk="0">
                  <a:moveTo>
                    <a:pt x="3317" y="206"/>
                  </a:moveTo>
                  <a:cubicBezTo>
                    <a:pt x="3425" y="206"/>
                    <a:pt x="3501" y="225"/>
                    <a:pt x="3542" y="260"/>
                  </a:cubicBezTo>
                  <a:cubicBezTo>
                    <a:pt x="3643" y="344"/>
                    <a:pt x="3559" y="577"/>
                    <a:pt x="3509" y="761"/>
                  </a:cubicBezTo>
                  <a:cubicBezTo>
                    <a:pt x="3476" y="828"/>
                    <a:pt x="3476" y="861"/>
                    <a:pt x="3459" y="912"/>
                  </a:cubicBezTo>
                  <a:cubicBezTo>
                    <a:pt x="3225" y="1663"/>
                    <a:pt x="2356" y="2349"/>
                    <a:pt x="1671" y="2599"/>
                  </a:cubicBezTo>
                  <a:cubicBezTo>
                    <a:pt x="1287" y="2683"/>
                    <a:pt x="886" y="2766"/>
                    <a:pt x="518" y="2783"/>
                  </a:cubicBezTo>
                  <a:cubicBezTo>
                    <a:pt x="585" y="2516"/>
                    <a:pt x="919" y="2265"/>
                    <a:pt x="1170" y="2081"/>
                  </a:cubicBezTo>
                  <a:cubicBezTo>
                    <a:pt x="1220" y="2031"/>
                    <a:pt x="1287" y="1964"/>
                    <a:pt x="1354" y="1931"/>
                  </a:cubicBezTo>
                  <a:cubicBezTo>
                    <a:pt x="1721" y="1663"/>
                    <a:pt x="2122" y="1413"/>
                    <a:pt x="2523" y="1179"/>
                  </a:cubicBezTo>
                  <a:cubicBezTo>
                    <a:pt x="2557" y="1146"/>
                    <a:pt x="2590" y="1079"/>
                    <a:pt x="2557" y="1029"/>
                  </a:cubicBezTo>
                  <a:cubicBezTo>
                    <a:pt x="2532" y="1004"/>
                    <a:pt x="2490" y="989"/>
                    <a:pt x="2456" y="989"/>
                  </a:cubicBezTo>
                  <a:cubicBezTo>
                    <a:pt x="2443" y="989"/>
                    <a:pt x="2432" y="991"/>
                    <a:pt x="2423" y="995"/>
                  </a:cubicBezTo>
                  <a:cubicBezTo>
                    <a:pt x="2005" y="1229"/>
                    <a:pt x="1604" y="1480"/>
                    <a:pt x="1220" y="1764"/>
                  </a:cubicBezTo>
                  <a:cubicBezTo>
                    <a:pt x="1170" y="1814"/>
                    <a:pt x="1103" y="1864"/>
                    <a:pt x="1036" y="1914"/>
                  </a:cubicBezTo>
                  <a:cubicBezTo>
                    <a:pt x="776" y="2109"/>
                    <a:pt x="465" y="2345"/>
                    <a:pt x="340" y="2645"/>
                  </a:cubicBezTo>
                  <a:lnTo>
                    <a:pt x="340" y="2645"/>
                  </a:lnTo>
                  <a:cubicBezTo>
                    <a:pt x="622" y="1911"/>
                    <a:pt x="1231" y="778"/>
                    <a:pt x="2390" y="410"/>
                  </a:cubicBezTo>
                  <a:lnTo>
                    <a:pt x="2423" y="410"/>
                  </a:lnTo>
                  <a:cubicBezTo>
                    <a:pt x="2813" y="270"/>
                    <a:pt x="3119" y="206"/>
                    <a:pt x="3317" y="206"/>
                  </a:cubicBezTo>
                  <a:close/>
                  <a:moveTo>
                    <a:pt x="3307" y="0"/>
                  </a:moveTo>
                  <a:cubicBezTo>
                    <a:pt x="3015" y="0"/>
                    <a:pt x="2651" y="104"/>
                    <a:pt x="2339" y="193"/>
                  </a:cubicBezTo>
                  <a:lnTo>
                    <a:pt x="2306" y="193"/>
                  </a:lnTo>
                  <a:cubicBezTo>
                    <a:pt x="852" y="661"/>
                    <a:pt x="217" y="2248"/>
                    <a:pt x="17" y="2917"/>
                  </a:cubicBezTo>
                  <a:cubicBezTo>
                    <a:pt x="0" y="2950"/>
                    <a:pt x="17" y="3017"/>
                    <a:pt x="84" y="3034"/>
                  </a:cubicBezTo>
                  <a:lnTo>
                    <a:pt x="101" y="3034"/>
                  </a:lnTo>
                  <a:cubicBezTo>
                    <a:pt x="134" y="3034"/>
                    <a:pt x="184" y="3017"/>
                    <a:pt x="217" y="3000"/>
                  </a:cubicBezTo>
                  <a:cubicBezTo>
                    <a:pt x="245" y="2912"/>
                    <a:pt x="279" y="2808"/>
                    <a:pt x="322" y="2693"/>
                  </a:cubicBezTo>
                  <a:lnTo>
                    <a:pt x="322" y="2693"/>
                  </a:lnTo>
                  <a:cubicBezTo>
                    <a:pt x="298" y="2764"/>
                    <a:pt x="284" y="2838"/>
                    <a:pt x="284" y="2917"/>
                  </a:cubicBezTo>
                  <a:cubicBezTo>
                    <a:pt x="284" y="2950"/>
                    <a:pt x="301" y="2983"/>
                    <a:pt x="334" y="3000"/>
                  </a:cubicBezTo>
                  <a:cubicBezTo>
                    <a:pt x="351" y="3017"/>
                    <a:pt x="385" y="3017"/>
                    <a:pt x="418" y="3017"/>
                  </a:cubicBezTo>
                  <a:cubicBezTo>
                    <a:pt x="852" y="3000"/>
                    <a:pt x="1287" y="2933"/>
                    <a:pt x="1721" y="2816"/>
                  </a:cubicBezTo>
                  <a:cubicBezTo>
                    <a:pt x="2456" y="2532"/>
                    <a:pt x="3392" y="1780"/>
                    <a:pt x="3643" y="978"/>
                  </a:cubicBezTo>
                  <a:cubicBezTo>
                    <a:pt x="3643" y="945"/>
                    <a:pt x="3676" y="895"/>
                    <a:pt x="3693" y="845"/>
                  </a:cubicBezTo>
                  <a:cubicBezTo>
                    <a:pt x="3776" y="611"/>
                    <a:pt x="3893" y="277"/>
                    <a:pt x="3676" y="93"/>
                  </a:cubicBezTo>
                  <a:cubicBezTo>
                    <a:pt x="3581" y="26"/>
                    <a:pt x="3453" y="0"/>
                    <a:pt x="3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3" name="Google Shape;5493;p49"/>
            <p:cNvSpPr/>
            <p:nvPr/>
          </p:nvSpPr>
          <p:spPr>
            <a:xfrm rot="10505833">
              <a:off x="3755116" y="132183"/>
              <a:ext cx="178775" cy="155436"/>
            </a:xfrm>
            <a:custGeom>
              <a:avLst/>
              <a:gdLst/>
              <a:ahLst/>
              <a:cxnLst/>
              <a:rect l="l" t="t" r="r" b="b"/>
              <a:pathLst>
                <a:path w="3761" h="3270" extrusionOk="0">
                  <a:moveTo>
                    <a:pt x="100" y="1"/>
                  </a:moveTo>
                  <a:cubicBezTo>
                    <a:pt x="58" y="1"/>
                    <a:pt x="18" y="43"/>
                    <a:pt x="18" y="95"/>
                  </a:cubicBezTo>
                  <a:cubicBezTo>
                    <a:pt x="1" y="145"/>
                    <a:pt x="34" y="212"/>
                    <a:pt x="101" y="212"/>
                  </a:cubicBezTo>
                  <a:cubicBezTo>
                    <a:pt x="753" y="279"/>
                    <a:pt x="2340" y="596"/>
                    <a:pt x="3025" y="1866"/>
                  </a:cubicBezTo>
                  <a:lnTo>
                    <a:pt x="3042" y="1883"/>
                  </a:lnTo>
                  <a:cubicBezTo>
                    <a:pt x="3343" y="2451"/>
                    <a:pt x="3460" y="2802"/>
                    <a:pt x="3376" y="2969"/>
                  </a:cubicBezTo>
                  <a:cubicBezTo>
                    <a:pt x="3343" y="3036"/>
                    <a:pt x="3259" y="3057"/>
                    <a:pt x="3161" y="3057"/>
                  </a:cubicBezTo>
                  <a:cubicBezTo>
                    <a:pt x="3063" y="3057"/>
                    <a:pt x="2950" y="3036"/>
                    <a:pt x="2858" y="3019"/>
                  </a:cubicBezTo>
                  <a:cubicBezTo>
                    <a:pt x="2791" y="3019"/>
                    <a:pt x="2758" y="2986"/>
                    <a:pt x="2708" y="2986"/>
                  </a:cubicBezTo>
                  <a:cubicBezTo>
                    <a:pt x="1956" y="2885"/>
                    <a:pt x="1104" y="2150"/>
                    <a:pt x="719" y="1532"/>
                  </a:cubicBezTo>
                  <a:cubicBezTo>
                    <a:pt x="552" y="1181"/>
                    <a:pt x="435" y="813"/>
                    <a:pt x="335" y="446"/>
                  </a:cubicBezTo>
                  <a:lnTo>
                    <a:pt x="335" y="446"/>
                  </a:lnTo>
                  <a:cubicBezTo>
                    <a:pt x="619" y="463"/>
                    <a:pt x="920" y="730"/>
                    <a:pt x="1137" y="947"/>
                  </a:cubicBezTo>
                  <a:cubicBezTo>
                    <a:pt x="1204" y="1014"/>
                    <a:pt x="1271" y="1064"/>
                    <a:pt x="1338" y="1114"/>
                  </a:cubicBezTo>
                  <a:cubicBezTo>
                    <a:pt x="1672" y="1432"/>
                    <a:pt x="1973" y="1766"/>
                    <a:pt x="2273" y="2117"/>
                  </a:cubicBezTo>
                  <a:cubicBezTo>
                    <a:pt x="2294" y="2138"/>
                    <a:pt x="2329" y="2159"/>
                    <a:pt x="2364" y="2159"/>
                  </a:cubicBezTo>
                  <a:cubicBezTo>
                    <a:pt x="2385" y="2159"/>
                    <a:pt x="2405" y="2152"/>
                    <a:pt x="2424" y="2133"/>
                  </a:cubicBezTo>
                  <a:cubicBezTo>
                    <a:pt x="2457" y="2100"/>
                    <a:pt x="2474" y="2033"/>
                    <a:pt x="2440" y="1983"/>
                  </a:cubicBezTo>
                  <a:cubicBezTo>
                    <a:pt x="2140" y="1632"/>
                    <a:pt x="1839" y="1281"/>
                    <a:pt x="1471" y="964"/>
                  </a:cubicBezTo>
                  <a:cubicBezTo>
                    <a:pt x="1421" y="930"/>
                    <a:pt x="1354" y="864"/>
                    <a:pt x="1287" y="797"/>
                  </a:cubicBezTo>
                  <a:cubicBezTo>
                    <a:pt x="1034" y="543"/>
                    <a:pt x="686" y="249"/>
                    <a:pt x="317" y="249"/>
                  </a:cubicBezTo>
                  <a:cubicBezTo>
                    <a:pt x="273" y="249"/>
                    <a:pt x="229" y="253"/>
                    <a:pt x="185" y="262"/>
                  </a:cubicBezTo>
                  <a:cubicBezTo>
                    <a:pt x="168" y="262"/>
                    <a:pt x="135" y="279"/>
                    <a:pt x="118" y="295"/>
                  </a:cubicBezTo>
                  <a:cubicBezTo>
                    <a:pt x="101" y="312"/>
                    <a:pt x="101" y="362"/>
                    <a:pt x="101" y="379"/>
                  </a:cubicBezTo>
                  <a:cubicBezTo>
                    <a:pt x="201" y="813"/>
                    <a:pt x="369" y="1231"/>
                    <a:pt x="552" y="1632"/>
                  </a:cubicBezTo>
                  <a:cubicBezTo>
                    <a:pt x="953" y="2317"/>
                    <a:pt x="1856" y="3103"/>
                    <a:pt x="2708" y="3203"/>
                  </a:cubicBezTo>
                  <a:cubicBezTo>
                    <a:pt x="2758" y="3203"/>
                    <a:pt x="2791" y="3219"/>
                    <a:pt x="2841" y="3219"/>
                  </a:cubicBezTo>
                  <a:cubicBezTo>
                    <a:pt x="2942" y="3236"/>
                    <a:pt x="3042" y="3270"/>
                    <a:pt x="3176" y="3270"/>
                  </a:cubicBezTo>
                  <a:cubicBezTo>
                    <a:pt x="3343" y="3270"/>
                    <a:pt x="3510" y="3219"/>
                    <a:pt x="3593" y="3103"/>
                  </a:cubicBezTo>
                  <a:cubicBezTo>
                    <a:pt x="3760" y="2802"/>
                    <a:pt x="3510" y="2284"/>
                    <a:pt x="3259" y="1799"/>
                  </a:cubicBezTo>
                  <a:lnTo>
                    <a:pt x="3226" y="1783"/>
                  </a:lnTo>
                  <a:cubicBezTo>
                    <a:pt x="2724" y="813"/>
                    <a:pt x="1605" y="179"/>
                    <a:pt x="135" y="11"/>
                  </a:cubicBezTo>
                  <a:cubicBezTo>
                    <a:pt x="124" y="4"/>
                    <a:pt x="112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4" name="Google Shape;5494;p49"/>
            <p:cNvSpPr/>
            <p:nvPr/>
          </p:nvSpPr>
          <p:spPr>
            <a:xfrm rot="10505833">
              <a:off x="3413283" y="161497"/>
              <a:ext cx="178728" cy="155436"/>
            </a:xfrm>
            <a:custGeom>
              <a:avLst/>
              <a:gdLst/>
              <a:ahLst/>
              <a:cxnLst/>
              <a:rect l="l" t="t" r="r" b="b"/>
              <a:pathLst>
                <a:path w="3760" h="3270" extrusionOk="0">
                  <a:moveTo>
                    <a:pt x="107" y="1"/>
                  </a:moveTo>
                  <a:cubicBezTo>
                    <a:pt x="57" y="1"/>
                    <a:pt x="17" y="43"/>
                    <a:pt x="17" y="95"/>
                  </a:cubicBezTo>
                  <a:cubicBezTo>
                    <a:pt x="0" y="145"/>
                    <a:pt x="50" y="212"/>
                    <a:pt x="100" y="212"/>
                  </a:cubicBezTo>
                  <a:cubicBezTo>
                    <a:pt x="752" y="279"/>
                    <a:pt x="2356" y="596"/>
                    <a:pt x="3024" y="1866"/>
                  </a:cubicBezTo>
                  <a:lnTo>
                    <a:pt x="3058" y="1883"/>
                  </a:lnTo>
                  <a:cubicBezTo>
                    <a:pt x="3342" y="2451"/>
                    <a:pt x="3475" y="2802"/>
                    <a:pt x="3392" y="2969"/>
                  </a:cubicBezTo>
                  <a:cubicBezTo>
                    <a:pt x="3358" y="3036"/>
                    <a:pt x="3275" y="3057"/>
                    <a:pt x="3175" y="3057"/>
                  </a:cubicBezTo>
                  <a:cubicBezTo>
                    <a:pt x="3074" y="3057"/>
                    <a:pt x="2957" y="3036"/>
                    <a:pt x="2857" y="3019"/>
                  </a:cubicBezTo>
                  <a:cubicBezTo>
                    <a:pt x="2807" y="3019"/>
                    <a:pt x="2757" y="2986"/>
                    <a:pt x="2724" y="2986"/>
                  </a:cubicBezTo>
                  <a:cubicBezTo>
                    <a:pt x="1938" y="2885"/>
                    <a:pt x="1086" y="2150"/>
                    <a:pt x="719" y="1532"/>
                  </a:cubicBezTo>
                  <a:cubicBezTo>
                    <a:pt x="551" y="1181"/>
                    <a:pt x="418" y="813"/>
                    <a:pt x="317" y="446"/>
                  </a:cubicBezTo>
                  <a:lnTo>
                    <a:pt x="317" y="446"/>
                  </a:lnTo>
                  <a:cubicBezTo>
                    <a:pt x="602" y="463"/>
                    <a:pt x="902" y="713"/>
                    <a:pt x="1136" y="947"/>
                  </a:cubicBezTo>
                  <a:cubicBezTo>
                    <a:pt x="1186" y="1014"/>
                    <a:pt x="1253" y="1064"/>
                    <a:pt x="1320" y="1114"/>
                  </a:cubicBezTo>
                  <a:cubicBezTo>
                    <a:pt x="1671" y="1432"/>
                    <a:pt x="1988" y="1766"/>
                    <a:pt x="2272" y="2117"/>
                  </a:cubicBezTo>
                  <a:cubicBezTo>
                    <a:pt x="2304" y="2138"/>
                    <a:pt x="2342" y="2159"/>
                    <a:pt x="2375" y="2159"/>
                  </a:cubicBezTo>
                  <a:cubicBezTo>
                    <a:pt x="2394" y="2159"/>
                    <a:pt x="2410" y="2152"/>
                    <a:pt x="2423" y="2133"/>
                  </a:cubicBezTo>
                  <a:cubicBezTo>
                    <a:pt x="2473" y="2100"/>
                    <a:pt x="2490" y="2033"/>
                    <a:pt x="2439" y="1983"/>
                  </a:cubicBezTo>
                  <a:cubicBezTo>
                    <a:pt x="2155" y="1632"/>
                    <a:pt x="1821" y="1281"/>
                    <a:pt x="1470" y="964"/>
                  </a:cubicBezTo>
                  <a:cubicBezTo>
                    <a:pt x="1404" y="930"/>
                    <a:pt x="1337" y="864"/>
                    <a:pt x="1270" y="797"/>
                  </a:cubicBezTo>
                  <a:cubicBezTo>
                    <a:pt x="1015" y="557"/>
                    <a:pt x="666" y="250"/>
                    <a:pt x="295" y="250"/>
                  </a:cubicBezTo>
                  <a:cubicBezTo>
                    <a:pt x="252" y="250"/>
                    <a:pt x="210" y="254"/>
                    <a:pt x="167" y="262"/>
                  </a:cubicBezTo>
                  <a:cubicBezTo>
                    <a:pt x="150" y="262"/>
                    <a:pt x="134" y="279"/>
                    <a:pt x="100" y="295"/>
                  </a:cubicBezTo>
                  <a:cubicBezTo>
                    <a:pt x="84" y="312"/>
                    <a:pt x="84" y="362"/>
                    <a:pt x="84" y="379"/>
                  </a:cubicBezTo>
                  <a:cubicBezTo>
                    <a:pt x="184" y="813"/>
                    <a:pt x="368" y="1231"/>
                    <a:pt x="551" y="1632"/>
                  </a:cubicBezTo>
                  <a:cubicBezTo>
                    <a:pt x="936" y="2317"/>
                    <a:pt x="1838" y="3103"/>
                    <a:pt x="2690" y="3203"/>
                  </a:cubicBezTo>
                  <a:cubicBezTo>
                    <a:pt x="2740" y="3203"/>
                    <a:pt x="2774" y="3219"/>
                    <a:pt x="2824" y="3219"/>
                  </a:cubicBezTo>
                  <a:cubicBezTo>
                    <a:pt x="2924" y="3236"/>
                    <a:pt x="3024" y="3270"/>
                    <a:pt x="3158" y="3270"/>
                  </a:cubicBezTo>
                  <a:cubicBezTo>
                    <a:pt x="3325" y="3270"/>
                    <a:pt x="3492" y="3219"/>
                    <a:pt x="3592" y="3103"/>
                  </a:cubicBezTo>
                  <a:cubicBezTo>
                    <a:pt x="3759" y="2802"/>
                    <a:pt x="3509" y="2284"/>
                    <a:pt x="3258" y="1799"/>
                  </a:cubicBezTo>
                  <a:lnTo>
                    <a:pt x="3241" y="1783"/>
                  </a:lnTo>
                  <a:cubicBezTo>
                    <a:pt x="2506" y="429"/>
                    <a:pt x="835" y="95"/>
                    <a:pt x="150" y="11"/>
                  </a:cubicBezTo>
                  <a:cubicBezTo>
                    <a:pt x="136" y="4"/>
                    <a:pt x="121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5" name="Google Shape;5495;p49"/>
            <p:cNvSpPr/>
            <p:nvPr/>
          </p:nvSpPr>
          <p:spPr>
            <a:xfrm rot="10505833">
              <a:off x="3188452" y="305585"/>
              <a:ext cx="185858" cy="144265"/>
            </a:xfrm>
            <a:custGeom>
              <a:avLst/>
              <a:gdLst/>
              <a:ahLst/>
              <a:cxnLst/>
              <a:rect l="l" t="t" r="r" b="b"/>
              <a:pathLst>
                <a:path w="3910" h="3035" extrusionOk="0">
                  <a:moveTo>
                    <a:pt x="3334" y="227"/>
                  </a:moveTo>
                  <a:cubicBezTo>
                    <a:pt x="3433" y="227"/>
                    <a:pt x="3503" y="244"/>
                    <a:pt x="3542" y="277"/>
                  </a:cubicBezTo>
                  <a:cubicBezTo>
                    <a:pt x="3659" y="361"/>
                    <a:pt x="3576" y="612"/>
                    <a:pt x="3509" y="779"/>
                  </a:cubicBezTo>
                  <a:cubicBezTo>
                    <a:pt x="3492" y="846"/>
                    <a:pt x="3492" y="896"/>
                    <a:pt x="3459" y="929"/>
                  </a:cubicBezTo>
                  <a:cubicBezTo>
                    <a:pt x="3208" y="1681"/>
                    <a:pt x="2356" y="2366"/>
                    <a:pt x="1671" y="2617"/>
                  </a:cubicBezTo>
                  <a:cubicBezTo>
                    <a:pt x="1287" y="2700"/>
                    <a:pt x="902" y="2784"/>
                    <a:pt x="518" y="2817"/>
                  </a:cubicBezTo>
                  <a:cubicBezTo>
                    <a:pt x="585" y="2516"/>
                    <a:pt x="902" y="2266"/>
                    <a:pt x="1170" y="2082"/>
                  </a:cubicBezTo>
                  <a:cubicBezTo>
                    <a:pt x="1237" y="2032"/>
                    <a:pt x="1287" y="1982"/>
                    <a:pt x="1353" y="1932"/>
                  </a:cubicBezTo>
                  <a:cubicBezTo>
                    <a:pt x="1704" y="1664"/>
                    <a:pt x="2105" y="1414"/>
                    <a:pt x="2506" y="1180"/>
                  </a:cubicBezTo>
                  <a:cubicBezTo>
                    <a:pt x="2540" y="1146"/>
                    <a:pt x="2573" y="1079"/>
                    <a:pt x="2540" y="1029"/>
                  </a:cubicBezTo>
                  <a:cubicBezTo>
                    <a:pt x="2515" y="1005"/>
                    <a:pt x="2473" y="989"/>
                    <a:pt x="2439" y="989"/>
                  </a:cubicBezTo>
                  <a:cubicBezTo>
                    <a:pt x="2426" y="989"/>
                    <a:pt x="2415" y="991"/>
                    <a:pt x="2406" y="996"/>
                  </a:cubicBezTo>
                  <a:cubicBezTo>
                    <a:pt x="2005" y="1230"/>
                    <a:pt x="1604" y="1480"/>
                    <a:pt x="1237" y="1765"/>
                  </a:cubicBezTo>
                  <a:cubicBezTo>
                    <a:pt x="1170" y="1815"/>
                    <a:pt x="1103" y="1865"/>
                    <a:pt x="1036" y="1915"/>
                  </a:cubicBezTo>
                  <a:cubicBezTo>
                    <a:pt x="809" y="2085"/>
                    <a:pt x="543" y="2287"/>
                    <a:pt x="396" y="2535"/>
                  </a:cubicBezTo>
                  <a:lnTo>
                    <a:pt x="396" y="2535"/>
                  </a:lnTo>
                  <a:cubicBezTo>
                    <a:pt x="688" y="1811"/>
                    <a:pt x="1295" y="776"/>
                    <a:pt x="2406" y="428"/>
                  </a:cubicBezTo>
                  <a:lnTo>
                    <a:pt x="2423" y="428"/>
                  </a:lnTo>
                  <a:cubicBezTo>
                    <a:pt x="2824" y="294"/>
                    <a:pt x="3136" y="227"/>
                    <a:pt x="3334" y="227"/>
                  </a:cubicBezTo>
                  <a:close/>
                  <a:moveTo>
                    <a:pt x="3318" y="1"/>
                  </a:moveTo>
                  <a:cubicBezTo>
                    <a:pt x="3030" y="1"/>
                    <a:pt x="2662" y="105"/>
                    <a:pt x="2339" y="194"/>
                  </a:cubicBezTo>
                  <a:lnTo>
                    <a:pt x="2323" y="194"/>
                  </a:lnTo>
                  <a:cubicBezTo>
                    <a:pt x="852" y="662"/>
                    <a:pt x="234" y="2249"/>
                    <a:pt x="17" y="2917"/>
                  </a:cubicBezTo>
                  <a:cubicBezTo>
                    <a:pt x="0" y="2951"/>
                    <a:pt x="17" y="3018"/>
                    <a:pt x="84" y="3034"/>
                  </a:cubicBezTo>
                  <a:lnTo>
                    <a:pt x="100" y="3034"/>
                  </a:lnTo>
                  <a:cubicBezTo>
                    <a:pt x="150" y="3034"/>
                    <a:pt x="184" y="3001"/>
                    <a:pt x="234" y="3001"/>
                  </a:cubicBezTo>
                  <a:cubicBezTo>
                    <a:pt x="250" y="2946"/>
                    <a:pt x="269" y="2884"/>
                    <a:pt x="292" y="2817"/>
                  </a:cubicBezTo>
                  <a:lnTo>
                    <a:pt x="292" y="2817"/>
                  </a:lnTo>
                  <a:cubicBezTo>
                    <a:pt x="287" y="2850"/>
                    <a:pt x="284" y="2883"/>
                    <a:pt x="284" y="2917"/>
                  </a:cubicBezTo>
                  <a:cubicBezTo>
                    <a:pt x="284" y="2951"/>
                    <a:pt x="318" y="2984"/>
                    <a:pt x="334" y="3001"/>
                  </a:cubicBezTo>
                  <a:cubicBezTo>
                    <a:pt x="351" y="3018"/>
                    <a:pt x="401" y="3018"/>
                    <a:pt x="418" y="3018"/>
                  </a:cubicBezTo>
                  <a:cubicBezTo>
                    <a:pt x="852" y="3001"/>
                    <a:pt x="1287" y="2934"/>
                    <a:pt x="1738" y="2817"/>
                  </a:cubicBezTo>
                  <a:cubicBezTo>
                    <a:pt x="2456" y="2533"/>
                    <a:pt x="3409" y="1781"/>
                    <a:pt x="3659" y="979"/>
                  </a:cubicBezTo>
                  <a:cubicBezTo>
                    <a:pt x="3659" y="946"/>
                    <a:pt x="3676" y="896"/>
                    <a:pt x="3693" y="846"/>
                  </a:cubicBezTo>
                  <a:cubicBezTo>
                    <a:pt x="3776" y="612"/>
                    <a:pt x="3910" y="277"/>
                    <a:pt x="3676" y="94"/>
                  </a:cubicBezTo>
                  <a:cubicBezTo>
                    <a:pt x="3587" y="27"/>
                    <a:pt x="3462" y="1"/>
                    <a:pt x="3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6" name="Google Shape;5496;p49"/>
            <p:cNvSpPr/>
            <p:nvPr/>
          </p:nvSpPr>
          <p:spPr>
            <a:xfrm rot="10505833">
              <a:off x="2882335" y="314325"/>
              <a:ext cx="185905" cy="144978"/>
            </a:xfrm>
            <a:custGeom>
              <a:avLst/>
              <a:gdLst/>
              <a:ahLst/>
              <a:cxnLst/>
              <a:rect l="l" t="t" r="r" b="b"/>
              <a:pathLst>
                <a:path w="3911" h="3050" extrusionOk="0">
                  <a:moveTo>
                    <a:pt x="3324" y="0"/>
                  </a:moveTo>
                  <a:cubicBezTo>
                    <a:pt x="3035" y="0"/>
                    <a:pt x="2665" y="109"/>
                    <a:pt x="2340" y="210"/>
                  </a:cubicBezTo>
                  <a:lnTo>
                    <a:pt x="2323" y="210"/>
                  </a:lnTo>
                  <a:cubicBezTo>
                    <a:pt x="853" y="661"/>
                    <a:pt x="235" y="2248"/>
                    <a:pt x="18" y="2916"/>
                  </a:cubicBezTo>
                  <a:cubicBezTo>
                    <a:pt x="1" y="2966"/>
                    <a:pt x="18" y="3017"/>
                    <a:pt x="84" y="3050"/>
                  </a:cubicBezTo>
                  <a:lnTo>
                    <a:pt x="101" y="3050"/>
                  </a:lnTo>
                  <a:cubicBezTo>
                    <a:pt x="151" y="3050"/>
                    <a:pt x="185" y="3017"/>
                    <a:pt x="201" y="3017"/>
                  </a:cubicBezTo>
                  <a:cubicBezTo>
                    <a:pt x="419" y="2382"/>
                    <a:pt x="1003" y="861"/>
                    <a:pt x="2374" y="427"/>
                  </a:cubicBezTo>
                  <a:lnTo>
                    <a:pt x="2407" y="427"/>
                  </a:lnTo>
                  <a:cubicBezTo>
                    <a:pt x="2794" y="298"/>
                    <a:pt x="3098" y="231"/>
                    <a:pt x="3297" y="231"/>
                  </a:cubicBezTo>
                  <a:cubicBezTo>
                    <a:pt x="3407" y="231"/>
                    <a:pt x="3485" y="251"/>
                    <a:pt x="3526" y="293"/>
                  </a:cubicBezTo>
                  <a:cubicBezTo>
                    <a:pt x="3627" y="377"/>
                    <a:pt x="3543" y="611"/>
                    <a:pt x="3493" y="794"/>
                  </a:cubicBezTo>
                  <a:cubicBezTo>
                    <a:pt x="3460" y="844"/>
                    <a:pt x="3443" y="895"/>
                    <a:pt x="3443" y="928"/>
                  </a:cubicBezTo>
                  <a:cubicBezTo>
                    <a:pt x="3209" y="1680"/>
                    <a:pt x="2340" y="2382"/>
                    <a:pt x="1655" y="2616"/>
                  </a:cubicBezTo>
                  <a:cubicBezTo>
                    <a:pt x="1287" y="2699"/>
                    <a:pt x="886" y="2799"/>
                    <a:pt x="519" y="2816"/>
                  </a:cubicBezTo>
                  <a:cubicBezTo>
                    <a:pt x="586" y="2515"/>
                    <a:pt x="903" y="2265"/>
                    <a:pt x="1171" y="2081"/>
                  </a:cubicBezTo>
                  <a:cubicBezTo>
                    <a:pt x="1237" y="2047"/>
                    <a:pt x="1287" y="1981"/>
                    <a:pt x="1354" y="1930"/>
                  </a:cubicBezTo>
                  <a:cubicBezTo>
                    <a:pt x="1705" y="1663"/>
                    <a:pt x="2106" y="1413"/>
                    <a:pt x="2507" y="1179"/>
                  </a:cubicBezTo>
                  <a:cubicBezTo>
                    <a:pt x="2541" y="1145"/>
                    <a:pt x="2574" y="1078"/>
                    <a:pt x="2541" y="1045"/>
                  </a:cubicBezTo>
                  <a:cubicBezTo>
                    <a:pt x="2516" y="1007"/>
                    <a:pt x="2472" y="989"/>
                    <a:pt x="2437" y="989"/>
                  </a:cubicBezTo>
                  <a:cubicBezTo>
                    <a:pt x="2426" y="989"/>
                    <a:pt x="2415" y="991"/>
                    <a:pt x="2407" y="995"/>
                  </a:cubicBezTo>
                  <a:cubicBezTo>
                    <a:pt x="2006" y="1229"/>
                    <a:pt x="1605" y="1479"/>
                    <a:pt x="1237" y="1763"/>
                  </a:cubicBezTo>
                  <a:cubicBezTo>
                    <a:pt x="1171" y="1814"/>
                    <a:pt x="1104" y="1880"/>
                    <a:pt x="1037" y="1914"/>
                  </a:cubicBezTo>
                  <a:cubicBezTo>
                    <a:pt x="703" y="2164"/>
                    <a:pt x="285" y="2482"/>
                    <a:pt x="285" y="2916"/>
                  </a:cubicBezTo>
                  <a:cubicBezTo>
                    <a:pt x="285" y="2966"/>
                    <a:pt x="318" y="2983"/>
                    <a:pt x="335" y="3000"/>
                  </a:cubicBezTo>
                  <a:cubicBezTo>
                    <a:pt x="352" y="3017"/>
                    <a:pt x="402" y="3017"/>
                    <a:pt x="419" y="3017"/>
                  </a:cubicBezTo>
                  <a:cubicBezTo>
                    <a:pt x="853" y="3000"/>
                    <a:pt x="1287" y="2933"/>
                    <a:pt x="1722" y="2816"/>
                  </a:cubicBezTo>
                  <a:cubicBezTo>
                    <a:pt x="2457" y="2549"/>
                    <a:pt x="3393" y="1797"/>
                    <a:pt x="3660" y="978"/>
                  </a:cubicBezTo>
                  <a:cubicBezTo>
                    <a:pt x="3660" y="928"/>
                    <a:pt x="3677" y="878"/>
                    <a:pt x="3693" y="828"/>
                  </a:cubicBezTo>
                  <a:cubicBezTo>
                    <a:pt x="3777" y="627"/>
                    <a:pt x="3911" y="293"/>
                    <a:pt x="3677" y="93"/>
                  </a:cubicBezTo>
                  <a:cubicBezTo>
                    <a:pt x="3589" y="26"/>
                    <a:pt x="3466" y="0"/>
                    <a:pt x="3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7" name="Google Shape;5497;p49"/>
            <p:cNvSpPr/>
            <p:nvPr/>
          </p:nvSpPr>
          <p:spPr>
            <a:xfrm rot="10505833">
              <a:off x="3031951" y="166289"/>
              <a:ext cx="178728" cy="156672"/>
            </a:xfrm>
            <a:custGeom>
              <a:avLst/>
              <a:gdLst/>
              <a:ahLst/>
              <a:cxnLst/>
              <a:rect l="l" t="t" r="r" b="b"/>
              <a:pathLst>
                <a:path w="3760" h="3296" extrusionOk="0">
                  <a:moveTo>
                    <a:pt x="125" y="1"/>
                  </a:moveTo>
                  <a:cubicBezTo>
                    <a:pt x="71" y="1"/>
                    <a:pt x="32" y="44"/>
                    <a:pt x="17" y="87"/>
                  </a:cubicBezTo>
                  <a:cubicBezTo>
                    <a:pt x="0" y="154"/>
                    <a:pt x="34" y="221"/>
                    <a:pt x="101" y="221"/>
                  </a:cubicBezTo>
                  <a:cubicBezTo>
                    <a:pt x="752" y="305"/>
                    <a:pt x="2340" y="622"/>
                    <a:pt x="3025" y="1892"/>
                  </a:cubicBezTo>
                  <a:lnTo>
                    <a:pt x="3041" y="1909"/>
                  </a:lnTo>
                  <a:cubicBezTo>
                    <a:pt x="3342" y="2477"/>
                    <a:pt x="3459" y="2828"/>
                    <a:pt x="3376" y="2995"/>
                  </a:cubicBezTo>
                  <a:cubicBezTo>
                    <a:pt x="3351" y="3061"/>
                    <a:pt x="3267" y="3082"/>
                    <a:pt x="3167" y="3082"/>
                  </a:cubicBezTo>
                  <a:cubicBezTo>
                    <a:pt x="3066" y="3082"/>
                    <a:pt x="2950" y="3061"/>
                    <a:pt x="2858" y="3045"/>
                  </a:cubicBezTo>
                  <a:cubicBezTo>
                    <a:pt x="2824" y="3045"/>
                    <a:pt x="2774" y="3011"/>
                    <a:pt x="2741" y="3011"/>
                  </a:cubicBezTo>
                  <a:cubicBezTo>
                    <a:pt x="1955" y="2928"/>
                    <a:pt x="1103" y="2209"/>
                    <a:pt x="736" y="1574"/>
                  </a:cubicBezTo>
                  <a:cubicBezTo>
                    <a:pt x="569" y="1224"/>
                    <a:pt x="435" y="873"/>
                    <a:pt x="335" y="488"/>
                  </a:cubicBezTo>
                  <a:lnTo>
                    <a:pt x="335" y="488"/>
                  </a:lnTo>
                  <a:cubicBezTo>
                    <a:pt x="619" y="505"/>
                    <a:pt x="919" y="756"/>
                    <a:pt x="1153" y="990"/>
                  </a:cubicBezTo>
                  <a:cubicBezTo>
                    <a:pt x="1203" y="1056"/>
                    <a:pt x="1270" y="1123"/>
                    <a:pt x="1337" y="1157"/>
                  </a:cubicBezTo>
                  <a:cubicBezTo>
                    <a:pt x="1671" y="1457"/>
                    <a:pt x="1989" y="1792"/>
                    <a:pt x="2273" y="2143"/>
                  </a:cubicBezTo>
                  <a:cubicBezTo>
                    <a:pt x="2305" y="2164"/>
                    <a:pt x="2336" y="2185"/>
                    <a:pt x="2368" y="2185"/>
                  </a:cubicBezTo>
                  <a:cubicBezTo>
                    <a:pt x="2386" y="2185"/>
                    <a:pt x="2405" y="2178"/>
                    <a:pt x="2423" y="2159"/>
                  </a:cubicBezTo>
                  <a:cubicBezTo>
                    <a:pt x="2457" y="2126"/>
                    <a:pt x="2490" y="2059"/>
                    <a:pt x="2440" y="2009"/>
                  </a:cubicBezTo>
                  <a:cubicBezTo>
                    <a:pt x="2156" y="1641"/>
                    <a:pt x="1838" y="1307"/>
                    <a:pt x="1488" y="990"/>
                  </a:cubicBezTo>
                  <a:cubicBezTo>
                    <a:pt x="1421" y="956"/>
                    <a:pt x="1354" y="889"/>
                    <a:pt x="1287" y="823"/>
                  </a:cubicBezTo>
                  <a:cubicBezTo>
                    <a:pt x="1032" y="583"/>
                    <a:pt x="683" y="275"/>
                    <a:pt x="312" y="275"/>
                  </a:cubicBezTo>
                  <a:cubicBezTo>
                    <a:pt x="270" y="275"/>
                    <a:pt x="227" y="279"/>
                    <a:pt x="184" y="288"/>
                  </a:cubicBezTo>
                  <a:cubicBezTo>
                    <a:pt x="168" y="288"/>
                    <a:pt x="151" y="305"/>
                    <a:pt x="117" y="321"/>
                  </a:cubicBezTo>
                  <a:cubicBezTo>
                    <a:pt x="101" y="338"/>
                    <a:pt x="101" y="388"/>
                    <a:pt x="101" y="405"/>
                  </a:cubicBezTo>
                  <a:cubicBezTo>
                    <a:pt x="201" y="839"/>
                    <a:pt x="368" y="1257"/>
                    <a:pt x="569" y="1658"/>
                  </a:cubicBezTo>
                  <a:cubicBezTo>
                    <a:pt x="953" y="2343"/>
                    <a:pt x="1855" y="3128"/>
                    <a:pt x="2707" y="3229"/>
                  </a:cubicBezTo>
                  <a:cubicBezTo>
                    <a:pt x="2757" y="3229"/>
                    <a:pt x="2791" y="3245"/>
                    <a:pt x="2841" y="3245"/>
                  </a:cubicBezTo>
                  <a:cubicBezTo>
                    <a:pt x="2941" y="3262"/>
                    <a:pt x="3075" y="3295"/>
                    <a:pt x="3192" y="3295"/>
                  </a:cubicBezTo>
                  <a:cubicBezTo>
                    <a:pt x="3359" y="3295"/>
                    <a:pt x="3509" y="3245"/>
                    <a:pt x="3593" y="3095"/>
                  </a:cubicBezTo>
                  <a:cubicBezTo>
                    <a:pt x="3760" y="2794"/>
                    <a:pt x="3509" y="2293"/>
                    <a:pt x="3259" y="1808"/>
                  </a:cubicBezTo>
                  <a:lnTo>
                    <a:pt x="3242" y="1792"/>
                  </a:lnTo>
                  <a:cubicBezTo>
                    <a:pt x="2741" y="823"/>
                    <a:pt x="1604" y="171"/>
                    <a:pt x="151" y="4"/>
                  </a:cubicBezTo>
                  <a:cubicBezTo>
                    <a:pt x="142" y="2"/>
                    <a:pt x="133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8" name="Google Shape;5498;p49"/>
            <p:cNvSpPr/>
            <p:nvPr/>
          </p:nvSpPr>
          <p:spPr>
            <a:xfrm rot="10505833">
              <a:off x="2698666" y="193326"/>
              <a:ext cx="177967" cy="157005"/>
            </a:xfrm>
            <a:custGeom>
              <a:avLst/>
              <a:gdLst/>
              <a:ahLst/>
              <a:cxnLst/>
              <a:rect l="l" t="t" r="r" b="b"/>
              <a:pathLst>
                <a:path w="3744" h="3303" extrusionOk="0">
                  <a:moveTo>
                    <a:pt x="110" y="1"/>
                  </a:moveTo>
                  <a:cubicBezTo>
                    <a:pt x="64" y="1"/>
                    <a:pt x="34" y="43"/>
                    <a:pt x="34" y="95"/>
                  </a:cubicBezTo>
                  <a:cubicBezTo>
                    <a:pt x="0" y="145"/>
                    <a:pt x="51" y="212"/>
                    <a:pt x="117" y="212"/>
                  </a:cubicBezTo>
                  <a:cubicBezTo>
                    <a:pt x="752" y="295"/>
                    <a:pt x="2373" y="613"/>
                    <a:pt x="3041" y="1883"/>
                  </a:cubicBezTo>
                  <a:lnTo>
                    <a:pt x="3058" y="1933"/>
                  </a:lnTo>
                  <a:cubicBezTo>
                    <a:pt x="3158" y="2133"/>
                    <a:pt x="3509" y="2785"/>
                    <a:pt x="3392" y="3019"/>
                  </a:cubicBezTo>
                  <a:cubicBezTo>
                    <a:pt x="3359" y="3077"/>
                    <a:pt x="3275" y="3098"/>
                    <a:pt x="3177" y="3098"/>
                  </a:cubicBezTo>
                  <a:cubicBezTo>
                    <a:pt x="3079" y="3098"/>
                    <a:pt x="2966" y="3077"/>
                    <a:pt x="2874" y="3052"/>
                  </a:cubicBezTo>
                  <a:cubicBezTo>
                    <a:pt x="2807" y="3052"/>
                    <a:pt x="2757" y="3035"/>
                    <a:pt x="2724" y="3035"/>
                  </a:cubicBezTo>
                  <a:cubicBezTo>
                    <a:pt x="1972" y="2935"/>
                    <a:pt x="1120" y="2200"/>
                    <a:pt x="736" y="1565"/>
                  </a:cubicBezTo>
                  <a:cubicBezTo>
                    <a:pt x="569" y="1214"/>
                    <a:pt x="452" y="863"/>
                    <a:pt x="335" y="479"/>
                  </a:cubicBezTo>
                  <a:lnTo>
                    <a:pt x="335" y="479"/>
                  </a:lnTo>
                  <a:cubicBezTo>
                    <a:pt x="635" y="513"/>
                    <a:pt x="919" y="780"/>
                    <a:pt x="1153" y="980"/>
                  </a:cubicBezTo>
                  <a:cubicBezTo>
                    <a:pt x="1220" y="1047"/>
                    <a:pt x="1287" y="1114"/>
                    <a:pt x="1337" y="1147"/>
                  </a:cubicBezTo>
                  <a:cubicBezTo>
                    <a:pt x="1671" y="1465"/>
                    <a:pt x="1989" y="1799"/>
                    <a:pt x="2290" y="2150"/>
                  </a:cubicBezTo>
                  <a:cubicBezTo>
                    <a:pt x="2311" y="2182"/>
                    <a:pt x="2347" y="2201"/>
                    <a:pt x="2378" y="2201"/>
                  </a:cubicBezTo>
                  <a:cubicBezTo>
                    <a:pt x="2395" y="2201"/>
                    <a:pt x="2411" y="2195"/>
                    <a:pt x="2423" y="2183"/>
                  </a:cubicBezTo>
                  <a:cubicBezTo>
                    <a:pt x="2473" y="2133"/>
                    <a:pt x="2490" y="2066"/>
                    <a:pt x="2457" y="2033"/>
                  </a:cubicBezTo>
                  <a:cubicBezTo>
                    <a:pt x="2156" y="1682"/>
                    <a:pt x="1838" y="1315"/>
                    <a:pt x="1488" y="1014"/>
                  </a:cubicBezTo>
                  <a:cubicBezTo>
                    <a:pt x="1421" y="964"/>
                    <a:pt x="1371" y="897"/>
                    <a:pt x="1304" y="847"/>
                  </a:cubicBezTo>
                  <a:cubicBezTo>
                    <a:pt x="1035" y="578"/>
                    <a:pt x="699" y="282"/>
                    <a:pt x="333" y="282"/>
                  </a:cubicBezTo>
                  <a:cubicBezTo>
                    <a:pt x="289" y="282"/>
                    <a:pt x="245" y="286"/>
                    <a:pt x="201" y="295"/>
                  </a:cubicBezTo>
                  <a:cubicBezTo>
                    <a:pt x="184" y="295"/>
                    <a:pt x="151" y="312"/>
                    <a:pt x="134" y="345"/>
                  </a:cubicBezTo>
                  <a:cubicBezTo>
                    <a:pt x="117" y="362"/>
                    <a:pt x="117" y="396"/>
                    <a:pt x="117" y="429"/>
                  </a:cubicBezTo>
                  <a:cubicBezTo>
                    <a:pt x="218" y="863"/>
                    <a:pt x="385" y="1281"/>
                    <a:pt x="569" y="1682"/>
                  </a:cubicBezTo>
                  <a:cubicBezTo>
                    <a:pt x="970" y="2367"/>
                    <a:pt x="1872" y="3136"/>
                    <a:pt x="2724" y="3236"/>
                  </a:cubicBezTo>
                  <a:cubicBezTo>
                    <a:pt x="2774" y="3236"/>
                    <a:pt x="2807" y="3269"/>
                    <a:pt x="2858" y="3269"/>
                  </a:cubicBezTo>
                  <a:cubicBezTo>
                    <a:pt x="2958" y="3286"/>
                    <a:pt x="3058" y="3303"/>
                    <a:pt x="3192" y="3303"/>
                  </a:cubicBezTo>
                  <a:cubicBezTo>
                    <a:pt x="3359" y="3303"/>
                    <a:pt x="3526" y="3269"/>
                    <a:pt x="3593" y="3102"/>
                  </a:cubicBezTo>
                  <a:cubicBezTo>
                    <a:pt x="3743" y="2802"/>
                    <a:pt x="3509" y="2284"/>
                    <a:pt x="3259" y="1816"/>
                  </a:cubicBezTo>
                  <a:lnTo>
                    <a:pt x="3242" y="1782"/>
                  </a:lnTo>
                  <a:cubicBezTo>
                    <a:pt x="2741" y="813"/>
                    <a:pt x="1621" y="178"/>
                    <a:pt x="151" y="11"/>
                  </a:cubicBezTo>
                  <a:cubicBezTo>
                    <a:pt x="136" y="4"/>
                    <a:pt x="122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99" name="Google Shape;2765;p40"/>
          <p:cNvGrpSpPr/>
          <p:nvPr/>
        </p:nvGrpSpPr>
        <p:grpSpPr>
          <a:xfrm rot="-4980384">
            <a:off x="4646626" y="895707"/>
            <a:ext cx="873551" cy="968472"/>
            <a:chOff x="-772417" y="2125457"/>
            <a:chExt cx="1292370" cy="501429"/>
          </a:xfrm>
        </p:grpSpPr>
        <p:sp>
          <p:nvSpPr>
            <p:cNvPr id="200" name="Google Shape;2766;p40"/>
            <p:cNvSpPr/>
            <p:nvPr/>
          </p:nvSpPr>
          <p:spPr>
            <a:xfrm rot="19031">
              <a:off x="-721862" y="2128732"/>
              <a:ext cx="1192218" cy="494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01" name="Google Shape;2767;p40"/>
            <p:cNvGrpSpPr/>
            <p:nvPr/>
          </p:nvGrpSpPr>
          <p:grpSpPr>
            <a:xfrm>
              <a:off x="457377" y="2132184"/>
              <a:ext cx="62576" cy="494703"/>
              <a:chOff x="457377" y="2132184"/>
              <a:chExt cx="62576" cy="494703"/>
            </a:xfrm>
          </p:grpSpPr>
          <p:grpSp>
            <p:nvGrpSpPr>
              <p:cNvPr id="215" name="Google Shape;2768;p40"/>
              <p:cNvGrpSpPr/>
              <p:nvPr/>
            </p:nvGrpSpPr>
            <p:grpSpPr>
              <a:xfrm>
                <a:off x="457377" y="2132184"/>
                <a:ext cx="52655" cy="248941"/>
                <a:chOff x="467469" y="2131884"/>
                <a:chExt cx="105351" cy="498082"/>
              </a:xfrm>
            </p:grpSpPr>
            <p:sp>
              <p:nvSpPr>
                <p:cNvPr id="222" name="Google Shape;2769;p40"/>
                <p:cNvSpPr/>
                <p:nvPr/>
              </p:nvSpPr>
              <p:spPr>
                <a:xfrm rot="5259188">
                  <a:off x="457373" y="2144483"/>
                  <a:ext cx="109892" cy="85202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3" name="Google Shape;2770;p40"/>
                <p:cNvSpPr/>
                <p:nvPr/>
              </p:nvSpPr>
              <p:spPr>
                <a:xfrm rot="5259188">
                  <a:off x="473024" y="2532165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4" name="Google Shape;2771;p40"/>
                <p:cNvSpPr/>
                <p:nvPr/>
              </p:nvSpPr>
              <p:spPr>
                <a:xfrm rot="5259188">
                  <a:off x="469111" y="2435245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5" name="Google Shape;2772;p40"/>
                <p:cNvSpPr/>
                <p:nvPr/>
              </p:nvSpPr>
              <p:spPr>
                <a:xfrm rot="5259188">
                  <a:off x="465198" y="2338324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6" name="Google Shape;2773;p40"/>
                <p:cNvSpPr/>
                <p:nvPr/>
              </p:nvSpPr>
              <p:spPr>
                <a:xfrm rot="5259188">
                  <a:off x="461286" y="2241403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16" name="Google Shape;2774;p40"/>
              <p:cNvGrpSpPr/>
              <p:nvPr/>
            </p:nvGrpSpPr>
            <p:grpSpPr>
              <a:xfrm>
                <a:off x="467299" y="2377945"/>
                <a:ext cx="52655" cy="248941"/>
                <a:chOff x="487320" y="2131037"/>
                <a:chExt cx="105351" cy="498082"/>
              </a:xfrm>
            </p:grpSpPr>
            <p:sp>
              <p:nvSpPr>
                <p:cNvPr id="217" name="Google Shape;2775;p40"/>
                <p:cNvSpPr/>
                <p:nvPr/>
              </p:nvSpPr>
              <p:spPr>
                <a:xfrm rot="5259188">
                  <a:off x="477224" y="2143636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8" name="Google Shape;2776;p40"/>
                <p:cNvSpPr/>
                <p:nvPr/>
              </p:nvSpPr>
              <p:spPr>
                <a:xfrm rot="5259188">
                  <a:off x="492876" y="2531318"/>
                  <a:ext cx="109892" cy="85202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9" name="Google Shape;2777;p40"/>
                <p:cNvSpPr/>
                <p:nvPr/>
              </p:nvSpPr>
              <p:spPr>
                <a:xfrm rot="5259188">
                  <a:off x="488963" y="2434397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0" name="Google Shape;2778;p40"/>
                <p:cNvSpPr/>
                <p:nvPr/>
              </p:nvSpPr>
              <p:spPr>
                <a:xfrm rot="5259188">
                  <a:off x="485050" y="2337477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1" name="Google Shape;2779;p40"/>
                <p:cNvSpPr/>
                <p:nvPr/>
              </p:nvSpPr>
              <p:spPr>
                <a:xfrm rot="5259188">
                  <a:off x="481137" y="2240556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202" name="Google Shape;2780;p40"/>
            <p:cNvGrpSpPr/>
            <p:nvPr/>
          </p:nvGrpSpPr>
          <p:grpSpPr>
            <a:xfrm rot="10800000">
              <a:off x="-772417" y="2125457"/>
              <a:ext cx="62576" cy="494703"/>
              <a:chOff x="272461" y="2140133"/>
              <a:chExt cx="62576" cy="494703"/>
            </a:xfrm>
          </p:grpSpPr>
          <p:grpSp>
            <p:nvGrpSpPr>
              <p:cNvPr id="203" name="Google Shape;2781;p40"/>
              <p:cNvGrpSpPr/>
              <p:nvPr/>
            </p:nvGrpSpPr>
            <p:grpSpPr>
              <a:xfrm>
                <a:off x="272461" y="2140133"/>
                <a:ext cx="52655" cy="248941"/>
                <a:chOff x="97489" y="2147789"/>
                <a:chExt cx="105351" cy="498082"/>
              </a:xfrm>
            </p:grpSpPr>
            <p:sp>
              <p:nvSpPr>
                <p:cNvPr id="210" name="Google Shape;2782;p40"/>
                <p:cNvSpPr/>
                <p:nvPr/>
              </p:nvSpPr>
              <p:spPr>
                <a:xfrm rot="5259188">
                  <a:off x="87393" y="2160388"/>
                  <a:ext cx="109892" cy="85202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1" name="Google Shape;2783;p40"/>
                <p:cNvSpPr/>
                <p:nvPr/>
              </p:nvSpPr>
              <p:spPr>
                <a:xfrm rot="5259188">
                  <a:off x="103044" y="2548070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2" name="Google Shape;2784;p40"/>
                <p:cNvSpPr/>
                <p:nvPr/>
              </p:nvSpPr>
              <p:spPr>
                <a:xfrm rot="5259188">
                  <a:off x="99131" y="2451150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3" name="Google Shape;2785;p40"/>
                <p:cNvSpPr/>
                <p:nvPr/>
              </p:nvSpPr>
              <p:spPr>
                <a:xfrm rot="5259188">
                  <a:off x="95218" y="2354229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4" name="Google Shape;2786;p40"/>
                <p:cNvSpPr/>
                <p:nvPr/>
              </p:nvSpPr>
              <p:spPr>
                <a:xfrm rot="5259188">
                  <a:off x="91306" y="2257309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04" name="Google Shape;2787;p40"/>
              <p:cNvGrpSpPr/>
              <p:nvPr/>
            </p:nvGrpSpPr>
            <p:grpSpPr>
              <a:xfrm>
                <a:off x="282383" y="2385894"/>
                <a:ext cx="52655" cy="248941"/>
                <a:chOff x="117340" y="2146942"/>
                <a:chExt cx="105351" cy="498082"/>
              </a:xfrm>
            </p:grpSpPr>
            <p:sp>
              <p:nvSpPr>
                <p:cNvPr id="205" name="Google Shape;2788;p40"/>
                <p:cNvSpPr/>
                <p:nvPr/>
              </p:nvSpPr>
              <p:spPr>
                <a:xfrm rot="5259188">
                  <a:off x="107244" y="2159541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6" name="Google Shape;2789;p40"/>
                <p:cNvSpPr/>
                <p:nvPr/>
              </p:nvSpPr>
              <p:spPr>
                <a:xfrm rot="5259188">
                  <a:off x="122896" y="2547223"/>
                  <a:ext cx="109892" cy="85202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7" name="Google Shape;2790;p40"/>
                <p:cNvSpPr/>
                <p:nvPr/>
              </p:nvSpPr>
              <p:spPr>
                <a:xfrm rot="5259188">
                  <a:off x="118983" y="2450303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8" name="Google Shape;2791;p40"/>
                <p:cNvSpPr/>
                <p:nvPr/>
              </p:nvSpPr>
              <p:spPr>
                <a:xfrm rot="5259188">
                  <a:off x="115070" y="2353382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9" name="Google Shape;2792;p40"/>
                <p:cNvSpPr/>
                <p:nvPr/>
              </p:nvSpPr>
              <p:spPr>
                <a:xfrm rot="5259188">
                  <a:off x="111157" y="2256462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sp>
        <p:nvSpPr>
          <p:cNvPr id="5" name="TextBox 4"/>
          <p:cNvSpPr txBox="1"/>
          <p:nvPr/>
        </p:nvSpPr>
        <p:spPr>
          <a:xfrm>
            <a:off x="4751379" y="1084182"/>
            <a:ext cx="946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kern="1200" dirty="0">
                <a:solidFill>
                  <a:prstClr val="black"/>
                </a:solidFill>
                <a:latin typeface="Calibri"/>
              </a:rPr>
              <a:t>03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04249" y="2674514"/>
            <a:ext cx="5966200" cy="108002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400" b="1" kern="12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" r="57978"/>
          <a:stretch/>
        </p:blipFill>
        <p:spPr>
          <a:xfrm>
            <a:off x="393317" y="1128427"/>
            <a:ext cx="1874329" cy="3117395"/>
          </a:xfrm>
          <a:prstGeom prst="rect">
            <a:avLst/>
          </a:prstGeom>
        </p:spPr>
      </p:pic>
      <p:grpSp>
        <p:nvGrpSpPr>
          <p:cNvPr id="231" name="Google Shape;5308;p49"/>
          <p:cNvGrpSpPr/>
          <p:nvPr/>
        </p:nvGrpSpPr>
        <p:grpSpPr>
          <a:xfrm>
            <a:off x="394837" y="433851"/>
            <a:ext cx="1950792" cy="1635893"/>
            <a:chOff x="370925" y="252475"/>
            <a:chExt cx="1739387" cy="1635893"/>
          </a:xfrm>
        </p:grpSpPr>
        <p:sp>
          <p:nvSpPr>
            <p:cNvPr id="232" name="Google Shape;5309;p49"/>
            <p:cNvSpPr/>
            <p:nvPr/>
          </p:nvSpPr>
          <p:spPr>
            <a:xfrm>
              <a:off x="370925" y="252475"/>
              <a:ext cx="1739387" cy="1635893"/>
            </a:xfrm>
            <a:custGeom>
              <a:avLst/>
              <a:gdLst/>
              <a:ahLst/>
              <a:cxnLst/>
              <a:rect l="l" t="t" r="r" b="b"/>
              <a:pathLst>
                <a:path w="64380" h="57785" extrusionOk="0">
                  <a:moveTo>
                    <a:pt x="6704" y="0"/>
                  </a:moveTo>
                  <a:cubicBezTo>
                    <a:pt x="3010" y="0"/>
                    <a:pt x="1" y="2976"/>
                    <a:pt x="1" y="6690"/>
                  </a:cubicBezTo>
                  <a:lnTo>
                    <a:pt x="1" y="57784"/>
                  </a:lnTo>
                  <a:cubicBezTo>
                    <a:pt x="335" y="57420"/>
                    <a:pt x="730" y="57085"/>
                    <a:pt x="1156" y="56842"/>
                  </a:cubicBezTo>
                  <a:lnTo>
                    <a:pt x="882" y="56690"/>
                  </a:lnTo>
                  <a:lnTo>
                    <a:pt x="1217" y="56234"/>
                  </a:lnTo>
                  <a:cubicBezTo>
                    <a:pt x="1217" y="56022"/>
                    <a:pt x="1308" y="55839"/>
                    <a:pt x="1490" y="55778"/>
                  </a:cubicBezTo>
                  <a:cubicBezTo>
                    <a:pt x="1521" y="55657"/>
                    <a:pt x="1582" y="55535"/>
                    <a:pt x="1612" y="55383"/>
                  </a:cubicBezTo>
                  <a:cubicBezTo>
                    <a:pt x="1612" y="55262"/>
                    <a:pt x="1703" y="55170"/>
                    <a:pt x="1794" y="55110"/>
                  </a:cubicBezTo>
                  <a:lnTo>
                    <a:pt x="1794" y="55140"/>
                  </a:lnTo>
                  <a:cubicBezTo>
                    <a:pt x="1864" y="55233"/>
                    <a:pt x="1969" y="55273"/>
                    <a:pt x="2123" y="55273"/>
                  </a:cubicBezTo>
                  <a:cubicBezTo>
                    <a:pt x="2171" y="55273"/>
                    <a:pt x="2223" y="55269"/>
                    <a:pt x="2281" y="55262"/>
                  </a:cubicBezTo>
                  <a:cubicBezTo>
                    <a:pt x="2341" y="55049"/>
                    <a:pt x="2433" y="54867"/>
                    <a:pt x="2524" y="54654"/>
                  </a:cubicBezTo>
                  <a:cubicBezTo>
                    <a:pt x="2493" y="54441"/>
                    <a:pt x="2493" y="54198"/>
                    <a:pt x="2554" y="53955"/>
                  </a:cubicBezTo>
                  <a:lnTo>
                    <a:pt x="2676" y="53955"/>
                  </a:lnTo>
                  <a:cubicBezTo>
                    <a:pt x="2767" y="53985"/>
                    <a:pt x="2858" y="54015"/>
                    <a:pt x="2949" y="54076"/>
                  </a:cubicBezTo>
                  <a:cubicBezTo>
                    <a:pt x="3436" y="53529"/>
                    <a:pt x="3952" y="53043"/>
                    <a:pt x="4500" y="52587"/>
                  </a:cubicBezTo>
                  <a:cubicBezTo>
                    <a:pt x="5168" y="51979"/>
                    <a:pt x="5715" y="51462"/>
                    <a:pt x="6323" y="50976"/>
                  </a:cubicBezTo>
                  <a:cubicBezTo>
                    <a:pt x="6414" y="50672"/>
                    <a:pt x="6627" y="50459"/>
                    <a:pt x="6931" y="50368"/>
                  </a:cubicBezTo>
                  <a:lnTo>
                    <a:pt x="7144" y="50368"/>
                  </a:lnTo>
                  <a:cubicBezTo>
                    <a:pt x="7661" y="50034"/>
                    <a:pt x="8208" y="49760"/>
                    <a:pt x="8755" y="49517"/>
                  </a:cubicBezTo>
                  <a:cubicBezTo>
                    <a:pt x="8877" y="49486"/>
                    <a:pt x="8998" y="49456"/>
                    <a:pt x="9150" y="49456"/>
                  </a:cubicBezTo>
                  <a:cubicBezTo>
                    <a:pt x="9150" y="49426"/>
                    <a:pt x="9180" y="49365"/>
                    <a:pt x="9211" y="49335"/>
                  </a:cubicBezTo>
                  <a:cubicBezTo>
                    <a:pt x="9484" y="48939"/>
                    <a:pt x="9728" y="48514"/>
                    <a:pt x="9971" y="48119"/>
                  </a:cubicBezTo>
                  <a:lnTo>
                    <a:pt x="10366" y="48028"/>
                  </a:lnTo>
                  <a:cubicBezTo>
                    <a:pt x="10683" y="47770"/>
                    <a:pt x="11077" y="47629"/>
                    <a:pt x="11473" y="47629"/>
                  </a:cubicBezTo>
                  <a:cubicBezTo>
                    <a:pt x="11685" y="47629"/>
                    <a:pt x="11897" y="47669"/>
                    <a:pt x="12098" y="47754"/>
                  </a:cubicBezTo>
                  <a:cubicBezTo>
                    <a:pt x="12919" y="47146"/>
                    <a:pt x="13649" y="46994"/>
                    <a:pt x="14804" y="46720"/>
                  </a:cubicBezTo>
                  <a:cubicBezTo>
                    <a:pt x="14956" y="46675"/>
                    <a:pt x="15108" y="46652"/>
                    <a:pt x="15256" y="46652"/>
                  </a:cubicBezTo>
                  <a:cubicBezTo>
                    <a:pt x="15404" y="46652"/>
                    <a:pt x="15548" y="46675"/>
                    <a:pt x="15685" y="46720"/>
                  </a:cubicBezTo>
                  <a:cubicBezTo>
                    <a:pt x="15868" y="46690"/>
                    <a:pt x="16020" y="46599"/>
                    <a:pt x="16141" y="46447"/>
                  </a:cubicBezTo>
                  <a:lnTo>
                    <a:pt x="16080" y="46295"/>
                  </a:lnTo>
                  <a:cubicBezTo>
                    <a:pt x="16171" y="46295"/>
                    <a:pt x="16293" y="46325"/>
                    <a:pt x="16384" y="46325"/>
                  </a:cubicBezTo>
                  <a:cubicBezTo>
                    <a:pt x="16536" y="46295"/>
                    <a:pt x="16688" y="46265"/>
                    <a:pt x="16840" y="46234"/>
                  </a:cubicBezTo>
                  <a:cubicBezTo>
                    <a:pt x="16962" y="46143"/>
                    <a:pt x="17053" y="46021"/>
                    <a:pt x="17144" y="45930"/>
                  </a:cubicBezTo>
                  <a:cubicBezTo>
                    <a:pt x="17203" y="45945"/>
                    <a:pt x="17257" y="45953"/>
                    <a:pt x="17305" y="45953"/>
                  </a:cubicBezTo>
                  <a:cubicBezTo>
                    <a:pt x="17454" y="45953"/>
                    <a:pt x="17547" y="45879"/>
                    <a:pt x="17570" y="45717"/>
                  </a:cubicBezTo>
                  <a:cubicBezTo>
                    <a:pt x="17600" y="45687"/>
                    <a:pt x="17630" y="45687"/>
                    <a:pt x="17691" y="45657"/>
                  </a:cubicBezTo>
                  <a:cubicBezTo>
                    <a:pt x="17934" y="45383"/>
                    <a:pt x="18117" y="45079"/>
                    <a:pt x="18330" y="44806"/>
                  </a:cubicBezTo>
                  <a:cubicBezTo>
                    <a:pt x="17965" y="44410"/>
                    <a:pt x="18603" y="44319"/>
                    <a:pt x="18725" y="44106"/>
                  </a:cubicBezTo>
                  <a:cubicBezTo>
                    <a:pt x="18968" y="44106"/>
                    <a:pt x="19150" y="44046"/>
                    <a:pt x="19211" y="43863"/>
                  </a:cubicBezTo>
                  <a:cubicBezTo>
                    <a:pt x="19363" y="43651"/>
                    <a:pt x="19424" y="43407"/>
                    <a:pt x="19393" y="43164"/>
                  </a:cubicBezTo>
                  <a:cubicBezTo>
                    <a:pt x="19029" y="42344"/>
                    <a:pt x="19029" y="42344"/>
                    <a:pt x="20153" y="42283"/>
                  </a:cubicBezTo>
                  <a:lnTo>
                    <a:pt x="20305" y="42283"/>
                  </a:lnTo>
                  <a:cubicBezTo>
                    <a:pt x="20305" y="42283"/>
                    <a:pt x="20488" y="42131"/>
                    <a:pt x="20457" y="42100"/>
                  </a:cubicBezTo>
                  <a:cubicBezTo>
                    <a:pt x="20366" y="41918"/>
                    <a:pt x="20396" y="41705"/>
                    <a:pt x="20548" y="41584"/>
                  </a:cubicBezTo>
                  <a:cubicBezTo>
                    <a:pt x="20579" y="41614"/>
                    <a:pt x="20609" y="41675"/>
                    <a:pt x="20609" y="41736"/>
                  </a:cubicBezTo>
                  <a:cubicBezTo>
                    <a:pt x="20609" y="41888"/>
                    <a:pt x="20609" y="41979"/>
                    <a:pt x="20852" y="42009"/>
                  </a:cubicBezTo>
                  <a:cubicBezTo>
                    <a:pt x="21065" y="42009"/>
                    <a:pt x="21217" y="42009"/>
                    <a:pt x="21217" y="41857"/>
                  </a:cubicBezTo>
                  <a:cubicBezTo>
                    <a:pt x="21278" y="41553"/>
                    <a:pt x="21582" y="41340"/>
                    <a:pt x="21764" y="41097"/>
                  </a:cubicBezTo>
                  <a:cubicBezTo>
                    <a:pt x="21582" y="40702"/>
                    <a:pt x="21886" y="40489"/>
                    <a:pt x="22190" y="40246"/>
                  </a:cubicBezTo>
                  <a:cubicBezTo>
                    <a:pt x="22342" y="40155"/>
                    <a:pt x="22433" y="39973"/>
                    <a:pt x="22403" y="39790"/>
                  </a:cubicBezTo>
                  <a:cubicBezTo>
                    <a:pt x="22372" y="39608"/>
                    <a:pt x="22463" y="39456"/>
                    <a:pt x="22646" y="39365"/>
                  </a:cubicBezTo>
                  <a:cubicBezTo>
                    <a:pt x="22919" y="39182"/>
                    <a:pt x="23193" y="39000"/>
                    <a:pt x="23497" y="38818"/>
                  </a:cubicBezTo>
                  <a:cubicBezTo>
                    <a:pt x="23545" y="38789"/>
                    <a:pt x="23557" y="38778"/>
                    <a:pt x="23557" y="38778"/>
                  </a:cubicBezTo>
                  <a:lnTo>
                    <a:pt x="23557" y="38778"/>
                  </a:lnTo>
                  <a:cubicBezTo>
                    <a:pt x="23557" y="38778"/>
                    <a:pt x="23504" y="38827"/>
                    <a:pt x="23649" y="38848"/>
                  </a:cubicBezTo>
                  <a:cubicBezTo>
                    <a:pt x="23710" y="38848"/>
                    <a:pt x="23801" y="39000"/>
                    <a:pt x="23770" y="39061"/>
                  </a:cubicBezTo>
                  <a:lnTo>
                    <a:pt x="23710" y="39122"/>
                  </a:lnTo>
                  <a:cubicBezTo>
                    <a:pt x="24196" y="38757"/>
                    <a:pt x="24773" y="38453"/>
                    <a:pt x="25412" y="37997"/>
                  </a:cubicBezTo>
                  <a:cubicBezTo>
                    <a:pt x="25594" y="37815"/>
                    <a:pt x="25777" y="37663"/>
                    <a:pt x="25989" y="37511"/>
                  </a:cubicBezTo>
                  <a:cubicBezTo>
                    <a:pt x="26050" y="37419"/>
                    <a:pt x="26141" y="37328"/>
                    <a:pt x="26202" y="37237"/>
                  </a:cubicBezTo>
                  <a:cubicBezTo>
                    <a:pt x="26232" y="37085"/>
                    <a:pt x="26293" y="36903"/>
                    <a:pt x="26384" y="36720"/>
                  </a:cubicBezTo>
                  <a:cubicBezTo>
                    <a:pt x="26415" y="36660"/>
                    <a:pt x="26536" y="36629"/>
                    <a:pt x="26628" y="36599"/>
                  </a:cubicBezTo>
                  <a:cubicBezTo>
                    <a:pt x="26628" y="36599"/>
                    <a:pt x="26719" y="36629"/>
                    <a:pt x="26749" y="36660"/>
                  </a:cubicBezTo>
                  <a:lnTo>
                    <a:pt x="26749" y="36720"/>
                  </a:lnTo>
                  <a:cubicBezTo>
                    <a:pt x="27053" y="36416"/>
                    <a:pt x="27357" y="36143"/>
                    <a:pt x="27661" y="35900"/>
                  </a:cubicBezTo>
                  <a:cubicBezTo>
                    <a:pt x="28178" y="35322"/>
                    <a:pt x="28695" y="34775"/>
                    <a:pt x="29242" y="34258"/>
                  </a:cubicBezTo>
                  <a:cubicBezTo>
                    <a:pt x="29394" y="34089"/>
                    <a:pt x="29611" y="34005"/>
                    <a:pt x="29832" y="34005"/>
                  </a:cubicBezTo>
                  <a:cubicBezTo>
                    <a:pt x="30009" y="34005"/>
                    <a:pt x="30187" y="34059"/>
                    <a:pt x="30336" y="34167"/>
                  </a:cubicBezTo>
                  <a:cubicBezTo>
                    <a:pt x="30427" y="33985"/>
                    <a:pt x="30518" y="33802"/>
                    <a:pt x="30609" y="33620"/>
                  </a:cubicBezTo>
                  <a:cubicBezTo>
                    <a:pt x="30579" y="33590"/>
                    <a:pt x="30518" y="33529"/>
                    <a:pt x="30549" y="33498"/>
                  </a:cubicBezTo>
                  <a:cubicBezTo>
                    <a:pt x="30579" y="33377"/>
                    <a:pt x="30609" y="33286"/>
                    <a:pt x="30701" y="33194"/>
                  </a:cubicBezTo>
                  <a:cubicBezTo>
                    <a:pt x="31126" y="32708"/>
                    <a:pt x="31369" y="32161"/>
                    <a:pt x="31795" y="31735"/>
                  </a:cubicBezTo>
                  <a:cubicBezTo>
                    <a:pt x="31886" y="31675"/>
                    <a:pt x="31992" y="31644"/>
                    <a:pt x="32099" y="31644"/>
                  </a:cubicBezTo>
                  <a:cubicBezTo>
                    <a:pt x="32205" y="31644"/>
                    <a:pt x="32312" y="31675"/>
                    <a:pt x="32403" y="31735"/>
                  </a:cubicBezTo>
                  <a:cubicBezTo>
                    <a:pt x="32555" y="31887"/>
                    <a:pt x="32707" y="32070"/>
                    <a:pt x="32889" y="32222"/>
                  </a:cubicBezTo>
                  <a:lnTo>
                    <a:pt x="32950" y="32222"/>
                  </a:lnTo>
                  <a:lnTo>
                    <a:pt x="33953" y="32313"/>
                  </a:lnTo>
                  <a:lnTo>
                    <a:pt x="34196" y="32131"/>
                  </a:lnTo>
                  <a:cubicBezTo>
                    <a:pt x="34223" y="31290"/>
                    <a:pt x="34904" y="30643"/>
                    <a:pt x="35720" y="30643"/>
                  </a:cubicBezTo>
                  <a:cubicBezTo>
                    <a:pt x="35818" y="30643"/>
                    <a:pt x="35918" y="30652"/>
                    <a:pt x="36020" y="30672"/>
                  </a:cubicBezTo>
                  <a:lnTo>
                    <a:pt x="36567" y="30459"/>
                  </a:lnTo>
                  <a:lnTo>
                    <a:pt x="36597" y="30459"/>
                  </a:lnTo>
                  <a:cubicBezTo>
                    <a:pt x="36689" y="30125"/>
                    <a:pt x="36871" y="29851"/>
                    <a:pt x="37114" y="29638"/>
                  </a:cubicBezTo>
                  <a:cubicBezTo>
                    <a:pt x="37175" y="29608"/>
                    <a:pt x="37327" y="29608"/>
                    <a:pt x="37418" y="29608"/>
                  </a:cubicBezTo>
                  <a:cubicBezTo>
                    <a:pt x="37448" y="29608"/>
                    <a:pt x="37509" y="29638"/>
                    <a:pt x="37540" y="29699"/>
                  </a:cubicBezTo>
                  <a:cubicBezTo>
                    <a:pt x="37600" y="29790"/>
                    <a:pt x="37631" y="29912"/>
                    <a:pt x="37661" y="30033"/>
                  </a:cubicBezTo>
                  <a:cubicBezTo>
                    <a:pt x="37692" y="30125"/>
                    <a:pt x="37692" y="30246"/>
                    <a:pt x="37813" y="30337"/>
                  </a:cubicBezTo>
                  <a:cubicBezTo>
                    <a:pt x="37874" y="30368"/>
                    <a:pt x="37935" y="30398"/>
                    <a:pt x="38026" y="30428"/>
                  </a:cubicBezTo>
                  <a:cubicBezTo>
                    <a:pt x="38051" y="30441"/>
                    <a:pt x="38082" y="30448"/>
                    <a:pt x="38113" y="30448"/>
                  </a:cubicBezTo>
                  <a:cubicBezTo>
                    <a:pt x="38157" y="30448"/>
                    <a:pt x="38203" y="30434"/>
                    <a:pt x="38239" y="30398"/>
                  </a:cubicBezTo>
                  <a:cubicBezTo>
                    <a:pt x="38330" y="30307"/>
                    <a:pt x="38360" y="30185"/>
                    <a:pt x="38512" y="30185"/>
                  </a:cubicBezTo>
                  <a:cubicBezTo>
                    <a:pt x="38573" y="30125"/>
                    <a:pt x="38604" y="30094"/>
                    <a:pt x="38695" y="30033"/>
                  </a:cubicBezTo>
                  <a:cubicBezTo>
                    <a:pt x="38938" y="29912"/>
                    <a:pt x="39181" y="29790"/>
                    <a:pt x="39485" y="29729"/>
                  </a:cubicBezTo>
                  <a:cubicBezTo>
                    <a:pt x="39897" y="29002"/>
                    <a:pt x="40696" y="28700"/>
                    <a:pt x="41526" y="28700"/>
                  </a:cubicBezTo>
                  <a:cubicBezTo>
                    <a:pt x="41737" y="28700"/>
                    <a:pt x="41950" y="28720"/>
                    <a:pt x="42160" y="28757"/>
                  </a:cubicBezTo>
                  <a:cubicBezTo>
                    <a:pt x="42266" y="28571"/>
                    <a:pt x="42396" y="28477"/>
                    <a:pt x="42610" y="28477"/>
                  </a:cubicBezTo>
                  <a:cubicBezTo>
                    <a:pt x="42640" y="28477"/>
                    <a:pt x="42673" y="28479"/>
                    <a:pt x="42707" y="28483"/>
                  </a:cubicBezTo>
                  <a:cubicBezTo>
                    <a:pt x="42829" y="28483"/>
                    <a:pt x="42950" y="28514"/>
                    <a:pt x="43041" y="28514"/>
                  </a:cubicBezTo>
                  <a:cubicBezTo>
                    <a:pt x="43109" y="28534"/>
                    <a:pt x="43176" y="28543"/>
                    <a:pt x="43242" y="28543"/>
                  </a:cubicBezTo>
                  <a:cubicBezTo>
                    <a:pt x="43474" y="28543"/>
                    <a:pt x="43690" y="28423"/>
                    <a:pt x="43832" y="28210"/>
                  </a:cubicBezTo>
                  <a:cubicBezTo>
                    <a:pt x="43953" y="27997"/>
                    <a:pt x="44044" y="27754"/>
                    <a:pt x="44136" y="27541"/>
                  </a:cubicBezTo>
                  <a:cubicBezTo>
                    <a:pt x="44257" y="27328"/>
                    <a:pt x="44440" y="27176"/>
                    <a:pt x="44652" y="27085"/>
                  </a:cubicBezTo>
                  <a:cubicBezTo>
                    <a:pt x="44865" y="26963"/>
                    <a:pt x="45260" y="26994"/>
                    <a:pt x="45321" y="26781"/>
                  </a:cubicBezTo>
                  <a:cubicBezTo>
                    <a:pt x="45443" y="26416"/>
                    <a:pt x="45321" y="25991"/>
                    <a:pt x="45017" y="25717"/>
                  </a:cubicBezTo>
                  <a:cubicBezTo>
                    <a:pt x="44987" y="25687"/>
                    <a:pt x="44956" y="25656"/>
                    <a:pt x="44926" y="25626"/>
                  </a:cubicBezTo>
                  <a:cubicBezTo>
                    <a:pt x="44622" y="25352"/>
                    <a:pt x="44652" y="24896"/>
                    <a:pt x="44956" y="24623"/>
                  </a:cubicBezTo>
                  <a:cubicBezTo>
                    <a:pt x="45047" y="24562"/>
                    <a:pt x="45139" y="24532"/>
                    <a:pt x="45230" y="24532"/>
                  </a:cubicBezTo>
                  <a:cubicBezTo>
                    <a:pt x="45327" y="24532"/>
                    <a:pt x="45424" y="24571"/>
                    <a:pt x="45506" y="24571"/>
                  </a:cubicBezTo>
                  <a:cubicBezTo>
                    <a:pt x="45526" y="24571"/>
                    <a:pt x="45546" y="24568"/>
                    <a:pt x="45564" y="24562"/>
                  </a:cubicBezTo>
                  <a:cubicBezTo>
                    <a:pt x="45620" y="24551"/>
                    <a:pt x="45679" y="24544"/>
                    <a:pt x="45742" y="24544"/>
                  </a:cubicBezTo>
                  <a:cubicBezTo>
                    <a:pt x="45850" y="24544"/>
                    <a:pt x="45965" y="24565"/>
                    <a:pt x="46081" y="24623"/>
                  </a:cubicBezTo>
                  <a:cubicBezTo>
                    <a:pt x="46172" y="24045"/>
                    <a:pt x="46476" y="23529"/>
                    <a:pt x="46871" y="23134"/>
                  </a:cubicBezTo>
                  <a:cubicBezTo>
                    <a:pt x="47165" y="22840"/>
                    <a:pt x="47559" y="22685"/>
                    <a:pt x="47965" y="22685"/>
                  </a:cubicBezTo>
                  <a:cubicBezTo>
                    <a:pt x="48190" y="22685"/>
                    <a:pt x="48418" y="22732"/>
                    <a:pt x="48634" y="22830"/>
                  </a:cubicBezTo>
                  <a:lnTo>
                    <a:pt x="48968" y="22708"/>
                  </a:lnTo>
                  <a:cubicBezTo>
                    <a:pt x="49029" y="22434"/>
                    <a:pt x="49151" y="22191"/>
                    <a:pt x="49303" y="21948"/>
                  </a:cubicBezTo>
                  <a:cubicBezTo>
                    <a:pt x="49637" y="21492"/>
                    <a:pt x="50123" y="21127"/>
                    <a:pt x="50671" y="20945"/>
                  </a:cubicBezTo>
                  <a:cubicBezTo>
                    <a:pt x="50762" y="20520"/>
                    <a:pt x="50975" y="20124"/>
                    <a:pt x="51248" y="19790"/>
                  </a:cubicBezTo>
                  <a:cubicBezTo>
                    <a:pt x="51461" y="19608"/>
                    <a:pt x="51674" y="19425"/>
                    <a:pt x="51917" y="19304"/>
                  </a:cubicBezTo>
                  <a:cubicBezTo>
                    <a:pt x="51856" y="18453"/>
                    <a:pt x="52403" y="17602"/>
                    <a:pt x="53163" y="17054"/>
                  </a:cubicBezTo>
                  <a:cubicBezTo>
                    <a:pt x="53163" y="16659"/>
                    <a:pt x="53193" y="16234"/>
                    <a:pt x="53163" y="15808"/>
                  </a:cubicBezTo>
                  <a:cubicBezTo>
                    <a:pt x="53102" y="15383"/>
                    <a:pt x="53163" y="14927"/>
                    <a:pt x="53285" y="14532"/>
                  </a:cubicBezTo>
                  <a:cubicBezTo>
                    <a:pt x="52890" y="14136"/>
                    <a:pt x="52859" y="13346"/>
                    <a:pt x="53589" y="13225"/>
                  </a:cubicBezTo>
                  <a:cubicBezTo>
                    <a:pt x="54075" y="13133"/>
                    <a:pt x="54561" y="13012"/>
                    <a:pt x="55017" y="12829"/>
                  </a:cubicBezTo>
                  <a:cubicBezTo>
                    <a:pt x="55078" y="12799"/>
                    <a:pt x="55146" y="12784"/>
                    <a:pt x="55219" y="12784"/>
                  </a:cubicBezTo>
                  <a:cubicBezTo>
                    <a:pt x="55291" y="12784"/>
                    <a:pt x="55367" y="12799"/>
                    <a:pt x="55443" y="12829"/>
                  </a:cubicBezTo>
                  <a:cubicBezTo>
                    <a:pt x="55504" y="12708"/>
                    <a:pt x="55564" y="12617"/>
                    <a:pt x="55625" y="12525"/>
                  </a:cubicBezTo>
                  <a:cubicBezTo>
                    <a:pt x="55747" y="12343"/>
                    <a:pt x="55959" y="12191"/>
                    <a:pt x="56172" y="12130"/>
                  </a:cubicBezTo>
                  <a:cubicBezTo>
                    <a:pt x="56324" y="12070"/>
                    <a:pt x="56567" y="12100"/>
                    <a:pt x="56719" y="12039"/>
                  </a:cubicBezTo>
                  <a:cubicBezTo>
                    <a:pt x="56780" y="11948"/>
                    <a:pt x="56841" y="11857"/>
                    <a:pt x="56902" y="11766"/>
                  </a:cubicBezTo>
                  <a:cubicBezTo>
                    <a:pt x="57023" y="11462"/>
                    <a:pt x="56963" y="11127"/>
                    <a:pt x="56719" y="10884"/>
                  </a:cubicBezTo>
                  <a:cubicBezTo>
                    <a:pt x="56689" y="10854"/>
                    <a:pt x="56659" y="10793"/>
                    <a:pt x="56628" y="10763"/>
                  </a:cubicBezTo>
                  <a:cubicBezTo>
                    <a:pt x="56446" y="10550"/>
                    <a:pt x="56446" y="10215"/>
                    <a:pt x="56628" y="9972"/>
                  </a:cubicBezTo>
                  <a:cubicBezTo>
                    <a:pt x="56628" y="9638"/>
                    <a:pt x="56811" y="9334"/>
                    <a:pt x="57145" y="9182"/>
                  </a:cubicBezTo>
                  <a:cubicBezTo>
                    <a:pt x="57145" y="8817"/>
                    <a:pt x="57388" y="8452"/>
                    <a:pt x="57753" y="8361"/>
                  </a:cubicBezTo>
                  <a:cubicBezTo>
                    <a:pt x="58133" y="8240"/>
                    <a:pt x="58490" y="8224"/>
                    <a:pt x="58843" y="8224"/>
                  </a:cubicBezTo>
                  <a:cubicBezTo>
                    <a:pt x="58961" y="8224"/>
                    <a:pt x="59078" y="8226"/>
                    <a:pt x="59196" y="8226"/>
                  </a:cubicBezTo>
                  <a:cubicBezTo>
                    <a:pt x="59431" y="8226"/>
                    <a:pt x="59668" y="8219"/>
                    <a:pt x="59911" y="8179"/>
                  </a:cubicBezTo>
                  <a:cubicBezTo>
                    <a:pt x="61704" y="7814"/>
                    <a:pt x="61400" y="7054"/>
                    <a:pt x="62373" y="5990"/>
                  </a:cubicBezTo>
                  <a:cubicBezTo>
                    <a:pt x="62677" y="5717"/>
                    <a:pt x="63011" y="5504"/>
                    <a:pt x="63346" y="5291"/>
                  </a:cubicBezTo>
                  <a:cubicBezTo>
                    <a:pt x="63346" y="5139"/>
                    <a:pt x="63376" y="4957"/>
                    <a:pt x="63498" y="4805"/>
                  </a:cubicBezTo>
                  <a:cubicBezTo>
                    <a:pt x="63619" y="4653"/>
                    <a:pt x="63710" y="4501"/>
                    <a:pt x="63832" y="4349"/>
                  </a:cubicBezTo>
                  <a:cubicBezTo>
                    <a:pt x="63802" y="3650"/>
                    <a:pt x="64379" y="2282"/>
                    <a:pt x="63254" y="1249"/>
                  </a:cubicBezTo>
                  <a:cubicBezTo>
                    <a:pt x="62768" y="808"/>
                    <a:pt x="62525" y="702"/>
                    <a:pt x="62229" y="702"/>
                  </a:cubicBezTo>
                  <a:cubicBezTo>
                    <a:pt x="61952" y="702"/>
                    <a:pt x="61629" y="794"/>
                    <a:pt x="61019" y="794"/>
                  </a:cubicBezTo>
                  <a:cubicBezTo>
                    <a:pt x="60975" y="794"/>
                    <a:pt x="60930" y="794"/>
                    <a:pt x="60884" y="793"/>
                  </a:cubicBezTo>
                  <a:lnTo>
                    <a:pt x="6870" y="2"/>
                  </a:lnTo>
                  <a:cubicBezTo>
                    <a:pt x="6815" y="1"/>
                    <a:pt x="6759" y="0"/>
                    <a:pt x="6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4288" dist="19050" dir="156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3" name="Google Shape;5310;p49"/>
            <p:cNvSpPr/>
            <p:nvPr/>
          </p:nvSpPr>
          <p:spPr>
            <a:xfrm>
              <a:off x="370925" y="252475"/>
              <a:ext cx="1711048" cy="1528495"/>
            </a:xfrm>
            <a:custGeom>
              <a:avLst/>
              <a:gdLst/>
              <a:ahLst/>
              <a:cxnLst/>
              <a:rect l="l" t="t" r="r" b="b"/>
              <a:pathLst>
                <a:path w="63255" h="54106" extrusionOk="0">
                  <a:moveTo>
                    <a:pt x="6232" y="1"/>
                  </a:moveTo>
                  <a:cubicBezTo>
                    <a:pt x="2797" y="1"/>
                    <a:pt x="1" y="2797"/>
                    <a:pt x="1" y="6232"/>
                  </a:cubicBezTo>
                  <a:lnTo>
                    <a:pt x="1" y="54105"/>
                  </a:lnTo>
                  <a:cubicBezTo>
                    <a:pt x="305" y="53771"/>
                    <a:pt x="670" y="53467"/>
                    <a:pt x="1065" y="53254"/>
                  </a:cubicBezTo>
                  <a:lnTo>
                    <a:pt x="822" y="53102"/>
                  </a:lnTo>
                  <a:lnTo>
                    <a:pt x="1156" y="52676"/>
                  </a:lnTo>
                  <a:cubicBezTo>
                    <a:pt x="1156" y="52494"/>
                    <a:pt x="1186" y="52342"/>
                    <a:pt x="1369" y="52251"/>
                  </a:cubicBezTo>
                  <a:cubicBezTo>
                    <a:pt x="1430" y="52129"/>
                    <a:pt x="1460" y="52038"/>
                    <a:pt x="1490" y="51917"/>
                  </a:cubicBezTo>
                  <a:cubicBezTo>
                    <a:pt x="1521" y="51795"/>
                    <a:pt x="1582" y="51704"/>
                    <a:pt x="1673" y="51643"/>
                  </a:cubicBezTo>
                  <a:lnTo>
                    <a:pt x="1673" y="51673"/>
                  </a:lnTo>
                  <a:cubicBezTo>
                    <a:pt x="1720" y="51791"/>
                    <a:pt x="1822" y="51836"/>
                    <a:pt x="1964" y="51836"/>
                  </a:cubicBezTo>
                  <a:cubicBezTo>
                    <a:pt x="2006" y="51836"/>
                    <a:pt x="2050" y="51832"/>
                    <a:pt x="2098" y="51825"/>
                  </a:cubicBezTo>
                  <a:cubicBezTo>
                    <a:pt x="2159" y="51613"/>
                    <a:pt x="2250" y="51430"/>
                    <a:pt x="2341" y="51278"/>
                  </a:cubicBezTo>
                  <a:cubicBezTo>
                    <a:pt x="2311" y="51035"/>
                    <a:pt x="2311" y="50822"/>
                    <a:pt x="2372" y="50610"/>
                  </a:cubicBezTo>
                  <a:cubicBezTo>
                    <a:pt x="2387" y="50594"/>
                    <a:pt x="2402" y="50587"/>
                    <a:pt x="2417" y="50587"/>
                  </a:cubicBezTo>
                  <a:cubicBezTo>
                    <a:pt x="2433" y="50587"/>
                    <a:pt x="2448" y="50594"/>
                    <a:pt x="2463" y="50610"/>
                  </a:cubicBezTo>
                  <a:cubicBezTo>
                    <a:pt x="2554" y="50640"/>
                    <a:pt x="2645" y="50670"/>
                    <a:pt x="2737" y="50701"/>
                  </a:cubicBezTo>
                  <a:cubicBezTo>
                    <a:pt x="3193" y="50214"/>
                    <a:pt x="3648" y="49758"/>
                    <a:pt x="4196" y="49363"/>
                  </a:cubicBezTo>
                  <a:cubicBezTo>
                    <a:pt x="4804" y="48847"/>
                    <a:pt x="5320" y="48360"/>
                    <a:pt x="5867" y="47935"/>
                  </a:cubicBezTo>
                  <a:cubicBezTo>
                    <a:pt x="5959" y="47661"/>
                    <a:pt x="6171" y="47418"/>
                    <a:pt x="6445" y="47357"/>
                  </a:cubicBezTo>
                  <a:cubicBezTo>
                    <a:pt x="6506" y="47357"/>
                    <a:pt x="6566" y="47357"/>
                    <a:pt x="6627" y="47388"/>
                  </a:cubicBezTo>
                  <a:cubicBezTo>
                    <a:pt x="7114" y="47084"/>
                    <a:pt x="7630" y="46840"/>
                    <a:pt x="8147" y="46658"/>
                  </a:cubicBezTo>
                  <a:cubicBezTo>
                    <a:pt x="8269" y="46628"/>
                    <a:pt x="8390" y="46597"/>
                    <a:pt x="8512" y="46597"/>
                  </a:cubicBezTo>
                  <a:cubicBezTo>
                    <a:pt x="8542" y="46567"/>
                    <a:pt x="8542" y="46537"/>
                    <a:pt x="8573" y="46476"/>
                  </a:cubicBezTo>
                  <a:cubicBezTo>
                    <a:pt x="8846" y="46111"/>
                    <a:pt x="9059" y="45716"/>
                    <a:pt x="9302" y="45351"/>
                  </a:cubicBezTo>
                  <a:lnTo>
                    <a:pt x="9667" y="45290"/>
                  </a:lnTo>
                  <a:cubicBezTo>
                    <a:pt x="9944" y="45050"/>
                    <a:pt x="10288" y="44934"/>
                    <a:pt x="10639" y="44934"/>
                  </a:cubicBezTo>
                  <a:cubicBezTo>
                    <a:pt x="10865" y="44934"/>
                    <a:pt x="11094" y="44982"/>
                    <a:pt x="11308" y="45078"/>
                  </a:cubicBezTo>
                  <a:cubicBezTo>
                    <a:pt x="12068" y="44561"/>
                    <a:pt x="12767" y="44439"/>
                    <a:pt x="13861" y="44196"/>
                  </a:cubicBezTo>
                  <a:cubicBezTo>
                    <a:pt x="13983" y="44181"/>
                    <a:pt x="14105" y="44173"/>
                    <a:pt x="14226" y="44173"/>
                  </a:cubicBezTo>
                  <a:cubicBezTo>
                    <a:pt x="14348" y="44173"/>
                    <a:pt x="14469" y="44181"/>
                    <a:pt x="14591" y="44196"/>
                  </a:cubicBezTo>
                  <a:cubicBezTo>
                    <a:pt x="14895" y="43923"/>
                    <a:pt x="15168" y="43619"/>
                    <a:pt x="15503" y="43345"/>
                  </a:cubicBezTo>
                  <a:cubicBezTo>
                    <a:pt x="15928" y="43011"/>
                    <a:pt x="16597" y="42919"/>
                    <a:pt x="16445" y="42464"/>
                  </a:cubicBezTo>
                  <a:cubicBezTo>
                    <a:pt x="16384" y="42190"/>
                    <a:pt x="16445" y="41916"/>
                    <a:pt x="16658" y="41704"/>
                  </a:cubicBezTo>
                  <a:cubicBezTo>
                    <a:pt x="16719" y="41643"/>
                    <a:pt x="16810" y="41552"/>
                    <a:pt x="16901" y="41491"/>
                  </a:cubicBezTo>
                  <a:cubicBezTo>
                    <a:pt x="16871" y="41369"/>
                    <a:pt x="16871" y="41248"/>
                    <a:pt x="16871" y="41126"/>
                  </a:cubicBezTo>
                  <a:cubicBezTo>
                    <a:pt x="16958" y="40599"/>
                    <a:pt x="17413" y="40213"/>
                    <a:pt x="17909" y="40213"/>
                  </a:cubicBezTo>
                  <a:cubicBezTo>
                    <a:pt x="17928" y="40213"/>
                    <a:pt x="17946" y="40213"/>
                    <a:pt x="17965" y="40214"/>
                  </a:cubicBezTo>
                  <a:cubicBezTo>
                    <a:pt x="18086" y="40123"/>
                    <a:pt x="18360" y="40123"/>
                    <a:pt x="18846" y="40123"/>
                  </a:cubicBezTo>
                  <a:lnTo>
                    <a:pt x="18998" y="40123"/>
                  </a:lnTo>
                  <a:cubicBezTo>
                    <a:pt x="19029" y="40093"/>
                    <a:pt x="19181" y="39971"/>
                    <a:pt x="19181" y="39941"/>
                  </a:cubicBezTo>
                  <a:cubicBezTo>
                    <a:pt x="19089" y="39789"/>
                    <a:pt x="19120" y="39576"/>
                    <a:pt x="19272" y="39454"/>
                  </a:cubicBezTo>
                  <a:cubicBezTo>
                    <a:pt x="19302" y="39485"/>
                    <a:pt x="19302" y="39546"/>
                    <a:pt x="19302" y="39606"/>
                  </a:cubicBezTo>
                  <a:cubicBezTo>
                    <a:pt x="19302" y="39728"/>
                    <a:pt x="19302" y="39850"/>
                    <a:pt x="19545" y="39880"/>
                  </a:cubicBezTo>
                  <a:cubicBezTo>
                    <a:pt x="19758" y="39880"/>
                    <a:pt x="19880" y="39880"/>
                    <a:pt x="19910" y="39728"/>
                  </a:cubicBezTo>
                  <a:cubicBezTo>
                    <a:pt x="19971" y="39454"/>
                    <a:pt x="20245" y="39272"/>
                    <a:pt x="20427" y="39029"/>
                  </a:cubicBezTo>
                  <a:cubicBezTo>
                    <a:pt x="20245" y="38664"/>
                    <a:pt x="20548" y="38451"/>
                    <a:pt x="20852" y="38239"/>
                  </a:cubicBezTo>
                  <a:cubicBezTo>
                    <a:pt x="21004" y="38147"/>
                    <a:pt x="21065" y="37965"/>
                    <a:pt x="21035" y="37813"/>
                  </a:cubicBezTo>
                  <a:cubicBezTo>
                    <a:pt x="21004" y="37631"/>
                    <a:pt x="21096" y="37479"/>
                    <a:pt x="21248" y="37387"/>
                  </a:cubicBezTo>
                  <a:cubicBezTo>
                    <a:pt x="21521" y="37205"/>
                    <a:pt x="21795" y="37053"/>
                    <a:pt x="22068" y="36901"/>
                  </a:cubicBezTo>
                  <a:cubicBezTo>
                    <a:pt x="22126" y="36872"/>
                    <a:pt x="22144" y="36862"/>
                    <a:pt x="22148" y="36862"/>
                  </a:cubicBezTo>
                  <a:cubicBezTo>
                    <a:pt x="22155" y="36862"/>
                    <a:pt x="22096" y="36911"/>
                    <a:pt x="22220" y="36932"/>
                  </a:cubicBezTo>
                  <a:cubicBezTo>
                    <a:pt x="22980" y="36080"/>
                    <a:pt x="23740" y="35442"/>
                    <a:pt x="24804" y="35138"/>
                  </a:cubicBezTo>
                  <a:cubicBezTo>
                    <a:pt x="24834" y="35077"/>
                    <a:pt x="24865" y="35017"/>
                    <a:pt x="24865" y="34956"/>
                  </a:cubicBezTo>
                  <a:cubicBezTo>
                    <a:pt x="24895" y="34895"/>
                    <a:pt x="25017" y="34834"/>
                    <a:pt x="25108" y="34804"/>
                  </a:cubicBezTo>
                  <a:cubicBezTo>
                    <a:pt x="25169" y="34834"/>
                    <a:pt x="25199" y="34865"/>
                    <a:pt x="25229" y="34895"/>
                  </a:cubicBezTo>
                  <a:lnTo>
                    <a:pt x="25260" y="34925"/>
                  </a:lnTo>
                  <a:cubicBezTo>
                    <a:pt x="25533" y="34682"/>
                    <a:pt x="25807" y="34409"/>
                    <a:pt x="26111" y="34166"/>
                  </a:cubicBezTo>
                  <a:cubicBezTo>
                    <a:pt x="26628" y="33649"/>
                    <a:pt x="27144" y="33132"/>
                    <a:pt x="27661" y="32646"/>
                  </a:cubicBezTo>
                  <a:cubicBezTo>
                    <a:pt x="27809" y="32482"/>
                    <a:pt x="28018" y="32397"/>
                    <a:pt x="28227" y="32397"/>
                  </a:cubicBezTo>
                  <a:cubicBezTo>
                    <a:pt x="28406" y="32397"/>
                    <a:pt x="28585" y="32459"/>
                    <a:pt x="28725" y="32585"/>
                  </a:cubicBezTo>
                  <a:cubicBezTo>
                    <a:pt x="28816" y="32403"/>
                    <a:pt x="28907" y="32251"/>
                    <a:pt x="28998" y="32068"/>
                  </a:cubicBezTo>
                  <a:cubicBezTo>
                    <a:pt x="28968" y="32038"/>
                    <a:pt x="28907" y="31977"/>
                    <a:pt x="28938" y="31947"/>
                  </a:cubicBezTo>
                  <a:cubicBezTo>
                    <a:pt x="28938" y="31825"/>
                    <a:pt x="28998" y="31734"/>
                    <a:pt x="29059" y="31643"/>
                  </a:cubicBezTo>
                  <a:cubicBezTo>
                    <a:pt x="29485" y="31187"/>
                    <a:pt x="29728" y="30670"/>
                    <a:pt x="30154" y="30245"/>
                  </a:cubicBezTo>
                  <a:cubicBezTo>
                    <a:pt x="30245" y="30184"/>
                    <a:pt x="30351" y="30153"/>
                    <a:pt x="30454" y="30153"/>
                  </a:cubicBezTo>
                  <a:cubicBezTo>
                    <a:pt x="30556" y="30153"/>
                    <a:pt x="30655" y="30184"/>
                    <a:pt x="30731" y="30245"/>
                  </a:cubicBezTo>
                  <a:lnTo>
                    <a:pt x="30822" y="30245"/>
                  </a:lnTo>
                  <a:cubicBezTo>
                    <a:pt x="31521" y="30214"/>
                    <a:pt x="32129" y="30001"/>
                    <a:pt x="32737" y="29910"/>
                  </a:cubicBezTo>
                  <a:cubicBezTo>
                    <a:pt x="33034" y="29515"/>
                    <a:pt x="33491" y="29260"/>
                    <a:pt x="33961" y="29260"/>
                  </a:cubicBezTo>
                  <a:cubicBezTo>
                    <a:pt x="34070" y="29260"/>
                    <a:pt x="34179" y="29274"/>
                    <a:pt x="34287" y="29302"/>
                  </a:cubicBezTo>
                  <a:lnTo>
                    <a:pt x="34865" y="29089"/>
                  </a:lnTo>
                  <a:lnTo>
                    <a:pt x="34895" y="29089"/>
                  </a:lnTo>
                  <a:cubicBezTo>
                    <a:pt x="34926" y="28938"/>
                    <a:pt x="34986" y="28786"/>
                    <a:pt x="35078" y="28664"/>
                  </a:cubicBezTo>
                  <a:cubicBezTo>
                    <a:pt x="35382" y="27813"/>
                    <a:pt x="37053" y="27934"/>
                    <a:pt x="37813" y="27904"/>
                  </a:cubicBezTo>
                  <a:cubicBezTo>
                    <a:pt x="37965" y="27889"/>
                    <a:pt x="38110" y="27881"/>
                    <a:pt x="38250" y="27881"/>
                  </a:cubicBezTo>
                  <a:cubicBezTo>
                    <a:pt x="38391" y="27881"/>
                    <a:pt x="38528" y="27889"/>
                    <a:pt x="38664" y="27904"/>
                  </a:cubicBezTo>
                  <a:cubicBezTo>
                    <a:pt x="38847" y="27843"/>
                    <a:pt x="39029" y="27722"/>
                    <a:pt x="39181" y="27570"/>
                  </a:cubicBezTo>
                  <a:cubicBezTo>
                    <a:pt x="39504" y="27354"/>
                    <a:pt x="39888" y="27231"/>
                    <a:pt x="40278" y="27231"/>
                  </a:cubicBezTo>
                  <a:cubicBezTo>
                    <a:pt x="40440" y="27231"/>
                    <a:pt x="40602" y="27252"/>
                    <a:pt x="40762" y="27296"/>
                  </a:cubicBezTo>
                  <a:cubicBezTo>
                    <a:pt x="40807" y="27281"/>
                    <a:pt x="40853" y="27273"/>
                    <a:pt x="40898" y="27273"/>
                  </a:cubicBezTo>
                  <a:cubicBezTo>
                    <a:pt x="40944" y="27273"/>
                    <a:pt x="40990" y="27281"/>
                    <a:pt x="41035" y="27296"/>
                  </a:cubicBezTo>
                  <a:cubicBezTo>
                    <a:pt x="41157" y="27296"/>
                    <a:pt x="41248" y="27327"/>
                    <a:pt x="41370" y="27327"/>
                  </a:cubicBezTo>
                  <a:cubicBezTo>
                    <a:pt x="41438" y="27337"/>
                    <a:pt x="41504" y="27342"/>
                    <a:pt x="41565" y="27342"/>
                  </a:cubicBezTo>
                  <a:cubicBezTo>
                    <a:pt x="41855" y="27342"/>
                    <a:pt x="42059" y="27229"/>
                    <a:pt x="42160" y="27053"/>
                  </a:cubicBezTo>
                  <a:cubicBezTo>
                    <a:pt x="42281" y="26810"/>
                    <a:pt x="42373" y="26597"/>
                    <a:pt x="42464" y="26384"/>
                  </a:cubicBezTo>
                  <a:cubicBezTo>
                    <a:pt x="42585" y="26172"/>
                    <a:pt x="42768" y="26020"/>
                    <a:pt x="42981" y="25928"/>
                  </a:cubicBezTo>
                  <a:cubicBezTo>
                    <a:pt x="43193" y="25837"/>
                    <a:pt x="43619" y="25868"/>
                    <a:pt x="43649" y="25655"/>
                  </a:cubicBezTo>
                  <a:cubicBezTo>
                    <a:pt x="43771" y="25290"/>
                    <a:pt x="43649" y="24864"/>
                    <a:pt x="43345" y="24621"/>
                  </a:cubicBezTo>
                  <a:cubicBezTo>
                    <a:pt x="43315" y="24591"/>
                    <a:pt x="43254" y="24561"/>
                    <a:pt x="43224" y="24530"/>
                  </a:cubicBezTo>
                  <a:cubicBezTo>
                    <a:pt x="42920" y="24257"/>
                    <a:pt x="42950" y="23770"/>
                    <a:pt x="43254" y="23527"/>
                  </a:cubicBezTo>
                  <a:cubicBezTo>
                    <a:pt x="43345" y="23466"/>
                    <a:pt x="43436" y="23436"/>
                    <a:pt x="43528" y="23436"/>
                  </a:cubicBezTo>
                  <a:cubicBezTo>
                    <a:pt x="43625" y="23436"/>
                    <a:pt x="43722" y="23475"/>
                    <a:pt x="43804" y="23475"/>
                  </a:cubicBezTo>
                  <a:cubicBezTo>
                    <a:pt x="43824" y="23475"/>
                    <a:pt x="43844" y="23472"/>
                    <a:pt x="43862" y="23466"/>
                  </a:cubicBezTo>
                  <a:cubicBezTo>
                    <a:pt x="43929" y="23455"/>
                    <a:pt x="43995" y="23448"/>
                    <a:pt x="44062" y="23448"/>
                  </a:cubicBezTo>
                  <a:cubicBezTo>
                    <a:pt x="44178" y="23448"/>
                    <a:pt x="44293" y="23469"/>
                    <a:pt x="44409" y="23527"/>
                  </a:cubicBezTo>
                  <a:cubicBezTo>
                    <a:pt x="44500" y="22980"/>
                    <a:pt x="44774" y="22463"/>
                    <a:pt x="45199" y="22068"/>
                  </a:cubicBezTo>
                  <a:cubicBezTo>
                    <a:pt x="45503" y="21783"/>
                    <a:pt x="45890" y="21641"/>
                    <a:pt x="46286" y="21641"/>
                  </a:cubicBezTo>
                  <a:cubicBezTo>
                    <a:pt x="46524" y="21641"/>
                    <a:pt x="46765" y="21692"/>
                    <a:pt x="46993" y="21795"/>
                  </a:cubicBezTo>
                  <a:lnTo>
                    <a:pt x="47357" y="21703"/>
                  </a:lnTo>
                  <a:cubicBezTo>
                    <a:pt x="47388" y="21430"/>
                    <a:pt x="47509" y="21187"/>
                    <a:pt x="47692" y="20974"/>
                  </a:cubicBezTo>
                  <a:cubicBezTo>
                    <a:pt x="48026" y="20488"/>
                    <a:pt x="48513" y="20153"/>
                    <a:pt x="49060" y="19971"/>
                  </a:cubicBezTo>
                  <a:cubicBezTo>
                    <a:pt x="49181" y="19545"/>
                    <a:pt x="49364" y="19150"/>
                    <a:pt x="49668" y="18816"/>
                  </a:cubicBezTo>
                  <a:cubicBezTo>
                    <a:pt x="49850" y="18633"/>
                    <a:pt x="50063" y="18481"/>
                    <a:pt x="50336" y="18360"/>
                  </a:cubicBezTo>
                  <a:cubicBezTo>
                    <a:pt x="50336" y="17509"/>
                    <a:pt x="50731" y="16718"/>
                    <a:pt x="51400" y="16263"/>
                  </a:cubicBezTo>
                  <a:cubicBezTo>
                    <a:pt x="51552" y="15685"/>
                    <a:pt x="51704" y="14986"/>
                    <a:pt x="51461" y="14439"/>
                  </a:cubicBezTo>
                  <a:cubicBezTo>
                    <a:pt x="51309" y="14165"/>
                    <a:pt x="51339" y="13801"/>
                    <a:pt x="51522" y="13557"/>
                  </a:cubicBezTo>
                  <a:cubicBezTo>
                    <a:pt x="51461" y="13466"/>
                    <a:pt x="51431" y="13345"/>
                    <a:pt x="51431" y="13193"/>
                  </a:cubicBezTo>
                  <a:cubicBezTo>
                    <a:pt x="51400" y="12858"/>
                    <a:pt x="51643" y="12554"/>
                    <a:pt x="51978" y="12463"/>
                  </a:cubicBezTo>
                  <a:cubicBezTo>
                    <a:pt x="52065" y="12397"/>
                    <a:pt x="52200" y="12347"/>
                    <a:pt x="52326" y="12347"/>
                  </a:cubicBezTo>
                  <a:cubicBezTo>
                    <a:pt x="52374" y="12347"/>
                    <a:pt x="52422" y="12355"/>
                    <a:pt x="52464" y="12372"/>
                  </a:cubicBezTo>
                  <a:cubicBezTo>
                    <a:pt x="52586" y="12402"/>
                    <a:pt x="52707" y="12433"/>
                    <a:pt x="52798" y="12463"/>
                  </a:cubicBezTo>
                  <a:cubicBezTo>
                    <a:pt x="52887" y="12490"/>
                    <a:pt x="52978" y="12503"/>
                    <a:pt x="53068" y="12503"/>
                  </a:cubicBezTo>
                  <a:cubicBezTo>
                    <a:pt x="53287" y="12503"/>
                    <a:pt x="53499" y="12423"/>
                    <a:pt x="53649" y="12250"/>
                  </a:cubicBezTo>
                  <a:cubicBezTo>
                    <a:pt x="53801" y="12068"/>
                    <a:pt x="53893" y="11825"/>
                    <a:pt x="54045" y="11642"/>
                  </a:cubicBezTo>
                  <a:cubicBezTo>
                    <a:pt x="54197" y="11460"/>
                    <a:pt x="54379" y="11308"/>
                    <a:pt x="54622" y="11247"/>
                  </a:cubicBezTo>
                  <a:cubicBezTo>
                    <a:pt x="54804" y="11186"/>
                    <a:pt x="55048" y="11217"/>
                    <a:pt x="55200" y="11156"/>
                  </a:cubicBezTo>
                  <a:cubicBezTo>
                    <a:pt x="55260" y="11065"/>
                    <a:pt x="55321" y="10974"/>
                    <a:pt x="55382" y="10883"/>
                  </a:cubicBezTo>
                  <a:cubicBezTo>
                    <a:pt x="55504" y="10579"/>
                    <a:pt x="55412" y="10244"/>
                    <a:pt x="55169" y="10001"/>
                  </a:cubicBezTo>
                  <a:cubicBezTo>
                    <a:pt x="55139" y="9971"/>
                    <a:pt x="55108" y="9940"/>
                    <a:pt x="55078" y="9910"/>
                  </a:cubicBezTo>
                  <a:cubicBezTo>
                    <a:pt x="54896" y="9667"/>
                    <a:pt x="54896" y="9363"/>
                    <a:pt x="55078" y="9120"/>
                  </a:cubicBezTo>
                  <a:cubicBezTo>
                    <a:pt x="55078" y="8785"/>
                    <a:pt x="55260" y="8451"/>
                    <a:pt x="55595" y="8329"/>
                  </a:cubicBezTo>
                  <a:cubicBezTo>
                    <a:pt x="55595" y="7934"/>
                    <a:pt x="55838" y="7600"/>
                    <a:pt x="56203" y="7478"/>
                  </a:cubicBezTo>
                  <a:cubicBezTo>
                    <a:pt x="56598" y="7372"/>
                    <a:pt x="56978" y="7364"/>
                    <a:pt x="57354" y="7364"/>
                  </a:cubicBezTo>
                  <a:cubicBezTo>
                    <a:pt x="57417" y="7364"/>
                    <a:pt x="57479" y="7364"/>
                    <a:pt x="57542" y="7364"/>
                  </a:cubicBezTo>
                  <a:cubicBezTo>
                    <a:pt x="57854" y="7364"/>
                    <a:pt x="58166" y="7359"/>
                    <a:pt x="58482" y="7296"/>
                  </a:cubicBezTo>
                  <a:cubicBezTo>
                    <a:pt x="60397" y="6931"/>
                    <a:pt x="60032" y="6171"/>
                    <a:pt x="61066" y="5107"/>
                  </a:cubicBezTo>
                  <a:cubicBezTo>
                    <a:pt x="61370" y="4864"/>
                    <a:pt x="61704" y="4621"/>
                    <a:pt x="62069" y="4439"/>
                  </a:cubicBezTo>
                  <a:cubicBezTo>
                    <a:pt x="62069" y="4256"/>
                    <a:pt x="62099" y="4074"/>
                    <a:pt x="62221" y="3922"/>
                  </a:cubicBezTo>
                  <a:cubicBezTo>
                    <a:pt x="62343" y="3770"/>
                    <a:pt x="62464" y="3618"/>
                    <a:pt x="62586" y="3466"/>
                  </a:cubicBezTo>
                  <a:cubicBezTo>
                    <a:pt x="62525" y="2797"/>
                    <a:pt x="62950" y="2159"/>
                    <a:pt x="63254" y="1369"/>
                  </a:cubicBezTo>
                  <a:cubicBezTo>
                    <a:pt x="62160" y="487"/>
                    <a:pt x="60792" y="1"/>
                    <a:pt x="59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34" name="Google Shape;5311;p49"/>
            <p:cNvGrpSpPr/>
            <p:nvPr/>
          </p:nvGrpSpPr>
          <p:grpSpPr>
            <a:xfrm>
              <a:off x="370935" y="252477"/>
              <a:ext cx="1001254" cy="911929"/>
              <a:chOff x="390884" y="252477"/>
              <a:chExt cx="1001254" cy="911929"/>
            </a:xfrm>
          </p:grpSpPr>
          <p:sp>
            <p:nvSpPr>
              <p:cNvPr id="235" name="Google Shape;5312;p49"/>
              <p:cNvSpPr/>
              <p:nvPr/>
            </p:nvSpPr>
            <p:spPr>
              <a:xfrm>
                <a:off x="448429" y="835607"/>
                <a:ext cx="11187" cy="9831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48" extrusionOk="0">
                    <a:moveTo>
                      <a:pt x="212" y="1"/>
                    </a:moveTo>
                    <a:cubicBezTo>
                      <a:pt x="174" y="1"/>
                      <a:pt x="133" y="17"/>
                      <a:pt x="92" y="58"/>
                    </a:cubicBezTo>
                    <a:cubicBezTo>
                      <a:pt x="0" y="180"/>
                      <a:pt x="0" y="210"/>
                      <a:pt x="92" y="301"/>
                    </a:cubicBezTo>
                    <a:cubicBezTo>
                      <a:pt x="122" y="332"/>
                      <a:pt x="160" y="347"/>
                      <a:pt x="202" y="347"/>
                    </a:cubicBezTo>
                    <a:cubicBezTo>
                      <a:pt x="244" y="347"/>
                      <a:pt x="289" y="332"/>
                      <a:pt x="335" y="301"/>
                    </a:cubicBezTo>
                    <a:cubicBezTo>
                      <a:pt x="396" y="241"/>
                      <a:pt x="396" y="119"/>
                      <a:pt x="335" y="58"/>
                    </a:cubicBezTo>
                    <a:cubicBezTo>
                      <a:pt x="301" y="25"/>
                      <a:pt x="259" y="1"/>
                      <a:pt x="21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6" name="Google Shape;5313;p49"/>
              <p:cNvSpPr/>
              <p:nvPr/>
            </p:nvSpPr>
            <p:spPr>
              <a:xfrm>
                <a:off x="1229814" y="464886"/>
                <a:ext cx="12063" cy="960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40" extrusionOk="0">
                    <a:moveTo>
                      <a:pt x="205" y="1"/>
                    </a:moveTo>
                    <a:cubicBezTo>
                      <a:pt x="170" y="1"/>
                      <a:pt x="134" y="24"/>
                      <a:pt x="92" y="81"/>
                    </a:cubicBezTo>
                    <a:cubicBezTo>
                      <a:pt x="31" y="172"/>
                      <a:pt x="1" y="233"/>
                      <a:pt x="92" y="294"/>
                    </a:cubicBezTo>
                    <a:cubicBezTo>
                      <a:pt x="153" y="324"/>
                      <a:pt x="191" y="339"/>
                      <a:pt x="225" y="339"/>
                    </a:cubicBezTo>
                    <a:cubicBezTo>
                      <a:pt x="259" y="339"/>
                      <a:pt x="289" y="324"/>
                      <a:pt x="335" y="294"/>
                    </a:cubicBezTo>
                    <a:cubicBezTo>
                      <a:pt x="396" y="233"/>
                      <a:pt x="426" y="142"/>
                      <a:pt x="335" y="81"/>
                    </a:cubicBezTo>
                    <a:cubicBezTo>
                      <a:pt x="286" y="32"/>
                      <a:pt x="246" y="1"/>
                      <a:pt x="205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7" name="Google Shape;5314;p49"/>
              <p:cNvSpPr/>
              <p:nvPr/>
            </p:nvSpPr>
            <p:spPr>
              <a:xfrm>
                <a:off x="1125912" y="326491"/>
                <a:ext cx="27516" cy="1751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620" extrusionOk="0">
                    <a:moveTo>
                      <a:pt x="514" y="1"/>
                    </a:moveTo>
                    <a:cubicBezTo>
                      <a:pt x="414" y="1"/>
                      <a:pt x="314" y="87"/>
                      <a:pt x="213" y="147"/>
                    </a:cubicBezTo>
                    <a:cubicBezTo>
                      <a:pt x="122" y="208"/>
                      <a:pt x="1" y="268"/>
                      <a:pt x="61" y="420"/>
                    </a:cubicBezTo>
                    <a:cubicBezTo>
                      <a:pt x="92" y="542"/>
                      <a:pt x="274" y="512"/>
                      <a:pt x="396" y="542"/>
                    </a:cubicBezTo>
                    <a:cubicBezTo>
                      <a:pt x="504" y="542"/>
                      <a:pt x="644" y="620"/>
                      <a:pt x="792" y="620"/>
                    </a:cubicBezTo>
                    <a:cubicBezTo>
                      <a:pt x="852" y="620"/>
                      <a:pt x="913" y="607"/>
                      <a:pt x="973" y="572"/>
                    </a:cubicBezTo>
                    <a:cubicBezTo>
                      <a:pt x="913" y="390"/>
                      <a:pt x="821" y="208"/>
                      <a:pt x="669" y="86"/>
                    </a:cubicBezTo>
                    <a:cubicBezTo>
                      <a:pt x="617" y="24"/>
                      <a:pt x="566" y="1"/>
                      <a:pt x="51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8" name="Google Shape;5315;p49"/>
              <p:cNvSpPr/>
              <p:nvPr/>
            </p:nvSpPr>
            <p:spPr>
              <a:xfrm>
                <a:off x="616740" y="374770"/>
                <a:ext cx="12035" cy="9549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38" extrusionOk="0">
                    <a:moveTo>
                      <a:pt x="251" y="0"/>
                    </a:moveTo>
                    <a:cubicBezTo>
                      <a:pt x="219" y="0"/>
                      <a:pt x="185" y="7"/>
                      <a:pt x="152" y="18"/>
                    </a:cubicBezTo>
                    <a:cubicBezTo>
                      <a:pt x="61" y="110"/>
                      <a:pt x="0" y="201"/>
                      <a:pt x="122" y="292"/>
                    </a:cubicBezTo>
                    <a:cubicBezTo>
                      <a:pt x="152" y="322"/>
                      <a:pt x="190" y="338"/>
                      <a:pt x="232" y="338"/>
                    </a:cubicBezTo>
                    <a:cubicBezTo>
                      <a:pt x="274" y="338"/>
                      <a:pt x="319" y="322"/>
                      <a:pt x="365" y="292"/>
                    </a:cubicBezTo>
                    <a:cubicBezTo>
                      <a:pt x="426" y="262"/>
                      <a:pt x="426" y="140"/>
                      <a:pt x="395" y="79"/>
                    </a:cubicBezTo>
                    <a:cubicBezTo>
                      <a:pt x="357" y="21"/>
                      <a:pt x="306" y="0"/>
                      <a:pt x="25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9" name="Google Shape;5316;p49"/>
              <p:cNvSpPr/>
              <p:nvPr/>
            </p:nvSpPr>
            <p:spPr>
              <a:xfrm>
                <a:off x="1037463" y="347791"/>
                <a:ext cx="4322" cy="384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36" extrusionOk="0">
                    <a:moveTo>
                      <a:pt x="62" y="1"/>
                    </a:moveTo>
                    <a:cubicBezTo>
                      <a:pt x="31" y="62"/>
                      <a:pt x="31" y="92"/>
                      <a:pt x="1" y="122"/>
                    </a:cubicBezTo>
                    <a:cubicBezTo>
                      <a:pt x="21" y="122"/>
                      <a:pt x="41" y="136"/>
                      <a:pt x="62" y="136"/>
                    </a:cubicBezTo>
                    <a:cubicBezTo>
                      <a:pt x="72" y="136"/>
                      <a:pt x="82" y="133"/>
                      <a:pt x="92" y="122"/>
                    </a:cubicBezTo>
                    <a:cubicBezTo>
                      <a:pt x="92" y="92"/>
                      <a:pt x="123" y="62"/>
                      <a:pt x="15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0" name="Google Shape;5317;p49"/>
              <p:cNvSpPr/>
              <p:nvPr/>
            </p:nvSpPr>
            <p:spPr>
              <a:xfrm>
                <a:off x="1230662" y="503193"/>
                <a:ext cx="10340" cy="895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17" extrusionOk="0">
                    <a:moveTo>
                      <a:pt x="217" y="0"/>
                    </a:moveTo>
                    <a:cubicBezTo>
                      <a:pt x="187" y="0"/>
                      <a:pt x="155" y="10"/>
                      <a:pt x="123" y="32"/>
                    </a:cubicBezTo>
                    <a:cubicBezTo>
                      <a:pt x="1" y="62"/>
                      <a:pt x="31" y="153"/>
                      <a:pt x="62" y="214"/>
                    </a:cubicBezTo>
                    <a:cubicBezTo>
                      <a:pt x="85" y="283"/>
                      <a:pt x="142" y="317"/>
                      <a:pt x="207" y="317"/>
                    </a:cubicBezTo>
                    <a:cubicBezTo>
                      <a:pt x="229" y="317"/>
                      <a:pt x="252" y="313"/>
                      <a:pt x="275" y="305"/>
                    </a:cubicBezTo>
                    <a:cubicBezTo>
                      <a:pt x="335" y="275"/>
                      <a:pt x="366" y="184"/>
                      <a:pt x="335" y="93"/>
                    </a:cubicBezTo>
                    <a:cubicBezTo>
                      <a:pt x="316" y="34"/>
                      <a:pt x="271" y="0"/>
                      <a:pt x="21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1" name="Google Shape;5318;p49"/>
              <p:cNvSpPr/>
              <p:nvPr/>
            </p:nvSpPr>
            <p:spPr>
              <a:xfrm>
                <a:off x="1023733" y="346096"/>
                <a:ext cx="3475" cy="2599"/>
              </a:xfrm>
              <a:custGeom>
                <a:avLst/>
                <a:gdLst/>
                <a:ahLst/>
                <a:cxnLst/>
                <a:rect l="l" t="t" r="r" b="b"/>
                <a:pathLst>
                  <a:path w="123" h="92" extrusionOk="0">
                    <a:moveTo>
                      <a:pt x="1" y="0"/>
                    </a:moveTo>
                    <a:cubicBezTo>
                      <a:pt x="1" y="0"/>
                      <a:pt x="1" y="91"/>
                      <a:pt x="1" y="91"/>
                    </a:cubicBezTo>
                    <a:lnTo>
                      <a:pt x="122" y="91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2" name="Google Shape;5319;p49"/>
              <p:cNvSpPr/>
              <p:nvPr/>
            </p:nvSpPr>
            <p:spPr>
              <a:xfrm>
                <a:off x="1192892" y="503221"/>
                <a:ext cx="11187" cy="95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38" extrusionOk="0">
                    <a:moveTo>
                      <a:pt x="192" y="0"/>
                    </a:moveTo>
                    <a:cubicBezTo>
                      <a:pt x="166" y="0"/>
                      <a:pt x="142" y="11"/>
                      <a:pt x="122" y="31"/>
                    </a:cubicBezTo>
                    <a:cubicBezTo>
                      <a:pt x="31" y="92"/>
                      <a:pt x="1" y="183"/>
                      <a:pt x="92" y="274"/>
                    </a:cubicBezTo>
                    <a:cubicBezTo>
                      <a:pt x="111" y="312"/>
                      <a:pt x="153" y="338"/>
                      <a:pt x="203" y="338"/>
                    </a:cubicBezTo>
                    <a:cubicBezTo>
                      <a:pt x="235" y="338"/>
                      <a:pt x="270" y="328"/>
                      <a:pt x="305" y="304"/>
                    </a:cubicBezTo>
                    <a:cubicBezTo>
                      <a:pt x="365" y="274"/>
                      <a:pt x="396" y="213"/>
                      <a:pt x="365" y="122"/>
                    </a:cubicBezTo>
                    <a:cubicBezTo>
                      <a:pt x="305" y="41"/>
                      <a:pt x="244" y="0"/>
                      <a:pt x="19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3" name="Google Shape;5320;p49"/>
              <p:cNvSpPr/>
              <p:nvPr/>
            </p:nvSpPr>
            <p:spPr>
              <a:xfrm>
                <a:off x="876891" y="362425"/>
                <a:ext cx="19803" cy="18193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4" extrusionOk="0">
                    <a:moveTo>
                      <a:pt x="269" y="1"/>
                    </a:moveTo>
                    <a:cubicBezTo>
                      <a:pt x="224" y="1"/>
                      <a:pt x="169" y="27"/>
                      <a:pt x="92" y="91"/>
                    </a:cubicBezTo>
                    <a:cubicBezTo>
                      <a:pt x="1" y="243"/>
                      <a:pt x="123" y="364"/>
                      <a:pt x="244" y="516"/>
                    </a:cubicBezTo>
                    <a:cubicBezTo>
                      <a:pt x="300" y="591"/>
                      <a:pt x="357" y="643"/>
                      <a:pt x="420" y="643"/>
                    </a:cubicBezTo>
                    <a:cubicBezTo>
                      <a:pt x="460" y="643"/>
                      <a:pt x="502" y="624"/>
                      <a:pt x="548" y="577"/>
                    </a:cubicBezTo>
                    <a:cubicBezTo>
                      <a:pt x="700" y="395"/>
                      <a:pt x="518" y="273"/>
                      <a:pt x="426" y="121"/>
                    </a:cubicBezTo>
                    <a:cubicBezTo>
                      <a:pt x="374" y="51"/>
                      <a:pt x="331" y="1"/>
                      <a:pt x="269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4" name="Google Shape;5321;p49"/>
              <p:cNvSpPr/>
              <p:nvPr/>
            </p:nvSpPr>
            <p:spPr>
              <a:xfrm>
                <a:off x="599565" y="337509"/>
                <a:ext cx="26640" cy="27883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87" extrusionOk="0">
                    <a:moveTo>
                      <a:pt x="608" y="0"/>
                    </a:moveTo>
                    <a:cubicBezTo>
                      <a:pt x="517" y="152"/>
                      <a:pt x="365" y="213"/>
                      <a:pt x="213" y="334"/>
                    </a:cubicBezTo>
                    <a:cubicBezTo>
                      <a:pt x="0" y="486"/>
                      <a:pt x="61" y="669"/>
                      <a:pt x="183" y="851"/>
                    </a:cubicBezTo>
                    <a:cubicBezTo>
                      <a:pt x="236" y="940"/>
                      <a:pt x="320" y="987"/>
                      <a:pt x="411" y="987"/>
                    </a:cubicBezTo>
                    <a:cubicBezTo>
                      <a:pt x="476" y="987"/>
                      <a:pt x="545" y="963"/>
                      <a:pt x="608" y="912"/>
                    </a:cubicBezTo>
                    <a:cubicBezTo>
                      <a:pt x="790" y="821"/>
                      <a:pt x="942" y="699"/>
                      <a:pt x="821" y="426"/>
                    </a:cubicBezTo>
                    <a:cubicBezTo>
                      <a:pt x="760" y="304"/>
                      <a:pt x="608" y="182"/>
                      <a:pt x="60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5" name="Google Shape;5322;p49"/>
              <p:cNvSpPr/>
              <p:nvPr/>
            </p:nvSpPr>
            <p:spPr>
              <a:xfrm>
                <a:off x="412354" y="334062"/>
                <a:ext cx="12910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78" extrusionOk="0">
                    <a:moveTo>
                      <a:pt x="244" y="0"/>
                    </a:moveTo>
                    <a:cubicBezTo>
                      <a:pt x="153" y="122"/>
                      <a:pt x="92" y="244"/>
                      <a:pt x="1" y="365"/>
                    </a:cubicBezTo>
                    <a:cubicBezTo>
                      <a:pt x="45" y="374"/>
                      <a:pt x="90" y="378"/>
                      <a:pt x="134" y="378"/>
                    </a:cubicBezTo>
                    <a:cubicBezTo>
                      <a:pt x="242" y="378"/>
                      <a:pt x="349" y="356"/>
                      <a:pt x="457" y="335"/>
                    </a:cubicBezTo>
                    <a:cubicBezTo>
                      <a:pt x="366" y="213"/>
                      <a:pt x="305" y="122"/>
                      <a:pt x="24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6" name="Google Shape;5323;p49"/>
              <p:cNvSpPr/>
              <p:nvPr/>
            </p:nvSpPr>
            <p:spPr>
              <a:xfrm>
                <a:off x="1142241" y="437541"/>
                <a:ext cx="145149" cy="143849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5092" extrusionOk="0">
                    <a:moveTo>
                      <a:pt x="3304" y="970"/>
                    </a:moveTo>
                    <a:cubicBezTo>
                      <a:pt x="3350" y="970"/>
                      <a:pt x="3398" y="1000"/>
                      <a:pt x="3435" y="1018"/>
                    </a:cubicBezTo>
                    <a:cubicBezTo>
                      <a:pt x="3496" y="1079"/>
                      <a:pt x="3496" y="1170"/>
                      <a:pt x="3435" y="1231"/>
                    </a:cubicBezTo>
                    <a:cubicBezTo>
                      <a:pt x="3407" y="1272"/>
                      <a:pt x="3374" y="1289"/>
                      <a:pt x="3340" y="1289"/>
                    </a:cubicBezTo>
                    <a:cubicBezTo>
                      <a:pt x="3298" y="1289"/>
                      <a:pt x="3256" y="1265"/>
                      <a:pt x="3222" y="1231"/>
                    </a:cubicBezTo>
                    <a:cubicBezTo>
                      <a:pt x="3161" y="1201"/>
                      <a:pt x="3161" y="1110"/>
                      <a:pt x="3222" y="1018"/>
                    </a:cubicBezTo>
                    <a:cubicBezTo>
                      <a:pt x="3246" y="983"/>
                      <a:pt x="3275" y="970"/>
                      <a:pt x="3304" y="970"/>
                    </a:cubicBezTo>
                    <a:close/>
                    <a:moveTo>
                      <a:pt x="3320" y="2314"/>
                    </a:moveTo>
                    <a:cubicBezTo>
                      <a:pt x="3387" y="2314"/>
                      <a:pt x="3450" y="2348"/>
                      <a:pt x="3496" y="2417"/>
                    </a:cubicBezTo>
                    <a:cubicBezTo>
                      <a:pt x="3496" y="2508"/>
                      <a:pt x="3496" y="2569"/>
                      <a:pt x="3405" y="2629"/>
                    </a:cubicBezTo>
                    <a:cubicBezTo>
                      <a:pt x="3384" y="2629"/>
                      <a:pt x="3361" y="2633"/>
                      <a:pt x="3336" y="2633"/>
                    </a:cubicBezTo>
                    <a:cubicBezTo>
                      <a:pt x="3286" y="2633"/>
                      <a:pt x="3232" y="2619"/>
                      <a:pt x="3192" y="2538"/>
                    </a:cubicBezTo>
                    <a:cubicBezTo>
                      <a:pt x="3161" y="2417"/>
                      <a:pt x="3161" y="2386"/>
                      <a:pt x="3253" y="2325"/>
                    </a:cubicBezTo>
                    <a:cubicBezTo>
                      <a:pt x="3275" y="2318"/>
                      <a:pt x="3298" y="2314"/>
                      <a:pt x="3320" y="2314"/>
                    </a:cubicBezTo>
                    <a:close/>
                    <a:moveTo>
                      <a:pt x="1976" y="2325"/>
                    </a:moveTo>
                    <a:cubicBezTo>
                      <a:pt x="2037" y="2325"/>
                      <a:pt x="2098" y="2366"/>
                      <a:pt x="2158" y="2447"/>
                    </a:cubicBezTo>
                    <a:cubicBezTo>
                      <a:pt x="2158" y="2538"/>
                      <a:pt x="2128" y="2599"/>
                      <a:pt x="2067" y="2629"/>
                    </a:cubicBezTo>
                    <a:cubicBezTo>
                      <a:pt x="2044" y="2653"/>
                      <a:pt x="2012" y="2663"/>
                      <a:pt x="1979" y="2663"/>
                    </a:cubicBezTo>
                    <a:cubicBezTo>
                      <a:pt x="1927" y="2663"/>
                      <a:pt x="1873" y="2637"/>
                      <a:pt x="1854" y="2599"/>
                    </a:cubicBezTo>
                    <a:cubicBezTo>
                      <a:pt x="1794" y="2508"/>
                      <a:pt x="1824" y="2417"/>
                      <a:pt x="1885" y="2356"/>
                    </a:cubicBezTo>
                    <a:cubicBezTo>
                      <a:pt x="1915" y="2336"/>
                      <a:pt x="1946" y="2325"/>
                      <a:pt x="1976" y="2325"/>
                    </a:cubicBezTo>
                    <a:close/>
                    <a:moveTo>
                      <a:pt x="3500" y="1"/>
                    </a:moveTo>
                    <a:cubicBezTo>
                      <a:pt x="3385" y="1"/>
                      <a:pt x="3255" y="34"/>
                      <a:pt x="3131" y="107"/>
                    </a:cubicBezTo>
                    <a:cubicBezTo>
                      <a:pt x="2928" y="251"/>
                      <a:pt x="2698" y="534"/>
                      <a:pt x="2493" y="534"/>
                    </a:cubicBezTo>
                    <a:cubicBezTo>
                      <a:pt x="2482" y="534"/>
                      <a:pt x="2472" y="534"/>
                      <a:pt x="2462" y="532"/>
                    </a:cubicBezTo>
                    <a:cubicBezTo>
                      <a:pt x="2358" y="515"/>
                      <a:pt x="2261" y="505"/>
                      <a:pt x="2173" y="505"/>
                    </a:cubicBezTo>
                    <a:cubicBezTo>
                      <a:pt x="1799" y="505"/>
                      <a:pt x="1575" y="679"/>
                      <a:pt x="1550" y="1170"/>
                    </a:cubicBezTo>
                    <a:cubicBezTo>
                      <a:pt x="791" y="1535"/>
                      <a:pt x="547" y="2204"/>
                      <a:pt x="304" y="2933"/>
                    </a:cubicBezTo>
                    <a:cubicBezTo>
                      <a:pt x="183" y="3207"/>
                      <a:pt x="0" y="3359"/>
                      <a:pt x="213" y="3632"/>
                    </a:cubicBezTo>
                    <a:cubicBezTo>
                      <a:pt x="377" y="3838"/>
                      <a:pt x="486" y="4029"/>
                      <a:pt x="661" y="4029"/>
                    </a:cubicBezTo>
                    <a:cubicBezTo>
                      <a:pt x="745" y="4029"/>
                      <a:pt x="844" y="3984"/>
                      <a:pt x="973" y="3876"/>
                    </a:cubicBezTo>
                    <a:cubicBezTo>
                      <a:pt x="1022" y="3834"/>
                      <a:pt x="1067" y="3818"/>
                      <a:pt x="1109" y="3818"/>
                    </a:cubicBezTo>
                    <a:cubicBezTo>
                      <a:pt x="1223" y="3818"/>
                      <a:pt x="1318" y="3939"/>
                      <a:pt x="1429" y="4028"/>
                    </a:cubicBezTo>
                    <a:cubicBezTo>
                      <a:pt x="1672" y="4332"/>
                      <a:pt x="1763" y="4727"/>
                      <a:pt x="1611" y="5091"/>
                    </a:cubicBezTo>
                    <a:cubicBezTo>
                      <a:pt x="2067" y="4909"/>
                      <a:pt x="2979" y="4423"/>
                      <a:pt x="3070" y="4240"/>
                    </a:cubicBezTo>
                    <a:cubicBezTo>
                      <a:pt x="3222" y="3906"/>
                      <a:pt x="3405" y="3541"/>
                      <a:pt x="3617" y="3237"/>
                    </a:cubicBezTo>
                    <a:cubicBezTo>
                      <a:pt x="3749" y="3000"/>
                      <a:pt x="3493" y="2467"/>
                      <a:pt x="3936" y="2467"/>
                    </a:cubicBezTo>
                    <a:cubicBezTo>
                      <a:pt x="4004" y="2467"/>
                      <a:pt x="4089" y="2479"/>
                      <a:pt x="4195" y="2508"/>
                    </a:cubicBezTo>
                    <a:cubicBezTo>
                      <a:pt x="4202" y="2510"/>
                      <a:pt x="4208" y="2511"/>
                      <a:pt x="4215" y="2511"/>
                    </a:cubicBezTo>
                    <a:cubicBezTo>
                      <a:pt x="4295" y="2511"/>
                      <a:pt x="4345" y="2347"/>
                      <a:pt x="4316" y="2234"/>
                    </a:cubicBezTo>
                    <a:cubicBezTo>
                      <a:pt x="4286" y="2113"/>
                      <a:pt x="4347" y="2021"/>
                      <a:pt x="4438" y="1930"/>
                    </a:cubicBezTo>
                    <a:cubicBezTo>
                      <a:pt x="4620" y="1748"/>
                      <a:pt x="5137" y="1626"/>
                      <a:pt x="4955" y="1383"/>
                    </a:cubicBezTo>
                    <a:cubicBezTo>
                      <a:pt x="4902" y="1293"/>
                      <a:pt x="4846" y="1259"/>
                      <a:pt x="4787" y="1259"/>
                    </a:cubicBezTo>
                    <a:cubicBezTo>
                      <a:pt x="4607" y="1259"/>
                      <a:pt x="4401" y="1581"/>
                      <a:pt x="4195" y="1626"/>
                    </a:cubicBezTo>
                    <a:cubicBezTo>
                      <a:pt x="4134" y="1626"/>
                      <a:pt x="4073" y="1657"/>
                      <a:pt x="3830" y="1748"/>
                    </a:cubicBezTo>
                    <a:cubicBezTo>
                      <a:pt x="4195" y="1201"/>
                      <a:pt x="3708" y="836"/>
                      <a:pt x="3830" y="350"/>
                    </a:cubicBezTo>
                    <a:cubicBezTo>
                      <a:pt x="3890" y="129"/>
                      <a:pt x="3725" y="1"/>
                      <a:pt x="350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7" name="Google Shape;5324;p49"/>
              <p:cNvSpPr/>
              <p:nvPr/>
            </p:nvSpPr>
            <p:spPr>
              <a:xfrm>
                <a:off x="999693" y="252477"/>
                <a:ext cx="67857" cy="40397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430" extrusionOk="0">
                    <a:moveTo>
                      <a:pt x="1034" y="1"/>
                    </a:moveTo>
                    <a:cubicBezTo>
                      <a:pt x="1034" y="31"/>
                      <a:pt x="1034" y="92"/>
                      <a:pt x="1004" y="122"/>
                    </a:cubicBezTo>
                    <a:cubicBezTo>
                      <a:pt x="1095" y="183"/>
                      <a:pt x="1064" y="244"/>
                      <a:pt x="1004" y="305"/>
                    </a:cubicBezTo>
                    <a:cubicBezTo>
                      <a:pt x="981" y="316"/>
                      <a:pt x="959" y="323"/>
                      <a:pt x="938" y="323"/>
                    </a:cubicBezTo>
                    <a:cubicBezTo>
                      <a:pt x="902" y="323"/>
                      <a:pt x="871" y="302"/>
                      <a:pt x="852" y="244"/>
                    </a:cubicBezTo>
                    <a:lnTo>
                      <a:pt x="31" y="122"/>
                    </a:lnTo>
                    <a:lnTo>
                      <a:pt x="31" y="122"/>
                    </a:lnTo>
                    <a:cubicBezTo>
                      <a:pt x="1" y="457"/>
                      <a:pt x="274" y="366"/>
                      <a:pt x="365" y="487"/>
                    </a:cubicBezTo>
                    <a:cubicBezTo>
                      <a:pt x="517" y="670"/>
                      <a:pt x="244" y="822"/>
                      <a:pt x="335" y="974"/>
                    </a:cubicBezTo>
                    <a:cubicBezTo>
                      <a:pt x="396" y="1126"/>
                      <a:pt x="487" y="1278"/>
                      <a:pt x="608" y="1430"/>
                    </a:cubicBezTo>
                    <a:lnTo>
                      <a:pt x="1946" y="609"/>
                    </a:lnTo>
                    <a:cubicBezTo>
                      <a:pt x="2015" y="730"/>
                      <a:pt x="2094" y="802"/>
                      <a:pt x="2183" y="802"/>
                    </a:cubicBezTo>
                    <a:cubicBezTo>
                      <a:pt x="2251" y="802"/>
                      <a:pt x="2323" y="761"/>
                      <a:pt x="2402" y="670"/>
                    </a:cubicBezTo>
                    <a:cubicBezTo>
                      <a:pt x="2335" y="519"/>
                      <a:pt x="2259" y="451"/>
                      <a:pt x="2173" y="451"/>
                    </a:cubicBezTo>
                    <a:cubicBezTo>
                      <a:pt x="2104" y="451"/>
                      <a:pt x="2028" y="496"/>
                      <a:pt x="1946" y="578"/>
                    </a:cubicBezTo>
                    <a:cubicBezTo>
                      <a:pt x="1855" y="457"/>
                      <a:pt x="1733" y="335"/>
                      <a:pt x="1855" y="214"/>
                    </a:cubicBezTo>
                    <a:cubicBezTo>
                      <a:pt x="1946" y="122"/>
                      <a:pt x="2037" y="62"/>
                      <a:pt x="212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8" name="Google Shape;5325;p49"/>
              <p:cNvSpPr/>
              <p:nvPr/>
            </p:nvSpPr>
            <p:spPr>
              <a:xfrm>
                <a:off x="390884" y="402313"/>
                <a:ext cx="103932" cy="205773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7284" extrusionOk="0">
                    <a:moveTo>
                      <a:pt x="3466" y="1"/>
                    </a:moveTo>
                    <a:cubicBezTo>
                      <a:pt x="3421" y="1"/>
                      <a:pt x="3375" y="16"/>
                      <a:pt x="3345" y="47"/>
                    </a:cubicBezTo>
                    <a:cubicBezTo>
                      <a:pt x="3162" y="168"/>
                      <a:pt x="2980" y="259"/>
                      <a:pt x="2828" y="411"/>
                    </a:cubicBezTo>
                    <a:cubicBezTo>
                      <a:pt x="2575" y="683"/>
                      <a:pt x="2211" y="831"/>
                      <a:pt x="1847" y="831"/>
                    </a:cubicBezTo>
                    <a:cubicBezTo>
                      <a:pt x="1640" y="831"/>
                      <a:pt x="1434" y="784"/>
                      <a:pt x="1247" y="685"/>
                    </a:cubicBezTo>
                    <a:cubicBezTo>
                      <a:pt x="1217" y="685"/>
                      <a:pt x="1156" y="715"/>
                      <a:pt x="1095" y="746"/>
                    </a:cubicBezTo>
                    <a:cubicBezTo>
                      <a:pt x="974" y="898"/>
                      <a:pt x="1126" y="989"/>
                      <a:pt x="1156" y="1110"/>
                    </a:cubicBezTo>
                    <a:cubicBezTo>
                      <a:pt x="1308" y="1566"/>
                      <a:pt x="1126" y="1749"/>
                      <a:pt x="670" y="1931"/>
                    </a:cubicBezTo>
                    <a:cubicBezTo>
                      <a:pt x="457" y="1992"/>
                      <a:pt x="244" y="2022"/>
                      <a:pt x="1" y="2022"/>
                    </a:cubicBezTo>
                    <a:lnTo>
                      <a:pt x="1" y="3998"/>
                    </a:lnTo>
                    <a:cubicBezTo>
                      <a:pt x="396" y="4028"/>
                      <a:pt x="761" y="4150"/>
                      <a:pt x="1095" y="4302"/>
                    </a:cubicBezTo>
                    <a:cubicBezTo>
                      <a:pt x="1186" y="4363"/>
                      <a:pt x="1278" y="4515"/>
                      <a:pt x="1369" y="4515"/>
                    </a:cubicBezTo>
                    <a:cubicBezTo>
                      <a:pt x="1411" y="4508"/>
                      <a:pt x="1451" y="4504"/>
                      <a:pt x="1490" y="4504"/>
                    </a:cubicBezTo>
                    <a:cubicBezTo>
                      <a:pt x="1786" y="4504"/>
                      <a:pt x="1970" y="4702"/>
                      <a:pt x="1916" y="4971"/>
                    </a:cubicBezTo>
                    <a:cubicBezTo>
                      <a:pt x="1891" y="5121"/>
                      <a:pt x="2011" y="5624"/>
                      <a:pt x="1660" y="5624"/>
                    </a:cubicBezTo>
                    <a:cubicBezTo>
                      <a:pt x="1586" y="5624"/>
                      <a:pt x="1491" y="5601"/>
                      <a:pt x="1369" y="5548"/>
                    </a:cubicBezTo>
                    <a:cubicBezTo>
                      <a:pt x="1354" y="5541"/>
                      <a:pt x="1341" y="5537"/>
                      <a:pt x="1331" y="5537"/>
                    </a:cubicBezTo>
                    <a:cubicBezTo>
                      <a:pt x="1253" y="5537"/>
                      <a:pt x="1270" y="5711"/>
                      <a:pt x="1217" y="5791"/>
                    </a:cubicBezTo>
                    <a:cubicBezTo>
                      <a:pt x="913" y="6217"/>
                      <a:pt x="1521" y="6642"/>
                      <a:pt x="1247" y="7068"/>
                    </a:cubicBezTo>
                    <a:cubicBezTo>
                      <a:pt x="1223" y="7117"/>
                      <a:pt x="1297" y="7206"/>
                      <a:pt x="1375" y="7206"/>
                    </a:cubicBezTo>
                    <a:cubicBezTo>
                      <a:pt x="1394" y="7206"/>
                      <a:pt x="1412" y="7201"/>
                      <a:pt x="1430" y="7189"/>
                    </a:cubicBezTo>
                    <a:cubicBezTo>
                      <a:pt x="1464" y="7165"/>
                      <a:pt x="1497" y="7156"/>
                      <a:pt x="1530" y="7156"/>
                    </a:cubicBezTo>
                    <a:cubicBezTo>
                      <a:pt x="1651" y="7156"/>
                      <a:pt x="1770" y="7284"/>
                      <a:pt x="1917" y="7284"/>
                    </a:cubicBezTo>
                    <a:cubicBezTo>
                      <a:pt x="1982" y="7284"/>
                      <a:pt x="2051" y="7259"/>
                      <a:pt x="2129" y="7189"/>
                    </a:cubicBezTo>
                    <a:cubicBezTo>
                      <a:pt x="1916" y="6703"/>
                      <a:pt x="1734" y="6126"/>
                      <a:pt x="2341" y="5700"/>
                    </a:cubicBezTo>
                    <a:cubicBezTo>
                      <a:pt x="2463" y="5609"/>
                      <a:pt x="2402" y="5487"/>
                      <a:pt x="2341" y="5396"/>
                    </a:cubicBezTo>
                    <a:cubicBezTo>
                      <a:pt x="2281" y="5275"/>
                      <a:pt x="2159" y="5123"/>
                      <a:pt x="2220" y="4910"/>
                    </a:cubicBezTo>
                    <a:cubicBezTo>
                      <a:pt x="2341" y="4545"/>
                      <a:pt x="2189" y="4332"/>
                      <a:pt x="1825" y="4302"/>
                    </a:cubicBezTo>
                    <a:cubicBezTo>
                      <a:pt x="1308" y="4211"/>
                      <a:pt x="1247" y="3724"/>
                      <a:pt x="1004" y="3420"/>
                    </a:cubicBezTo>
                    <a:cubicBezTo>
                      <a:pt x="761" y="3116"/>
                      <a:pt x="1126" y="3025"/>
                      <a:pt x="1278" y="2843"/>
                    </a:cubicBezTo>
                    <a:cubicBezTo>
                      <a:pt x="1399" y="2691"/>
                      <a:pt x="1308" y="2569"/>
                      <a:pt x="1308" y="2417"/>
                    </a:cubicBezTo>
                    <a:cubicBezTo>
                      <a:pt x="1338" y="1992"/>
                      <a:pt x="1612" y="1597"/>
                      <a:pt x="2007" y="1414"/>
                    </a:cubicBezTo>
                    <a:cubicBezTo>
                      <a:pt x="2281" y="1262"/>
                      <a:pt x="2554" y="1050"/>
                      <a:pt x="2828" y="867"/>
                    </a:cubicBezTo>
                    <a:cubicBezTo>
                      <a:pt x="3101" y="685"/>
                      <a:pt x="3314" y="533"/>
                      <a:pt x="3557" y="350"/>
                    </a:cubicBezTo>
                    <a:cubicBezTo>
                      <a:pt x="3648" y="290"/>
                      <a:pt x="3679" y="138"/>
                      <a:pt x="3588" y="47"/>
                    </a:cubicBezTo>
                    <a:cubicBezTo>
                      <a:pt x="3557" y="16"/>
                      <a:pt x="3512" y="1"/>
                      <a:pt x="346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9" name="Google Shape;5326;p49"/>
              <p:cNvSpPr/>
              <p:nvPr/>
            </p:nvSpPr>
            <p:spPr>
              <a:xfrm>
                <a:off x="1049497" y="297140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0" name="Google Shape;5327;p49"/>
              <p:cNvSpPr/>
              <p:nvPr/>
            </p:nvSpPr>
            <p:spPr>
              <a:xfrm>
                <a:off x="940453" y="285388"/>
                <a:ext cx="123678" cy="139527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4939" extrusionOk="0">
                    <a:moveTo>
                      <a:pt x="3070" y="2119"/>
                    </a:moveTo>
                    <a:lnTo>
                      <a:pt x="3070" y="2240"/>
                    </a:lnTo>
                    <a:lnTo>
                      <a:pt x="2918" y="2240"/>
                    </a:lnTo>
                    <a:lnTo>
                      <a:pt x="2918" y="2149"/>
                    </a:lnTo>
                    <a:cubicBezTo>
                      <a:pt x="2979" y="2149"/>
                      <a:pt x="3009" y="2119"/>
                      <a:pt x="3070" y="2119"/>
                    </a:cubicBezTo>
                    <a:close/>
                    <a:moveTo>
                      <a:pt x="3587" y="2240"/>
                    </a:moveTo>
                    <a:cubicBezTo>
                      <a:pt x="3557" y="2271"/>
                      <a:pt x="3526" y="2301"/>
                      <a:pt x="3526" y="2362"/>
                    </a:cubicBezTo>
                    <a:lnTo>
                      <a:pt x="3435" y="2362"/>
                    </a:lnTo>
                    <a:cubicBezTo>
                      <a:pt x="3465" y="2301"/>
                      <a:pt x="3465" y="2271"/>
                      <a:pt x="3496" y="2240"/>
                    </a:cubicBezTo>
                    <a:close/>
                    <a:moveTo>
                      <a:pt x="1965" y="0"/>
                    </a:moveTo>
                    <a:cubicBezTo>
                      <a:pt x="1774" y="0"/>
                      <a:pt x="1559" y="185"/>
                      <a:pt x="1327" y="185"/>
                    </a:cubicBezTo>
                    <a:cubicBezTo>
                      <a:pt x="1251" y="185"/>
                      <a:pt x="1174" y="165"/>
                      <a:pt x="1094" y="113"/>
                    </a:cubicBezTo>
                    <a:cubicBezTo>
                      <a:pt x="1064" y="143"/>
                      <a:pt x="1003" y="204"/>
                      <a:pt x="973" y="234"/>
                    </a:cubicBezTo>
                    <a:cubicBezTo>
                      <a:pt x="1034" y="386"/>
                      <a:pt x="1186" y="538"/>
                      <a:pt x="1186" y="720"/>
                    </a:cubicBezTo>
                    <a:cubicBezTo>
                      <a:pt x="1155" y="1237"/>
                      <a:pt x="1216" y="1784"/>
                      <a:pt x="1398" y="2301"/>
                    </a:cubicBezTo>
                    <a:cubicBezTo>
                      <a:pt x="1459" y="2423"/>
                      <a:pt x="1398" y="2544"/>
                      <a:pt x="1307" y="2605"/>
                    </a:cubicBezTo>
                    <a:cubicBezTo>
                      <a:pt x="1125" y="2696"/>
                      <a:pt x="1034" y="2909"/>
                      <a:pt x="1003" y="3091"/>
                    </a:cubicBezTo>
                    <a:cubicBezTo>
                      <a:pt x="978" y="3345"/>
                      <a:pt x="1016" y="3788"/>
                      <a:pt x="642" y="3788"/>
                    </a:cubicBezTo>
                    <a:cubicBezTo>
                      <a:pt x="568" y="3788"/>
                      <a:pt x="476" y="3770"/>
                      <a:pt x="365" y="3730"/>
                    </a:cubicBezTo>
                    <a:cubicBezTo>
                      <a:pt x="356" y="3727"/>
                      <a:pt x="347" y="3726"/>
                      <a:pt x="337" y="3726"/>
                    </a:cubicBezTo>
                    <a:cubicBezTo>
                      <a:pt x="209" y="3726"/>
                      <a:pt x="0" y="3902"/>
                      <a:pt x="0" y="4155"/>
                    </a:cubicBezTo>
                    <a:cubicBezTo>
                      <a:pt x="304" y="4307"/>
                      <a:pt x="578" y="4520"/>
                      <a:pt x="851" y="4763"/>
                    </a:cubicBezTo>
                    <a:cubicBezTo>
                      <a:pt x="952" y="4878"/>
                      <a:pt x="1093" y="4938"/>
                      <a:pt x="1223" y="4938"/>
                    </a:cubicBezTo>
                    <a:cubicBezTo>
                      <a:pt x="1369" y="4938"/>
                      <a:pt x="1502" y="4863"/>
                      <a:pt x="1550" y="4702"/>
                    </a:cubicBezTo>
                    <a:cubicBezTo>
                      <a:pt x="1672" y="4277"/>
                      <a:pt x="1885" y="3790"/>
                      <a:pt x="1733" y="3426"/>
                    </a:cubicBezTo>
                    <a:cubicBezTo>
                      <a:pt x="1550" y="2939"/>
                      <a:pt x="1794" y="2544"/>
                      <a:pt x="1763" y="2119"/>
                    </a:cubicBezTo>
                    <a:cubicBezTo>
                      <a:pt x="1790" y="1901"/>
                      <a:pt x="1958" y="1799"/>
                      <a:pt x="2128" y="1799"/>
                    </a:cubicBezTo>
                    <a:cubicBezTo>
                      <a:pt x="2340" y="1799"/>
                      <a:pt x="2557" y="1955"/>
                      <a:pt x="2523" y="2240"/>
                    </a:cubicBezTo>
                    <a:cubicBezTo>
                      <a:pt x="2401" y="2423"/>
                      <a:pt x="2493" y="2666"/>
                      <a:pt x="2705" y="2757"/>
                    </a:cubicBezTo>
                    <a:cubicBezTo>
                      <a:pt x="3101" y="2848"/>
                      <a:pt x="3435" y="3122"/>
                      <a:pt x="3617" y="3486"/>
                    </a:cubicBezTo>
                    <a:cubicBezTo>
                      <a:pt x="3654" y="3560"/>
                      <a:pt x="3736" y="3600"/>
                      <a:pt x="3821" y="3600"/>
                    </a:cubicBezTo>
                    <a:cubicBezTo>
                      <a:pt x="3877" y="3600"/>
                      <a:pt x="3934" y="3583"/>
                      <a:pt x="3982" y="3547"/>
                    </a:cubicBezTo>
                    <a:cubicBezTo>
                      <a:pt x="4134" y="3456"/>
                      <a:pt x="4377" y="3334"/>
                      <a:pt x="4256" y="3152"/>
                    </a:cubicBezTo>
                    <a:cubicBezTo>
                      <a:pt x="4104" y="2879"/>
                      <a:pt x="4164" y="2605"/>
                      <a:pt x="4104" y="2331"/>
                    </a:cubicBezTo>
                    <a:cubicBezTo>
                      <a:pt x="4060" y="2155"/>
                      <a:pt x="3984" y="1899"/>
                      <a:pt x="3783" y="1899"/>
                    </a:cubicBezTo>
                    <a:cubicBezTo>
                      <a:pt x="3707" y="1899"/>
                      <a:pt x="3613" y="1936"/>
                      <a:pt x="3496" y="2027"/>
                    </a:cubicBezTo>
                    <a:cubicBezTo>
                      <a:pt x="3439" y="2075"/>
                      <a:pt x="3389" y="2095"/>
                      <a:pt x="3346" y="2095"/>
                    </a:cubicBezTo>
                    <a:cubicBezTo>
                      <a:pt x="3250" y="2095"/>
                      <a:pt x="3192" y="1992"/>
                      <a:pt x="3192" y="1845"/>
                    </a:cubicBezTo>
                    <a:cubicBezTo>
                      <a:pt x="3131" y="1511"/>
                      <a:pt x="3313" y="1176"/>
                      <a:pt x="3617" y="1055"/>
                    </a:cubicBezTo>
                    <a:cubicBezTo>
                      <a:pt x="3860" y="933"/>
                      <a:pt x="4073" y="751"/>
                      <a:pt x="3860" y="416"/>
                    </a:cubicBezTo>
                    <a:lnTo>
                      <a:pt x="3860" y="416"/>
                    </a:lnTo>
                    <a:cubicBezTo>
                      <a:pt x="3642" y="504"/>
                      <a:pt x="3471" y="794"/>
                      <a:pt x="3235" y="794"/>
                    </a:cubicBezTo>
                    <a:cubicBezTo>
                      <a:pt x="3142" y="794"/>
                      <a:pt x="3038" y="749"/>
                      <a:pt x="2918" y="629"/>
                    </a:cubicBezTo>
                    <a:cubicBezTo>
                      <a:pt x="2870" y="629"/>
                      <a:pt x="2821" y="668"/>
                      <a:pt x="2772" y="668"/>
                    </a:cubicBezTo>
                    <a:cubicBezTo>
                      <a:pt x="2760" y="668"/>
                      <a:pt x="2748" y="666"/>
                      <a:pt x="2736" y="660"/>
                    </a:cubicBezTo>
                    <a:cubicBezTo>
                      <a:pt x="2371" y="599"/>
                      <a:pt x="2371" y="113"/>
                      <a:pt x="2067" y="21"/>
                    </a:cubicBezTo>
                    <a:cubicBezTo>
                      <a:pt x="2034" y="7"/>
                      <a:pt x="2000" y="0"/>
                      <a:pt x="196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1" name="Google Shape;5328;p49"/>
              <p:cNvSpPr/>
              <p:nvPr/>
            </p:nvSpPr>
            <p:spPr>
              <a:xfrm>
                <a:off x="572078" y="292846"/>
                <a:ext cx="119385" cy="139131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4925" extrusionOk="0">
                    <a:moveTo>
                      <a:pt x="1581" y="1581"/>
                    </a:moveTo>
                    <a:cubicBezTo>
                      <a:pt x="1581" y="1763"/>
                      <a:pt x="1733" y="1885"/>
                      <a:pt x="1794" y="2007"/>
                    </a:cubicBezTo>
                    <a:cubicBezTo>
                      <a:pt x="1946" y="2280"/>
                      <a:pt x="1763" y="2402"/>
                      <a:pt x="1581" y="2493"/>
                    </a:cubicBezTo>
                    <a:cubicBezTo>
                      <a:pt x="1533" y="2529"/>
                      <a:pt x="1476" y="2546"/>
                      <a:pt x="1420" y="2546"/>
                    </a:cubicBezTo>
                    <a:cubicBezTo>
                      <a:pt x="1335" y="2546"/>
                      <a:pt x="1253" y="2506"/>
                      <a:pt x="1216" y="2432"/>
                    </a:cubicBezTo>
                    <a:cubicBezTo>
                      <a:pt x="1034" y="2250"/>
                      <a:pt x="973" y="2067"/>
                      <a:pt x="1186" y="1915"/>
                    </a:cubicBezTo>
                    <a:lnTo>
                      <a:pt x="1216" y="1915"/>
                    </a:lnTo>
                    <a:cubicBezTo>
                      <a:pt x="1338" y="1794"/>
                      <a:pt x="1490" y="1733"/>
                      <a:pt x="1581" y="1581"/>
                    </a:cubicBezTo>
                    <a:close/>
                    <a:moveTo>
                      <a:pt x="1805" y="2907"/>
                    </a:moveTo>
                    <a:cubicBezTo>
                      <a:pt x="1869" y="2907"/>
                      <a:pt x="1924" y="2935"/>
                      <a:pt x="1946" y="2979"/>
                    </a:cubicBezTo>
                    <a:lnTo>
                      <a:pt x="1976" y="2979"/>
                    </a:lnTo>
                    <a:cubicBezTo>
                      <a:pt x="2007" y="3040"/>
                      <a:pt x="2007" y="3162"/>
                      <a:pt x="1946" y="3192"/>
                    </a:cubicBezTo>
                    <a:cubicBezTo>
                      <a:pt x="1900" y="3222"/>
                      <a:pt x="1855" y="3238"/>
                      <a:pt x="1813" y="3238"/>
                    </a:cubicBezTo>
                    <a:cubicBezTo>
                      <a:pt x="1771" y="3238"/>
                      <a:pt x="1733" y="3222"/>
                      <a:pt x="1703" y="3192"/>
                    </a:cubicBezTo>
                    <a:cubicBezTo>
                      <a:pt x="1581" y="3101"/>
                      <a:pt x="1642" y="3010"/>
                      <a:pt x="1733" y="2918"/>
                    </a:cubicBezTo>
                    <a:cubicBezTo>
                      <a:pt x="1757" y="2910"/>
                      <a:pt x="1782" y="2907"/>
                      <a:pt x="1805" y="2907"/>
                    </a:cubicBezTo>
                    <a:close/>
                    <a:moveTo>
                      <a:pt x="791" y="1"/>
                    </a:moveTo>
                    <a:cubicBezTo>
                      <a:pt x="548" y="61"/>
                      <a:pt x="274" y="152"/>
                      <a:pt x="274" y="396"/>
                    </a:cubicBezTo>
                    <a:cubicBezTo>
                      <a:pt x="274" y="639"/>
                      <a:pt x="0" y="882"/>
                      <a:pt x="183" y="1034"/>
                    </a:cubicBezTo>
                    <a:cubicBezTo>
                      <a:pt x="639" y="1429"/>
                      <a:pt x="396" y="1976"/>
                      <a:pt x="639" y="2402"/>
                    </a:cubicBezTo>
                    <a:cubicBezTo>
                      <a:pt x="779" y="2598"/>
                      <a:pt x="426" y="3081"/>
                      <a:pt x="900" y="3081"/>
                    </a:cubicBezTo>
                    <a:cubicBezTo>
                      <a:pt x="939" y="3081"/>
                      <a:pt x="983" y="3077"/>
                      <a:pt x="1034" y="3070"/>
                    </a:cubicBezTo>
                    <a:cubicBezTo>
                      <a:pt x="1064" y="3070"/>
                      <a:pt x="1095" y="3162"/>
                      <a:pt x="1095" y="3222"/>
                    </a:cubicBezTo>
                    <a:cubicBezTo>
                      <a:pt x="1368" y="4225"/>
                      <a:pt x="1459" y="4408"/>
                      <a:pt x="2159" y="4925"/>
                    </a:cubicBezTo>
                    <a:cubicBezTo>
                      <a:pt x="2219" y="4408"/>
                      <a:pt x="2311" y="3891"/>
                      <a:pt x="2432" y="3405"/>
                    </a:cubicBezTo>
                    <a:cubicBezTo>
                      <a:pt x="2584" y="2918"/>
                      <a:pt x="2007" y="2402"/>
                      <a:pt x="2584" y="1946"/>
                    </a:cubicBezTo>
                    <a:cubicBezTo>
                      <a:pt x="2645" y="2037"/>
                      <a:pt x="2736" y="2128"/>
                      <a:pt x="2827" y="2219"/>
                    </a:cubicBezTo>
                    <a:cubicBezTo>
                      <a:pt x="3011" y="2367"/>
                      <a:pt x="3229" y="2447"/>
                      <a:pt x="3453" y="2447"/>
                    </a:cubicBezTo>
                    <a:cubicBezTo>
                      <a:pt x="3599" y="2447"/>
                      <a:pt x="3747" y="2413"/>
                      <a:pt x="3891" y="2341"/>
                    </a:cubicBezTo>
                    <a:cubicBezTo>
                      <a:pt x="3982" y="2250"/>
                      <a:pt x="4074" y="2189"/>
                      <a:pt x="4013" y="2037"/>
                    </a:cubicBezTo>
                    <a:cubicBezTo>
                      <a:pt x="3979" y="1970"/>
                      <a:pt x="3927" y="1949"/>
                      <a:pt x="3872" y="1949"/>
                    </a:cubicBezTo>
                    <a:cubicBezTo>
                      <a:pt x="3827" y="1949"/>
                      <a:pt x="3780" y="1963"/>
                      <a:pt x="3739" y="1976"/>
                    </a:cubicBezTo>
                    <a:cubicBezTo>
                      <a:pt x="3660" y="1996"/>
                      <a:pt x="3555" y="2145"/>
                      <a:pt x="3415" y="2145"/>
                    </a:cubicBezTo>
                    <a:cubicBezTo>
                      <a:pt x="3341" y="2145"/>
                      <a:pt x="3257" y="2103"/>
                      <a:pt x="3162" y="1976"/>
                    </a:cubicBezTo>
                    <a:cubicBezTo>
                      <a:pt x="3496" y="1794"/>
                      <a:pt x="3496" y="1338"/>
                      <a:pt x="3739" y="1095"/>
                    </a:cubicBezTo>
                    <a:cubicBezTo>
                      <a:pt x="4225" y="669"/>
                      <a:pt x="3922" y="487"/>
                      <a:pt x="3587" y="213"/>
                    </a:cubicBezTo>
                    <a:cubicBezTo>
                      <a:pt x="3314" y="1004"/>
                      <a:pt x="2949" y="1520"/>
                      <a:pt x="2463" y="1672"/>
                    </a:cubicBezTo>
                    <a:cubicBezTo>
                      <a:pt x="2463" y="1490"/>
                      <a:pt x="2675" y="1308"/>
                      <a:pt x="2554" y="1156"/>
                    </a:cubicBezTo>
                    <a:cubicBezTo>
                      <a:pt x="2507" y="1109"/>
                      <a:pt x="2458" y="1091"/>
                      <a:pt x="2407" y="1091"/>
                    </a:cubicBezTo>
                    <a:cubicBezTo>
                      <a:pt x="2293" y="1091"/>
                      <a:pt x="2173" y="1183"/>
                      <a:pt x="2067" y="1247"/>
                    </a:cubicBezTo>
                    <a:lnTo>
                      <a:pt x="1551" y="1551"/>
                    </a:lnTo>
                    <a:cubicBezTo>
                      <a:pt x="1490" y="1490"/>
                      <a:pt x="1429" y="1429"/>
                      <a:pt x="1338" y="1429"/>
                    </a:cubicBezTo>
                    <a:cubicBezTo>
                      <a:pt x="760" y="1277"/>
                      <a:pt x="791" y="1277"/>
                      <a:pt x="821" y="669"/>
                    </a:cubicBezTo>
                    <a:cubicBezTo>
                      <a:pt x="821" y="456"/>
                      <a:pt x="1064" y="213"/>
                      <a:pt x="79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2" name="Google Shape;5329;p49"/>
              <p:cNvSpPr/>
              <p:nvPr/>
            </p:nvSpPr>
            <p:spPr>
              <a:xfrm>
                <a:off x="457017" y="1015839"/>
                <a:ext cx="91050" cy="148567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5259" extrusionOk="0">
                    <a:moveTo>
                      <a:pt x="3131" y="1"/>
                    </a:moveTo>
                    <a:lnTo>
                      <a:pt x="3131" y="1"/>
                    </a:lnTo>
                    <a:cubicBezTo>
                      <a:pt x="2706" y="365"/>
                      <a:pt x="1976" y="1"/>
                      <a:pt x="1855" y="791"/>
                    </a:cubicBezTo>
                    <a:cubicBezTo>
                      <a:pt x="1855" y="882"/>
                      <a:pt x="1672" y="943"/>
                      <a:pt x="1581" y="1004"/>
                    </a:cubicBezTo>
                    <a:cubicBezTo>
                      <a:pt x="1095" y="1247"/>
                      <a:pt x="821" y="1551"/>
                      <a:pt x="1216" y="2098"/>
                    </a:cubicBezTo>
                    <a:cubicBezTo>
                      <a:pt x="1095" y="2128"/>
                      <a:pt x="1034" y="2159"/>
                      <a:pt x="1004" y="2159"/>
                    </a:cubicBezTo>
                    <a:cubicBezTo>
                      <a:pt x="921" y="2113"/>
                      <a:pt x="835" y="2092"/>
                      <a:pt x="752" y="2092"/>
                    </a:cubicBezTo>
                    <a:cubicBezTo>
                      <a:pt x="562" y="2092"/>
                      <a:pt x="389" y="2202"/>
                      <a:pt x="304" y="2371"/>
                    </a:cubicBezTo>
                    <a:cubicBezTo>
                      <a:pt x="183" y="2615"/>
                      <a:pt x="426" y="2767"/>
                      <a:pt x="517" y="2919"/>
                    </a:cubicBezTo>
                    <a:cubicBezTo>
                      <a:pt x="608" y="3192"/>
                      <a:pt x="973" y="3374"/>
                      <a:pt x="821" y="3739"/>
                    </a:cubicBezTo>
                    <a:cubicBezTo>
                      <a:pt x="700" y="3739"/>
                      <a:pt x="578" y="3648"/>
                      <a:pt x="517" y="3557"/>
                    </a:cubicBezTo>
                    <a:cubicBezTo>
                      <a:pt x="451" y="3468"/>
                      <a:pt x="384" y="3347"/>
                      <a:pt x="294" y="3347"/>
                    </a:cubicBezTo>
                    <a:cubicBezTo>
                      <a:pt x="261" y="3347"/>
                      <a:pt x="224" y="3364"/>
                      <a:pt x="183" y="3405"/>
                    </a:cubicBezTo>
                    <a:cubicBezTo>
                      <a:pt x="0" y="3557"/>
                      <a:pt x="183" y="3709"/>
                      <a:pt x="274" y="3861"/>
                    </a:cubicBezTo>
                    <a:cubicBezTo>
                      <a:pt x="304" y="3922"/>
                      <a:pt x="365" y="3982"/>
                      <a:pt x="456" y="3982"/>
                    </a:cubicBezTo>
                    <a:cubicBezTo>
                      <a:pt x="1247" y="4074"/>
                      <a:pt x="1186" y="4651"/>
                      <a:pt x="1186" y="5259"/>
                    </a:cubicBezTo>
                    <a:cubicBezTo>
                      <a:pt x="1763" y="4955"/>
                      <a:pt x="2584" y="5259"/>
                      <a:pt x="2949" y="4378"/>
                    </a:cubicBezTo>
                    <a:cubicBezTo>
                      <a:pt x="2894" y="4365"/>
                      <a:pt x="2843" y="4359"/>
                      <a:pt x="2796" y="4359"/>
                    </a:cubicBezTo>
                    <a:cubicBezTo>
                      <a:pt x="2502" y="4359"/>
                      <a:pt x="2338" y="4577"/>
                      <a:pt x="2128" y="4681"/>
                    </a:cubicBezTo>
                    <a:cubicBezTo>
                      <a:pt x="2042" y="4725"/>
                      <a:pt x="1970" y="4754"/>
                      <a:pt x="1904" y="4754"/>
                    </a:cubicBezTo>
                    <a:cubicBezTo>
                      <a:pt x="1831" y="4754"/>
                      <a:pt x="1767" y="4717"/>
                      <a:pt x="1703" y="4621"/>
                    </a:cubicBezTo>
                    <a:cubicBezTo>
                      <a:pt x="1581" y="4408"/>
                      <a:pt x="1490" y="4256"/>
                      <a:pt x="1703" y="4165"/>
                    </a:cubicBezTo>
                    <a:cubicBezTo>
                      <a:pt x="2037" y="3952"/>
                      <a:pt x="2007" y="3587"/>
                      <a:pt x="2067" y="3314"/>
                    </a:cubicBezTo>
                    <a:cubicBezTo>
                      <a:pt x="2189" y="2919"/>
                      <a:pt x="2159" y="2493"/>
                      <a:pt x="2523" y="2128"/>
                    </a:cubicBezTo>
                    <a:cubicBezTo>
                      <a:pt x="2736" y="1916"/>
                      <a:pt x="2766" y="1551"/>
                      <a:pt x="2614" y="1277"/>
                    </a:cubicBezTo>
                    <a:cubicBezTo>
                      <a:pt x="2402" y="1004"/>
                      <a:pt x="2523" y="852"/>
                      <a:pt x="2736" y="700"/>
                    </a:cubicBezTo>
                    <a:cubicBezTo>
                      <a:pt x="2949" y="517"/>
                      <a:pt x="3222" y="487"/>
                      <a:pt x="313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3" name="Google Shape;5330;p49"/>
              <p:cNvSpPr/>
              <p:nvPr/>
            </p:nvSpPr>
            <p:spPr>
              <a:xfrm>
                <a:off x="391760" y="614525"/>
                <a:ext cx="97067" cy="116729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4132" extrusionOk="0">
                    <a:moveTo>
                      <a:pt x="454" y="1"/>
                    </a:moveTo>
                    <a:cubicBezTo>
                      <a:pt x="371" y="1"/>
                      <a:pt x="258" y="41"/>
                      <a:pt x="304" y="133"/>
                    </a:cubicBezTo>
                    <a:cubicBezTo>
                      <a:pt x="396" y="377"/>
                      <a:pt x="92" y="559"/>
                      <a:pt x="213" y="711"/>
                    </a:cubicBezTo>
                    <a:cubicBezTo>
                      <a:pt x="517" y="1136"/>
                      <a:pt x="365" y="1380"/>
                      <a:pt x="0" y="1592"/>
                    </a:cubicBezTo>
                    <a:lnTo>
                      <a:pt x="0" y="3811"/>
                    </a:lnTo>
                    <a:lnTo>
                      <a:pt x="92" y="3933"/>
                    </a:lnTo>
                    <a:cubicBezTo>
                      <a:pt x="183" y="4070"/>
                      <a:pt x="304" y="4092"/>
                      <a:pt x="434" y="4092"/>
                    </a:cubicBezTo>
                    <a:cubicBezTo>
                      <a:pt x="498" y="4092"/>
                      <a:pt x="565" y="4087"/>
                      <a:pt x="630" y="4087"/>
                    </a:cubicBezTo>
                    <a:cubicBezTo>
                      <a:pt x="696" y="4087"/>
                      <a:pt x="760" y="4092"/>
                      <a:pt x="821" y="4115"/>
                    </a:cubicBezTo>
                    <a:cubicBezTo>
                      <a:pt x="852" y="4127"/>
                      <a:pt x="877" y="4132"/>
                      <a:pt x="897" y="4132"/>
                    </a:cubicBezTo>
                    <a:cubicBezTo>
                      <a:pt x="1036" y="4132"/>
                      <a:pt x="950" y="3883"/>
                      <a:pt x="1003" y="3751"/>
                    </a:cubicBezTo>
                    <a:cubicBezTo>
                      <a:pt x="1179" y="3417"/>
                      <a:pt x="1507" y="3235"/>
                      <a:pt x="1840" y="3235"/>
                    </a:cubicBezTo>
                    <a:cubicBezTo>
                      <a:pt x="2084" y="3235"/>
                      <a:pt x="2331" y="3332"/>
                      <a:pt x="2523" y="3538"/>
                    </a:cubicBezTo>
                    <a:cubicBezTo>
                      <a:pt x="2641" y="3656"/>
                      <a:pt x="2741" y="3700"/>
                      <a:pt x="2827" y="3700"/>
                    </a:cubicBezTo>
                    <a:cubicBezTo>
                      <a:pt x="2964" y="3700"/>
                      <a:pt x="3068" y="3589"/>
                      <a:pt x="3162" y="3477"/>
                    </a:cubicBezTo>
                    <a:cubicBezTo>
                      <a:pt x="3435" y="3203"/>
                      <a:pt x="3131" y="3051"/>
                      <a:pt x="3010" y="2899"/>
                    </a:cubicBezTo>
                    <a:cubicBezTo>
                      <a:pt x="2969" y="2849"/>
                      <a:pt x="2912" y="2839"/>
                      <a:pt x="2847" y="2839"/>
                    </a:cubicBezTo>
                    <a:cubicBezTo>
                      <a:pt x="2805" y="2839"/>
                      <a:pt x="2759" y="2843"/>
                      <a:pt x="2713" y="2843"/>
                    </a:cubicBezTo>
                    <a:cubicBezTo>
                      <a:pt x="2622" y="2843"/>
                      <a:pt x="2530" y="2825"/>
                      <a:pt x="2462" y="2717"/>
                    </a:cubicBezTo>
                    <a:cubicBezTo>
                      <a:pt x="2098" y="2200"/>
                      <a:pt x="1581" y="1836"/>
                      <a:pt x="973" y="1714"/>
                    </a:cubicBezTo>
                    <a:cubicBezTo>
                      <a:pt x="851" y="1684"/>
                      <a:pt x="669" y="1471"/>
                      <a:pt x="699" y="1410"/>
                    </a:cubicBezTo>
                    <a:cubicBezTo>
                      <a:pt x="912" y="985"/>
                      <a:pt x="365" y="620"/>
                      <a:pt x="608" y="194"/>
                    </a:cubicBezTo>
                    <a:cubicBezTo>
                      <a:pt x="669" y="103"/>
                      <a:pt x="608" y="12"/>
                      <a:pt x="517" y="12"/>
                    </a:cubicBezTo>
                    <a:cubicBezTo>
                      <a:pt x="503" y="5"/>
                      <a:pt x="480" y="1"/>
                      <a:pt x="45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4" name="Google Shape;5331;p49"/>
              <p:cNvSpPr/>
              <p:nvPr/>
            </p:nvSpPr>
            <p:spPr>
              <a:xfrm>
                <a:off x="537726" y="602829"/>
                <a:ext cx="95344" cy="100457"/>
              </a:xfrm>
              <a:custGeom>
                <a:avLst/>
                <a:gdLst/>
                <a:ahLst/>
                <a:cxnLst/>
                <a:rect l="l" t="t" r="r" b="b"/>
                <a:pathLst>
                  <a:path w="3375" h="3556" extrusionOk="0">
                    <a:moveTo>
                      <a:pt x="1855" y="0"/>
                    </a:moveTo>
                    <a:cubicBezTo>
                      <a:pt x="1703" y="0"/>
                      <a:pt x="1642" y="122"/>
                      <a:pt x="1612" y="274"/>
                    </a:cubicBezTo>
                    <a:cubicBezTo>
                      <a:pt x="1581" y="669"/>
                      <a:pt x="1612" y="1095"/>
                      <a:pt x="1125" y="1277"/>
                    </a:cubicBezTo>
                    <a:cubicBezTo>
                      <a:pt x="761" y="1459"/>
                      <a:pt x="821" y="1672"/>
                      <a:pt x="1004" y="2006"/>
                    </a:cubicBezTo>
                    <a:cubicBezTo>
                      <a:pt x="1216" y="2310"/>
                      <a:pt x="1551" y="2462"/>
                      <a:pt x="1368" y="3009"/>
                    </a:cubicBezTo>
                    <a:cubicBezTo>
                      <a:pt x="1160" y="2644"/>
                      <a:pt x="771" y="2413"/>
                      <a:pt x="377" y="2413"/>
                    </a:cubicBezTo>
                    <a:cubicBezTo>
                      <a:pt x="312" y="2413"/>
                      <a:pt x="247" y="2419"/>
                      <a:pt x="183" y="2432"/>
                    </a:cubicBezTo>
                    <a:cubicBezTo>
                      <a:pt x="122" y="2675"/>
                      <a:pt x="61" y="2918"/>
                      <a:pt x="1" y="3253"/>
                    </a:cubicBezTo>
                    <a:cubicBezTo>
                      <a:pt x="47" y="3242"/>
                      <a:pt x="93" y="3238"/>
                      <a:pt x="139" y="3238"/>
                    </a:cubicBezTo>
                    <a:cubicBezTo>
                      <a:pt x="354" y="3238"/>
                      <a:pt x="560" y="3336"/>
                      <a:pt x="756" y="3336"/>
                    </a:cubicBezTo>
                    <a:cubicBezTo>
                      <a:pt x="872" y="3336"/>
                      <a:pt x="985" y="3302"/>
                      <a:pt x="1095" y="3192"/>
                    </a:cubicBezTo>
                    <a:cubicBezTo>
                      <a:pt x="1133" y="3154"/>
                      <a:pt x="1182" y="3137"/>
                      <a:pt x="1233" y="3137"/>
                    </a:cubicBezTo>
                    <a:cubicBezTo>
                      <a:pt x="1303" y="3137"/>
                      <a:pt x="1376" y="3169"/>
                      <a:pt x="1429" y="3222"/>
                    </a:cubicBezTo>
                    <a:cubicBezTo>
                      <a:pt x="1519" y="3356"/>
                      <a:pt x="1608" y="3556"/>
                      <a:pt x="1770" y="3556"/>
                    </a:cubicBezTo>
                    <a:cubicBezTo>
                      <a:pt x="1828" y="3556"/>
                      <a:pt x="1896" y="3530"/>
                      <a:pt x="1976" y="3465"/>
                    </a:cubicBezTo>
                    <a:cubicBezTo>
                      <a:pt x="2159" y="3344"/>
                      <a:pt x="2493" y="3253"/>
                      <a:pt x="2493" y="3040"/>
                    </a:cubicBezTo>
                    <a:cubicBezTo>
                      <a:pt x="2493" y="2584"/>
                      <a:pt x="2858" y="2462"/>
                      <a:pt x="3071" y="2219"/>
                    </a:cubicBezTo>
                    <a:cubicBezTo>
                      <a:pt x="3283" y="2006"/>
                      <a:pt x="3375" y="1672"/>
                      <a:pt x="3283" y="1368"/>
                    </a:cubicBezTo>
                    <a:cubicBezTo>
                      <a:pt x="3259" y="1129"/>
                      <a:pt x="3066" y="965"/>
                      <a:pt x="2852" y="965"/>
                    </a:cubicBezTo>
                    <a:cubicBezTo>
                      <a:pt x="2794" y="965"/>
                      <a:pt x="2734" y="977"/>
                      <a:pt x="2675" y="1003"/>
                    </a:cubicBezTo>
                    <a:cubicBezTo>
                      <a:pt x="2669" y="1007"/>
                      <a:pt x="2662" y="1008"/>
                      <a:pt x="2654" y="1008"/>
                    </a:cubicBezTo>
                    <a:cubicBezTo>
                      <a:pt x="2594" y="1008"/>
                      <a:pt x="2513" y="912"/>
                      <a:pt x="2432" y="912"/>
                    </a:cubicBezTo>
                    <a:cubicBezTo>
                      <a:pt x="2007" y="912"/>
                      <a:pt x="1764" y="760"/>
                      <a:pt x="1946" y="304"/>
                    </a:cubicBezTo>
                    <a:cubicBezTo>
                      <a:pt x="2007" y="152"/>
                      <a:pt x="1976" y="31"/>
                      <a:pt x="185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5" name="Google Shape;5332;p49"/>
              <p:cNvSpPr/>
              <p:nvPr/>
            </p:nvSpPr>
            <p:spPr>
              <a:xfrm>
                <a:off x="852851" y="320954"/>
                <a:ext cx="102208" cy="115034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4072" extrusionOk="0">
                    <a:moveTo>
                      <a:pt x="1118" y="1477"/>
                    </a:moveTo>
                    <a:cubicBezTo>
                      <a:pt x="1192" y="1477"/>
                      <a:pt x="1240" y="1533"/>
                      <a:pt x="1277" y="1589"/>
                    </a:cubicBezTo>
                    <a:cubicBezTo>
                      <a:pt x="1338" y="1711"/>
                      <a:pt x="1551" y="1863"/>
                      <a:pt x="1399" y="2045"/>
                    </a:cubicBezTo>
                    <a:cubicBezTo>
                      <a:pt x="1361" y="2083"/>
                      <a:pt x="1324" y="2097"/>
                      <a:pt x="1288" y="2097"/>
                    </a:cubicBezTo>
                    <a:cubicBezTo>
                      <a:pt x="1208" y="2097"/>
                      <a:pt x="1137" y="2026"/>
                      <a:pt x="1095" y="1984"/>
                    </a:cubicBezTo>
                    <a:cubicBezTo>
                      <a:pt x="1004" y="1893"/>
                      <a:pt x="852" y="1741"/>
                      <a:pt x="943" y="1559"/>
                    </a:cubicBezTo>
                    <a:cubicBezTo>
                      <a:pt x="1014" y="1500"/>
                      <a:pt x="1071" y="1477"/>
                      <a:pt x="1118" y="1477"/>
                    </a:cubicBezTo>
                    <a:close/>
                    <a:moveTo>
                      <a:pt x="1911" y="0"/>
                    </a:moveTo>
                    <a:cubicBezTo>
                      <a:pt x="1800" y="0"/>
                      <a:pt x="1660" y="55"/>
                      <a:pt x="1490" y="161"/>
                    </a:cubicBezTo>
                    <a:cubicBezTo>
                      <a:pt x="1156" y="404"/>
                      <a:pt x="791" y="647"/>
                      <a:pt x="457" y="890"/>
                    </a:cubicBezTo>
                    <a:cubicBezTo>
                      <a:pt x="92" y="1133"/>
                      <a:pt x="1" y="1620"/>
                      <a:pt x="244" y="1984"/>
                    </a:cubicBezTo>
                    <a:cubicBezTo>
                      <a:pt x="332" y="1940"/>
                      <a:pt x="434" y="1889"/>
                      <a:pt x="510" y="1889"/>
                    </a:cubicBezTo>
                    <a:cubicBezTo>
                      <a:pt x="590" y="1889"/>
                      <a:pt x="640" y="1948"/>
                      <a:pt x="609" y="2136"/>
                    </a:cubicBezTo>
                    <a:cubicBezTo>
                      <a:pt x="548" y="2471"/>
                      <a:pt x="366" y="2775"/>
                      <a:pt x="548" y="3139"/>
                    </a:cubicBezTo>
                    <a:lnTo>
                      <a:pt x="1" y="3534"/>
                    </a:lnTo>
                    <a:cubicBezTo>
                      <a:pt x="1" y="3626"/>
                      <a:pt x="31" y="3686"/>
                      <a:pt x="92" y="3778"/>
                    </a:cubicBezTo>
                    <a:cubicBezTo>
                      <a:pt x="169" y="3881"/>
                      <a:pt x="203" y="4071"/>
                      <a:pt x="360" y="4071"/>
                    </a:cubicBezTo>
                    <a:cubicBezTo>
                      <a:pt x="388" y="4071"/>
                      <a:pt x="420" y="4065"/>
                      <a:pt x="457" y="4051"/>
                    </a:cubicBezTo>
                    <a:cubicBezTo>
                      <a:pt x="700" y="3960"/>
                      <a:pt x="518" y="3808"/>
                      <a:pt x="578" y="3656"/>
                    </a:cubicBezTo>
                    <a:cubicBezTo>
                      <a:pt x="639" y="3474"/>
                      <a:pt x="730" y="3291"/>
                      <a:pt x="578" y="3109"/>
                    </a:cubicBezTo>
                    <a:cubicBezTo>
                      <a:pt x="761" y="3018"/>
                      <a:pt x="974" y="2866"/>
                      <a:pt x="1126" y="2744"/>
                    </a:cubicBezTo>
                    <a:cubicBezTo>
                      <a:pt x="1429" y="2440"/>
                      <a:pt x="2007" y="2440"/>
                      <a:pt x="1977" y="1832"/>
                    </a:cubicBezTo>
                    <a:cubicBezTo>
                      <a:pt x="1977" y="1711"/>
                      <a:pt x="2098" y="1741"/>
                      <a:pt x="2250" y="1711"/>
                    </a:cubicBezTo>
                    <a:cubicBezTo>
                      <a:pt x="2269" y="1710"/>
                      <a:pt x="2287" y="1709"/>
                      <a:pt x="2304" y="1709"/>
                    </a:cubicBezTo>
                    <a:cubicBezTo>
                      <a:pt x="2789" y="1709"/>
                      <a:pt x="2677" y="2116"/>
                      <a:pt x="2706" y="2410"/>
                    </a:cubicBezTo>
                    <a:cubicBezTo>
                      <a:pt x="3010" y="2349"/>
                      <a:pt x="3314" y="2197"/>
                      <a:pt x="3527" y="1984"/>
                    </a:cubicBezTo>
                    <a:cubicBezTo>
                      <a:pt x="3588" y="1923"/>
                      <a:pt x="3618" y="1893"/>
                      <a:pt x="3618" y="1832"/>
                    </a:cubicBezTo>
                    <a:cubicBezTo>
                      <a:pt x="3618" y="1528"/>
                      <a:pt x="3405" y="1346"/>
                      <a:pt x="3253" y="1133"/>
                    </a:cubicBezTo>
                    <a:cubicBezTo>
                      <a:pt x="3071" y="920"/>
                      <a:pt x="3527" y="708"/>
                      <a:pt x="3192" y="495"/>
                    </a:cubicBezTo>
                    <a:cubicBezTo>
                      <a:pt x="3181" y="494"/>
                      <a:pt x="3169" y="493"/>
                      <a:pt x="3158" y="493"/>
                    </a:cubicBezTo>
                    <a:cubicBezTo>
                      <a:pt x="2827" y="493"/>
                      <a:pt x="2646" y="891"/>
                      <a:pt x="2315" y="891"/>
                    </a:cubicBezTo>
                    <a:cubicBezTo>
                      <a:pt x="2304" y="891"/>
                      <a:pt x="2292" y="891"/>
                      <a:pt x="2281" y="890"/>
                    </a:cubicBezTo>
                    <a:cubicBezTo>
                      <a:pt x="2250" y="829"/>
                      <a:pt x="2220" y="799"/>
                      <a:pt x="2189" y="738"/>
                    </a:cubicBezTo>
                    <a:cubicBezTo>
                      <a:pt x="2189" y="708"/>
                      <a:pt x="2250" y="647"/>
                      <a:pt x="2250" y="586"/>
                    </a:cubicBezTo>
                    <a:cubicBezTo>
                      <a:pt x="2230" y="190"/>
                      <a:pt x="2120" y="0"/>
                      <a:pt x="191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6" name="Google Shape;5333;p49"/>
              <p:cNvSpPr/>
              <p:nvPr/>
            </p:nvSpPr>
            <p:spPr>
              <a:xfrm>
                <a:off x="495662" y="430930"/>
                <a:ext cx="76360" cy="173653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6147" extrusionOk="0">
                    <a:moveTo>
                      <a:pt x="912" y="0"/>
                    </a:moveTo>
                    <a:cubicBezTo>
                      <a:pt x="823" y="0"/>
                      <a:pt x="735" y="32"/>
                      <a:pt x="669" y="97"/>
                    </a:cubicBezTo>
                    <a:cubicBezTo>
                      <a:pt x="487" y="280"/>
                      <a:pt x="152" y="341"/>
                      <a:pt x="152" y="736"/>
                    </a:cubicBezTo>
                    <a:cubicBezTo>
                      <a:pt x="517" y="736"/>
                      <a:pt x="851" y="979"/>
                      <a:pt x="973" y="1313"/>
                    </a:cubicBezTo>
                    <a:cubicBezTo>
                      <a:pt x="1125" y="1678"/>
                      <a:pt x="973" y="2073"/>
                      <a:pt x="1186" y="2407"/>
                    </a:cubicBezTo>
                    <a:cubicBezTo>
                      <a:pt x="730" y="2620"/>
                      <a:pt x="882" y="3319"/>
                      <a:pt x="335" y="3502"/>
                    </a:cubicBezTo>
                    <a:cubicBezTo>
                      <a:pt x="91" y="3623"/>
                      <a:pt x="0" y="3806"/>
                      <a:pt x="183" y="4079"/>
                    </a:cubicBezTo>
                    <a:cubicBezTo>
                      <a:pt x="304" y="4201"/>
                      <a:pt x="243" y="4322"/>
                      <a:pt x="243" y="4474"/>
                    </a:cubicBezTo>
                    <a:cubicBezTo>
                      <a:pt x="243" y="4878"/>
                      <a:pt x="332" y="5059"/>
                      <a:pt x="572" y="5059"/>
                    </a:cubicBezTo>
                    <a:cubicBezTo>
                      <a:pt x="676" y="5059"/>
                      <a:pt x="808" y="5025"/>
                      <a:pt x="973" y="4961"/>
                    </a:cubicBezTo>
                    <a:cubicBezTo>
                      <a:pt x="1011" y="4935"/>
                      <a:pt x="1050" y="4926"/>
                      <a:pt x="1089" y="4926"/>
                    </a:cubicBezTo>
                    <a:cubicBezTo>
                      <a:pt x="1141" y="4926"/>
                      <a:pt x="1194" y="4943"/>
                      <a:pt x="1246" y="4961"/>
                    </a:cubicBezTo>
                    <a:cubicBezTo>
                      <a:pt x="973" y="5477"/>
                      <a:pt x="1368" y="5781"/>
                      <a:pt x="1642" y="6116"/>
                    </a:cubicBezTo>
                    <a:cubicBezTo>
                      <a:pt x="1672" y="6146"/>
                      <a:pt x="1763" y="6146"/>
                      <a:pt x="1794" y="6146"/>
                    </a:cubicBezTo>
                    <a:cubicBezTo>
                      <a:pt x="1854" y="6116"/>
                      <a:pt x="1946" y="5994"/>
                      <a:pt x="1915" y="5933"/>
                    </a:cubicBezTo>
                    <a:cubicBezTo>
                      <a:pt x="1520" y="5477"/>
                      <a:pt x="1915" y="4991"/>
                      <a:pt x="1854" y="4444"/>
                    </a:cubicBezTo>
                    <a:lnTo>
                      <a:pt x="1854" y="4444"/>
                    </a:lnTo>
                    <a:cubicBezTo>
                      <a:pt x="1567" y="4540"/>
                      <a:pt x="1380" y="4602"/>
                      <a:pt x="1242" y="4602"/>
                    </a:cubicBezTo>
                    <a:cubicBezTo>
                      <a:pt x="985" y="4602"/>
                      <a:pt x="895" y="4388"/>
                      <a:pt x="639" y="3775"/>
                    </a:cubicBezTo>
                    <a:cubicBezTo>
                      <a:pt x="1611" y="3471"/>
                      <a:pt x="1368" y="2529"/>
                      <a:pt x="1581" y="1800"/>
                    </a:cubicBezTo>
                    <a:lnTo>
                      <a:pt x="1581" y="1800"/>
                    </a:lnTo>
                    <a:cubicBezTo>
                      <a:pt x="1885" y="1921"/>
                      <a:pt x="2189" y="1800"/>
                      <a:pt x="2493" y="1982"/>
                    </a:cubicBezTo>
                    <a:cubicBezTo>
                      <a:pt x="2510" y="1994"/>
                      <a:pt x="2526" y="1998"/>
                      <a:pt x="2542" y="1998"/>
                    </a:cubicBezTo>
                    <a:cubicBezTo>
                      <a:pt x="2606" y="1998"/>
                      <a:pt x="2650" y="1910"/>
                      <a:pt x="2675" y="1860"/>
                    </a:cubicBezTo>
                    <a:cubicBezTo>
                      <a:pt x="2703" y="1777"/>
                      <a:pt x="2629" y="1644"/>
                      <a:pt x="2570" y="1644"/>
                    </a:cubicBezTo>
                    <a:cubicBezTo>
                      <a:pt x="2565" y="1644"/>
                      <a:pt x="2559" y="1645"/>
                      <a:pt x="2553" y="1648"/>
                    </a:cubicBezTo>
                    <a:cubicBezTo>
                      <a:pt x="2508" y="1656"/>
                      <a:pt x="2466" y="1660"/>
                      <a:pt x="2428" y="1660"/>
                    </a:cubicBezTo>
                    <a:cubicBezTo>
                      <a:pt x="2055" y="1660"/>
                      <a:pt x="1989" y="1285"/>
                      <a:pt x="1824" y="1009"/>
                    </a:cubicBezTo>
                    <a:cubicBezTo>
                      <a:pt x="1642" y="736"/>
                      <a:pt x="1429" y="432"/>
                      <a:pt x="1216" y="158"/>
                    </a:cubicBezTo>
                    <a:cubicBezTo>
                      <a:pt x="1147" y="55"/>
                      <a:pt x="1029" y="0"/>
                      <a:pt x="91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7" name="Google Shape;5334;p49"/>
              <p:cNvSpPr/>
              <p:nvPr/>
            </p:nvSpPr>
            <p:spPr>
              <a:xfrm>
                <a:off x="760983" y="460197"/>
                <a:ext cx="127125" cy="10057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3560" extrusionOk="0">
                    <a:moveTo>
                      <a:pt x="1287" y="1"/>
                    </a:moveTo>
                    <a:cubicBezTo>
                      <a:pt x="1274" y="1"/>
                      <a:pt x="1261" y="2"/>
                      <a:pt x="1247" y="4"/>
                    </a:cubicBezTo>
                    <a:cubicBezTo>
                      <a:pt x="1034" y="64"/>
                      <a:pt x="791" y="156"/>
                      <a:pt x="791" y="460"/>
                    </a:cubicBezTo>
                    <a:cubicBezTo>
                      <a:pt x="791" y="642"/>
                      <a:pt x="791" y="703"/>
                      <a:pt x="578" y="703"/>
                    </a:cubicBezTo>
                    <a:cubicBezTo>
                      <a:pt x="213" y="764"/>
                      <a:pt x="1" y="1128"/>
                      <a:pt x="153" y="1463"/>
                    </a:cubicBezTo>
                    <a:cubicBezTo>
                      <a:pt x="487" y="2131"/>
                      <a:pt x="973" y="2648"/>
                      <a:pt x="1612" y="3013"/>
                    </a:cubicBezTo>
                    <a:cubicBezTo>
                      <a:pt x="1710" y="3075"/>
                      <a:pt x="1792" y="3098"/>
                      <a:pt x="1865" y="3098"/>
                    </a:cubicBezTo>
                    <a:cubicBezTo>
                      <a:pt x="2040" y="3098"/>
                      <a:pt x="2160" y="2965"/>
                      <a:pt x="2311" y="2922"/>
                    </a:cubicBezTo>
                    <a:cubicBezTo>
                      <a:pt x="2324" y="2918"/>
                      <a:pt x="2336" y="2917"/>
                      <a:pt x="2349" y="2917"/>
                    </a:cubicBezTo>
                    <a:cubicBezTo>
                      <a:pt x="2451" y="2917"/>
                      <a:pt x="2530" y="3023"/>
                      <a:pt x="2584" y="3104"/>
                    </a:cubicBezTo>
                    <a:cubicBezTo>
                      <a:pt x="2635" y="3180"/>
                      <a:pt x="2769" y="3339"/>
                      <a:pt x="2865" y="3339"/>
                    </a:cubicBezTo>
                    <a:cubicBezTo>
                      <a:pt x="2885" y="3339"/>
                      <a:pt x="2903" y="3332"/>
                      <a:pt x="2919" y="3317"/>
                    </a:cubicBezTo>
                    <a:cubicBezTo>
                      <a:pt x="3063" y="3192"/>
                      <a:pt x="3188" y="3143"/>
                      <a:pt x="3300" y="3143"/>
                    </a:cubicBezTo>
                    <a:cubicBezTo>
                      <a:pt x="3541" y="3143"/>
                      <a:pt x="3715" y="3373"/>
                      <a:pt x="3861" y="3560"/>
                    </a:cubicBezTo>
                    <a:cubicBezTo>
                      <a:pt x="4104" y="3408"/>
                      <a:pt x="4134" y="3286"/>
                      <a:pt x="4074" y="3256"/>
                    </a:cubicBezTo>
                    <a:cubicBezTo>
                      <a:pt x="3952" y="3074"/>
                      <a:pt x="4499" y="2678"/>
                      <a:pt x="3922" y="2678"/>
                    </a:cubicBezTo>
                    <a:cubicBezTo>
                      <a:pt x="3587" y="2678"/>
                      <a:pt x="3557" y="2283"/>
                      <a:pt x="3283" y="2253"/>
                    </a:cubicBezTo>
                    <a:cubicBezTo>
                      <a:pt x="3222" y="2253"/>
                      <a:pt x="3131" y="2344"/>
                      <a:pt x="3101" y="2405"/>
                    </a:cubicBezTo>
                    <a:cubicBezTo>
                      <a:pt x="2975" y="2603"/>
                      <a:pt x="2796" y="2705"/>
                      <a:pt x="2620" y="2705"/>
                    </a:cubicBezTo>
                    <a:cubicBezTo>
                      <a:pt x="2499" y="2705"/>
                      <a:pt x="2380" y="2656"/>
                      <a:pt x="2280" y="2557"/>
                    </a:cubicBezTo>
                    <a:cubicBezTo>
                      <a:pt x="2189" y="2466"/>
                      <a:pt x="2128" y="2374"/>
                      <a:pt x="2128" y="2253"/>
                    </a:cubicBezTo>
                    <a:cubicBezTo>
                      <a:pt x="2143" y="2147"/>
                      <a:pt x="2189" y="2116"/>
                      <a:pt x="2250" y="2116"/>
                    </a:cubicBezTo>
                    <a:cubicBezTo>
                      <a:pt x="2311" y="2116"/>
                      <a:pt x="2387" y="2147"/>
                      <a:pt x="2463" y="2162"/>
                    </a:cubicBezTo>
                    <a:cubicBezTo>
                      <a:pt x="2494" y="2177"/>
                      <a:pt x="2525" y="2185"/>
                      <a:pt x="2555" y="2185"/>
                    </a:cubicBezTo>
                    <a:cubicBezTo>
                      <a:pt x="2639" y="2185"/>
                      <a:pt x="2706" y="2122"/>
                      <a:pt x="2706" y="2010"/>
                    </a:cubicBezTo>
                    <a:cubicBezTo>
                      <a:pt x="2706" y="1956"/>
                      <a:pt x="2657" y="1853"/>
                      <a:pt x="2582" y="1853"/>
                    </a:cubicBezTo>
                    <a:cubicBezTo>
                      <a:pt x="2573" y="1853"/>
                      <a:pt x="2564" y="1854"/>
                      <a:pt x="2554" y="1858"/>
                    </a:cubicBezTo>
                    <a:cubicBezTo>
                      <a:pt x="2531" y="1861"/>
                      <a:pt x="2508" y="1862"/>
                      <a:pt x="2486" y="1862"/>
                    </a:cubicBezTo>
                    <a:cubicBezTo>
                      <a:pt x="2052" y="1862"/>
                      <a:pt x="1892" y="1311"/>
                      <a:pt x="1429" y="1311"/>
                    </a:cubicBezTo>
                    <a:cubicBezTo>
                      <a:pt x="1308" y="1311"/>
                      <a:pt x="1125" y="976"/>
                      <a:pt x="1429" y="764"/>
                    </a:cubicBezTo>
                    <a:cubicBezTo>
                      <a:pt x="1581" y="672"/>
                      <a:pt x="1763" y="581"/>
                      <a:pt x="1642" y="338"/>
                    </a:cubicBezTo>
                    <a:cubicBezTo>
                      <a:pt x="1557" y="196"/>
                      <a:pt x="1471" y="1"/>
                      <a:pt x="128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8" name="Google Shape;5335;p49"/>
              <p:cNvSpPr/>
              <p:nvPr/>
            </p:nvSpPr>
            <p:spPr>
              <a:xfrm>
                <a:off x="570354" y="547743"/>
                <a:ext cx="103084" cy="63534"/>
              </a:xfrm>
              <a:custGeom>
                <a:avLst/>
                <a:gdLst/>
                <a:ahLst/>
                <a:cxnLst/>
                <a:rect l="l" t="t" r="r" b="b"/>
                <a:pathLst>
                  <a:path w="3649" h="2249" extrusionOk="0">
                    <a:moveTo>
                      <a:pt x="1522" y="0"/>
                    </a:moveTo>
                    <a:cubicBezTo>
                      <a:pt x="1350" y="0"/>
                      <a:pt x="1156" y="109"/>
                      <a:pt x="1156" y="218"/>
                    </a:cubicBezTo>
                    <a:cubicBezTo>
                      <a:pt x="1065" y="856"/>
                      <a:pt x="517" y="1008"/>
                      <a:pt x="122" y="1342"/>
                    </a:cubicBezTo>
                    <a:cubicBezTo>
                      <a:pt x="31" y="1403"/>
                      <a:pt x="1" y="1555"/>
                      <a:pt x="61" y="1646"/>
                    </a:cubicBezTo>
                    <a:cubicBezTo>
                      <a:pt x="99" y="1684"/>
                      <a:pt x="160" y="1710"/>
                      <a:pt x="215" y="1710"/>
                    </a:cubicBezTo>
                    <a:cubicBezTo>
                      <a:pt x="249" y="1710"/>
                      <a:pt x="281" y="1700"/>
                      <a:pt x="305" y="1677"/>
                    </a:cubicBezTo>
                    <a:cubicBezTo>
                      <a:pt x="444" y="1548"/>
                      <a:pt x="565" y="1495"/>
                      <a:pt x="670" y="1495"/>
                    </a:cubicBezTo>
                    <a:cubicBezTo>
                      <a:pt x="864" y="1495"/>
                      <a:pt x="1007" y="1673"/>
                      <a:pt x="1125" y="1890"/>
                    </a:cubicBezTo>
                    <a:cubicBezTo>
                      <a:pt x="1219" y="2077"/>
                      <a:pt x="1329" y="2152"/>
                      <a:pt x="1454" y="2152"/>
                    </a:cubicBezTo>
                    <a:cubicBezTo>
                      <a:pt x="1573" y="2152"/>
                      <a:pt x="1707" y="2084"/>
                      <a:pt x="1855" y="1981"/>
                    </a:cubicBezTo>
                    <a:cubicBezTo>
                      <a:pt x="2057" y="1854"/>
                      <a:pt x="2234" y="1791"/>
                      <a:pt x="2403" y="1791"/>
                    </a:cubicBezTo>
                    <a:cubicBezTo>
                      <a:pt x="2641" y="1791"/>
                      <a:pt x="2865" y="1915"/>
                      <a:pt x="3131" y="2163"/>
                    </a:cubicBezTo>
                    <a:cubicBezTo>
                      <a:pt x="3184" y="2216"/>
                      <a:pt x="3268" y="2249"/>
                      <a:pt x="3347" y="2249"/>
                    </a:cubicBezTo>
                    <a:cubicBezTo>
                      <a:pt x="3404" y="2249"/>
                      <a:pt x="3458" y="2232"/>
                      <a:pt x="3496" y="2193"/>
                    </a:cubicBezTo>
                    <a:cubicBezTo>
                      <a:pt x="3375" y="1920"/>
                      <a:pt x="3648" y="1707"/>
                      <a:pt x="3587" y="1403"/>
                    </a:cubicBezTo>
                    <a:cubicBezTo>
                      <a:pt x="3538" y="1376"/>
                      <a:pt x="3493" y="1365"/>
                      <a:pt x="3450" y="1365"/>
                    </a:cubicBezTo>
                    <a:cubicBezTo>
                      <a:pt x="3258" y="1365"/>
                      <a:pt x="3123" y="1588"/>
                      <a:pt x="2938" y="1588"/>
                    </a:cubicBezTo>
                    <a:cubicBezTo>
                      <a:pt x="2886" y="1588"/>
                      <a:pt x="2829" y="1570"/>
                      <a:pt x="2767" y="1525"/>
                    </a:cubicBezTo>
                    <a:cubicBezTo>
                      <a:pt x="2463" y="1312"/>
                      <a:pt x="2706" y="947"/>
                      <a:pt x="2615" y="704"/>
                    </a:cubicBezTo>
                    <a:cubicBezTo>
                      <a:pt x="2584" y="696"/>
                      <a:pt x="2552" y="693"/>
                      <a:pt x="2519" y="693"/>
                    </a:cubicBezTo>
                    <a:cubicBezTo>
                      <a:pt x="2421" y="693"/>
                      <a:pt x="2318" y="727"/>
                      <a:pt x="2250" y="795"/>
                    </a:cubicBezTo>
                    <a:cubicBezTo>
                      <a:pt x="2186" y="838"/>
                      <a:pt x="2123" y="895"/>
                      <a:pt x="2039" y="895"/>
                    </a:cubicBezTo>
                    <a:cubicBezTo>
                      <a:pt x="2002" y="895"/>
                      <a:pt x="1962" y="884"/>
                      <a:pt x="1916" y="856"/>
                    </a:cubicBezTo>
                    <a:cubicBezTo>
                      <a:pt x="1733" y="704"/>
                      <a:pt x="2007" y="552"/>
                      <a:pt x="1916" y="370"/>
                    </a:cubicBezTo>
                    <a:cubicBezTo>
                      <a:pt x="1824" y="218"/>
                      <a:pt x="1794" y="35"/>
                      <a:pt x="1581" y="5"/>
                    </a:cubicBezTo>
                    <a:cubicBezTo>
                      <a:pt x="1562" y="2"/>
                      <a:pt x="1542" y="0"/>
                      <a:pt x="152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9" name="Google Shape;5336;p49"/>
              <p:cNvSpPr/>
              <p:nvPr/>
            </p:nvSpPr>
            <p:spPr>
              <a:xfrm>
                <a:off x="931865" y="516103"/>
                <a:ext cx="28" cy="34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22" extrusionOk="0">
                    <a:moveTo>
                      <a:pt x="0" y="122"/>
                    </a:moveTo>
                    <a:lnTo>
                      <a:pt x="0" y="122"/>
                    </a:lnTo>
                    <a:lnTo>
                      <a:pt x="0" y="0"/>
                    </a:lnTo>
                    <a:cubicBezTo>
                      <a:pt x="0" y="31"/>
                      <a:pt x="0" y="61"/>
                      <a:pt x="0" y="122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0" name="Google Shape;5337;p49"/>
              <p:cNvSpPr/>
              <p:nvPr/>
            </p:nvSpPr>
            <p:spPr>
              <a:xfrm>
                <a:off x="875196" y="490057"/>
                <a:ext cx="124526" cy="66218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2344" extrusionOk="0">
                    <a:moveTo>
                      <a:pt x="992" y="0"/>
                    </a:moveTo>
                    <a:cubicBezTo>
                      <a:pt x="677" y="0"/>
                      <a:pt x="419" y="166"/>
                      <a:pt x="91" y="527"/>
                    </a:cubicBezTo>
                    <a:cubicBezTo>
                      <a:pt x="31" y="588"/>
                      <a:pt x="0" y="679"/>
                      <a:pt x="0" y="770"/>
                    </a:cubicBezTo>
                    <a:cubicBezTo>
                      <a:pt x="20" y="851"/>
                      <a:pt x="95" y="905"/>
                      <a:pt x="178" y="905"/>
                    </a:cubicBezTo>
                    <a:cubicBezTo>
                      <a:pt x="220" y="905"/>
                      <a:pt x="264" y="892"/>
                      <a:pt x="304" y="862"/>
                    </a:cubicBezTo>
                    <a:cubicBezTo>
                      <a:pt x="470" y="751"/>
                      <a:pt x="662" y="697"/>
                      <a:pt x="853" y="697"/>
                    </a:cubicBezTo>
                    <a:cubicBezTo>
                      <a:pt x="1081" y="697"/>
                      <a:pt x="1308" y="774"/>
                      <a:pt x="1490" y="922"/>
                    </a:cubicBezTo>
                    <a:cubicBezTo>
                      <a:pt x="1611" y="922"/>
                      <a:pt x="1773" y="693"/>
                      <a:pt x="1886" y="693"/>
                    </a:cubicBezTo>
                    <a:cubicBezTo>
                      <a:pt x="1942" y="693"/>
                      <a:pt x="1986" y="750"/>
                      <a:pt x="2006" y="922"/>
                    </a:cubicBezTo>
                    <a:cubicBezTo>
                      <a:pt x="2006" y="831"/>
                      <a:pt x="2067" y="770"/>
                      <a:pt x="2158" y="770"/>
                    </a:cubicBezTo>
                    <a:cubicBezTo>
                      <a:pt x="2310" y="801"/>
                      <a:pt x="2401" y="983"/>
                      <a:pt x="2462" y="1166"/>
                    </a:cubicBezTo>
                    <a:cubicBezTo>
                      <a:pt x="2537" y="1314"/>
                      <a:pt x="2620" y="1364"/>
                      <a:pt x="2707" y="1364"/>
                    </a:cubicBezTo>
                    <a:cubicBezTo>
                      <a:pt x="2886" y="1364"/>
                      <a:pt x="3083" y="1154"/>
                      <a:pt x="3254" y="1154"/>
                    </a:cubicBezTo>
                    <a:cubicBezTo>
                      <a:pt x="3307" y="1154"/>
                      <a:pt x="3358" y="1174"/>
                      <a:pt x="3404" y="1226"/>
                    </a:cubicBezTo>
                    <a:cubicBezTo>
                      <a:pt x="3404" y="1409"/>
                      <a:pt x="3252" y="1469"/>
                      <a:pt x="3131" y="1561"/>
                    </a:cubicBezTo>
                    <a:cubicBezTo>
                      <a:pt x="2949" y="1713"/>
                      <a:pt x="2979" y="1834"/>
                      <a:pt x="3070" y="2017"/>
                    </a:cubicBezTo>
                    <a:cubicBezTo>
                      <a:pt x="3264" y="2230"/>
                      <a:pt x="3519" y="2344"/>
                      <a:pt x="3781" y="2344"/>
                    </a:cubicBezTo>
                    <a:cubicBezTo>
                      <a:pt x="3930" y="2344"/>
                      <a:pt x="4082" y="2307"/>
                      <a:pt x="4225" y="2229"/>
                    </a:cubicBezTo>
                    <a:cubicBezTo>
                      <a:pt x="4316" y="2169"/>
                      <a:pt x="4408" y="2077"/>
                      <a:pt x="4347" y="1956"/>
                    </a:cubicBezTo>
                    <a:cubicBezTo>
                      <a:pt x="4305" y="1851"/>
                      <a:pt x="4248" y="1818"/>
                      <a:pt x="4177" y="1818"/>
                    </a:cubicBezTo>
                    <a:cubicBezTo>
                      <a:pt x="4145" y="1818"/>
                      <a:pt x="4111" y="1825"/>
                      <a:pt x="4073" y="1834"/>
                    </a:cubicBezTo>
                    <a:cubicBezTo>
                      <a:pt x="3951" y="1883"/>
                      <a:pt x="3848" y="2011"/>
                      <a:pt x="3669" y="2011"/>
                    </a:cubicBezTo>
                    <a:cubicBezTo>
                      <a:pt x="3626" y="2011"/>
                      <a:pt x="3579" y="2004"/>
                      <a:pt x="3526" y="1986"/>
                    </a:cubicBezTo>
                    <a:cubicBezTo>
                      <a:pt x="3587" y="1682"/>
                      <a:pt x="3800" y="1287"/>
                      <a:pt x="3708" y="1044"/>
                    </a:cubicBezTo>
                    <a:cubicBezTo>
                      <a:pt x="3587" y="801"/>
                      <a:pt x="3070" y="892"/>
                      <a:pt x="2797" y="770"/>
                    </a:cubicBezTo>
                    <a:cubicBezTo>
                      <a:pt x="2523" y="618"/>
                      <a:pt x="2280" y="466"/>
                      <a:pt x="2006" y="345"/>
                    </a:cubicBezTo>
                    <a:cubicBezTo>
                      <a:pt x="1573" y="121"/>
                      <a:pt x="1261" y="0"/>
                      <a:pt x="99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1" name="Google Shape;5338;p49"/>
              <p:cNvSpPr/>
              <p:nvPr/>
            </p:nvSpPr>
            <p:spPr>
              <a:xfrm>
                <a:off x="391760" y="747948"/>
                <a:ext cx="24916" cy="42347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499" extrusionOk="0">
                    <a:moveTo>
                      <a:pt x="0" y="0"/>
                    </a:moveTo>
                    <a:lnTo>
                      <a:pt x="0" y="1064"/>
                    </a:lnTo>
                    <a:cubicBezTo>
                      <a:pt x="110" y="1256"/>
                      <a:pt x="195" y="1498"/>
                      <a:pt x="368" y="1498"/>
                    </a:cubicBezTo>
                    <a:cubicBezTo>
                      <a:pt x="386" y="1498"/>
                      <a:pt x="405" y="1495"/>
                      <a:pt x="426" y="1490"/>
                    </a:cubicBezTo>
                    <a:cubicBezTo>
                      <a:pt x="882" y="1338"/>
                      <a:pt x="365" y="1064"/>
                      <a:pt x="396" y="851"/>
                    </a:cubicBezTo>
                    <a:cubicBezTo>
                      <a:pt x="396" y="760"/>
                      <a:pt x="456" y="699"/>
                      <a:pt x="487" y="608"/>
                    </a:cubicBezTo>
                    <a:cubicBezTo>
                      <a:pt x="548" y="365"/>
                      <a:pt x="396" y="122"/>
                      <a:pt x="152" y="31"/>
                    </a:cubicBezTo>
                    <a:cubicBezTo>
                      <a:pt x="92" y="31"/>
                      <a:pt x="31" y="0"/>
                      <a:pt x="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2" name="Google Shape;5339;p49"/>
              <p:cNvSpPr/>
              <p:nvPr/>
            </p:nvSpPr>
            <p:spPr>
              <a:xfrm>
                <a:off x="864038" y="591671"/>
                <a:ext cx="80739" cy="77320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737" extrusionOk="0">
                    <a:moveTo>
                      <a:pt x="2857" y="0"/>
                    </a:moveTo>
                    <a:cubicBezTo>
                      <a:pt x="2189" y="243"/>
                      <a:pt x="2219" y="243"/>
                      <a:pt x="2310" y="730"/>
                    </a:cubicBezTo>
                    <a:cubicBezTo>
                      <a:pt x="2444" y="1397"/>
                      <a:pt x="2178" y="1948"/>
                      <a:pt x="1493" y="1948"/>
                    </a:cubicBezTo>
                    <a:cubicBezTo>
                      <a:pt x="1399" y="1948"/>
                      <a:pt x="1296" y="1937"/>
                      <a:pt x="1185" y="1915"/>
                    </a:cubicBezTo>
                    <a:cubicBezTo>
                      <a:pt x="912" y="1854"/>
                      <a:pt x="851" y="1702"/>
                      <a:pt x="699" y="1581"/>
                    </a:cubicBezTo>
                    <a:cubicBezTo>
                      <a:pt x="618" y="1517"/>
                      <a:pt x="542" y="1492"/>
                      <a:pt x="473" y="1492"/>
                    </a:cubicBezTo>
                    <a:cubicBezTo>
                      <a:pt x="310" y="1492"/>
                      <a:pt x="186" y="1635"/>
                      <a:pt x="122" y="1763"/>
                    </a:cubicBezTo>
                    <a:cubicBezTo>
                      <a:pt x="0" y="1915"/>
                      <a:pt x="152" y="2037"/>
                      <a:pt x="365" y="2037"/>
                    </a:cubicBezTo>
                    <a:cubicBezTo>
                      <a:pt x="821" y="2067"/>
                      <a:pt x="730" y="2736"/>
                      <a:pt x="1185" y="2736"/>
                    </a:cubicBezTo>
                    <a:cubicBezTo>
                      <a:pt x="1194" y="2737"/>
                      <a:pt x="1203" y="2737"/>
                      <a:pt x="1212" y="2737"/>
                    </a:cubicBezTo>
                    <a:cubicBezTo>
                      <a:pt x="1500" y="2737"/>
                      <a:pt x="1676" y="2344"/>
                      <a:pt x="1980" y="2344"/>
                    </a:cubicBezTo>
                    <a:cubicBezTo>
                      <a:pt x="2044" y="2344"/>
                      <a:pt x="2112" y="2361"/>
                      <a:pt x="2189" y="2401"/>
                    </a:cubicBezTo>
                    <a:cubicBezTo>
                      <a:pt x="2234" y="2417"/>
                      <a:pt x="2280" y="2424"/>
                      <a:pt x="2321" y="2424"/>
                    </a:cubicBezTo>
                    <a:cubicBezTo>
                      <a:pt x="2363" y="2424"/>
                      <a:pt x="2401" y="2417"/>
                      <a:pt x="2432" y="2401"/>
                    </a:cubicBezTo>
                    <a:cubicBezTo>
                      <a:pt x="2584" y="2310"/>
                      <a:pt x="2857" y="2219"/>
                      <a:pt x="2766" y="2006"/>
                    </a:cubicBezTo>
                    <a:cubicBezTo>
                      <a:pt x="2371" y="1338"/>
                      <a:pt x="2827" y="730"/>
                      <a:pt x="285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3" name="Google Shape;5340;p49"/>
              <p:cNvSpPr/>
              <p:nvPr/>
            </p:nvSpPr>
            <p:spPr>
              <a:xfrm>
                <a:off x="1043536" y="254342"/>
                <a:ext cx="98734" cy="591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2093" extrusionOk="0">
                    <a:moveTo>
                      <a:pt x="2730" y="0"/>
                    </a:moveTo>
                    <a:cubicBezTo>
                      <a:pt x="2576" y="0"/>
                      <a:pt x="2422" y="39"/>
                      <a:pt x="2278" y="117"/>
                    </a:cubicBezTo>
                    <a:cubicBezTo>
                      <a:pt x="1883" y="360"/>
                      <a:pt x="1519" y="664"/>
                      <a:pt x="1154" y="938"/>
                    </a:cubicBezTo>
                    <a:cubicBezTo>
                      <a:pt x="1233" y="1097"/>
                      <a:pt x="1313" y="1350"/>
                      <a:pt x="1109" y="1350"/>
                    </a:cubicBezTo>
                    <a:cubicBezTo>
                      <a:pt x="1079" y="1350"/>
                      <a:pt x="1044" y="1345"/>
                      <a:pt x="1002" y="1333"/>
                    </a:cubicBezTo>
                    <a:cubicBezTo>
                      <a:pt x="759" y="1272"/>
                      <a:pt x="515" y="1212"/>
                      <a:pt x="242" y="1212"/>
                    </a:cubicBezTo>
                    <a:cubicBezTo>
                      <a:pt x="212" y="1205"/>
                      <a:pt x="188" y="1202"/>
                      <a:pt x="167" y="1202"/>
                    </a:cubicBezTo>
                    <a:cubicBezTo>
                      <a:pt x="1" y="1202"/>
                      <a:pt x="133" y="1407"/>
                      <a:pt x="242" y="1515"/>
                    </a:cubicBezTo>
                    <a:cubicBezTo>
                      <a:pt x="291" y="1491"/>
                      <a:pt x="380" y="1446"/>
                      <a:pt x="428" y="1446"/>
                    </a:cubicBezTo>
                    <a:cubicBezTo>
                      <a:pt x="440" y="1446"/>
                      <a:pt x="449" y="1449"/>
                      <a:pt x="455" y="1455"/>
                    </a:cubicBezTo>
                    <a:cubicBezTo>
                      <a:pt x="880" y="2093"/>
                      <a:pt x="1549" y="1880"/>
                      <a:pt x="2126" y="2063"/>
                    </a:cubicBezTo>
                    <a:cubicBezTo>
                      <a:pt x="2157" y="1667"/>
                      <a:pt x="1914" y="1515"/>
                      <a:pt x="1792" y="1303"/>
                    </a:cubicBezTo>
                    <a:cubicBezTo>
                      <a:pt x="1610" y="1090"/>
                      <a:pt x="1762" y="786"/>
                      <a:pt x="2035" y="786"/>
                    </a:cubicBezTo>
                    <a:cubicBezTo>
                      <a:pt x="2097" y="807"/>
                      <a:pt x="2158" y="815"/>
                      <a:pt x="2218" y="815"/>
                    </a:cubicBezTo>
                    <a:cubicBezTo>
                      <a:pt x="2480" y="815"/>
                      <a:pt x="2729" y="656"/>
                      <a:pt x="2976" y="656"/>
                    </a:cubicBezTo>
                    <a:cubicBezTo>
                      <a:pt x="3007" y="656"/>
                      <a:pt x="3038" y="659"/>
                      <a:pt x="3069" y="664"/>
                    </a:cubicBezTo>
                    <a:cubicBezTo>
                      <a:pt x="3160" y="680"/>
                      <a:pt x="3236" y="702"/>
                      <a:pt x="3300" y="702"/>
                    </a:cubicBezTo>
                    <a:cubicBezTo>
                      <a:pt x="3365" y="702"/>
                      <a:pt x="3418" y="680"/>
                      <a:pt x="3464" y="604"/>
                    </a:cubicBezTo>
                    <a:cubicBezTo>
                      <a:pt x="3494" y="452"/>
                      <a:pt x="3433" y="300"/>
                      <a:pt x="3312" y="208"/>
                    </a:cubicBezTo>
                    <a:cubicBezTo>
                      <a:pt x="3138" y="70"/>
                      <a:pt x="2935" y="0"/>
                      <a:pt x="273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4" name="Google Shape;5341;p49"/>
              <p:cNvSpPr/>
              <p:nvPr/>
            </p:nvSpPr>
            <p:spPr>
              <a:xfrm>
                <a:off x="626176" y="252477"/>
                <a:ext cx="63563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223" extrusionOk="0">
                    <a:moveTo>
                      <a:pt x="821" y="1"/>
                    </a:moveTo>
                    <a:cubicBezTo>
                      <a:pt x="892" y="37"/>
                      <a:pt x="953" y="51"/>
                      <a:pt x="1016" y="51"/>
                    </a:cubicBezTo>
                    <a:cubicBezTo>
                      <a:pt x="1060" y="51"/>
                      <a:pt x="1105" y="44"/>
                      <a:pt x="1155" y="31"/>
                    </a:cubicBezTo>
                    <a:lnTo>
                      <a:pt x="1155" y="214"/>
                    </a:lnTo>
                    <a:lnTo>
                      <a:pt x="0" y="974"/>
                    </a:lnTo>
                    <a:cubicBezTo>
                      <a:pt x="68" y="1158"/>
                      <a:pt x="153" y="1222"/>
                      <a:pt x="257" y="1222"/>
                    </a:cubicBezTo>
                    <a:cubicBezTo>
                      <a:pt x="342" y="1222"/>
                      <a:pt x="439" y="1180"/>
                      <a:pt x="548" y="1126"/>
                    </a:cubicBezTo>
                    <a:cubicBezTo>
                      <a:pt x="868" y="929"/>
                      <a:pt x="1108" y="612"/>
                      <a:pt x="1479" y="612"/>
                    </a:cubicBezTo>
                    <a:cubicBezTo>
                      <a:pt x="1565" y="612"/>
                      <a:pt x="1659" y="629"/>
                      <a:pt x="1763" y="670"/>
                    </a:cubicBezTo>
                    <a:cubicBezTo>
                      <a:pt x="1770" y="672"/>
                      <a:pt x="1778" y="673"/>
                      <a:pt x="1787" y="673"/>
                    </a:cubicBezTo>
                    <a:cubicBezTo>
                      <a:pt x="1895" y="673"/>
                      <a:pt x="2128" y="513"/>
                      <a:pt x="2128" y="457"/>
                    </a:cubicBezTo>
                    <a:cubicBezTo>
                      <a:pt x="2098" y="274"/>
                      <a:pt x="2159" y="122"/>
                      <a:pt x="225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5" name="Google Shape;5342;p49"/>
              <p:cNvSpPr/>
              <p:nvPr/>
            </p:nvSpPr>
            <p:spPr>
              <a:xfrm>
                <a:off x="855450" y="260217"/>
                <a:ext cx="72998" cy="70427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2493" extrusionOk="0">
                    <a:moveTo>
                      <a:pt x="2249" y="0"/>
                    </a:moveTo>
                    <a:lnTo>
                      <a:pt x="2249" y="0"/>
                    </a:lnTo>
                    <a:cubicBezTo>
                      <a:pt x="2052" y="66"/>
                      <a:pt x="1840" y="258"/>
                      <a:pt x="1611" y="258"/>
                    </a:cubicBezTo>
                    <a:cubicBezTo>
                      <a:pt x="1522" y="258"/>
                      <a:pt x="1431" y="229"/>
                      <a:pt x="1337" y="152"/>
                    </a:cubicBezTo>
                    <a:cubicBezTo>
                      <a:pt x="1329" y="148"/>
                      <a:pt x="1321" y="147"/>
                      <a:pt x="1312" y="147"/>
                    </a:cubicBezTo>
                    <a:cubicBezTo>
                      <a:pt x="1254" y="147"/>
                      <a:pt x="1185" y="229"/>
                      <a:pt x="1185" y="335"/>
                    </a:cubicBezTo>
                    <a:cubicBezTo>
                      <a:pt x="1185" y="426"/>
                      <a:pt x="1246" y="487"/>
                      <a:pt x="1337" y="517"/>
                    </a:cubicBezTo>
                    <a:cubicBezTo>
                      <a:pt x="1354" y="521"/>
                      <a:pt x="1372" y="523"/>
                      <a:pt x="1391" y="523"/>
                    </a:cubicBezTo>
                    <a:cubicBezTo>
                      <a:pt x="1421" y="523"/>
                      <a:pt x="1452" y="519"/>
                      <a:pt x="1483" y="519"/>
                    </a:cubicBezTo>
                    <a:cubicBezTo>
                      <a:pt x="1571" y="519"/>
                      <a:pt x="1652" y="547"/>
                      <a:pt x="1672" y="760"/>
                    </a:cubicBezTo>
                    <a:lnTo>
                      <a:pt x="851" y="1307"/>
                    </a:lnTo>
                    <a:cubicBezTo>
                      <a:pt x="608" y="1490"/>
                      <a:pt x="365" y="1642"/>
                      <a:pt x="152" y="1824"/>
                    </a:cubicBezTo>
                    <a:cubicBezTo>
                      <a:pt x="0" y="1946"/>
                      <a:pt x="30" y="2098"/>
                      <a:pt x="152" y="2219"/>
                    </a:cubicBezTo>
                    <a:cubicBezTo>
                      <a:pt x="243" y="2341"/>
                      <a:pt x="274" y="2493"/>
                      <a:pt x="456" y="2493"/>
                    </a:cubicBezTo>
                    <a:cubicBezTo>
                      <a:pt x="669" y="2493"/>
                      <a:pt x="578" y="2311"/>
                      <a:pt x="638" y="2189"/>
                    </a:cubicBezTo>
                    <a:cubicBezTo>
                      <a:pt x="717" y="1823"/>
                      <a:pt x="1042" y="1592"/>
                      <a:pt x="1402" y="1592"/>
                    </a:cubicBezTo>
                    <a:cubicBezTo>
                      <a:pt x="1461" y="1592"/>
                      <a:pt x="1521" y="1599"/>
                      <a:pt x="1581" y="1611"/>
                    </a:cubicBezTo>
                    <a:cubicBezTo>
                      <a:pt x="1630" y="1624"/>
                      <a:pt x="1685" y="1636"/>
                      <a:pt x="1732" y="1636"/>
                    </a:cubicBezTo>
                    <a:cubicBezTo>
                      <a:pt x="1801" y="1636"/>
                      <a:pt x="1854" y="1610"/>
                      <a:pt x="1854" y="1520"/>
                    </a:cubicBezTo>
                    <a:cubicBezTo>
                      <a:pt x="1854" y="1004"/>
                      <a:pt x="2584" y="700"/>
                      <a:pt x="2249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6" name="Google Shape;5343;p49"/>
              <p:cNvSpPr/>
              <p:nvPr/>
            </p:nvSpPr>
            <p:spPr>
              <a:xfrm>
                <a:off x="429530" y="815097"/>
                <a:ext cx="48985" cy="62517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2213" extrusionOk="0">
                    <a:moveTo>
                      <a:pt x="885" y="735"/>
                    </a:moveTo>
                    <a:cubicBezTo>
                      <a:pt x="930" y="735"/>
                      <a:pt x="971" y="766"/>
                      <a:pt x="1004" y="815"/>
                    </a:cubicBezTo>
                    <a:cubicBezTo>
                      <a:pt x="1065" y="845"/>
                      <a:pt x="1065" y="967"/>
                      <a:pt x="1004" y="1027"/>
                    </a:cubicBezTo>
                    <a:cubicBezTo>
                      <a:pt x="973" y="1058"/>
                      <a:pt x="928" y="1073"/>
                      <a:pt x="882" y="1073"/>
                    </a:cubicBezTo>
                    <a:cubicBezTo>
                      <a:pt x="837" y="1073"/>
                      <a:pt x="791" y="1058"/>
                      <a:pt x="761" y="1027"/>
                    </a:cubicBezTo>
                    <a:cubicBezTo>
                      <a:pt x="669" y="967"/>
                      <a:pt x="730" y="875"/>
                      <a:pt x="761" y="815"/>
                    </a:cubicBezTo>
                    <a:cubicBezTo>
                      <a:pt x="803" y="758"/>
                      <a:pt x="845" y="735"/>
                      <a:pt x="885" y="735"/>
                    </a:cubicBezTo>
                    <a:close/>
                    <a:moveTo>
                      <a:pt x="1187" y="0"/>
                    </a:moveTo>
                    <a:cubicBezTo>
                      <a:pt x="1000" y="0"/>
                      <a:pt x="785" y="110"/>
                      <a:pt x="548" y="328"/>
                    </a:cubicBezTo>
                    <a:cubicBezTo>
                      <a:pt x="518" y="359"/>
                      <a:pt x="487" y="389"/>
                      <a:pt x="426" y="420"/>
                    </a:cubicBezTo>
                    <a:cubicBezTo>
                      <a:pt x="1" y="572"/>
                      <a:pt x="1" y="572"/>
                      <a:pt x="214" y="967"/>
                    </a:cubicBezTo>
                    <a:cubicBezTo>
                      <a:pt x="335" y="1149"/>
                      <a:pt x="457" y="1301"/>
                      <a:pt x="335" y="1575"/>
                    </a:cubicBezTo>
                    <a:cubicBezTo>
                      <a:pt x="244" y="1818"/>
                      <a:pt x="487" y="2000"/>
                      <a:pt x="913" y="2213"/>
                    </a:cubicBezTo>
                    <a:cubicBezTo>
                      <a:pt x="700" y="1605"/>
                      <a:pt x="1065" y="1483"/>
                      <a:pt x="1338" y="1271"/>
                    </a:cubicBezTo>
                    <a:cubicBezTo>
                      <a:pt x="1673" y="997"/>
                      <a:pt x="1733" y="511"/>
                      <a:pt x="1521" y="146"/>
                    </a:cubicBezTo>
                    <a:cubicBezTo>
                      <a:pt x="1423" y="49"/>
                      <a:pt x="1311" y="0"/>
                      <a:pt x="118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7" name="Google Shape;5344;p49"/>
              <p:cNvSpPr/>
              <p:nvPr/>
            </p:nvSpPr>
            <p:spPr>
              <a:xfrm>
                <a:off x="1311399" y="422738"/>
                <a:ext cx="80739" cy="3757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1330" extrusionOk="0">
                    <a:moveTo>
                      <a:pt x="2326" y="0"/>
                    </a:moveTo>
                    <a:cubicBezTo>
                      <a:pt x="2030" y="0"/>
                      <a:pt x="1742" y="180"/>
                      <a:pt x="1458" y="180"/>
                    </a:cubicBezTo>
                    <a:cubicBezTo>
                      <a:pt x="1367" y="180"/>
                      <a:pt x="1276" y="162"/>
                      <a:pt x="1186" y="114"/>
                    </a:cubicBezTo>
                    <a:cubicBezTo>
                      <a:pt x="1070" y="63"/>
                      <a:pt x="967" y="42"/>
                      <a:pt x="872" y="42"/>
                    </a:cubicBezTo>
                    <a:cubicBezTo>
                      <a:pt x="566" y="42"/>
                      <a:pt x="346" y="263"/>
                      <a:pt x="91" y="448"/>
                    </a:cubicBezTo>
                    <a:cubicBezTo>
                      <a:pt x="31" y="479"/>
                      <a:pt x="0" y="570"/>
                      <a:pt x="31" y="661"/>
                    </a:cubicBezTo>
                    <a:cubicBezTo>
                      <a:pt x="84" y="732"/>
                      <a:pt x="137" y="762"/>
                      <a:pt x="197" y="762"/>
                    </a:cubicBezTo>
                    <a:cubicBezTo>
                      <a:pt x="239" y="762"/>
                      <a:pt x="284" y="747"/>
                      <a:pt x="335" y="722"/>
                    </a:cubicBezTo>
                    <a:cubicBezTo>
                      <a:pt x="426" y="661"/>
                      <a:pt x="517" y="570"/>
                      <a:pt x="638" y="539"/>
                    </a:cubicBezTo>
                    <a:cubicBezTo>
                      <a:pt x="746" y="475"/>
                      <a:pt x="853" y="320"/>
                      <a:pt x="982" y="320"/>
                    </a:cubicBezTo>
                    <a:cubicBezTo>
                      <a:pt x="1036" y="320"/>
                      <a:pt x="1093" y="346"/>
                      <a:pt x="1155" y="418"/>
                    </a:cubicBezTo>
                    <a:cubicBezTo>
                      <a:pt x="1307" y="539"/>
                      <a:pt x="1459" y="691"/>
                      <a:pt x="1307" y="935"/>
                    </a:cubicBezTo>
                    <a:cubicBezTo>
                      <a:pt x="1246" y="1056"/>
                      <a:pt x="1277" y="1178"/>
                      <a:pt x="1459" y="1330"/>
                    </a:cubicBezTo>
                    <a:cubicBezTo>
                      <a:pt x="1976" y="1026"/>
                      <a:pt x="2432" y="722"/>
                      <a:pt x="2857" y="357"/>
                    </a:cubicBezTo>
                    <a:cubicBezTo>
                      <a:pt x="2797" y="114"/>
                      <a:pt x="2675" y="114"/>
                      <a:pt x="2584" y="53"/>
                    </a:cubicBezTo>
                    <a:cubicBezTo>
                      <a:pt x="2497" y="15"/>
                      <a:pt x="2411" y="0"/>
                      <a:pt x="2326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8" name="Google Shape;5345;p49"/>
              <p:cNvSpPr/>
              <p:nvPr/>
            </p:nvSpPr>
            <p:spPr>
              <a:xfrm>
                <a:off x="1118200" y="309598"/>
                <a:ext cx="45539" cy="558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977" extrusionOk="0">
                    <a:moveTo>
                      <a:pt x="785" y="605"/>
                    </a:moveTo>
                    <a:cubicBezTo>
                      <a:pt x="840" y="605"/>
                      <a:pt x="894" y="626"/>
                      <a:pt x="942" y="684"/>
                    </a:cubicBezTo>
                    <a:cubicBezTo>
                      <a:pt x="1094" y="806"/>
                      <a:pt x="1186" y="988"/>
                      <a:pt x="1246" y="1170"/>
                    </a:cubicBezTo>
                    <a:cubicBezTo>
                      <a:pt x="1178" y="1209"/>
                      <a:pt x="1113" y="1223"/>
                      <a:pt x="1050" y="1223"/>
                    </a:cubicBezTo>
                    <a:cubicBezTo>
                      <a:pt x="917" y="1223"/>
                      <a:pt x="793" y="1161"/>
                      <a:pt x="669" y="1140"/>
                    </a:cubicBezTo>
                    <a:cubicBezTo>
                      <a:pt x="625" y="1140"/>
                      <a:pt x="576" y="1148"/>
                      <a:pt x="530" y="1148"/>
                    </a:cubicBezTo>
                    <a:cubicBezTo>
                      <a:pt x="449" y="1148"/>
                      <a:pt x="373" y="1123"/>
                      <a:pt x="334" y="988"/>
                    </a:cubicBezTo>
                    <a:cubicBezTo>
                      <a:pt x="274" y="806"/>
                      <a:pt x="395" y="806"/>
                      <a:pt x="486" y="745"/>
                    </a:cubicBezTo>
                    <a:cubicBezTo>
                      <a:pt x="549" y="703"/>
                      <a:pt x="668" y="605"/>
                      <a:pt x="785" y="605"/>
                    </a:cubicBezTo>
                    <a:close/>
                    <a:moveTo>
                      <a:pt x="475" y="1"/>
                    </a:moveTo>
                    <a:cubicBezTo>
                      <a:pt x="379" y="1"/>
                      <a:pt x="281" y="15"/>
                      <a:pt x="183" y="46"/>
                    </a:cubicBezTo>
                    <a:cubicBezTo>
                      <a:pt x="243" y="319"/>
                      <a:pt x="183" y="593"/>
                      <a:pt x="61" y="836"/>
                    </a:cubicBezTo>
                    <a:cubicBezTo>
                      <a:pt x="0" y="1201"/>
                      <a:pt x="122" y="1535"/>
                      <a:pt x="365" y="1778"/>
                    </a:cubicBezTo>
                    <a:cubicBezTo>
                      <a:pt x="444" y="1897"/>
                      <a:pt x="536" y="1977"/>
                      <a:pt x="632" y="1977"/>
                    </a:cubicBezTo>
                    <a:cubicBezTo>
                      <a:pt x="684" y="1977"/>
                      <a:pt x="737" y="1953"/>
                      <a:pt x="790" y="1900"/>
                    </a:cubicBezTo>
                    <a:cubicBezTo>
                      <a:pt x="912" y="1718"/>
                      <a:pt x="1611" y="1748"/>
                      <a:pt x="1246" y="1201"/>
                    </a:cubicBezTo>
                    <a:cubicBezTo>
                      <a:pt x="1459" y="1049"/>
                      <a:pt x="1490" y="806"/>
                      <a:pt x="1368" y="593"/>
                    </a:cubicBezTo>
                    <a:cubicBezTo>
                      <a:pt x="1198" y="229"/>
                      <a:pt x="854" y="1"/>
                      <a:pt x="475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9" name="Google Shape;5346;p49"/>
              <p:cNvSpPr/>
              <p:nvPr/>
            </p:nvSpPr>
            <p:spPr>
              <a:xfrm>
                <a:off x="555749" y="519606"/>
                <a:ext cx="61868" cy="34860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234" extrusionOk="0">
                    <a:moveTo>
                      <a:pt x="992" y="1"/>
                    </a:moveTo>
                    <a:cubicBezTo>
                      <a:pt x="451" y="1"/>
                      <a:pt x="191" y="295"/>
                      <a:pt x="62" y="940"/>
                    </a:cubicBezTo>
                    <a:cubicBezTo>
                      <a:pt x="31" y="1062"/>
                      <a:pt x="1" y="1183"/>
                      <a:pt x="153" y="1214"/>
                    </a:cubicBezTo>
                    <a:cubicBezTo>
                      <a:pt x="180" y="1227"/>
                      <a:pt x="203" y="1233"/>
                      <a:pt x="225" y="1233"/>
                    </a:cubicBezTo>
                    <a:cubicBezTo>
                      <a:pt x="301" y="1233"/>
                      <a:pt x="349" y="1157"/>
                      <a:pt x="396" y="1062"/>
                    </a:cubicBezTo>
                    <a:cubicBezTo>
                      <a:pt x="518" y="748"/>
                      <a:pt x="580" y="614"/>
                      <a:pt x="708" y="614"/>
                    </a:cubicBezTo>
                    <a:cubicBezTo>
                      <a:pt x="803" y="614"/>
                      <a:pt x="935" y="689"/>
                      <a:pt x="1156" y="819"/>
                    </a:cubicBezTo>
                    <a:cubicBezTo>
                      <a:pt x="1217" y="864"/>
                      <a:pt x="1293" y="887"/>
                      <a:pt x="1365" y="887"/>
                    </a:cubicBezTo>
                    <a:cubicBezTo>
                      <a:pt x="1437" y="887"/>
                      <a:pt x="1506" y="864"/>
                      <a:pt x="1551" y="819"/>
                    </a:cubicBezTo>
                    <a:cubicBezTo>
                      <a:pt x="1764" y="667"/>
                      <a:pt x="2037" y="575"/>
                      <a:pt x="2189" y="211"/>
                    </a:cubicBezTo>
                    <a:lnTo>
                      <a:pt x="1308" y="28"/>
                    </a:lnTo>
                    <a:cubicBezTo>
                      <a:pt x="1193" y="10"/>
                      <a:pt x="1088" y="1"/>
                      <a:pt x="99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0" name="Google Shape;5347;p49"/>
              <p:cNvSpPr/>
              <p:nvPr/>
            </p:nvSpPr>
            <p:spPr>
              <a:xfrm>
                <a:off x="415800" y="729840"/>
                <a:ext cx="48957" cy="4446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574" extrusionOk="0">
                    <a:moveTo>
                      <a:pt x="1532" y="0"/>
                    </a:moveTo>
                    <a:cubicBezTo>
                      <a:pt x="1499" y="0"/>
                      <a:pt x="1464" y="10"/>
                      <a:pt x="1429" y="33"/>
                    </a:cubicBezTo>
                    <a:cubicBezTo>
                      <a:pt x="1277" y="94"/>
                      <a:pt x="1034" y="185"/>
                      <a:pt x="1064" y="368"/>
                    </a:cubicBezTo>
                    <a:cubicBezTo>
                      <a:pt x="1101" y="641"/>
                      <a:pt x="1028" y="696"/>
                      <a:pt x="905" y="696"/>
                    </a:cubicBezTo>
                    <a:cubicBezTo>
                      <a:pt x="822" y="696"/>
                      <a:pt x="718" y="672"/>
                      <a:pt x="608" y="672"/>
                    </a:cubicBezTo>
                    <a:cubicBezTo>
                      <a:pt x="183" y="672"/>
                      <a:pt x="0" y="1006"/>
                      <a:pt x="213" y="1310"/>
                    </a:cubicBezTo>
                    <a:cubicBezTo>
                      <a:pt x="409" y="1486"/>
                      <a:pt x="654" y="1574"/>
                      <a:pt x="902" y="1574"/>
                    </a:cubicBezTo>
                    <a:cubicBezTo>
                      <a:pt x="1039" y="1574"/>
                      <a:pt x="1177" y="1547"/>
                      <a:pt x="1307" y="1492"/>
                    </a:cubicBezTo>
                    <a:cubicBezTo>
                      <a:pt x="1459" y="1401"/>
                      <a:pt x="1611" y="1219"/>
                      <a:pt x="1459" y="1067"/>
                    </a:cubicBezTo>
                    <a:cubicBezTo>
                      <a:pt x="1155" y="672"/>
                      <a:pt x="1338" y="489"/>
                      <a:pt x="1642" y="307"/>
                    </a:cubicBezTo>
                    <a:cubicBezTo>
                      <a:pt x="1733" y="246"/>
                      <a:pt x="1733" y="124"/>
                      <a:pt x="1672" y="64"/>
                    </a:cubicBezTo>
                    <a:cubicBezTo>
                      <a:pt x="1635" y="26"/>
                      <a:pt x="1585" y="0"/>
                      <a:pt x="153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1" name="Google Shape;5348;p49"/>
              <p:cNvSpPr/>
              <p:nvPr/>
            </p:nvSpPr>
            <p:spPr>
              <a:xfrm>
                <a:off x="809940" y="772836"/>
                <a:ext cx="51528" cy="46019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1629" extrusionOk="0">
                    <a:moveTo>
                      <a:pt x="152" y="1"/>
                    </a:moveTo>
                    <a:cubicBezTo>
                      <a:pt x="426" y="426"/>
                      <a:pt x="0" y="761"/>
                      <a:pt x="304" y="1064"/>
                    </a:cubicBezTo>
                    <a:cubicBezTo>
                      <a:pt x="547" y="1277"/>
                      <a:pt x="790" y="1460"/>
                      <a:pt x="1064" y="1581"/>
                    </a:cubicBezTo>
                    <a:cubicBezTo>
                      <a:pt x="1128" y="1613"/>
                      <a:pt x="1196" y="1628"/>
                      <a:pt x="1264" y="1628"/>
                    </a:cubicBezTo>
                    <a:cubicBezTo>
                      <a:pt x="1454" y="1628"/>
                      <a:pt x="1643" y="1509"/>
                      <a:pt x="1733" y="1308"/>
                    </a:cubicBezTo>
                    <a:cubicBezTo>
                      <a:pt x="1824" y="1125"/>
                      <a:pt x="1641" y="973"/>
                      <a:pt x="1520" y="852"/>
                    </a:cubicBezTo>
                    <a:cubicBezTo>
                      <a:pt x="1456" y="788"/>
                      <a:pt x="1398" y="764"/>
                      <a:pt x="1344" y="764"/>
                    </a:cubicBezTo>
                    <a:cubicBezTo>
                      <a:pt x="1192" y="764"/>
                      <a:pt x="1069" y="951"/>
                      <a:pt x="912" y="973"/>
                    </a:cubicBezTo>
                    <a:cubicBezTo>
                      <a:pt x="851" y="973"/>
                      <a:pt x="790" y="973"/>
                      <a:pt x="699" y="943"/>
                    </a:cubicBezTo>
                    <a:cubicBezTo>
                      <a:pt x="790" y="578"/>
                      <a:pt x="882" y="183"/>
                      <a:pt x="15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2" name="Google Shape;5349;p49"/>
              <p:cNvSpPr/>
              <p:nvPr/>
            </p:nvSpPr>
            <p:spPr>
              <a:xfrm>
                <a:off x="742084" y="550031"/>
                <a:ext cx="50709" cy="4274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513" extrusionOk="0">
                    <a:moveTo>
                      <a:pt x="541" y="1"/>
                    </a:moveTo>
                    <a:cubicBezTo>
                      <a:pt x="477" y="1"/>
                      <a:pt x="408" y="24"/>
                      <a:pt x="335" y="76"/>
                    </a:cubicBezTo>
                    <a:cubicBezTo>
                      <a:pt x="183" y="167"/>
                      <a:pt x="1" y="289"/>
                      <a:pt x="62" y="502"/>
                    </a:cubicBezTo>
                    <a:cubicBezTo>
                      <a:pt x="118" y="699"/>
                      <a:pt x="200" y="870"/>
                      <a:pt x="430" y="870"/>
                    </a:cubicBezTo>
                    <a:cubicBezTo>
                      <a:pt x="448" y="870"/>
                      <a:pt x="467" y="868"/>
                      <a:pt x="487" y="866"/>
                    </a:cubicBezTo>
                    <a:cubicBezTo>
                      <a:pt x="512" y="865"/>
                      <a:pt x="534" y="864"/>
                      <a:pt x="555" y="864"/>
                    </a:cubicBezTo>
                    <a:cubicBezTo>
                      <a:pt x="899" y="864"/>
                      <a:pt x="786" y="1091"/>
                      <a:pt x="700" y="1292"/>
                    </a:cubicBezTo>
                    <a:cubicBezTo>
                      <a:pt x="670" y="1413"/>
                      <a:pt x="730" y="1474"/>
                      <a:pt x="822" y="1505"/>
                    </a:cubicBezTo>
                    <a:cubicBezTo>
                      <a:pt x="838" y="1510"/>
                      <a:pt x="856" y="1513"/>
                      <a:pt x="874" y="1513"/>
                    </a:cubicBezTo>
                    <a:cubicBezTo>
                      <a:pt x="953" y="1513"/>
                      <a:pt x="1034" y="1463"/>
                      <a:pt x="1034" y="1413"/>
                    </a:cubicBezTo>
                    <a:cubicBezTo>
                      <a:pt x="943" y="897"/>
                      <a:pt x="1399" y="805"/>
                      <a:pt x="1673" y="562"/>
                    </a:cubicBezTo>
                    <a:cubicBezTo>
                      <a:pt x="1764" y="502"/>
                      <a:pt x="1794" y="380"/>
                      <a:pt x="1764" y="289"/>
                    </a:cubicBezTo>
                    <a:cubicBezTo>
                      <a:pt x="1711" y="236"/>
                      <a:pt x="1637" y="203"/>
                      <a:pt x="1567" y="203"/>
                    </a:cubicBezTo>
                    <a:cubicBezTo>
                      <a:pt x="1516" y="203"/>
                      <a:pt x="1468" y="220"/>
                      <a:pt x="1429" y="258"/>
                    </a:cubicBezTo>
                    <a:cubicBezTo>
                      <a:pt x="1305" y="312"/>
                      <a:pt x="1191" y="396"/>
                      <a:pt x="1081" y="396"/>
                    </a:cubicBezTo>
                    <a:cubicBezTo>
                      <a:pt x="1003" y="396"/>
                      <a:pt x="928" y="354"/>
                      <a:pt x="852" y="228"/>
                    </a:cubicBezTo>
                    <a:cubicBezTo>
                      <a:pt x="772" y="88"/>
                      <a:pt x="665" y="1"/>
                      <a:pt x="54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3" name="Google Shape;5350;p49"/>
              <p:cNvSpPr/>
              <p:nvPr/>
            </p:nvSpPr>
            <p:spPr>
              <a:xfrm>
                <a:off x="1186875" y="253353"/>
                <a:ext cx="21498" cy="963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341" extrusionOk="0">
                    <a:moveTo>
                      <a:pt x="1" y="0"/>
                    </a:moveTo>
                    <a:cubicBezTo>
                      <a:pt x="1" y="31"/>
                      <a:pt x="1" y="91"/>
                      <a:pt x="1" y="152"/>
                    </a:cubicBezTo>
                    <a:cubicBezTo>
                      <a:pt x="27" y="258"/>
                      <a:pt x="99" y="341"/>
                      <a:pt x="198" y="341"/>
                    </a:cubicBezTo>
                    <a:cubicBezTo>
                      <a:pt x="213" y="341"/>
                      <a:pt x="228" y="339"/>
                      <a:pt x="244" y="335"/>
                    </a:cubicBezTo>
                    <a:cubicBezTo>
                      <a:pt x="426" y="213"/>
                      <a:pt x="609" y="122"/>
                      <a:pt x="76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4" name="Google Shape;5351;p49"/>
              <p:cNvSpPr/>
              <p:nvPr/>
            </p:nvSpPr>
            <p:spPr>
              <a:xfrm>
                <a:off x="855450" y="449405"/>
                <a:ext cx="60992" cy="3977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1408" extrusionOk="0">
                    <a:moveTo>
                      <a:pt x="1720" y="1"/>
                    </a:moveTo>
                    <a:cubicBezTo>
                      <a:pt x="1558" y="1"/>
                      <a:pt x="1576" y="196"/>
                      <a:pt x="1550" y="325"/>
                    </a:cubicBezTo>
                    <a:cubicBezTo>
                      <a:pt x="1550" y="452"/>
                      <a:pt x="1506" y="505"/>
                      <a:pt x="1428" y="505"/>
                    </a:cubicBezTo>
                    <a:cubicBezTo>
                      <a:pt x="1394" y="505"/>
                      <a:pt x="1353" y="495"/>
                      <a:pt x="1307" y="477"/>
                    </a:cubicBezTo>
                    <a:cubicBezTo>
                      <a:pt x="1237" y="439"/>
                      <a:pt x="1174" y="423"/>
                      <a:pt x="1116" y="423"/>
                    </a:cubicBezTo>
                    <a:cubicBezTo>
                      <a:pt x="895" y="423"/>
                      <a:pt x="746" y="648"/>
                      <a:pt x="578" y="720"/>
                    </a:cubicBezTo>
                    <a:lnTo>
                      <a:pt x="243" y="933"/>
                    </a:lnTo>
                    <a:cubicBezTo>
                      <a:pt x="122" y="1024"/>
                      <a:pt x="0" y="1146"/>
                      <a:pt x="61" y="1298"/>
                    </a:cubicBezTo>
                    <a:cubicBezTo>
                      <a:pt x="107" y="1379"/>
                      <a:pt x="163" y="1407"/>
                      <a:pt x="222" y="1407"/>
                    </a:cubicBezTo>
                    <a:cubicBezTo>
                      <a:pt x="318" y="1407"/>
                      <a:pt x="423" y="1335"/>
                      <a:pt x="517" y="1298"/>
                    </a:cubicBezTo>
                    <a:cubicBezTo>
                      <a:pt x="727" y="1166"/>
                      <a:pt x="892" y="1012"/>
                      <a:pt x="1168" y="1012"/>
                    </a:cubicBezTo>
                    <a:cubicBezTo>
                      <a:pt x="1212" y="1012"/>
                      <a:pt x="1258" y="1016"/>
                      <a:pt x="1307" y="1024"/>
                    </a:cubicBezTo>
                    <a:cubicBezTo>
                      <a:pt x="1319" y="1027"/>
                      <a:pt x="1331" y="1028"/>
                      <a:pt x="1342" y="1028"/>
                    </a:cubicBezTo>
                    <a:cubicBezTo>
                      <a:pt x="1556" y="1028"/>
                      <a:pt x="1640" y="567"/>
                      <a:pt x="1949" y="567"/>
                    </a:cubicBezTo>
                    <a:cubicBezTo>
                      <a:pt x="1993" y="567"/>
                      <a:pt x="2042" y="576"/>
                      <a:pt x="2097" y="598"/>
                    </a:cubicBezTo>
                    <a:cubicBezTo>
                      <a:pt x="2097" y="538"/>
                      <a:pt x="2158" y="477"/>
                      <a:pt x="2128" y="416"/>
                    </a:cubicBezTo>
                    <a:cubicBezTo>
                      <a:pt x="2097" y="234"/>
                      <a:pt x="1976" y="82"/>
                      <a:pt x="1824" y="21"/>
                    </a:cubicBezTo>
                    <a:cubicBezTo>
                      <a:pt x="1783" y="7"/>
                      <a:pt x="1748" y="1"/>
                      <a:pt x="172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5" name="Google Shape;5352;p49"/>
              <p:cNvSpPr/>
              <p:nvPr/>
            </p:nvSpPr>
            <p:spPr>
              <a:xfrm>
                <a:off x="492216" y="623536"/>
                <a:ext cx="60822" cy="47997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1699" extrusionOk="0">
                    <a:moveTo>
                      <a:pt x="1674" y="0"/>
                    </a:moveTo>
                    <a:cubicBezTo>
                      <a:pt x="1602" y="0"/>
                      <a:pt x="1520" y="27"/>
                      <a:pt x="1429" y="88"/>
                    </a:cubicBezTo>
                    <a:cubicBezTo>
                      <a:pt x="1175" y="258"/>
                      <a:pt x="921" y="611"/>
                      <a:pt x="544" y="611"/>
                    </a:cubicBezTo>
                    <a:cubicBezTo>
                      <a:pt x="516" y="611"/>
                      <a:pt x="487" y="609"/>
                      <a:pt x="457" y="605"/>
                    </a:cubicBezTo>
                    <a:cubicBezTo>
                      <a:pt x="356" y="590"/>
                      <a:pt x="263" y="563"/>
                      <a:pt x="192" y="563"/>
                    </a:cubicBezTo>
                    <a:cubicBezTo>
                      <a:pt x="113" y="563"/>
                      <a:pt x="61" y="598"/>
                      <a:pt x="61" y="726"/>
                    </a:cubicBezTo>
                    <a:cubicBezTo>
                      <a:pt x="61" y="874"/>
                      <a:pt x="141" y="898"/>
                      <a:pt x="234" y="898"/>
                    </a:cubicBezTo>
                    <a:cubicBezTo>
                      <a:pt x="277" y="898"/>
                      <a:pt x="323" y="893"/>
                      <a:pt x="365" y="893"/>
                    </a:cubicBezTo>
                    <a:cubicBezTo>
                      <a:pt x="400" y="893"/>
                      <a:pt x="431" y="896"/>
                      <a:pt x="457" y="909"/>
                    </a:cubicBezTo>
                    <a:cubicBezTo>
                      <a:pt x="517" y="939"/>
                      <a:pt x="548" y="969"/>
                      <a:pt x="578" y="1000"/>
                    </a:cubicBezTo>
                    <a:cubicBezTo>
                      <a:pt x="609" y="1304"/>
                      <a:pt x="1" y="1304"/>
                      <a:pt x="244" y="1699"/>
                    </a:cubicBezTo>
                    <a:cubicBezTo>
                      <a:pt x="548" y="1669"/>
                      <a:pt x="761" y="1577"/>
                      <a:pt x="821" y="1273"/>
                    </a:cubicBezTo>
                    <a:cubicBezTo>
                      <a:pt x="873" y="886"/>
                      <a:pt x="1210" y="608"/>
                      <a:pt x="1571" y="608"/>
                    </a:cubicBezTo>
                    <a:cubicBezTo>
                      <a:pt x="1635" y="608"/>
                      <a:pt x="1700" y="617"/>
                      <a:pt x="1764" y="635"/>
                    </a:cubicBezTo>
                    <a:cubicBezTo>
                      <a:pt x="1797" y="638"/>
                      <a:pt x="1828" y="639"/>
                      <a:pt x="1856" y="639"/>
                    </a:cubicBezTo>
                    <a:cubicBezTo>
                      <a:pt x="2153" y="639"/>
                      <a:pt x="2118" y="493"/>
                      <a:pt x="2007" y="270"/>
                    </a:cubicBezTo>
                    <a:cubicBezTo>
                      <a:pt x="1926" y="108"/>
                      <a:pt x="1818" y="0"/>
                      <a:pt x="167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6" name="Google Shape;5353;p49"/>
              <p:cNvSpPr/>
              <p:nvPr/>
            </p:nvSpPr>
            <p:spPr>
              <a:xfrm>
                <a:off x="463881" y="1004709"/>
                <a:ext cx="32657" cy="4133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463" extrusionOk="0">
                    <a:moveTo>
                      <a:pt x="197" y="1"/>
                    </a:moveTo>
                    <a:cubicBezTo>
                      <a:pt x="135" y="1"/>
                      <a:pt x="70" y="17"/>
                      <a:pt x="1" y="60"/>
                    </a:cubicBezTo>
                    <a:cubicBezTo>
                      <a:pt x="1" y="486"/>
                      <a:pt x="548" y="699"/>
                      <a:pt x="396" y="1124"/>
                    </a:cubicBezTo>
                    <a:cubicBezTo>
                      <a:pt x="335" y="1276"/>
                      <a:pt x="274" y="1428"/>
                      <a:pt x="487" y="1458"/>
                    </a:cubicBezTo>
                    <a:cubicBezTo>
                      <a:pt x="505" y="1461"/>
                      <a:pt x="523" y="1462"/>
                      <a:pt x="538" y="1462"/>
                    </a:cubicBezTo>
                    <a:cubicBezTo>
                      <a:pt x="705" y="1462"/>
                      <a:pt x="727" y="1324"/>
                      <a:pt x="700" y="1185"/>
                    </a:cubicBezTo>
                    <a:cubicBezTo>
                      <a:pt x="639" y="1002"/>
                      <a:pt x="791" y="942"/>
                      <a:pt x="882" y="820"/>
                    </a:cubicBezTo>
                    <a:cubicBezTo>
                      <a:pt x="1156" y="455"/>
                      <a:pt x="1064" y="151"/>
                      <a:pt x="639" y="121"/>
                    </a:cubicBezTo>
                    <a:cubicBezTo>
                      <a:pt x="487" y="99"/>
                      <a:pt x="351" y="1"/>
                      <a:pt x="19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7" name="Google Shape;5354;p49"/>
              <p:cNvSpPr/>
              <p:nvPr/>
            </p:nvSpPr>
            <p:spPr>
              <a:xfrm>
                <a:off x="687138" y="473757"/>
                <a:ext cx="51556" cy="23928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47" extrusionOk="0">
                    <a:moveTo>
                      <a:pt x="606" y="0"/>
                    </a:moveTo>
                    <a:cubicBezTo>
                      <a:pt x="557" y="0"/>
                      <a:pt x="507" y="3"/>
                      <a:pt x="456" y="10"/>
                    </a:cubicBezTo>
                    <a:cubicBezTo>
                      <a:pt x="274" y="71"/>
                      <a:pt x="1" y="192"/>
                      <a:pt x="152" y="527"/>
                    </a:cubicBezTo>
                    <a:cubicBezTo>
                      <a:pt x="246" y="733"/>
                      <a:pt x="340" y="846"/>
                      <a:pt x="469" y="846"/>
                    </a:cubicBezTo>
                    <a:cubicBezTo>
                      <a:pt x="550" y="846"/>
                      <a:pt x="644" y="802"/>
                      <a:pt x="760" y="709"/>
                    </a:cubicBezTo>
                    <a:cubicBezTo>
                      <a:pt x="938" y="598"/>
                      <a:pt x="1116" y="405"/>
                      <a:pt x="1342" y="405"/>
                    </a:cubicBezTo>
                    <a:cubicBezTo>
                      <a:pt x="1425" y="405"/>
                      <a:pt x="1514" y="431"/>
                      <a:pt x="1611" y="496"/>
                    </a:cubicBezTo>
                    <a:cubicBezTo>
                      <a:pt x="1631" y="506"/>
                      <a:pt x="1649" y="510"/>
                      <a:pt x="1666" y="510"/>
                    </a:cubicBezTo>
                    <a:cubicBezTo>
                      <a:pt x="1759" y="510"/>
                      <a:pt x="1824" y="386"/>
                      <a:pt x="1824" y="284"/>
                    </a:cubicBezTo>
                    <a:cubicBezTo>
                      <a:pt x="1824" y="253"/>
                      <a:pt x="1794" y="223"/>
                      <a:pt x="1794" y="223"/>
                    </a:cubicBezTo>
                    <a:cubicBezTo>
                      <a:pt x="1388" y="196"/>
                      <a:pt x="1007" y="0"/>
                      <a:pt x="606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8" name="Google Shape;5355;p49"/>
              <p:cNvSpPr/>
              <p:nvPr/>
            </p:nvSpPr>
            <p:spPr>
              <a:xfrm>
                <a:off x="449276" y="611276"/>
                <a:ext cx="31725" cy="41189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458" extrusionOk="0">
                    <a:moveTo>
                      <a:pt x="535" y="0"/>
                    </a:moveTo>
                    <a:cubicBezTo>
                      <a:pt x="384" y="0"/>
                      <a:pt x="251" y="91"/>
                      <a:pt x="183" y="248"/>
                    </a:cubicBezTo>
                    <a:cubicBezTo>
                      <a:pt x="62" y="431"/>
                      <a:pt x="1" y="644"/>
                      <a:pt x="1" y="887"/>
                    </a:cubicBezTo>
                    <a:cubicBezTo>
                      <a:pt x="31" y="1403"/>
                      <a:pt x="518" y="1312"/>
                      <a:pt x="822" y="1434"/>
                    </a:cubicBezTo>
                    <a:cubicBezTo>
                      <a:pt x="854" y="1450"/>
                      <a:pt x="887" y="1458"/>
                      <a:pt x="918" y="1458"/>
                    </a:cubicBezTo>
                    <a:cubicBezTo>
                      <a:pt x="1002" y="1458"/>
                      <a:pt x="1073" y="1401"/>
                      <a:pt x="1095" y="1312"/>
                    </a:cubicBezTo>
                    <a:cubicBezTo>
                      <a:pt x="1122" y="1204"/>
                      <a:pt x="1052" y="1095"/>
                      <a:pt x="950" y="1095"/>
                    </a:cubicBezTo>
                    <a:cubicBezTo>
                      <a:pt x="938" y="1095"/>
                      <a:pt x="926" y="1096"/>
                      <a:pt x="913" y="1100"/>
                    </a:cubicBezTo>
                    <a:cubicBezTo>
                      <a:pt x="856" y="1110"/>
                      <a:pt x="810" y="1115"/>
                      <a:pt x="773" y="1115"/>
                    </a:cubicBezTo>
                    <a:cubicBezTo>
                      <a:pt x="589" y="1115"/>
                      <a:pt x="614" y="992"/>
                      <a:pt x="639" y="765"/>
                    </a:cubicBezTo>
                    <a:cubicBezTo>
                      <a:pt x="670" y="492"/>
                      <a:pt x="822" y="279"/>
                      <a:pt x="700" y="36"/>
                    </a:cubicBezTo>
                    <a:cubicBezTo>
                      <a:pt x="644" y="12"/>
                      <a:pt x="589" y="0"/>
                      <a:pt x="53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9" name="Google Shape;5356;p49"/>
              <p:cNvSpPr/>
              <p:nvPr/>
            </p:nvSpPr>
            <p:spPr>
              <a:xfrm>
                <a:off x="694879" y="262788"/>
                <a:ext cx="37798" cy="32374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146" extrusionOk="0">
                    <a:moveTo>
                      <a:pt x="1337" y="1"/>
                    </a:moveTo>
                    <a:lnTo>
                      <a:pt x="1337" y="1"/>
                    </a:lnTo>
                    <a:cubicBezTo>
                      <a:pt x="882" y="153"/>
                      <a:pt x="486" y="365"/>
                      <a:pt x="152" y="669"/>
                    </a:cubicBezTo>
                    <a:cubicBezTo>
                      <a:pt x="30" y="730"/>
                      <a:pt x="0" y="852"/>
                      <a:pt x="91" y="973"/>
                    </a:cubicBezTo>
                    <a:cubicBezTo>
                      <a:pt x="174" y="1092"/>
                      <a:pt x="340" y="1146"/>
                      <a:pt x="521" y="1146"/>
                    </a:cubicBezTo>
                    <a:cubicBezTo>
                      <a:pt x="804" y="1146"/>
                      <a:pt x="1123" y="1014"/>
                      <a:pt x="1216" y="791"/>
                    </a:cubicBezTo>
                    <a:cubicBezTo>
                      <a:pt x="1277" y="548"/>
                      <a:pt x="1307" y="274"/>
                      <a:pt x="133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0" name="Google Shape;5357;p49"/>
              <p:cNvSpPr/>
              <p:nvPr/>
            </p:nvSpPr>
            <p:spPr>
              <a:xfrm>
                <a:off x="756689" y="263664"/>
                <a:ext cx="35228" cy="36951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308" extrusionOk="0">
                    <a:moveTo>
                      <a:pt x="1034" y="0"/>
                    </a:moveTo>
                    <a:lnTo>
                      <a:pt x="1034" y="0"/>
                    </a:lnTo>
                    <a:cubicBezTo>
                      <a:pt x="578" y="304"/>
                      <a:pt x="1" y="304"/>
                      <a:pt x="92" y="821"/>
                    </a:cubicBezTo>
                    <a:cubicBezTo>
                      <a:pt x="183" y="1307"/>
                      <a:pt x="730" y="1185"/>
                      <a:pt x="1247" y="1246"/>
                    </a:cubicBezTo>
                    <a:cubicBezTo>
                      <a:pt x="912" y="851"/>
                      <a:pt x="943" y="486"/>
                      <a:pt x="103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1" name="Google Shape;5358;p49"/>
              <p:cNvSpPr/>
              <p:nvPr/>
            </p:nvSpPr>
            <p:spPr>
              <a:xfrm>
                <a:off x="391760" y="415506"/>
                <a:ext cx="18927" cy="22487"/>
              </a:xfrm>
              <a:custGeom>
                <a:avLst/>
                <a:gdLst/>
                <a:ahLst/>
                <a:cxnLst/>
                <a:rect l="l" t="t" r="r" b="b"/>
                <a:pathLst>
                  <a:path w="670" h="796" extrusionOk="0">
                    <a:moveTo>
                      <a:pt x="137" y="0"/>
                    </a:moveTo>
                    <a:cubicBezTo>
                      <a:pt x="94" y="0"/>
                      <a:pt x="48" y="12"/>
                      <a:pt x="0" y="35"/>
                    </a:cubicBezTo>
                    <a:cubicBezTo>
                      <a:pt x="0" y="187"/>
                      <a:pt x="0" y="309"/>
                      <a:pt x="0" y="461"/>
                    </a:cubicBezTo>
                    <a:lnTo>
                      <a:pt x="0" y="795"/>
                    </a:lnTo>
                    <a:cubicBezTo>
                      <a:pt x="61" y="795"/>
                      <a:pt x="152" y="765"/>
                      <a:pt x="244" y="765"/>
                    </a:cubicBezTo>
                    <a:cubicBezTo>
                      <a:pt x="456" y="765"/>
                      <a:pt x="669" y="552"/>
                      <a:pt x="456" y="248"/>
                    </a:cubicBezTo>
                    <a:cubicBezTo>
                      <a:pt x="367" y="91"/>
                      <a:pt x="260" y="0"/>
                      <a:pt x="13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2" name="Google Shape;5359;p49"/>
              <p:cNvSpPr/>
              <p:nvPr/>
            </p:nvSpPr>
            <p:spPr>
              <a:xfrm>
                <a:off x="706885" y="770548"/>
                <a:ext cx="30934" cy="47658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687" extrusionOk="0">
                    <a:moveTo>
                      <a:pt x="369" y="1"/>
                    </a:moveTo>
                    <a:cubicBezTo>
                      <a:pt x="330" y="1"/>
                      <a:pt x="288" y="16"/>
                      <a:pt x="244" y="51"/>
                    </a:cubicBezTo>
                    <a:cubicBezTo>
                      <a:pt x="153" y="142"/>
                      <a:pt x="153" y="294"/>
                      <a:pt x="244" y="355"/>
                    </a:cubicBezTo>
                    <a:cubicBezTo>
                      <a:pt x="548" y="598"/>
                      <a:pt x="213" y="902"/>
                      <a:pt x="305" y="1145"/>
                    </a:cubicBezTo>
                    <a:cubicBezTo>
                      <a:pt x="396" y="1328"/>
                      <a:pt x="1" y="1571"/>
                      <a:pt x="305" y="1662"/>
                    </a:cubicBezTo>
                    <a:cubicBezTo>
                      <a:pt x="360" y="1679"/>
                      <a:pt x="402" y="1687"/>
                      <a:pt x="435" y="1687"/>
                    </a:cubicBezTo>
                    <a:cubicBezTo>
                      <a:pt x="638" y="1687"/>
                      <a:pt x="469" y="1402"/>
                      <a:pt x="548" y="1297"/>
                    </a:cubicBezTo>
                    <a:cubicBezTo>
                      <a:pt x="578" y="1206"/>
                      <a:pt x="639" y="1145"/>
                      <a:pt x="700" y="1115"/>
                    </a:cubicBezTo>
                    <a:cubicBezTo>
                      <a:pt x="1095" y="872"/>
                      <a:pt x="912" y="629"/>
                      <a:pt x="760" y="446"/>
                    </a:cubicBezTo>
                    <a:cubicBezTo>
                      <a:pt x="700" y="325"/>
                      <a:pt x="639" y="264"/>
                      <a:pt x="609" y="173"/>
                    </a:cubicBezTo>
                    <a:cubicBezTo>
                      <a:pt x="544" y="87"/>
                      <a:pt x="464" y="1"/>
                      <a:pt x="369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3" name="Google Shape;5360;p49"/>
              <p:cNvSpPr/>
              <p:nvPr/>
            </p:nvSpPr>
            <p:spPr>
              <a:xfrm>
                <a:off x="661375" y="732495"/>
                <a:ext cx="26640" cy="44522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576" extrusionOk="0">
                    <a:moveTo>
                      <a:pt x="700" y="0"/>
                    </a:moveTo>
                    <a:cubicBezTo>
                      <a:pt x="457" y="0"/>
                      <a:pt x="244" y="122"/>
                      <a:pt x="153" y="334"/>
                    </a:cubicBezTo>
                    <a:cubicBezTo>
                      <a:pt x="61" y="730"/>
                      <a:pt x="1" y="1094"/>
                      <a:pt x="1" y="1489"/>
                    </a:cubicBezTo>
                    <a:cubicBezTo>
                      <a:pt x="1" y="1532"/>
                      <a:pt x="92" y="1575"/>
                      <a:pt x="145" y="1575"/>
                    </a:cubicBezTo>
                    <a:cubicBezTo>
                      <a:pt x="167" y="1575"/>
                      <a:pt x="183" y="1568"/>
                      <a:pt x="183" y="1550"/>
                    </a:cubicBezTo>
                    <a:cubicBezTo>
                      <a:pt x="183" y="1003"/>
                      <a:pt x="943" y="699"/>
                      <a:pt x="70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4" name="Google Shape;5361;p49"/>
              <p:cNvSpPr/>
              <p:nvPr/>
            </p:nvSpPr>
            <p:spPr>
              <a:xfrm>
                <a:off x="584959" y="266715"/>
                <a:ext cx="41245" cy="17148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07" extrusionOk="0">
                    <a:moveTo>
                      <a:pt x="1028" y="0"/>
                    </a:moveTo>
                    <a:cubicBezTo>
                      <a:pt x="1002" y="0"/>
                      <a:pt x="974" y="4"/>
                      <a:pt x="943" y="14"/>
                    </a:cubicBezTo>
                    <a:cubicBezTo>
                      <a:pt x="730" y="77"/>
                      <a:pt x="577" y="156"/>
                      <a:pt x="400" y="156"/>
                    </a:cubicBezTo>
                    <a:cubicBezTo>
                      <a:pt x="324" y="156"/>
                      <a:pt x="244" y="141"/>
                      <a:pt x="152" y="105"/>
                    </a:cubicBezTo>
                    <a:cubicBezTo>
                      <a:pt x="144" y="101"/>
                      <a:pt x="136" y="99"/>
                      <a:pt x="127" y="99"/>
                    </a:cubicBezTo>
                    <a:cubicBezTo>
                      <a:pt x="69" y="99"/>
                      <a:pt x="0" y="178"/>
                      <a:pt x="0" y="257"/>
                    </a:cubicBezTo>
                    <a:cubicBezTo>
                      <a:pt x="0" y="378"/>
                      <a:pt x="61" y="409"/>
                      <a:pt x="61" y="409"/>
                    </a:cubicBezTo>
                    <a:cubicBezTo>
                      <a:pt x="90" y="405"/>
                      <a:pt x="120" y="403"/>
                      <a:pt x="149" y="403"/>
                    </a:cubicBezTo>
                    <a:cubicBezTo>
                      <a:pt x="468" y="403"/>
                      <a:pt x="776" y="606"/>
                      <a:pt x="1079" y="606"/>
                    </a:cubicBezTo>
                    <a:cubicBezTo>
                      <a:pt x="1206" y="606"/>
                      <a:pt x="1333" y="571"/>
                      <a:pt x="1459" y="470"/>
                    </a:cubicBezTo>
                    <a:cubicBezTo>
                      <a:pt x="1323" y="333"/>
                      <a:pt x="1260" y="0"/>
                      <a:pt x="102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5" name="Google Shape;5362;p49"/>
              <p:cNvSpPr/>
              <p:nvPr/>
            </p:nvSpPr>
            <p:spPr>
              <a:xfrm>
                <a:off x="626176" y="279964"/>
                <a:ext cx="876" cy="876"/>
              </a:xfrm>
              <a:custGeom>
                <a:avLst/>
                <a:gdLst/>
                <a:ahLst/>
                <a:cxnLst/>
                <a:rect l="l" t="t" r="r" b="b"/>
                <a:pathLst>
                  <a:path w="31" h="31" extrusionOk="0">
                    <a:moveTo>
                      <a:pt x="0" y="1"/>
                    </a:moveTo>
                    <a:lnTo>
                      <a:pt x="31" y="31"/>
                    </a:lnTo>
                    <a:lnTo>
                      <a:pt x="31" y="1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6" name="Google Shape;5363;p49"/>
              <p:cNvSpPr/>
              <p:nvPr/>
            </p:nvSpPr>
            <p:spPr>
              <a:xfrm>
                <a:off x="1071814" y="373103"/>
                <a:ext cx="42658" cy="18871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668" extrusionOk="0">
                    <a:moveTo>
                      <a:pt x="1376" y="1"/>
                    </a:moveTo>
                    <a:cubicBezTo>
                      <a:pt x="1362" y="1"/>
                      <a:pt x="1349" y="6"/>
                      <a:pt x="1338" y="17"/>
                    </a:cubicBezTo>
                    <a:cubicBezTo>
                      <a:pt x="943" y="321"/>
                      <a:pt x="274" y="47"/>
                      <a:pt x="1" y="655"/>
                    </a:cubicBezTo>
                    <a:cubicBezTo>
                      <a:pt x="38" y="663"/>
                      <a:pt x="74" y="667"/>
                      <a:pt x="109" y="667"/>
                    </a:cubicBezTo>
                    <a:cubicBezTo>
                      <a:pt x="372" y="667"/>
                      <a:pt x="599" y="461"/>
                      <a:pt x="851" y="461"/>
                    </a:cubicBezTo>
                    <a:cubicBezTo>
                      <a:pt x="929" y="461"/>
                      <a:pt x="1010" y="481"/>
                      <a:pt x="1095" y="533"/>
                    </a:cubicBezTo>
                    <a:cubicBezTo>
                      <a:pt x="1103" y="542"/>
                      <a:pt x="1115" y="545"/>
                      <a:pt x="1128" y="545"/>
                    </a:cubicBezTo>
                    <a:cubicBezTo>
                      <a:pt x="1218" y="545"/>
                      <a:pt x="1407" y="387"/>
                      <a:pt x="1460" y="229"/>
                    </a:cubicBezTo>
                    <a:cubicBezTo>
                      <a:pt x="1510" y="105"/>
                      <a:pt x="1437" y="1"/>
                      <a:pt x="137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7" name="Google Shape;5364;p49"/>
              <p:cNvSpPr/>
              <p:nvPr/>
            </p:nvSpPr>
            <p:spPr>
              <a:xfrm>
                <a:off x="679398" y="582207"/>
                <a:ext cx="31810" cy="3443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219" extrusionOk="0">
                    <a:moveTo>
                      <a:pt x="275" y="1"/>
                    </a:moveTo>
                    <a:cubicBezTo>
                      <a:pt x="305" y="335"/>
                      <a:pt x="1" y="609"/>
                      <a:pt x="244" y="973"/>
                    </a:cubicBezTo>
                    <a:cubicBezTo>
                      <a:pt x="331" y="1103"/>
                      <a:pt x="417" y="1218"/>
                      <a:pt x="548" y="1218"/>
                    </a:cubicBezTo>
                    <a:cubicBezTo>
                      <a:pt x="601" y="1218"/>
                      <a:pt x="661" y="1199"/>
                      <a:pt x="730" y="1156"/>
                    </a:cubicBezTo>
                    <a:cubicBezTo>
                      <a:pt x="913" y="1034"/>
                      <a:pt x="1126" y="882"/>
                      <a:pt x="943" y="639"/>
                    </a:cubicBezTo>
                    <a:cubicBezTo>
                      <a:pt x="730" y="396"/>
                      <a:pt x="670" y="122"/>
                      <a:pt x="275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8" name="Google Shape;5365;p49"/>
              <p:cNvSpPr/>
              <p:nvPr/>
            </p:nvSpPr>
            <p:spPr>
              <a:xfrm>
                <a:off x="529138" y="1073384"/>
                <a:ext cx="34380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075" extrusionOk="0">
                    <a:moveTo>
                      <a:pt x="973" y="0"/>
                    </a:moveTo>
                    <a:lnTo>
                      <a:pt x="973" y="0"/>
                    </a:lnTo>
                    <a:cubicBezTo>
                      <a:pt x="761" y="61"/>
                      <a:pt x="548" y="152"/>
                      <a:pt x="396" y="304"/>
                    </a:cubicBezTo>
                    <a:cubicBezTo>
                      <a:pt x="244" y="426"/>
                      <a:pt x="1" y="517"/>
                      <a:pt x="153" y="790"/>
                    </a:cubicBezTo>
                    <a:cubicBezTo>
                      <a:pt x="233" y="897"/>
                      <a:pt x="313" y="1075"/>
                      <a:pt x="476" y="1075"/>
                    </a:cubicBezTo>
                    <a:cubicBezTo>
                      <a:pt x="498" y="1075"/>
                      <a:pt x="522" y="1071"/>
                      <a:pt x="548" y="1064"/>
                    </a:cubicBezTo>
                    <a:cubicBezTo>
                      <a:pt x="761" y="1034"/>
                      <a:pt x="1004" y="882"/>
                      <a:pt x="973" y="699"/>
                    </a:cubicBezTo>
                    <a:cubicBezTo>
                      <a:pt x="943" y="486"/>
                      <a:pt x="1217" y="274"/>
                      <a:pt x="97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9" name="Google Shape;5366;p49"/>
              <p:cNvSpPr/>
              <p:nvPr/>
            </p:nvSpPr>
            <p:spPr>
              <a:xfrm>
                <a:off x="1344875" y="468022"/>
                <a:ext cx="28" cy="876"/>
              </a:xfrm>
              <a:custGeom>
                <a:avLst/>
                <a:gdLst/>
                <a:ahLst/>
                <a:cxnLst/>
                <a:rect l="l" t="t" r="r" b="b"/>
                <a:pathLst>
                  <a:path w="1" h="3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31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0" name="Google Shape;5367;p49"/>
              <p:cNvSpPr/>
              <p:nvPr/>
            </p:nvSpPr>
            <p:spPr>
              <a:xfrm>
                <a:off x="1312077" y="453841"/>
                <a:ext cx="32826" cy="28391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005" extrusionOk="0">
                    <a:moveTo>
                      <a:pt x="537" y="1"/>
                    </a:moveTo>
                    <a:cubicBezTo>
                      <a:pt x="414" y="1"/>
                      <a:pt x="254" y="43"/>
                      <a:pt x="7" y="107"/>
                    </a:cubicBezTo>
                    <a:cubicBezTo>
                      <a:pt x="67" y="259"/>
                      <a:pt x="219" y="381"/>
                      <a:pt x="98" y="563"/>
                    </a:cubicBezTo>
                    <a:cubicBezTo>
                      <a:pt x="2" y="803"/>
                      <a:pt x="1" y="1005"/>
                      <a:pt x="213" y="1005"/>
                    </a:cubicBezTo>
                    <a:cubicBezTo>
                      <a:pt x="270" y="1005"/>
                      <a:pt x="342" y="990"/>
                      <a:pt x="432" y="958"/>
                    </a:cubicBezTo>
                    <a:cubicBezTo>
                      <a:pt x="675" y="837"/>
                      <a:pt x="918" y="685"/>
                      <a:pt x="1162" y="533"/>
                    </a:cubicBezTo>
                    <a:cubicBezTo>
                      <a:pt x="867" y="140"/>
                      <a:pt x="763" y="1"/>
                      <a:pt x="53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1" name="Google Shape;5368;p49"/>
              <p:cNvSpPr/>
              <p:nvPr/>
            </p:nvSpPr>
            <p:spPr>
              <a:xfrm>
                <a:off x="548037" y="861286"/>
                <a:ext cx="28363" cy="3265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156" extrusionOk="0">
                    <a:moveTo>
                      <a:pt x="396" y="0"/>
                    </a:moveTo>
                    <a:cubicBezTo>
                      <a:pt x="396" y="365"/>
                      <a:pt x="365" y="669"/>
                      <a:pt x="31" y="851"/>
                    </a:cubicBezTo>
                    <a:cubicBezTo>
                      <a:pt x="0" y="851"/>
                      <a:pt x="0" y="1003"/>
                      <a:pt x="0" y="1064"/>
                    </a:cubicBezTo>
                    <a:cubicBezTo>
                      <a:pt x="31" y="1125"/>
                      <a:pt x="92" y="1155"/>
                      <a:pt x="152" y="1155"/>
                    </a:cubicBezTo>
                    <a:cubicBezTo>
                      <a:pt x="456" y="1095"/>
                      <a:pt x="730" y="912"/>
                      <a:pt x="912" y="608"/>
                    </a:cubicBezTo>
                    <a:cubicBezTo>
                      <a:pt x="1003" y="365"/>
                      <a:pt x="791" y="152"/>
                      <a:pt x="396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2" name="Google Shape;5369;p49"/>
              <p:cNvSpPr/>
              <p:nvPr/>
            </p:nvSpPr>
            <p:spPr>
              <a:xfrm>
                <a:off x="535155" y="270416"/>
                <a:ext cx="30086" cy="2446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66" extrusionOk="0">
                    <a:moveTo>
                      <a:pt x="604" y="0"/>
                    </a:moveTo>
                    <a:cubicBezTo>
                      <a:pt x="532" y="0"/>
                      <a:pt x="454" y="32"/>
                      <a:pt x="365" y="95"/>
                    </a:cubicBezTo>
                    <a:cubicBezTo>
                      <a:pt x="152" y="247"/>
                      <a:pt x="0" y="339"/>
                      <a:pt x="183" y="582"/>
                    </a:cubicBezTo>
                    <a:cubicBezTo>
                      <a:pt x="284" y="744"/>
                      <a:pt x="372" y="865"/>
                      <a:pt x="500" y="865"/>
                    </a:cubicBezTo>
                    <a:cubicBezTo>
                      <a:pt x="564" y="865"/>
                      <a:pt x="639" y="835"/>
                      <a:pt x="730" y="764"/>
                    </a:cubicBezTo>
                    <a:cubicBezTo>
                      <a:pt x="973" y="673"/>
                      <a:pt x="1064" y="369"/>
                      <a:pt x="882" y="187"/>
                    </a:cubicBezTo>
                    <a:cubicBezTo>
                      <a:pt x="793" y="62"/>
                      <a:pt x="705" y="0"/>
                      <a:pt x="60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3" name="Google Shape;5370;p49"/>
              <p:cNvSpPr/>
              <p:nvPr/>
            </p:nvSpPr>
            <p:spPr>
              <a:xfrm>
                <a:off x="829686" y="384714"/>
                <a:ext cx="23193" cy="31103"/>
              </a:xfrm>
              <a:custGeom>
                <a:avLst/>
                <a:gdLst/>
                <a:ahLst/>
                <a:cxnLst/>
                <a:rect l="l" t="t" r="r" b="b"/>
                <a:pathLst>
                  <a:path w="821" h="1101" extrusionOk="0">
                    <a:moveTo>
                      <a:pt x="760" y="1"/>
                    </a:moveTo>
                    <a:lnTo>
                      <a:pt x="760" y="1"/>
                    </a:lnTo>
                    <a:cubicBezTo>
                      <a:pt x="335" y="31"/>
                      <a:pt x="699" y="609"/>
                      <a:pt x="274" y="700"/>
                    </a:cubicBezTo>
                    <a:cubicBezTo>
                      <a:pt x="152" y="730"/>
                      <a:pt x="0" y="852"/>
                      <a:pt x="122" y="1034"/>
                    </a:cubicBezTo>
                    <a:cubicBezTo>
                      <a:pt x="171" y="1083"/>
                      <a:pt x="220" y="1101"/>
                      <a:pt x="269" y="1101"/>
                    </a:cubicBezTo>
                    <a:cubicBezTo>
                      <a:pt x="372" y="1101"/>
                      <a:pt x="475" y="1024"/>
                      <a:pt x="578" y="1004"/>
                    </a:cubicBezTo>
                    <a:cubicBezTo>
                      <a:pt x="790" y="700"/>
                      <a:pt x="821" y="335"/>
                      <a:pt x="76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4" name="Google Shape;5371;p49"/>
              <p:cNvSpPr/>
              <p:nvPr/>
            </p:nvSpPr>
            <p:spPr>
              <a:xfrm>
                <a:off x="959324" y="568421"/>
                <a:ext cx="28363" cy="24719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5" extrusionOk="0">
                    <a:moveTo>
                      <a:pt x="524" y="1"/>
                    </a:moveTo>
                    <a:cubicBezTo>
                      <a:pt x="445" y="1"/>
                      <a:pt x="354" y="32"/>
                      <a:pt x="244" y="94"/>
                    </a:cubicBezTo>
                    <a:cubicBezTo>
                      <a:pt x="31" y="246"/>
                      <a:pt x="1" y="398"/>
                      <a:pt x="153" y="610"/>
                    </a:cubicBezTo>
                    <a:cubicBezTo>
                      <a:pt x="257" y="757"/>
                      <a:pt x="319" y="874"/>
                      <a:pt x="436" y="874"/>
                    </a:cubicBezTo>
                    <a:cubicBezTo>
                      <a:pt x="489" y="874"/>
                      <a:pt x="554" y="850"/>
                      <a:pt x="639" y="793"/>
                    </a:cubicBezTo>
                    <a:cubicBezTo>
                      <a:pt x="882" y="610"/>
                      <a:pt x="1004" y="519"/>
                      <a:pt x="822" y="215"/>
                    </a:cubicBezTo>
                    <a:cubicBezTo>
                      <a:pt x="731" y="70"/>
                      <a:pt x="640" y="1"/>
                      <a:pt x="52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5" name="Google Shape;5372;p49"/>
              <p:cNvSpPr/>
              <p:nvPr/>
            </p:nvSpPr>
            <p:spPr>
              <a:xfrm>
                <a:off x="733496" y="653989"/>
                <a:ext cx="39013" cy="17713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627" extrusionOk="0">
                    <a:moveTo>
                      <a:pt x="204" y="1"/>
                    </a:moveTo>
                    <a:cubicBezTo>
                      <a:pt x="138" y="1"/>
                      <a:pt x="71" y="27"/>
                      <a:pt x="1" y="104"/>
                    </a:cubicBezTo>
                    <a:cubicBezTo>
                      <a:pt x="81" y="385"/>
                      <a:pt x="175" y="627"/>
                      <a:pt x="378" y="627"/>
                    </a:cubicBezTo>
                    <a:cubicBezTo>
                      <a:pt x="482" y="627"/>
                      <a:pt x="616" y="563"/>
                      <a:pt x="791" y="408"/>
                    </a:cubicBezTo>
                    <a:cubicBezTo>
                      <a:pt x="814" y="389"/>
                      <a:pt x="839" y="382"/>
                      <a:pt x="866" y="382"/>
                    </a:cubicBezTo>
                    <a:cubicBezTo>
                      <a:pt x="987" y="382"/>
                      <a:pt x="1145" y="537"/>
                      <a:pt x="1252" y="537"/>
                    </a:cubicBezTo>
                    <a:cubicBezTo>
                      <a:pt x="1314" y="537"/>
                      <a:pt x="1359" y="484"/>
                      <a:pt x="1369" y="317"/>
                    </a:cubicBezTo>
                    <a:cubicBezTo>
                      <a:pt x="1380" y="180"/>
                      <a:pt x="1315" y="150"/>
                      <a:pt x="1222" y="150"/>
                    </a:cubicBezTo>
                    <a:cubicBezTo>
                      <a:pt x="1150" y="150"/>
                      <a:pt x="1061" y="168"/>
                      <a:pt x="979" y="168"/>
                    </a:cubicBezTo>
                    <a:cubicBezTo>
                      <a:pt x="886" y="168"/>
                      <a:pt x="801" y="145"/>
                      <a:pt x="761" y="43"/>
                    </a:cubicBezTo>
                    <a:cubicBezTo>
                      <a:pt x="709" y="96"/>
                      <a:pt x="656" y="114"/>
                      <a:pt x="604" y="114"/>
                    </a:cubicBezTo>
                    <a:cubicBezTo>
                      <a:pt x="474" y="114"/>
                      <a:pt x="342" y="1"/>
                      <a:pt x="20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6" name="Google Shape;5373;p49"/>
              <p:cNvSpPr/>
              <p:nvPr/>
            </p:nvSpPr>
            <p:spPr>
              <a:xfrm>
                <a:off x="925848" y="457541"/>
                <a:ext cx="34380" cy="23391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828" extrusionOk="0">
                    <a:moveTo>
                      <a:pt x="750" y="1"/>
                    </a:moveTo>
                    <a:cubicBezTo>
                      <a:pt x="537" y="1"/>
                      <a:pt x="355" y="275"/>
                      <a:pt x="152" y="402"/>
                    </a:cubicBezTo>
                    <a:cubicBezTo>
                      <a:pt x="31" y="462"/>
                      <a:pt x="1" y="614"/>
                      <a:pt x="92" y="736"/>
                    </a:cubicBezTo>
                    <a:cubicBezTo>
                      <a:pt x="146" y="781"/>
                      <a:pt x="210" y="794"/>
                      <a:pt x="282" y="794"/>
                    </a:cubicBezTo>
                    <a:cubicBezTo>
                      <a:pt x="380" y="794"/>
                      <a:pt x="491" y="769"/>
                      <a:pt x="605" y="769"/>
                    </a:cubicBezTo>
                    <a:cubicBezTo>
                      <a:pt x="687" y="769"/>
                      <a:pt x="771" y="782"/>
                      <a:pt x="852" y="827"/>
                    </a:cubicBezTo>
                    <a:cubicBezTo>
                      <a:pt x="730" y="554"/>
                      <a:pt x="1216" y="219"/>
                      <a:pt x="882" y="37"/>
                    </a:cubicBezTo>
                    <a:cubicBezTo>
                      <a:pt x="836" y="12"/>
                      <a:pt x="792" y="1"/>
                      <a:pt x="75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7" name="Google Shape;5374;p49"/>
              <p:cNvSpPr/>
              <p:nvPr/>
            </p:nvSpPr>
            <p:spPr>
              <a:xfrm>
                <a:off x="431253" y="1069683"/>
                <a:ext cx="22346" cy="38928"/>
              </a:xfrm>
              <a:custGeom>
                <a:avLst/>
                <a:gdLst/>
                <a:ahLst/>
                <a:cxnLst/>
                <a:rect l="l" t="t" r="r" b="b"/>
                <a:pathLst>
                  <a:path w="791" h="1378" extrusionOk="0">
                    <a:moveTo>
                      <a:pt x="583" y="0"/>
                    </a:moveTo>
                    <a:cubicBezTo>
                      <a:pt x="516" y="0"/>
                      <a:pt x="436" y="35"/>
                      <a:pt x="365" y="70"/>
                    </a:cubicBezTo>
                    <a:cubicBezTo>
                      <a:pt x="31" y="405"/>
                      <a:pt x="1" y="921"/>
                      <a:pt x="274" y="1286"/>
                    </a:cubicBezTo>
                    <a:cubicBezTo>
                      <a:pt x="335" y="1347"/>
                      <a:pt x="426" y="1377"/>
                      <a:pt x="517" y="1377"/>
                    </a:cubicBezTo>
                    <a:cubicBezTo>
                      <a:pt x="669" y="1317"/>
                      <a:pt x="639" y="1195"/>
                      <a:pt x="578" y="1073"/>
                    </a:cubicBezTo>
                    <a:cubicBezTo>
                      <a:pt x="396" y="800"/>
                      <a:pt x="335" y="587"/>
                      <a:pt x="700" y="374"/>
                    </a:cubicBezTo>
                    <a:cubicBezTo>
                      <a:pt x="791" y="313"/>
                      <a:pt x="760" y="161"/>
                      <a:pt x="700" y="70"/>
                    </a:cubicBezTo>
                    <a:cubicBezTo>
                      <a:pt x="674" y="19"/>
                      <a:pt x="632" y="0"/>
                      <a:pt x="58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8" name="Google Shape;5375;p49"/>
              <p:cNvSpPr/>
              <p:nvPr/>
            </p:nvSpPr>
            <p:spPr>
              <a:xfrm>
                <a:off x="795335" y="264088"/>
                <a:ext cx="29211" cy="24493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867" extrusionOk="0">
                    <a:moveTo>
                      <a:pt x="336" y="1"/>
                    </a:moveTo>
                    <a:cubicBezTo>
                      <a:pt x="305" y="1"/>
                      <a:pt x="274" y="5"/>
                      <a:pt x="244" y="15"/>
                    </a:cubicBezTo>
                    <a:cubicBezTo>
                      <a:pt x="31" y="76"/>
                      <a:pt x="152" y="319"/>
                      <a:pt x="92" y="471"/>
                    </a:cubicBezTo>
                    <a:cubicBezTo>
                      <a:pt x="0" y="593"/>
                      <a:pt x="0" y="745"/>
                      <a:pt x="92" y="867"/>
                    </a:cubicBezTo>
                    <a:cubicBezTo>
                      <a:pt x="396" y="806"/>
                      <a:pt x="669" y="623"/>
                      <a:pt x="912" y="411"/>
                    </a:cubicBezTo>
                    <a:cubicBezTo>
                      <a:pt x="1034" y="319"/>
                      <a:pt x="973" y="107"/>
                      <a:pt x="821" y="76"/>
                    </a:cubicBezTo>
                    <a:cubicBezTo>
                      <a:pt x="801" y="79"/>
                      <a:pt x="782" y="80"/>
                      <a:pt x="763" y="80"/>
                    </a:cubicBezTo>
                    <a:cubicBezTo>
                      <a:pt x="610" y="80"/>
                      <a:pt x="472" y="1"/>
                      <a:pt x="33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9" name="Google Shape;5376;p49"/>
              <p:cNvSpPr/>
              <p:nvPr/>
            </p:nvSpPr>
            <p:spPr>
              <a:xfrm>
                <a:off x="669963" y="399658"/>
                <a:ext cx="13758" cy="39522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399" extrusionOk="0">
                    <a:moveTo>
                      <a:pt x="323" y="1"/>
                    </a:moveTo>
                    <a:cubicBezTo>
                      <a:pt x="295" y="1"/>
                      <a:pt x="274" y="8"/>
                      <a:pt x="274" y="19"/>
                    </a:cubicBezTo>
                    <a:cubicBezTo>
                      <a:pt x="153" y="444"/>
                      <a:pt x="61" y="870"/>
                      <a:pt x="1" y="1326"/>
                    </a:cubicBezTo>
                    <a:cubicBezTo>
                      <a:pt x="1" y="1376"/>
                      <a:pt x="37" y="1399"/>
                      <a:pt x="86" y="1399"/>
                    </a:cubicBezTo>
                    <a:cubicBezTo>
                      <a:pt x="125" y="1399"/>
                      <a:pt x="172" y="1384"/>
                      <a:pt x="213" y="1356"/>
                    </a:cubicBezTo>
                    <a:cubicBezTo>
                      <a:pt x="365" y="961"/>
                      <a:pt x="457" y="505"/>
                      <a:pt x="487" y="80"/>
                    </a:cubicBezTo>
                    <a:cubicBezTo>
                      <a:pt x="448" y="22"/>
                      <a:pt x="373" y="1"/>
                      <a:pt x="32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0" name="Google Shape;5377;p49"/>
              <p:cNvSpPr/>
              <p:nvPr/>
            </p:nvSpPr>
            <p:spPr>
              <a:xfrm>
                <a:off x="708608" y="308835"/>
                <a:ext cx="23222" cy="24973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84" extrusionOk="0">
                    <a:moveTo>
                      <a:pt x="410" y="0"/>
                    </a:moveTo>
                    <a:cubicBezTo>
                      <a:pt x="388" y="0"/>
                      <a:pt x="363" y="4"/>
                      <a:pt x="335" y="12"/>
                    </a:cubicBezTo>
                    <a:cubicBezTo>
                      <a:pt x="122" y="73"/>
                      <a:pt x="244" y="286"/>
                      <a:pt x="213" y="438"/>
                    </a:cubicBezTo>
                    <a:cubicBezTo>
                      <a:pt x="183" y="590"/>
                      <a:pt x="0" y="681"/>
                      <a:pt x="152" y="833"/>
                    </a:cubicBezTo>
                    <a:cubicBezTo>
                      <a:pt x="198" y="869"/>
                      <a:pt x="238" y="884"/>
                      <a:pt x="276" y="884"/>
                    </a:cubicBezTo>
                    <a:cubicBezTo>
                      <a:pt x="365" y="884"/>
                      <a:pt x="441" y="805"/>
                      <a:pt x="548" y="742"/>
                    </a:cubicBezTo>
                    <a:cubicBezTo>
                      <a:pt x="669" y="681"/>
                      <a:pt x="821" y="529"/>
                      <a:pt x="699" y="346"/>
                    </a:cubicBezTo>
                    <a:cubicBezTo>
                      <a:pt x="594" y="162"/>
                      <a:pt x="557" y="0"/>
                      <a:pt x="41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1" name="Google Shape;5378;p49"/>
              <p:cNvSpPr/>
              <p:nvPr/>
            </p:nvSpPr>
            <p:spPr>
              <a:xfrm>
                <a:off x="792058" y="740094"/>
                <a:ext cx="31640" cy="21611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765" extrusionOk="0">
                    <a:moveTo>
                      <a:pt x="193" y="1"/>
                    </a:moveTo>
                    <a:cubicBezTo>
                      <a:pt x="46" y="1"/>
                      <a:pt x="0" y="142"/>
                      <a:pt x="56" y="309"/>
                    </a:cubicBezTo>
                    <a:cubicBezTo>
                      <a:pt x="268" y="764"/>
                      <a:pt x="694" y="673"/>
                      <a:pt x="1119" y="764"/>
                    </a:cubicBezTo>
                    <a:cubicBezTo>
                      <a:pt x="1089" y="65"/>
                      <a:pt x="633" y="96"/>
                      <a:pt x="238" y="5"/>
                    </a:cubicBezTo>
                    <a:cubicBezTo>
                      <a:pt x="222" y="2"/>
                      <a:pt x="207" y="1"/>
                      <a:pt x="19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2" name="Google Shape;5379;p49"/>
              <p:cNvSpPr/>
              <p:nvPr/>
            </p:nvSpPr>
            <p:spPr>
              <a:xfrm>
                <a:off x="393483" y="391578"/>
                <a:ext cx="5170" cy="1206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427" extrusionOk="0">
                    <a:moveTo>
                      <a:pt x="61" y="1"/>
                    </a:moveTo>
                    <a:lnTo>
                      <a:pt x="61" y="1"/>
                    </a:lnTo>
                    <a:cubicBezTo>
                      <a:pt x="31" y="123"/>
                      <a:pt x="31" y="275"/>
                      <a:pt x="0" y="427"/>
                    </a:cubicBezTo>
                    <a:cubicBezTo>
                      <a:pt x="183" y="275"/>
                      <a:pt x="183" y="183"/>
                      <a:pt x="6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3" name="Google Shape;5380;p49"/>
              <p:cNvSpPr/>
              <p:nvPr/>
            </p:nvSpPr>
            <p:spPr>
              <a:xfrm>
                <a:off x="997122" y="368414"/>
                <a:ext cx="18052" cy="32177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39" extrusionOk="0">
                    <a:moveTo>
                      <a:pt x="152" y="0"/>
                    </a:moveTo>
                    <a:cubicBezTo>
                      <a:pt x="31" y="61"/>
                      <a:pt x="0" y="183"/>
                      <a:pt x="61" y="304"/>
                    </a:cubicBezTo>
                    <a:cubicBezTo>
                      <a:pt x="213" y="517"/>
                      <a:pt x="365" y="730"/>
                      <a:pt x="183" y="1003"/>
                    </a:cubicBezTo>
                    <a:cubicBezTo>
                      <a:pt x="183" y="1034"/>
                      <a:pt x="244" y="1125"/>
                      <a:pt x="274" y="1125"/>
                    </a:cubicBezTo>
                    <a:cubicBezTo>
                      <a:pt x="294" y="1135"/>
                      <a:pt x="314" y="1138"/>
                      <a:pt x="335" y="1138"/>
                    </a:cubicBezTo>
                    <a:cubicBezTo>
                      <a:pt x="375" y="1138"/>
                      <a:pt x="416" y="1125"/>
                      <a:pt x="456" y="1125"/>
                    </a:cubicBezTo>
                    <a:cubicBezTo>
                      <a:pt x="639" y="791"/>
                      <a:pt x="608" y="395"/>
                      <a:pt x="365" y="92"/>
                    </a:cubicBezTo>
                    <a:cubicBezTo>
                      <a:pt x="335" y="31"/>
                      <a:pt x="244" y="0"/>
                      <a:pt x="15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4" name="Google Shape;5381;p49"/>
              <p:cNvSpPr/>
              <p:nvPr/>
            </p:nvSpPr>
            <p:spPr>
              <a:xfrm>
                <a:off x="490493" y="790605"/>
                <a:ext cx="24069" cy="26018"/>
              </a:xfrm>
              <a:custGeom>
                <a:avLst/>
                <a:gdLst/>
                <a:ahLst/>
                <a:cxnLst/>
                <a:rect l="l" t="t" r="r" b="b"/>
                <a:pathLst>
                  <a:path w="852" h="921" extrusionOk="0">
                    <a:moveTo>
                      <a:pt x="407" y="0"/>
                    </a:moveTo>
                    <a:cubicBezTo>
                      <a:pt x="385" y="0"/>
                      <a:pt x="361" y="3"/>
                      <a:pt x="335" y="10"/>
                    </a:cubicBezTo>
                    <a:cubicBezTo>
                      <a:pt x="92" y="101"/>
                      <a:pt x="244" y="314"/>
                      <a:pt x="183" y="466"/>
                    </a:cubicBezTo>
                    <a:cubicBezTo>
                      <a:pt x="122" y="587"/>
                      <a:pt x="1" y="709"/>
                      <a:pt x="153" y="861"/>
                    </a:cubicBezTo>
                    <a:cubicBezTo>
                      <a:pt x="196" y="904"/>
                      <a:pt x="236" y="920"/>
                      <a:pt x="275" y="920"/>
                    </a:cubicBezTo>
                    <a:cubicBezTo>
                      <a:pt x="373" y="920"/>
                      <a:pt x="461" y="814"/>
                      <a:pt x="548" y="770"/>
                    </a:cubicBezTo>
                    <a:cubicBezTo>
                      <a:pt x="639" y="679"/>
                      <a:pt x="852" y="527"/>
                      <a:pt x="700" y="344"/>
                    </a:cubicBezTo>
                    <a:cubicBezTo>
                      <a:pt x="619" y="209"/>
                      <a:pt x="586" y="0"/>
                      <a:pt x="40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5" name="Google Shape;5382;p49"/>
              <p:cNvSpPr/>
              <p:nvPr/>
            </p:nvSpPr>
            <p:spPr>
              <a:xfrm>
                <a:off x="655358" y="702438"/>
                <a:ext cx="33533" cy="1737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615" extrusionOk="0">
                    <a:moveTo>
                      <a:pt x="1095" y="0"/>
                    </a:moveTo>
                    <a:cubicBezTo>
                      <a:pt x="1095" y="31"/>
                      <a:pt x="1004" y="31"/>
                      <a:pt x="913" y="61"/>
                    </a:cubicBezTo>
                    <a:cubicBezTo>
                      <a:pt x="761" y="152"/>
                      <a:pt x="609" y="213"/>
                      <a:pt x="457" y="274"/>
                    </a:cubicBezTo>
                    <a:cubicBezTo>
                      <a:pt x="365" y="274"/>
                      <a:pt x="228" y="162"/>
                      <a:pt x="128" y="162"/>
                    </a:cubicBezTo>
                    <a:cubicBezTo>
                      <a:pt x="63" y="162"/>
                      <a:pt x="13" y="209"/>
                      <a:pt x="1" y="365"/>
                    </a:cubicBezTo>
                    <a:cubicBezTo>
                      <a:pt x="1" y="504"/>
                      <a:pt x="49" y="541"/>
                      <a:pt x="118" y="541"/>
                    </a:cubicBezTo>
                    <a:cubicBezTo>
                      <a:pt x="198" y="541"/>
                      <a:pt x="307" y="489"/>
                      <a:pt x="396" y="489"/>
                    </a:cubicBezTo>
                    <a:cubicBezTo>
                      <a:pt x="430" y="489"/>
                      <a:pt x="461" y="496"/>
                      <a:pt x="487" y="517"/>
                    </a:cubicBezTo>
                    <a:cubicBezTo>
                      <a:pt x="566" y="587"/>
                      <a:pt x="635" y="614"/>
                      <a:pt x="698" y="614"/>
                    </a:cubicBezTo>
                    <a:cubicBezTo>
                      <a:pt x="851" y="614"/>
                      <a:pt x="966" y="451"/>
                      <a:pt x="1095" y="365"/>
                    </a:cubicBezTo>
                    <a:cubicBezTo>
                      <a:pt x="1186" y="304"/>
                      <a:pt x="1156" y="243"/>
                      <a:pt x="109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6" name="Google Shape;5383;p49"/>
              <p:cNvSpPr/>
              <p:nvPr/>
            </p:nvSpPr>
            <p:spPr>
              <a:xfrm>
                <a:off x="816804" y="587801"/>
                <a:ext cx="24069" cy="23928"/>
              </a:xfrm>
              <a:custGeom>
                <a:avLst/>
                <a:gdLst/>
                <a:ahLst/>
                <a:cxnLst/>
                <a:rect l="l" t="t" r="r" b="b"/>
                <a:pathLst>
                  <a:path w="852" h="847" extrusionOk="0">
                    <a:moveTo>
                      <a:pt x="608" y="0"/>
                    </a:moveTo>
                    <a:cubicBezTo>
                      <a:pt x="563" y="0"/>
                      <a:pt x="517" y="16"/>
                      <a:pt x="487" y="46"/>
                    </a:cubicBezTo>
                    <a:cubicBezTo>
                      <a:pt x="335" y="168"/>
                      <a:pt x="0" y="228"/>
                      <a:pt x="183" y="532"/>
                    </a:cubicBezTo>
                    <a:cubicBezTo>
                      <a:pt x="263" y="666"/>
                      <a:pt x="320" y="847"/>
                      <a:pt x="477" y="847"/>
                    </a:cubicBezTo>
                    <a:cubicBezTo>
                      <a:pt x="499" y="847"/>
                      <a:pt x="522" y="844"/>
                      <a:pt x="547" y="836"/>
                    </a:cubicBezTo>
                    <a:cubicBezTo>
                      <a:pt x="851" y="775"/>
                      <a:pt x="608" y="502"/>
                      <a:pt x="699" y="350"/>
                    </a:cubicBezTo>
                    <a:cubicBezTo>
                      <a:pt x="821" y="198"/>
                      <a:pt x="821" y="137"/>
                      <a:pt x="730" y="46"/>
                    </a:cubicBezTo>
                    <a:cubicBezTo>
                      <a:pt x="699" y="16"/>
                      <a:pt x="654" y="0"/>
                      <a:pt x="60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7" name="Google Shape;5384;p49"/>
              <p:cNvSpPr/>
              <p:nvPr/>
            </p:nvSpPr>
            <p:spPr>
              <a:xfrm>
                <a:off x="809940" y="298213"/>
                <a:ext cx="21470" cy="24803"/>
              </a:xfrm>
              <a:custGeom>
                <a:avLst/>
                <a:gdLst/>
                <a:ahLst/>
                <a:cxnLst/>
                <a:rect l="l" t="t" r="r" b="b"/>
                <a:pathLst>
                  <a:path w="760" h="878" extrusionOk="0">
                    <a:moveTo>
                      <a:pt x="583" y="1"/>
                    </a:moveTo>
                    <a:cubicBezTo>
                      <a:pt x="537" y="1"/>
                      <a:pt x="492" y="18"/>
                      <a:pt x="456" y="54"/>
                    </a:cubicBezTo>
                    <a:cubicBezTo>
                      <a:pt x="274" y="175"/>
                      <a:pt x="0" y="266"/>
                      <a:pt x="182" y="570"/>
                    </a:cubicBezTo>
                    <a:cubicBezTo>
                      <a:pt x="268" y="684"/>
                      <a:pt x="300" y="877"/>
                      <a:pt x="527" y="877"/>
                    </a:cubicBezTo>
                    <a:cubicBezTo>
                      <a:pt x="543" y="877"/>
                      <a:pt x="560" y="876"/>
                      <a:pt x="578" y="874"/>
                    </a:cubicBezTo>
                    <a:cubicBezTo>
                      <a:pt x="699" y="631"/>
                      <a:pt x="760" y="358"/>
                      <a:pt x="760" y="114"/>
                    </a:cubicBezTo>
                    <a:cubicBezTo>
                      <a:pt x="723" y="41"/>
                      <a:pt x="653" y="1"/>
                      <a:pt x="58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8" name="Google Shape;5385;p49"/>
              <p:cNvSpPr/>
              <p:nvPr/>
            </p:nvSpPr>
            <p:spPr>
              <a:xfrm>
                <a:off x="489645" y="928887"/>
                <a:ext cx="23222" cy="2429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60" extrusionOk="0">
                    <a:moveTo>
                      <a:pt x="559" y="0"/>
                    </a:moveTo>
                    <a:cubicBezTo>
                      <a:pt x="477" y="0"/>
                      <a:pt x="398" y="57"/>
                      <a:pt x="335" y="100"/>
                    </a:cubicBezTo>
                    <a:cubicBezTo>
                      <a:pt x="244" y="161"/>
                      <a:pt x="0" y="282"/>
                      <a:pt x="122" y="465"/>
                    </a:cubicBezTo>
                    <a:cubicBezTo>
                      <a:pt x="213" y="677"/>
                      <a:pt x="274" y="860"/>
                      <a:pt x="517" y="860"/>
                    </a:cubicBezTo>
                    <a:cubicBezTo>
                      <a:pt x="760" y="738"/>
                      <a:pt x="548" y="525"/>
                      <a:pt x="639" y="404"/>
                    </a:cubicBezTo>
                    <a:cubicBezTo>
                      <a:pt x="730" y="252"/>
                      <a:pt x="821" y="161"/>
                      <a:pt x="669" y="39"/>
                    </a:cubicBezTo>
                    <a:cubicBezTo>
                      <a:pt x="632" y="11"/>
                      <a:pt x="595" y="0"/>
                      <a:pt x="559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9" name="Google Shape;5386;p49"/>
              <p:cNvSpPr/>
              <p:nvPr/>
            </p:nvSpPr>
            <p:spPr>
              <a:xfrm>
                <a:off x="779882" y="663312"/>
                <a:ext cx="23193" cy="16102"/>
              </a:xfrm>
              <a:custGeom>
                <a:avLst/>
                <a:gdLst/>
                <a:ahLst/>
                <a:cxnLst/>
                <a:rect l="l" t="t" r="r" b="b"/>
                <a:pathLst>
                  <a:path w="821" h="570" extrusionOk="0">
                    <a:moveTo>
                      <a:pt x="575" y="0"/>
                    </a:moveTo>
                    <a:cubicBezTo>
                      <a:pt x="469" y="0"/>
                      <a:pt x="379" y="106"/>
                      <a:pt x="274" y="169"/>
                    </a:cubicBezTo>
                    <a:cubicBezTo>
                      <a:pt x="152" y="230"/>
                      <a:pt x="0" y="352"/>
                      <a:pt x="152" y="504"/>
                    </a:cubicBezTo>
                    <a:cubicBezTo>
                      <a:pt x="190" y="551"/>
                      <a:pt x="235" y="569"/>
                      <a:pt x="282" y="569"/>
                    </a:cubicBezTo>
                    <a:cubicBezTo>
                      <a:pt x="385" y="569"/>
                      <a:pt x="504" y="485"/>
                      <a:pt x="608" y="443"/>
                    </a:cubicBezTo>
                    <a:cubicBezTo>
                      <a:pt x="760" y="352"/>
                      <a:pt x="821" y="261"/>
                      <a:pt x="730" y="78"/>
                    </a:cubicBezTo>
                    <a:cubicBezTo>
                      <a:pt x="673" y="22"/>
                      <a:pt x="622" y="0"/>
                      <a:pt x="57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0" name="Google Shape;5387;p49"/>
              <p:cNvSpPr/>
              <p:nvPr/>
            </p:nvSpPr>
            <p:spPr>
              <a:xfrm>
                <a:off x="533432" y="375250"/>
                <a:ext cx="20651" cy="26668"/>
              </a:xfrm>
              <a:custGeom>
                <a:avLst/>
                <a:gdLst/>
                <a:ahLst/>
                <a:cxnLst/>
                <a:rect l="l" t="t" r="r" b="b"/>
                <a:pathLst>
                  <a:path w="731" h="944" extrusionOk="0">
                    <a:moveTo>
                      <a:pt x="495" y="0"/>
                    </a:moveTo>
                    <a:cubicBezTo>
                      <a:pt x="454" y="0"/>
                      <a:pt x="410" y="10"/>
                      <a:pt x="365" y="32"/>
                    </a:cubicBezTo>
                    <a:cubicBezTo>
                      <a:pt x="1" y="153"/>
                      <a:pt x="1" y="305"/>
                      <a:pt x="274" y="944"/>
                    </a:cubicBezTo>
                    <a:cubicBezTo>
                      <a:pt x="289" y="929"/>
                      <a:pt x="312" y="921"/>
                      <a:pt x="335" y="921"/>
                    </a:cubicBezTo>
                    <a:cubicBezTo>
                      <a:pt x="358" y="921"/>
                      <a:pt x="381" y="929"/>
                      <a:pt x="396" y="944"/>
                    </a:cubicBezTo>
                    <a:cubicBezTo>
                      <a:pt x="730" y="792"/>
                      <a:pt x="517" y="427"/>
                      <a:pt x="669" y="184"/>
                    </a:cubicBezTo>
                    <a:cubicBezTo>
                      <a:pt x="715" y="92"/>
                      <a:pt x="622" y="0"/>
                      <a:pt x="49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1" name="Google Shape;5388;p49"/>
              <p:cNvSpPr/>
              <p:nvPr/>
            </p:nvSpPr>
            <p:spPr>
              <a:xfrm>
                <a:off x="435547" y="1016517"/>
                <a:ext cx="22346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577" extrusionOk="0">
                    <a:moveTo>
                      <a:pt x="518" y="1"/>
                    </a:moveTo>
                    <a:cubicBezTo>
                      <a:pt x="383" y="1"/>
                      <a:pt x="296" y="148"/>
                      <a:pt x="153" y="220"/>
                    </a:cubicBezTo>
                    <a:cubicBezTo>
                      <a:pt x="61" y="311"/>
                      <a:pt x="1" y="433"/>
                      <a:pt x="122" y="524"/>
                    </a:cubicBezTo>
                    <a:cubicBezTo>
                      <a:pt x="182" y="561"/>
                      <a:pt x="236" y="576"/>
                      <a:pt x="286" y="576"/>
                    </a:cubicBezTo>
                    <a:cubicBezTo>
                      <a:pt x="438" y="576"/>
                      <a:pt x="547" y="433"/>
                      <a:pt x="639" y="341"/>
                    </a:cubicBezTo>
                    <a:cubicBezTo>
                      <a:pt x="791" y="220"/>
                      <a:pt x="760" y="159"/>
                      <a:pt x="639" y="37"/>
                    </a:cubicBezTo>
                    <a:cubicBezTo>
                      <a:pt x="594" y="12"/>
                      <a:pt x="554" y="1"/>
                      <a:pt x="51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2" name="Google Shape;5389;p49"/>
              <p:cNvSpPr/>
              <p:nvPr/>
            </p:nvSpPr>
            <p:spPr>
              <a:xfrm>
                <a:off x="491368" y="366690"/>
                <a:ext cx="17204" cy="24916"/>
              </a:xfrm>
              <a:custGeom>
                <a:avLst/>
                <a:gdLst/>
                <a:ahLst/>
                <a:cxnLst/>
                <a:rect l="l" t="t" r="r" b="b"/>
                <a:pathLst>
                  <a:path w="609" h="882" extrusionOk="0">
                    <a:moveTo>
                      <a:pt x="426" y="1"/>
                    </a:moveTo>
                    <a:cubicBezTo>
                      <a:pt x="304" y="31"/>
                      <a:pt x="183" y="122"/>
                      <a:pt x="274" y="244"/>
                    </a:cubicBezTo>
                    <a:cubicBezTo>
                      <a:pt x="395" y="456"/>
                      <a:pt x="0" y="669"/>
                      <a:pt x="274" y="882"/>
                    </a:cubicBezTo>
                    <a:lnTo>
                      <a:pt x="426" y="882"/>
                    </a:lnTo>
                    <a:cubicBezTo>
                      <a:pt x="487" y="608"/>
                      <a:pt x="547" y="365"/>
                      <a:pt x="608" y="122"/>
                    </a:cubicBezTo>
                    <a:cubicBezTo>
                      <a:pt x="547" y="61"/>
                      <a:pt x="487" y="1"/>
                      <a:pt x="42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3" name="Google Shape;5390;p49"/>
              <p:cNvSpPr/>
              <p:nvPr/>
            </p:nvSpPr>
            <p:spPr>
              <a:xfrm>
                <a:off x="863162" y="253353"/>
                <a:ext cx="7769" cy="2006"/>
              </a:xfrm>
              <a:custGeom>
                <a:avLst/>
                <a:gdLst/>
                <a:ahLst/>
                <a:cxnLst/>
                <a:rect l="l" t="t" r="r" b="b"/>
                <a:pathLst>
                  <a:path w="275" h="71" extrusionOk="0">
                    <a:moveTo>
                      <a:pt x="1" y="0"/>
                    </a:moveTo>
                    <a:cubicBezTo>
                      <a:pt x="36" y="35"/>
                      <a:pt x="81" y="71"/>
                      <a:pt x="136" y="71"/>
                    </a:cubicBezTo>
                    <a:cubicBezTo>
                      <a:pt x="177" y="71"/>
                      <a:pt x="223" y="52"/>
                      <a:pt x="27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4" name="Google Shape;5391;p49"/>
              <p:cNvSpPr/>
              <p:nvPr/>
            </p:nvSpPr>
            <p:spPr>
              <a:xfrm>
                <a:off x="533432" y="942701"/>
                <a:ext cx="1977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646" extrusionOk="0">
                    <a:moveTo>
                      <a:pt x="278" y="1"/>
                    </a:moveTo>
                    <a:cubicBezTo>
                      <a:pt x="241" y="1"/>
                      <a:pt x="200" y="19"/>
                      <a:pt x="153" y="67"/>
                    </a:cubicBezTo>
                    <a:cubicBezTo>
                      <a:pt x="1" y="188"/>
                      <a:pt x="153" y="340"/>
                      <a:pt x="213" y="462"/>
                    </a:cubicBezTo>
                    <a:cubicBezTo>
                      <a:pt x="282" y="554"/>
                      <a:pt x="369" y="646"/>
                      <a:pt x="459" y="646"/>
                    </a:cubicBezTo>
                    <a:cubicBezTo>
                      <a:pt x="488" y="646"/>
                      <a:pt x="518" y="636"/>
                      <a:pt x="548" y="614"/>
                    </a:cubicBezTo>
                    <a:cubicBezTo>
                      <a:pt x="700" y="523"/>
                      <a:pt x="639" y="340"/>
                      <a:pt x="517" y="219"/>
                    </a:cubicBezTo>
                    <a:cubicBezTo>
                      <a:pt x="450" y="151"/>
                      <a:pt x="382" y="1"/>
                      <a:pt x="27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5" name="Google Shape;5392;p49"/>
              <p:cNvSpPr/>
              <p:nvPr/>
            </p:nvSpPr>
            <p:spPr>
              <a:xfrm>
                <a:off x="806493" y="365899"/>
                <a:ext cx="21498" cy="1517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537" extrusionOk="0">
                    <a:moveTo>
                      <a:pt x="540" y="1"/>
                    </a:moveTo>
                    <a:cubicBezTo>
                      <a:pt x="383" y="1"/>
                      <a:pt x="249" y="121"/>
                      <a:pt x="152" y="241"/>
                    </a:cubicBezTo>
                    <a:cubicBezTo>
                      <a:pt x="61" y="302"/>
                      <a:pt x="1" y="454"/>
                      <a:pt x="183" y="515"/>
                    </a:cubicBezTo>
                    <a:cubicBezTo>
                      <a:pt x="224" y="530"/>
                      <a:pt x="261" y="537"/>
                      <a:pt x="296" y="537"/>
                    </a:cubicBezTo>
                    <a:cubicBezTo>
                      <a:pt x="468" y="537"/>
                      <a:pt x="573" y="373"/>
                      <a:pt x="700" y="272"/>
                    </a:cubicBezTo>
                    <a:cubicBezTo>
                      <a:pt x="760" y="181"/>
                      <a:pt x="730" y="89"/>
                      <a:pt x="669" y="29"/>
                    </a:cubicBezTo>
                    <a:cubicBezTo>
                      <a:pt x="625" y="9"/>
                      <a:pt x="581" y="1"/>
                      <a:pt x="54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6" name="Google Shape;5393;p49"/>
              <p:cNvSpPr/>
              <p:nvPr/>
            </p:nvSpPr>
            <p:spPr>
              <a:xfrm>
                <a:off x="575524" y="421325"/>
                <a:ext cx="24916" cy="1655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586" extrusionOk="0">
                    <a:moveTo>
                      <a:pt x="596" y="1"/>
                    </a:moveTo>
                    <a:cubicBezTo>
                      <a:pt x="507" y="1"/>
                      <a:pt x="414" y="74"/>
                      <a:pt x="334" y="133"/>
                    </a:cubicBezTo>
                    <a:cubicBezTo>
                      <a:pt x="213" y="194"/>
                      <a:pt x="0" y="316"/>
                      <a:pt x="152" y="498"/>
                    </a:cubicBezTo>
                    <a:cubicBezTo>
                      <a:pt x="195" y="562"/>
                      <a:pt x="241" y="585"/>
                      <a:pt x="289" y="585"/>
                    </a:cubicBezTo>
                    <a:cubicBezTo>
                      <a:pt x="377" y="585"/>
                      <a:pt x="468" y="507"/>
                      <a:pt x="547" y="468"/>
                    </a:cubicBezTo>
                    <a:cubicBezTo>
                      <a:pt x="638" y="346"/>
                      <a:pt x="882" y="285"/>
                      <a:pt x="730" y="73"/>
                    </a:cubicBezTo>
                    <a:cubicBezTo>
                      <a:pt x="688" y="20"/>
                      <a:pt x="643" y="1"/>
                      <a:pt x="59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7" name="Google Shape;5394;p49"/>
              <p:cNvSpPr/>
              <p:nvPr/>
            </p:nvSpPr>
            <p:spPr>
              <a:xfrm>
                <a:off x="912966" y="519521"/>
                <a:ext cx="23222" cy="18193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44" extrusionOk="0">
                    <a:moveTo>
                      <a:pt x="669" y="1"/>
                    </a:moveTo>
                    <a:lnTo>
                      <a:pt x="335" y="153"/>
                    </a:lnTo>
                    <a:cubicBezTo>
                      <a:pt x="244" y="274"/>
                      <a:pt x="1" y="366"/>
                      <a:pt x="183" y="578"/>
                    </a:cubicBezTo>
                    <a:cubicBezTo>
                      <a:pt x="221" y="626"/>
                      <a:pt x="259" y="644"/>
                      <a:pt x="298" y="644"/>
                    </a:cubicBezTo>
                    <a:cubicBezTo>
                      <a:pt x="381" y="644"/>
                      <a:pt x="464" y="559"/>
                      <a:pt x="548" y="518"/>
                    </a:cubicBezTo>
                    <a:cubicBezTo>
                      <a:pt x="669" y="457"/>
                      <a:pt x="730" y="366"/>
                      <a:pt x="821" y="274"/>
                    </a:cubicBezTo>
                    <a:lnTo>
                      <a:pt x="669" y="1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8" name="Google Shape;5395;p49"/>
              <p:cNvSpPr/>
              <p:nvPr/>
            </p:nvSpPr>
            <p:spPr>
              <a:xfrm>
                <a:off x="511115" y="326322"/>
                <a:ext cx="20623" cy="25792"/>
              </a:xfrm>
              <a:custGeom>
                <a:avLst/>
                <a:gdLst/>
                <a:ahLst/>
                <a:cxnLst/>
                <a:rect l="l" t="t" r="r" b="b"/>
                <a:pathLst>
                  <a:path w="730" h="913" extrusionOk="0">
                    <a:moveTo>
                      <a:pt x="608" y="1"/>
                    </a:moveTo>
                    <a:cubicBezTo>
                      <a:pt x="548" y="1"/>
                      <a:pt x="487" y="1"/>
                      <a:pt x="426" y="31"/>
                    </a:cubicBezTo>
                    <a:cubicBezTo>
                      <a:pt x="608" y="335"/>
                      <a:pt x="0" y="609"/>
                      <a:pt x="426" y="913"/>
                    </a:cubicBezTo>
                    <a:cubicBezTo>
                      <a:pt x="730" y="730"/>
                      <a:pt x="578" y="366"/>
                      <a:pt x="699" y="92"/>
                    </a:cubicBezTo>
                    <a:cubicBezTo>
                      <a:pt x="699" y="92"/>
                      <a:pt x="639" y="1"/>
                      <a:pt x="60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9" name="Google Shape;5396;p49"/>
              <p:cNvSpPr/>
              <p:nvPr/>
            </p:nvSpPr>
            <p:spPr>
              <a:xfrm>
                <a:off x="443287" y="302281"/>
                <a:ext cx="1723" cy="1751"/>
              </a:xfrm>
              <a:custGeom>
                <a:avLst/>
                <a:gdLst/>
                <a:ahLst/>
                <a:cxnLst/>
                <a:rect l="l" t="t" r="r" b="b"/>
                <a:pathLst>
                  <a:path w="61" h="62" extrusionOk="0">
                    <a:moveTo>
                      <a:pt x="61" y="1"/>
                    </a:moveTo>
                    <a:cubicBezTo>
                      <a:pt x="30" y="31"/>
                      <a:pt x="0" y="31"/>
                      <a:pt x="0" y="62"/>
                    </a:cubicBezTo>
                    <a:lnTo>
                      <a:pt x="31" y="31"/>
                    </a:lnTo>
                    <a:cubicBezTo>
                      <a:pt x="31" y="31"/>
                      <a:pt x="60" y="2"/>
                      <a:pt x="6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0" name="Google Shape;5397;p49"/>
              <p:cNvSpPr/>
              <p:nvPr/>
            </p:nvSpPr>
            <p:spPr>
              <a:xfrm>
                <a:off x="978223" y="433021"/>
                <a:ext cx="12063" cy="1076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1" extrusionOk="0">
                    <a:moveTo>
                      <a:pt x="239" y="1"/>
                    </a:moveTo>
                    <a:cubicBezTo>
                      <a:pt x="199" y="1"/>
                      <a:pt x="158" y="18"/>
                      <a:pt x="122" y="54"/>
                    </a:cubicBezTo>
                    <a:cubicBezTo>
                      <a:pt x="31" y="84"/>
                      <a:pt x="1" y="175"/>
                      <a:pt x="61" y="267"/>
                    </a:cubicBezTo>
                    <a:cubicBezTo>
                      <a:pt x="80" y="340"/>
                      <a:pt x="143" y="380"/>
                      <a:pt x="210" y="380"/>
                    </a:cubicBezTo>
                    <a:cubicBezTo>
                      <a:pt x="254" y="380"/>
                      <a:pt x="299" y="363"/>
                      <a:pt x="335" y="327"/>
                    </a:cubicBezTo>
                    <a:cubicBezTo>
                      <a:pt x="396" y="267"/>
                      <a:pt x="426" y="175"/>
                      <a:pt x="396" y="115"/>
                    </a:cubicBezTo>
                    <a:cubicBezTo>
                      <a:pt x="359" y="41"/>
                      <a:pt x="300" y="1"/>
                      <a:pt x="239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1" name="Google Shape;5398;p49"/>
              <p:cNvSpPr/>
              <p:nvPr/>
            </p:nvSpPr>
            <p:spPr>
              <a:xfrm>
                <a:off x="961047" y="445676"/>
                <a:ext cx="11187" cy="10340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66" extrusionOk="0">
                    <a:moveTo>
                      <a:pt x="183" y="1"/>
                    </a:moveTo>
                    <a:cubicBezTo>
                      <a:pt x="92" y="1"/>
                      <a:pt x="1" y="62"/>
                      <a:pt x="31" y="153"/>
                    </a:cubicBezTo>
                    <a:cubicBezTo>
                      <a:pt x="31" y="305"/>
                      <a:pt x="92" y="366"/>
                      <a:pt x="244" y="366"/>
                    </a:cubicBezTo>
                    <a:cubicBezTo>
                      <a:pt x="335" y="335"/>
                      <a:pt x="396" y="244"/>
                      <a:pt x="365" y="153"/>
                    </a:cubicBezTo>
                    <a:cubicBezTo>
                      <a:pt x="365" y="62"/>
                      <a:pt x="274" y="1"/>
                      <a:pt x="18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2" name="Google Shape;5399;p49"/>
              <p:cNvSpPr/>
              <p:nvPr/>
            </p:nvSpPr>
            <p:spPr>
              <a:xfrm>
                <a:off x="466452" y="785633"/>
                <a:ext cx="11187" cy="10509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72" extrusionOk="0">
                    <a:moveTo>
                      <a:pt x="202" y="1"/>
                    </a:moveTo>
                    <a:cubicBezTo>
                      <a:pt x="148" y="1"/>
                      <a:pt x="99" y="27"/>
                      <a:pt x="62" y="64"/>
                    </a:cubicBezTo>
                    <a:cubicBezTo>
                      <a:pt x="1" y="125"/>
                      <a:pt x="1" y="216"/>
                      <a:pt x="62" y="308"/>
                    </a:cubicBezTo>
                    <a:cubicBezTo>
                      <a:pt x="99" y="345"/>
                      <a:pt x="148" y="371"/>
                      <a:pt x="202" y="371"/>
                    </a:cubicBezTo>
                    <a:cubicBezTo>
                      <a:pt x="235" y="371"/>
                      <a:pt x="270" y="361"/>
                      <a:pt x="305" y="338"/>
                    </a:cubicBezTo>
                    <a:cubicBezTo>
                      <a:pt x="396" y="277"/>
                      <a:pt x="396" y="95"/>
                      <a:pt x="305" y="34"/>
                    </a:cubicBezTo>
                    <a:cubicBezTo>
                      <a:pt x="270" y="11"/>
                      <a:pt x="235" y="1"/>
                      <a:pt x="20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3" name="Google Shape;5400;p49"/>
              <p:cNvSpPr/>
              <p:nvPr/>
            </p:nvSpPr>
            <p:spPr>
              <a:xfrm>
                <a:off x="1070967" y="339175"/>
                <a:ext cx="18927" cy="15481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48" extrusionOk="0">
                    <a:moveTo>
                      <a:pt x="448" y="1"/>
                    </a:moveTo>
                    <a:cubicBezTo>
                      <a:pt x="407" y="1"/>
                      <a:pt x="367" y="11"/>
                      <a:pt x="335" y="32"/>
                    </a:cubicBezTo>
                    <a:cubicBezTo>
                      <a:pt x="183" y="123"/>
                      <a:pt x="0" y="184"/>
                      <a:pt x="31" y="427"/>
                    </a:cubicBezTo>
                    <a:cubicBezTo>
                      <a:pt x="57" y="518"/>
                      <a:pt x="99" y="548"/>
                      <a:pt x="148" y="548"/>
                    </a:cubicBezTo>
                    <a:cubicBezTo>
                      <a:pt x="215" y="548"/>
                      <a:pt x="295" y="493"/>
                      <a:pt x="365" y="458"/>
                    </a:cubicBezTo>
                    <a:cubicBezTo>
                      <a:pt x="517" y="397"/>
                      <a:pt x="669" y="275"/>
                      <a:pt x="639" y="93"/>
                    </a:cubicBezTo>
                    <a:cubicBezTo>
                      <a:pt x="599" y="34"/>
                      <a:pt x="522" y="1"/>
                      <a:pt x="44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4" name="Google Shape;5401;p49"/>
              <p:cNvSpPr/>
              <p:nvPr/>
            </p:nvSpPr>
            <p:spPr>
              <a:xfrm>
                <a:off x="474193" y="573930"/>
                <a:ext cx="12035" cy="1093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87" extrusionOk="0">
                    <a:moveTo>
                      <a:pt x="207" y="0"/>
                    </a:moveTo>
                    <a:cubicBezTo>
                      <a:pt x="178" y="0"/>
                      <a:pt x="147" y="8"/>
                      <a:pt x="122" y="20"/>
                    </a:cubicBezTo>
                    <a:cubicBezTo>
                      <a:pt x="0" y="142"/>
                      <a:pt x="31" y="233"/>
                      <a:pt x="61" y="294"/>
                    </a:cubicBezTo>
                    <a:cubicBezTo>
                      <a:pt x="100" y="353"/>
                      <a:pt x="165" y="386"/>
                      <a:pt x="222" y="386"/>
                    </a:cubicBezTo>
                    <a:cubicBezTo>
                      <a:pt x="254" y="386"/>
                      <a:pt x="283" y="376"/>
                      <a:pt x="304" y="355"/>
                    </a:cubicBezTo>
                    <a:cubicBezTo>
                      <a:pt x="426" y="294"/>
                      <a:pt x="426" y="111"/>
                      <a:pt x="304" y="51"/>
                    </a:cubicBezTo>
                    <a:cubicBezTo>
                      <a:pt x="287" y="15"/>
                      <a:pt x="248" y="0"/>
                      <a:pt x="20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5" name="Google Shape;5402;p49"/>
              <p:cNvSpPr/>
              <p:nvPr/>
            </p:nvSpPr>
            <p:spPr>
              <a:xfrm>
                <a:off x="1284760" y="489915"/>
                <a:ext cx="12063" cy="10791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2" extrusionOk="0">
                    <a:moveTo>
                      <a:pt x="246" y="1"/>
                    </a:moveTo>
                    <a:cubicBezTo>
                      <a:pt x="207" y="1"/>
                      <a:pt x="165" y="14"/>
                      <a:pt x="122" y="46"/>
                    </a:cubicBezTo>
                    <a:cubicBezTo>
                      <a:pt x="31" y="107"/>
                      <a:pt x="1" y="198"/>
                      <a:pt x="62" y="289"/>
                    </a:cubicBezTo>
                    <a:cubicBezTo>
                      <a:pt x="101" y="348"/>
                      <a:pt x="166" y="381"/>
                      <a:pt x="239" y="381"/>
                    </a:cubicBezTo>
                    <a:cubicBezTo>
                      <a:pt x="280" y="381"/>
                      <a:pt x="323" y="371"/>
                      <a:pt x="366" y="350"/>
                    </a:cubicBezTo>
                    <a:cubicBezTo>
                      <a:pt x="426" y="289"/>
                      <a:pt x="426" y="198"/>
                      <a:pt x="396" y="107"/>
                    </a:cubicBezTo>
                    <a:cubicBezTo>
                      <a:pt x="376" y="47"/>
                      <a:pt x="318" y="1"/>
                      <a:pt x="24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6" name="Google Shape;5403;p49"/>
              <p:cNvSpPr/>
              <p:nvPr/>
            </p:nvSpPr>
            <p:spPr>
              <a:xfrm>
                <a:off x="652787" y="388132"/>
                <a:ext cx="12063" cy="1036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67" extrusionOk="0">
                    <a:moveTo>
                      <a:pt x="227" y="0"/>
                    </a:moveTo>
                    <a:cubicBezTo>
                      <a:pt x="191" y="0"/>
                      <a:pt x="155" y="10"/>
                      <a:pt x="122" y="32"/>
                    </a:cubicBezTo>
                    <a:cubicBezTo>
                      <a:pt x="31" y="93"/>
                      <a:pt x="1" y="184"/>
                      <a:pt x="61" y="245"/>
                    </a:cubicBezTo>
                    <a:cubicBezTo>
                      <a:pt x="82" y="326"/>
                      <a:pt x="156" y="366"/>
                      <a:pt x="230" y="366"/>
                    </a:cubicBezTo>
                    <a:cubicBezTo>
                      <a:pt x="267" y="366"/>
                      <a:pt x="305" y="356"/>
                      <a:pt x="335" y="336"/>
                    </a:cubicBezTo>
                    <a:cubicBezTo>
                      <a:pt x="396" y="275"/>
                      <a:pt x="426" y="184"/>
                      <a:pt x="396" y="93"/>
                    </a:cubicBezTo>
                    <a:cubicBezTo>
                      <a:pt x="357" y="34"/>
                      <a:pt x="292" y="0"/>
                      <a:pt x="22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7" name="Google Shape;5404;p49"/>
              <p:cNvSpPr/>
              <p:nvPr/>
            </p:nvSpPr>
            <p:spPr>
              <a:xfrm>
                <a:off x="479334" y="544663"/>
                <a:ext cx="12910" cy="11074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2" extrusionOk="0">
                    <a:moveTo>
                      <a:pt x="219" y="0"/>
                    </a:moveTo>
                    <a:cubicBezTo>
                      <a:pt x="173" y="0"/>
                      <a:pt x="128" y="17"/>
                      <a:pt x="92" y="53"/>
                    </a:cubicBezTo>
                    <a:cubicBezTo>
                      <a:pt x="31" y="114"/>
                      <a:pt x="1" y="205"/>
                      <a:pt x="62" y="296"/>
                    </a:cubicBezTo>
                    <a:cubicBezTo>
                      <a:pt x="110" y="362"/>
                      <a:pt x="159" y="392"/>
                      <a:pt x="213" y="392"/>
                    </a:cubicBezTo>
                    <a:cubicBezTo>
                      <a:pt x="259" y="392"/>
                      <a:pt x="309" y="369"/>
                      <a:pt x="365" y="327"/>
                    </a:cubicBezTo>
                    <a:cubicBezTo>
                      <a:pt x="426" y="266"/>
                      <a:pt x="457" y="175"/>
                      <a:pt x="396" y="114"/>
                    </a:cubicBezTo>
                    <a:cubicBezTo>
                      <a:pt x="359" y="40"/>
                      <a:pt x="289" y="0"/>
                      <a:pt x="219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8" name="Google Shape;5405;p49"/>
              <p:cNvSpPr/>
              <p:nvPr/>
            </p:nvSpPr>
            <p:spPr>
              <a:xfrm>
                <a:off x="989382" y="449914"/>
                <a:ext cx="12910" cy="11328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01" extrusionOk="0">
                    <a:moveTo>
                      <a:pt x="242" y="0"/>
                    </a:moveTo>
                    <a:cubicBezTo>
                      <a:pt x="208" y="0"/>
                      <a:pt x="176" y="10"/>
                      <a:pt x="153" y="33"/>
                    </a:cubicBezTo>
                    <a:cubicBezTo>
                      <a:pt x="31" y="94"/>
                      <a:pt x="1" y="246"/>
                      <a:pt x="92" y="337"/>
                    </a:cubicBezTo>
                    <a:cubicBezTo>
                      <a:pt x="130" y="375"/>
                      <a:pt x="179" y="401"/>
                      <a:pt x="232" y="401"/>
                    </a:cubicBezTo>
                    <a:cubicBezTo>
                      <a:pt x="265" y="401"/>
                      <a:pt x="300" y="391"/>
                      <a:pt x="335" y="368"/>
                    </a:cubicBezTo>
                    <a:cubicBezTo>
                      <a:pt x="426" y="307"/>
                      <a:pt x="457" y="155"/>
                      <a:pt x="396" y="64"/>
                    </a:cubicBezTo>
                    <a:cubicBezTo>
                      <a:pt x="358" y="26"/>
                      <a:pt x="298" y="0"/>
                      <a:pt x="24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9" name="Google Shape;5406;p49"/>
              <p:cNvSpPr/>
              <p:nvPr/>
            </p:nvSpPr>
            <p:spPr>
              <a:xfrm>
                <a:off x="537726" y="798910"/>
                <a:ext cx="21498" cy="1915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78" extrusionOk="0">
                    <a:moveTo>
                      <a:pt x="283" y="1"/>
                    </a:moveTo>
                    <a:cubicBezTo>
                      <a:pt x="247" y="1"/>
                      <a:pt x="205" y="16"/>
                      <a:pt x="153" y="50"/>
                    </a:cubicBezTo>
                    <a:cubicBezTo>
                      <a:pt x="1" y="172"/>
                      <a:pt x="153" y="324"/>
                      <a:pt x="213" y="476"/>
                    </a:cubicBezTo>
                    <a:cubicBezTo>
                      <a:pt x="257" y="584"/>
                      <a:pt x="331" y="677"/>
                      <a:pt x="426" y="677"/>
                    </a:cubicBezTo>
                    <a:cubicBezTo>
                      <a:pt x="463" y="677"/>
                      <a:pt x="504" y="663"/>
                      <a:pt x="548" y="628"/>
                    </a:cubicBezTo>
                    <a:cubicBezTo>
                      <a:pt x="761" y="476"/>
                      <a:pt x="578" y="324"/>
                      <a:pt x="487" y="202"/>
                    </a:cubicBezTo>
                    <a:cubicBezTo>
                      <a:pt x="422" y="94"/>
                      <a:pt x="372" y="1"/>
                      <a:pt x="28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0" name="Google Shape;5407;p49"/>
              <p:cNvSpPr/>
              <p:nvPr/>
            </p:nvSpPr>
            <p:spPr>
              <a:xfrm>
                <a:off x="632193" y="733569"/>
                <a:ext cx="20623" cy="1875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664" extrusionOk="0">
                    <a:moveTo>
                      <a:pt x="345" y="0"/>
                    </a:moveTo>
                    <a:cubicBezTo>
                      <a:pt x="309" y="0"/>
                      <a:pt x="265" y="16"/>
                      <a:pt x="213" y="53"/>
                    </a:cubicBezTo>
                    <a:cubicBezTo>
                      <a:pt x="0" y="144"/>
                      <a:pt x="122" y="296"/>
                      <a:pt x="213" y="388"/>
                    </a:cubicBezTo>
                    <a:cubicBezTo>
                      <a:pt x="262" y="486"/>
                      <a:pt x="311" y="664"/>
                      <a:pt x="457" y="664"/>
                    </a:cubicBezTo>
                    <a:cubicBezTo>
                      <a:pt x="491" y="664"/>
                      <a:pt x="531" y="654"/>
                      <a:pt x="578" y="631"/>
                    </a:cubicBezTo>
                    <a:cubicBezTo>
                      <a:pt x="730" y="509"/>
                      <a:pt x="669" y="388"/>
                      <a:pt x="578" y="236"/>
                    </a:cubicBezTo>
                    <a:cubicBezTo>
                      <a:pt x="509" y="144"/>
                      <a:pt x="457" y="0"/>
                      <a:pt x="34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1" name="Google Shape;5408;p49"/>
              <p:cNvSpPr/>
              <p:nvPr/>
            </p:nvSpPr>
            <p:spPr>
              <a:xfrm>
                <a:off x="995399" y="497176"/>
                <a:ext cx="12910" cy="10452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70" extrusionOk="0">
                    <a:moveTo>
                      <a:pt x="248" y="0"/>
                    </a:moveTo>
                    <a:cubicBezTo>
                      <a:pt x="217" y="0"/>
                      <a:pt x="185" y="11"/>
                      <a:pt x="153" y="32"/>
                    </a:cubicBezTo>
                    <a:cubicBezTo>
                      <a:pt x="31" y="62"/>
                      <a:pt x="1" y="245"/>
                      <a:pt x="122" y="306"/>
                    </a:cubicBezTo>
                    <a:cubicBezTo>
                      <a:pt x="141" y="343"/>
                      <a:pt x="183" y="369"/>
                      <a:pt x="234" y="369"/>
                    </a:cubicBezTo>
                    <a:cubicBezTo>
                      <a:pt x="265" y="369"/>
                      <a:pt x="300" y="359"/>
                      <a:pt x="335" y="336"/>
                    </a:cubicBezTo>
                    <a:cubicBezTo>
                      <a:pt x="426" y="275"/>
                      <a:pt x="456" y="184"/>
                      <a:pt x="396" y="93"/>
                    </a:cubicBezTo>
                    <a:cubicBezTo>
                      <a:pt x="356" y="34"/>
                      <a:pt x="305" y="0"/>
                      <a:pt x="24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2" name="Google Shape;5409;p49"/>
              <p:cNvSpPr/>
              <p:nvPr/>
            </p:nvSpPr>
            <p:spPr>
              <a:xfrm>
                <a:off x="924125" y="559381"/>
                <a:ext cx="11187" cy="10114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58" extrusionOk="0">
                    <a:moveTo>
                      <a:pt x="191" y="0"/>
                    </a:moveTo>
                    <a:cubicBezTo>
                      <a:pt x="159" y="0"/>
                      <a:pt x="125" y="7"/>
                      <a:pt x="92" y="19"/>
                    </a:cubicBezTo>
                    <a:cubicBezTo>
                      <a:pt x="31" y="79"/>
                      <a:pt x="1" y="171"/>
                      <a:pt x="62" y="262"/>
                    </a:cubicBezTo>
                    <a:cubicBezTo>
                      <a:pt x="94" y="327"/>
                      <a:pt x="144" y="357"/>
                      <a:pt x="198" y="357"/>
                    </a:cubicBezTo>
                    <a:cubicBezTo>
                      <a:pt x="244" y="357"/>
                      <a:pt x="293" y="334"/>
                      <a:pt x="335" y="292"/>
                    </a:cubicBezTo>
                    <a:cubicBezTo>
                      <a:pt x="396" y="231"/>
                      <a:pt x="396" y="110"/>
                      <a:pt x="335" y="79"/>
                    </a:cubicBezTo>
                    <a:cubicBezTo>
                      <a:pt x="297" y="22"/>
                      <a:pt x="246" y="0"/>
                      <a:pt x="19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3" name="Google Shape;5410;p49"/>
              <p:cNvSpPr/>
              <p:nvPr/>
            </p:nvSpPr>
            <p:spPr>
              <a:xfrm>
                <a:off x="839122" y="695573"/>
                <a:ext cx="10340" cy="1031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5" extrusionOk="0">
                    <a:moveTo>
                      <a:pt x="213" y="0"/>
                    </a:moveTo>
                    <a:cubicBezTo>
                      <a:pt x="92" y="0"/>
                      <a:pt x="1" y="91"/>
                      <a:pt x="1" y="213"/>
                    </a:cubicBezTo>
                    <a:cubicBezTo>
                      <a:pt x="1" y="304"/>
                      <a:pt x="92" y="365"/>
                      <a:pt x="183" y="365"/>
                    </a:cubicBezTo>
                    <a:cubicBezTo>
                      <a:pt x="304" y="365"/>
                      <a:pt x="365" y="274"/>
                      <a:pt x="365" y="213"/>
                    </a:cubicBezTo>
                    <a:cubicBezTo>
                      <a:pt x="365" y="61"/>
                      <a:pt x="304" y="0"/>
                      <a:pt x="21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4" name="Google Shape;5411;p49"/>
              <p:cNvSpPr/>
              <p:nvPr/>
            </p:nvSpPr>
            <p:spPr>
              <a:xfrm>
                <a:off x="391760" y="900101"/>
                <a:ext cx="11187" cy="10142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59" extrusionOk="0">
                    <a:moveTo>
                      <a:pt x="193" y="0"/>
                    </a:moveTo>
                    <a:cubicBezTo>
                      <a:pt x="171" y="0"/>
                      <a:pt x="147" y="8"/>
                      <a:pt x="122" y="25"/>
                    </a:cubicBezTo>
                    <a:cubicBezTo>
                      <a:pt x="31" y="55"/>
                      <a:pt x="0" y="146"/>
                      <a:pt x="31" y="237"/>
                    </a:cubicBezTo>
                    <a:cubicBezTo>
                      <a:pt x="51" y="318"/>
                      <a:pt x="125" y="359"/>
                      <a:pt x="200" y="359"/>
                    </a:cubicBezTo>
                    <a:cubicBezTo>
                      <a:pt x="237" y="359"/>
                      <a:pt x="274" y="349"/>
                      <a:pt x="304" y="329"/>
                    </a:cubicBezTo>
                    <a:cubicBezTo>
                      <a:pt x="365" y="268"/>
                      <a:pt x="396" y="177"/>
                      <a:pt x="365" y="116"/>
                    </a:cubicBezTo>
                    <a:cubicBezTo>
                      <a:pt x="299" y="50"/>
                      <a:pt x="249" y="0"/>
                      <a:pt x="19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5" name="Google Shape;5412;p49"/>
              <p:cNvSpPr/>
              <p:nvPr/>
            </p:nvSpPr>
            <p:spPr>
              <a:xfrm>
                <a:off x="978223" y="471412"/>
                <a:ext cx="12063" cy="9944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52" extrusionOk="0">
                    <a:moveTo>
                      <a:pt x="218" y="1"/>
                    </a:moveTo>
                    <a:cubicBezTo>
                      <a:pt x="187" y="1"/>
                      <a:pt x="155" y="11"/>
                      <a:pt x="122" y="32"/>
                    </a:cubicBezTo>
                    <a:cubicBezTo>
                      <a:pt x="31" y="93"/>
                      <a:pt x="1" y="215"/>
                      <a:pt x="92" y="306"/>
                    </a:cubicBezTo>
                    <a:cubicBezTo>
                      <a:pt x="122" y="336"/>
                      <a:pt x="168" y="351"/>
                      <a:pt x="213" y="351"/>
                    </a:cubicBezTo>
                    <a:cubicBezTo>
                      <a:pt x="259" y="351"/>
                      <a:pt x="305" y="336"/>
                      <a:pt x="335" y="306"/>
                    </a:cubicBezTo>
                    <a:cubicBezTo>
                      <a:pt x="396" y="275"/>
                      <a:pt x="426" y="154"/>
                      <a:pt x="365" y="93"/>
                    </a:cubicBezTo>
                    <a:cubicBezTo>
                      <a:pt x="326" y="34"/>
                      <a:pt x="274" y="1"/>
                      <a:pt x="21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6" name="Google Shape;5413;p49"/>
              <p:cNvSpPr/>
              <p:nvPr/>
            </p:nvSpPr>
            <p:spPr>
              <a:xfrm>
                <a:off x="815929" y="569890"/>
                <a:ext cx="12910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78" extrusionOk="0">
                    <a:moveTo>
                      <a:pt x="243" y="0"/>
                    </a:moveTo>
                    <a:cubicBezTo>
                      <a:pt x="225" y="0"/>
                      <a:pt x="205" y="4"/>
                      <a:pt x="183" y="11"/>
                    </a:cubicBezTo>
                    <a:cubicBezTo>
                      <a:pt x="62" y="42"/>
                      <a:pt x="1" y="194"/>
                      <a:pt x="92" y="285"/>
                    </a:cubicBezTo>
                    <a:cubicBezTo>
                      <a:pt x="112" y="344"/>
                      <a:pt x="169" y="377"/>
                      <a:pt x="224" y="377"/>
                    </a:cubicBezTo>
                    <a:cubicBezTo>
                      <a:pt x="254" y="377"/>
                      <a:pt x="283" y="367"/>
                      <a:pt x="305" y="346"/>
                    </a:cubicBezTo>
                    <a:cubicBezTo>
                      <a:pt x="396" y="285"/>
                      <a:pt x="457" y="224"/>
                      <a:pt x="396" y="133"/>
                    </a:cubicBezTo>
                    <a:cubicBezTo>
                      <a:pt x="350" y="40"/>
                      <a:pt x="303" y="0"/>
                      <a:pt x="24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7" name="Google Shape;5414;p49"/>
              <p:cNvSpPr/>
              <p:nvPr/>
            </p:nvSpPr>
            <p:spPr>
              <a:xfrm>
                <a:off x="930990" y="439829"/>
                <a:ext cx="11215" cy="10311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65" extrusionOk="0">
                    <a:moveTo>
                      <a:pt x="183" y="0"/>
                    </a:moveTo>
                    <a:cubicBezTo>
                      <a:pt x="161" y="0"/>
                      <a:pt x="140" y="8"/>
                      <a:pt x="122" y="26"/>
                    </a:cubicBezTo>
                    <a:cubicBezTo>
                      <a:pt x="62" y="86"/>
                      <a:pt x="1" y="178"/>
                      <a:pt x="62" y="269"/>
                    </a:cubicBezTo>
                    <a:cubicBezTo>
                      <a:pt x="78" y="334"/>
                      <a:pt x="129" y="364"/>
                      <a:pt x="187" y="364"/>
                    </a:cubicBezTo>
                    <a:cubicBezTo>
                      <a:pt x="237" y="364"/>
                      <a:pt x="293" y="341"/>
                      <a:pt x="335" y="299"/>
                    </a:cubicBezTo>
                    <a:cubicBezTo>
                      <a:pt x="396" y="269"/>
                      <a:pt x="366" y="147"/>
                      <a:pt x="366" y="86"/>
                    </a:cubicBezTo>
                    <a:cubicBezTo>
                      <a:pt x="301" y="43"/>
                      <a:pt x="237" y="0"/>
                      <a:pt x="18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8" name="Google Shape;5415;p49"/>
              <p:cNvSpPr/>
              <p:nvPr/>
            </p:nvSpPr>
            <p:spPr>
              <a:xfrm>
                <a:off x="889773" y="416156"/>
                <a:ext cx="12063" cy="11102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3" extrusionOk="0">
                    <a:moveTo>
                      <a:pt x="240" y="1"/>
                    </a:moveTo>
                    <a:cubicBezTo>
                      <a:pt x="198" y="1"/>
                      <a:pt x="156" y="26"/>
                      <a:pt x="122" y="43"/>
                    </a:cubicBezTo>
                    <a:cubicBezTo>
                      <a:pt x="31" y="104"/>
                      <a:pt x="1" y="225"/>
                      <a:pt x="92" y="347"/>
                    </a:cubicBezTo>
                    <a:cubicBezTo>
                      <a:pt x="122" y="377"/>
                      <a:pt x="160" y="392"/>
                      <a:pt x="198" y="392"/>
                    </a:cubicBezTo>
                    <a:cubicBezTo>
                      <a:pt x="236" y="392"/>
                      <a:pt x="274" y="377"/>
                      <a:pt x="305" y="347"/>
                    </a:cubicBezTo>
                    <a:cubicBezTo>
                      <a:pt x="426" y="286"/>
                      <a:pt x="426" y="195"/>
                      <a:pt x="335" y="73"/>
                    </a:cubicBezTo>
                    <a:cubicBezTo>
                      <a:pt x="308" y="18"/>
                      <a:pt x="274" y="1"/>
                      <a:pt x="24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9" name="Google Shape;5416;p49"/>
              <p:cNvSpPr/>
              <p:nvPr/>
            </p:nvSpPr>
            <p:spPr>
              <a:xfrm>
                <a:off x="472469" y="665911"/>
                <a:ext cx="1206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4" extrusionOk="0">
                    <a:moveTo>
                      <a:pt x="200" y="0"/>
                    </a:moveTo>
                    <a:cubicBezTo>
                      <a:pt x="163" y="0"/>
                      <a:pt x="125" y="13"/>
                      <a:pt x="92" y="47"/>
                    </a:cubicBezTo>
                    <a:cubicBezTo>
                      <a:pt x="1" y="108"/>
                      <a:pt x="1" y="199"/>
                      <a:pt x="61" y="260"/>
                    </a:cubicBezTo>
                    <a:cubicBezTo>
                      <a:pt x="80" y="333"/>
                      <a:pt x="143" y="374"/>
                      <a:pt x="210" y="374"/>
                    </a:cubicBezTo>
                    <a:cubicBezTo>
                      <a:pt x="254" y="374"/>
                      <a:pt x="299" y="357"/>
                      <a:pt x="335" y="321"/>
                    </a:cubicBezTo>
                    <a:cubicBezTo>
                      <a:pt x="426" y="260"/>
                      <a:pt x="396" y="169"/>
                      <a:pt x="365" y="77"/>
                    </a:cubicBezTo>
                    <a:cubicBezTo>
                      <a:pt x="327" y="39"/>
                      <a:pt x="264" y="0"/>
                      <a:pt x="20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0" name="Google Shape;5417;p49"/>
              <p:cNvSpPr/>
              <p:nvPr/>
            </p:nvSpPr>
            <p:spPr>
              <a:xfrm>
                <a:off x="940453" y="266715"/>
                <a:ext cx="12034" cy="10707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79" extrusionOk="0">
                    <a:moveTo>
                      <a:pt x="203" y="0"/>
                    </a:moveTo>
                    <a:cubicBezTo>
                      <a:pt x="169" y="0"/>
                      <a:pt x="132" y="14"/>
                      <a:pt x="91" y="44"/>
                    </a:cubicBezTo>
                    <a:cubicBezTo>
                      <a:pt x="31" y="105"/>
                      <a:pt x="0" y="196"/>
                      <a:pt x="61" y="257"/>
                    </a:cubicBezTo>
                    <a:cubicBezTo>
                      <a:pt x="81" y="338"/>
                      <a:pt x="156" y="378"/>
                      <a:pt x="230" y="378"/>
                    </a:cubicBezTo>
                    <a:cubicBezTo>
                      <a:pt x="267" y="378"/>
                      <a:pt x="304" y="368"/>
                      <a:pt x="335" y="348"/>
                    </a:cubicBezTo>
                    <a:cubicBezTo>
                      <a:pt x="395" y="287"/>
                      <a:pt x="426" y="196"/>
                      <a:pt x="365" y="135"/>
                    </a:cubicBezTo>
                    <a:cubicBezTo>
                      <a:pt x="324" y="54"/>
                      <a:pt x="270" y="0"/>
                      <a:pt x="20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1" name="Google Shape;5418;p49"/>
              <p:cNvSpPr/>
              <p:nvPr/>
            </p:nvSpPr>
            <p:spPr>
              <a:xfrm>
                <a:off x="641628" y="446524"/>
                <a:ext cx="12910" cy="10424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9" extrusionOk="0">
                    <a:moveTo>
                      <a:pt x="196" y="0"/>
                    </a:moveTo>
                    <a:cubicBezTo>
                      <a:pt x="160" y="0"/>
                      <a:pt x="124" y="10"/>
                      <a:pt x="92" y="32"/>
                    </a:cubicBezTo>
                    <a:cubicBezTo>
                      <a:pt x="1" y="93"/>
                      <a:pt x="1" y="184"/>
                      <a:pt x="61" y="305"/>
                    </a:cubicBezTo>
                    <a:cubicBezTo>
                      <a:pt x="80" y="343"/>
                      <a:pt x="134" y="369"/>
                      <a:pt x="186" y="369"/>
                    </a:cubicBezTo>
                    <a:cubicBezTo>
                      <a:pt x="219" y="369"/>
                      <a:pt x="251" y="359"/>
                      <a:pt x="274" y="336"/>
                    </a:cubicBezTo>
                    <a:cubicBezTo>
                      <a:pt x="365" y="275"/>
                      <a:pt x="456" y="184"/>
                      <a:pt x="365" y="93"/>
                    </a:cubicBezTo>
                    <a:cubicBezTo>
                      <a:pt x="326" y="34"/>
                      <a:pt x="261" y="0"/>
                      <a:pt x="196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2" name="Google Shape;5419;p49"/>
              <p:cNvSpPr/>
              <p:nvPr/>
            </p:nvSpPr>
            <p:spPr>
              <a:xfrm>
                <a:off x="699173" y="343949"/>
                <a:ext cx="12035" cy="10114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58" extrusionOk="0">
                    <a:moveTo>
                      <a:pt x="198" y="0"/>
                    </a:moveTo>
                    <a:cubicBezTo>
                      <a:pt x="160" y="0"/>
                      <a:pt x="122" y="15"/>
                      <a:pt x="91" y="46"/>
                    </a:cubicBezTo>
                    <a:cubicBezTo>
                      <a:pt x="0" y="106"/>
                      <a:pt x="0" y="198"/>
                      <a:pt x="61" y="289"/>
                    </a:cubicBezTo>
                    <a:cubicBezTo>
                      <a:pt x="91" y="334"/>
                      <a:pt x="144" y="357"/>
                      <a:pt x="201" y="357"/>
                    </a:cubicBezTo>
                    <a:cubicBezTo>
                      <a:pt x="258" y="357"/>
                      <a:pt x="319" y="334"/>
                      <a:pt x="365" y="289"/>
                    </a:cubicBezTo>
                    <a:cubicBezTo>
                      <a:pt x="426" y="198"/>
                      <a:pt x="365" y="106"/>
                      <a:pt x="304" y="46"/>
                    </a:cubicBezTo>
                    <a:cubicBezTo>
                      <a:pt x="274" y="15"/>
                      <a:pt x="236" y="0"/>
                      <a:pt x="19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3" name="Google Shape;5420;p49"/>
              <p:cNvSpPr/>
              <p:nvPr/>
            </p:nvSpPr>
            <p:spPr>
              <a:xfrm>
                <a:off x="566936" y="356238"/>
                <a:ext cx="12035" cy="11130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94" extrusionOk="0">
                    <a:moveTo>
                      <a:pt x="238" y="0"/>
                    </a:moveTo>
                    <a:cubicBezTo>
                      <a:pt x="206" y="0"/>
                      <a:pt x="168" y="20"/>
                      <a:pt x="122" y="67"/>
                    </a:cubicBezTo>
                    <a:cubicBezTo>
                      <a:pt x="0" y="158"/>
                      <a:pt x="0" y="188"/>
                      <a:pt x="61" y="279"/>
                    </a:cubicBezTo>
                    <a:cubicBezTo>
                      <a:pt x="79" y="353"/>
                      <a:pt x="142" y="393"/>
                      <a:pt x="209" y="393"/>
                    </a:cubicBezTo>
                    <a:cubicBezTo>
                      <a:pt x="253" y="393"/>
                      <a:pt x="298" y="376"/>
                      <a:pt x="334" y="340"/>
                    </a:cubicBezTo>
                    <a:cubicBezTo>
                      <a:pt x="395" y="310"/>
                      <a:pt x="426" y="219"/>
                      <a:pt x="365" y="127"/>
                    </a:cubicBezTo>
                    <a:cubicBezTo>
                      <a:pt x="327" y="52"/>
                      <a:pt x="290" y="0"/>
                      <a:pt x="23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4" name="Google Shape;5421;p49"/>
              <p:cNvSpPr/>
              <p:nvPr/>
            </p:nvSpPr>
            <p:spPr>
              <a:xfrm>
                <a:off x="508544" y="270613"/>
                <a:ext cx="10311" cy="1022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362" extrusionOk="0">
                    <a:moveTo>
                      <a:pt x="159" y="0"/>
                    </a:moveTo>
                    <a:cubicBezTo>
                      <a:pt x="122" y="0"/>
                      <a:pt x="88" y="17"/>
                      <a:pt x="61" y="58"/>
                    </a:cubicBezTo>
                    <a:cubicBezTo>
                      <a:pt x="0" y="149"/>
                      <a:pt x="0" y="240"/>
                      <a:pt x="31" y="271"/>
                    </a:cubicBezTo>
                    <a:cubicBezTo>
                      <a:pt x="61" y="332"/>
                      <a:pt x="114" y="362"/>
                      <a:pt x="171" y="362"/>
                    </a:cubicBezTo>
                    <a:cubicBezTo>
                      <a:pt x="228" y="362"/>
                      <a:pt x="289" y="332"/>
                      <a:pt x="335" y="271"/>
                    </a:cubicBezTo>
                    <a:cubicBezTo>
                      <a:pt x="365" y="210"/>
                      <a:pt x="365" y="119"/>
                      <a:pt x="304" y="58"/>
                    </a:cubicBezTo>
                    <a:cubicBezTo>
                      <a:pt x="254" y="25"/>
                      <a:pt x="204" y="0"/>
                      <a:pt x="159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5" name="Google Shape;5422;p49"/>
              <p:cNvSpPr/>
              <p:nvPr/>
            </p:nvSpPr>
            <p:spPr>
              <a:xfrm>
                <a:off x="740389" y="813713"/>
                <a:ext cx="12035" cy="1045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70" extrusionOk="0">
                    <a:moveTo>
                      <a:pt x="224" y="1"/>
                    </a:moveTo>
                    <a:cubicBezTo>
                      <a:pt x="179" y="1"/>
                      <a:pt x="132" y="16"/>
                      <a:pt x="91" y="43"/>
                    </a:cubicBezTo>
                    <a:cubicBezTo>
                      <a:pt x="0" y="104"/>
                      <a:pt x="0" y="195"/>
                      <a:pt x="61" y="286"/>
                    </a:cubicBezTo>
                    <a:cubicBezTo>
                      <a:pt x="91" y="347"/>
                      <a:pt x="137" y="370"/>
                      <a:pt x="186" y="370"/>
                    </a:cubicBezTo>
                    <a:cubicBezTo>
                      <a:pt x="236" y="370"/>
                      <a:pt x="289" y="347"/>
                      <a:pt x="334" y="317"/>
                    </a:cubicBezTo>
                    <a:cubicBezTo>
                      <a:pt x="395" y="256"/>
                      <a:pt x="426" y="165"/>
                      <a:pt x="365" y="73"/>
                    </a:cubicBezTo>
                    <a:cubicBezTo>
                      <a:pt x="331" y="23"/>
                      <a:pt x="279" y="1"/>
                      <a:pt x="22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6" name="Google Shape;5423;p49"/>
              <p:cNvSpPr/>
              <p:nvPr/>
            </p:nvSpPr>
            <p:spPr>
              <a:xfrm>
                <a:off x="634764" y="976262"/>
                <a:ext cx="12035" cy="10566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74" extrusionOk="0">
                    <a:moveTo>
                      <a:pt x="225" y="1"/>
                    </a:moveTo>
                    <a:cubicBezTo>
                      <a:pt x="192" y="1"/>
                      <a:pt x="157" y="11"/>
                      <a:pt x="122" y="34"/>
                    </a:cubicBezTo>
                    <a:cubicBezTo>
                      <a:pt x="31" y="64"/>
                      <a:pt x="0" y="186"/>
                      <a:pt x="61" y="247"/>
                    </a:cubicBezTo>
                    <a:cubicBezTo>
                      <a:pt x="118" y="322"/>
                      <a:pt x="174" y="374"/>
                      <a:pt x="237" y="374"/>
                    </a:cubicBezTo>
                    <a:cubicBezTo>
                      <a:pt x="277" y="374"/>
                      <a:pt x="319" y="354"/>
                      <a:pt x="365" y="307"/>
                    </a:cubicBezTo>
                    <a:cubicBezTo>
                      <a:pt x="426" y="247"/>
                      <a:pt x="426" y="125"/>
                      <a:pt x="365" y="64"/>
                    </a:cubicBezTo>
                    <a:cubicBezTo>
                      <a:pt x="328" y="27"/>
                      <a:pt x="278" y="1"/>
                      <a:pt x="225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7" name="Google Shape;5424;p49"/>
              <p:cNvSpPr/>
              <p:nvPr/>
            </p:nvSpPr>
            <p:spPr>
              <a:xfrm>
                <a:off x="1344875" y="462683"/>
                <a:ext cx="17204" cy="17459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8" extrusionOk="0">
                    <a:moveTo>
                      <a:pt x="180" y="0"/>
                    </a:moveTo>
                    <a:cubicBezTo>
                      <a:pt x="101" y="0"/>
                      <a:pt x="39" y="86"/>
                      <a:pt x="1" y="220"/>
                    </a:cubicBezTo>
                    <a:cubicBezTo>
                      <a:pt x="31" y="280"/>
                      <a:pt x="61" y="372"/>
                      <a:pt x="122" y="432"/>
                    </a:cubicBezTo>
                    <a:cubicBezTo>
                      <a:pt x="165" y="518"/>
                      <a:pt x="222" y="618"/>
                      <a:pt x="305" y="618"/>
                    </a:cubicBezTo>
                    <a:cubicBezTo>
                      <a:pt x="341" y="618"/>
                      <a:pt x="381" y="599"/>
                      <a:pt x="426" y="554"/>
                    </a:cubicBezTo>
                    <a:cubicBezTo>
                      <a:pt x="609" y="402"/>
                      <a:pt x="457" y="220"/>
                      <a:pt x="335" y="98"/>
                    </a:cubicBezTo>
                    <a:cubicBezTo>
                      <a:pt x="278" y="30"/>
                      <a:pt x="226" y="0"/>
                      <a:pt x="18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8" name="Google Shape;5425;p49"/>
              <p:cNvSpPr/>
              <p:nvPr/>
            </p:nvSpPr>
            <p:spPr>
              <a:xfrm>
                <a:off x="1157693" y="564692"/>
                <a:ext cx="11950" cy="9238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27" extrusionOk="0">
                    <a:moveTo>
                      <a:pt x="227" y="1"/>
                    </a:moveTo>
                    <a:cubicBezTo>
                      <a:pt x="189" y="1"/>
                      <a:pt x="149" y="16"/>
                      <a:pt x="122" y="43"/>
                    </a:cubicBezTo>
                    <a:cubicBezTo>
                      <a:pt x="31" y="74"/>
                      <a:pt x="0" y="195"/>
                      <a:pt x="61" y="256"/>
                    </a:cubicBezTo>
                    <a:cubicBezTo>
                      <a:pt x="78" y="306"/>
                      <a:pt x="115" y="326"/>
                      <a:pt x="158" y="326"/>
                    </a:cubicBezTo>
                    <a:cubicBezTo>
                      <a:pt x="271" y="326"/>
                      <a:pt x="423" y="184"/>
                      <a:pt x="335" y="74"/>
                    </a:cubicBezTo>
                    <a:cubicBezTo>
                      <a:pt x="318" y="23"/>
                      <a:pt x="274" y="1"/>
                      <a:pt x="22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9" name="Google Shape;5426;p49"/>
              <p:cNvSpPr/>
              <p:nvPr/>
            </p:nvSpPr>
            <p:spPr>
              <a:xfrm>
                <a:off x="1041756" y="581529"/>
                <a:ext cx="11215" cy="10537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73" extrusionOk="0">
                    <a:moveTo>
                      <a:pt x="200" y="1"/>
                    </a:moveTo>
                    <a:cubicBezTo>
                      <a:pt x="174" y="1"/>
                      <a:pt x="147" y="9"/>
                      <a:pt x="123" y="25"/>
                    </a:cubicBezTo>
                    <a:cubicBezTo>
                      <a:pt x="31" y="86"/>
                      <a:pt x="1" y="146"/>
                      <a:pt x="1" y="238"/>
                    </a:cubicBezTo>
                    <a:cubicBezTo>
                      <a:pt x="41" y="319"/>
                      <a:pt x="95" y="373"/>
                      <a:pt x="172" y="373"/>
                    </a:cubicBezTo>
                    <a:cubicBezTo>
                      <a:pt x="210" y="373"/>
                      <a:pt x="254" y="359"/>
                      <a:pt x="305" y="329"/>
                    </a:cubicBezTo>
                    <a:cubicBezTo>
                      <a:pt x="335" y="298"/>
                      <a:pt x="396" y="207"/>
                      <a:pt x="366" y="146"/>
                    </a:cubicBezTo>
                    <a:cubicBezTo>
                      <a:pt x="343" y="57"/>
                      <a:pt x="272" y="1"/>
                      <a:pt x="20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0" name="Google Shape;5427;p49"/>
              <p:cNvSpPr/>
              <p:nvPr/>
            </p:nvSpPr>
            <p:spPr>
              <a:xfrm>
                <a:off x="675980" y="794475"/>
                <a:ext cx="12910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74" extrusionOk="0">
                    <a:moveTo>
                      <a:pt x="217" y="0"/>
                    </a:moveTo>
                    <a:cubicBezTo>
                      <a:pt x="187" y="0"/>
                      <a:pt x="156" y="8"/>
                      <a:pt x="122" y="25"/>
                    </a:cubicBezTo>
                    <a:cubicBezTo>
                      <a:pt x="31" y="86"/>
                      <a:pt x="0" y="177"/>
                      <a:pt x="61" y="268"/>
                    </a:cubicBezTo>
                    <a:cubicBezTo>
                      <a:pt x="101" y="327"/>
                      <a:pt x="153" y="374"/>
                      <a:pt x="219" y="374"/>
                    </a:cubicBezTo>
                    <a:cubicBezTo>
                      <a:pt x="254" y="374"/>
                      <a:pt x="292" y="361"/>
                      <a:pt x="335" y="329"/>
                    </a:cubicBezTo>
                    <a:cubicBezTo>
                      <a:pt x="426" y="268"/>
                      <a:pt x="456" y="207"/>
                      <a:pt x="396" y="116"/>
                    </a:cubicBezTo>
                    <a:cubicBezTo>
                      <a:pt x="352" y="50"/>
                      <a:pt x="292" y="0"/>
                      <a:pt x="21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1" name="Google Shape;5428;p49"/>
              <p:cNvSpPr/>
              <p:nvPr/>
            </p:nvSpPr>
            <p:spPr>
              <a:xfrm>
                <a:off x="450152" y="910892"/>
                <a:ext cx="12035" cy="10537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73" extrusionOk="0">
                    <a:moveTo>
                      <a:pt x="194" y="0"/>
                    </a:moveTo>
                    <a:cubicBezTo>
                      <a:pt x="153" y="0"/>
                      <a:pt x="110" y="19"/>
                      <a:pt x="61" y="68"/>
                    </a:cubicBezTo>
                    <a:cubicBezTo>
                      <a:pt x="31" y="129"/>
                      <a:pt x="0" y="190"/>
                      <a:pt x="31" y="281"/>
                    </a:cubicBezTo>
                    <a:cubicBezTo>
                      <a:pt x="91" y="342"/>
                      <a:pt x="152" y="372"/>
                      <a:pt x="243" y="372"/>
                    </a:cubicBezTo>
                    <a:cubicBezTo>
                      <a:pt x="365" y="342"/>
                      <a:pt x="426" y="220"/>
                      <a:pt x="365" y="99"/>
                    </a:cubicBezTo>
                    <a:cubicBezTo>
                      <a:pt x="310" y="44"/>
                      <a:pt x="256" y="0"/>
                      <a:pt x="19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2" name="Google Shape;5429;p49"/>
              <p:cNvSpPr/>
              <p:nvPr/>
            </p:nvSpPr>
            <p:spPr>
              <a:xfrm>
                <a:off x="779006" y="646503"/>
                <a:ext cx="1206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4" extrusionOk="0">
                    <a:moveTo>
                      <a:pt x="215" y="0"/>
                    </a:moveTo>
                    <a:cubicBezTo>
                      <a:pt x="153" y="0"/>
                      <a:pt x="94" y="31"/>
                      <a:pt x="62" y="96"/>
                    </a:cubicBezTo>
                    <a:cubicBezTo>
                      <a:pt x="1" y="156"/>
                      <a:pt x="1" y="248"/>
                      <a:pt x="62" y="308"/>
                    </a:cubicBezTo>
                    <a:cubicBezTo>
                      <a:pt x="104" y="351"/>
                      <a:pt x="159" y="373"/>
                      <a:pt x="213" y="373"/>
                    </a:cubicBezTo>
                    <a:cubicBezTo>
                      <a:pt x="274" y="373"/>
                      <a:pt x="333" y="343"/>
                      <a:pt x="366" y="278"/>
                    </a:cubicBezTo>
                    <a:cubicBezTo>
                      <a:pt x="426" y="217"/>
                      <a:pt x="426" y="126"/>
                      <a:pt x="366" y="65"/>
                    </a:cubicBezTo>
                    <a:cubicBezTo>
                      <a:pt x="323" y="23"/>
                      <a:pt x="268" y="0"/>
                      <a:pt x="21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3" name="Google Shape;5430;p49"/>
              <p:cNvSpPr/>
              <p:nvPr/>
            </p:nvSpPr>
            <p:spPr>
              <a:xfrm>
                <a:off x="680274" y="370561"/>
                <a:ext cx="10340" cy="9746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5" extrusionOk="0">
                    <a:moveTo>
                      <a:pt x="183" y="0"/>
                    </a:moveTo>
                    <a:cubicBezTo>
                      <a:pt x="137" y="0"/>
                      <a:pt x="92" y="16"/>
                      <a:pt x="61" y="46"/>
                    </a:cubicBezTo>
                    <a:cubicBezTo>
                      <a:pt x="0" y="107"/>
                      <a:pt x="0" y="198"/>
                      <a:pt x="31" y="259"/>
                    </a:cubicBezTo>
                    <a:cubicBezTo>
                      <a:pt x="66" y="312"/>
                      <a:pt x="132" y="344"/>
                      <a:pt x="193" y="344"/>
                    </a:cubicBezTo>
                    <a:cubicBezTo>
                      <a:pt x="237" y="344"/>
                      <a:pt x="279" y="327"/>
                      <a:pt x="304" y="289"/>
                    </a:cubicBezTo>
                    <a:cubicBezTo>
                      <a:pt x="365" y="198"/>
                      <a:pt x="365" y="107"/>
                      <a:pt x="304" y="46"/>
                    </a:cubicBezTo>
                    <a:cubicBezTo>
                      <a:pt x="274" y="16"/>
                      <a:pt x="228" y="0"/>
                      <a:pt x="18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4" name="Google Shape;5431;p49"/>
              <p:cNvSpPr/>
              <p:nvPr/>
            </p:nvSpPr>
            <p:spPr>
              <a:xfrm>
                <a:off x="392607" y="567291"/>
                <a:ext cx="11187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62" extrusionOk="0">
                    <a:moveTo>
                      <a:pt x="217" y="0"/>
                    </a:moveTo>
                    <a:cubicBezTo>
                      <a:pt x="183" y="0"/>
                      <a:pt x="150" y="15"/>
                      <a:pt x="122" y="42"/>
                    </a:cubicBezTo>
                    <a:cubicBezTo>
                      <a:pt x="1" y="103"/>
                      <a:pt x="1" y="255"/>
                      <a:pt x="122" y="316"/>
                    </a:cubicBezTo>
                    <a:cubicBezTo>
                      <a:pt x="153" y="346"/>
                      <a:pt x="191" y="362"/>
                      <a:pt x="229" y="362"/>
                    </a:cubicBezTo>
                    <a:cubicBezTo>
                      <a:pt x="267" y="362"/>
                      <a:pt x="305" y="346"/>
                      <a:pt x="335" y="316"/>
                    </a:cubicBezTo>
                    <a:cubicBezTo>
                      <a:pt x="396" y="225"/>
                      <a:pt x="396" y="134"/>
                      <a:pt x="335" y="73"/>
                    </a:cubicBezTo>
                    <a:cubicBezTo>
                      <a:pt x="302" y="23"/>
                      <a:pt x="259" y="0"/>
                      <a:pt x="21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5" name="Google Shape;5432;p49"/>
              <p:cNvSpPr/>
              <p:nvPr/>
            </p:nvSpPr>
            <p:spPr>
              <a:xfrm>
                <a:off x="541172" y="336944"/>
                <a:ext cx="12035" cy="9549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38" extrusionOk="0">
                    <a:moveTo>
                      <a:pt x="200" y="0"/>
                    </a:moveTo>
                    <a:cubicBezTo>
                      <a:pt x="172" y="0"/>
                      <a:pt x="147" y="7"/>
                      <a:pt x="122" y="20"/>
                    </a:cubicBezTo>
                    <a:cubicBezTo>
                      <a:pt x="0" y="81"/>
                      <a:pt x="0" y="233"/>
                      <a:pt x="122" y="324"/>
                    </a:cubicBezTo>
                    <a:cubicBezTo>
                      <a:pt x="132" y="334"/>
                      <a:pt x="149" y="338"/>
                      <a:pt x="170" y="338"/>
                    </a:cubicBezTo>
                    <a:cubicBezTo>
                      <a:pt x="213" y="338"/>
                      <a:pt x="274" y="324"/>
                      <a:pt x="335" y="324"/>
                    </a:cubicBezTo>
                    <a:cubicBezTo>
                      <a:pt x="365" y="202"/>
                      <a:pt x="426" y="142"/>
                      <a:pt x="335" y="50"/>
                    </a:cubicBezTo>
                    <a:cubicBezTo>
                      <a:pt x="281" y="15"/>
                      <a:pt x="238" y="0"/>
                      <a:pt x="20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6" name="Google Shape;5433;p49"/>
              <p:cNvSpPr/>
              <p:nvPr/>
            </p:nvSpPr>
            <p:spPr>
              <a:xfrm>
                <a:off x="523121" y="352961"/>
                <a:ext cx="904" cy="28"/>
              </a:xfrm>
              <a:custGeom>
                <a:avLst/>
                <a:gdLst/>
                <a:ahLst/>
                <a:cxnLst/>
                <a:rect l="l" t="t" r="r" b="b"/>
                <a:pathLst>
                  <a:path w="32" h="1" extrusionOk="0">
                    <a:moveTo>
                      <a:pt x="1" y="0"/>
                    </a:move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7" name="Google Shape;5434;p49"/>
              <p:cNvSpPr/>
              <p:nvPr/>
            </p:nvSpPr>
            <p:spPr>
              <a:xfrm>
                <a:off x="514533" y="352961"/>
                <a:ext cx="14634" cy="12063"/>
              </a:xfrm>
              <a:custGeom>
                <a:avLst/>
                <a:gdLst/>
                <a:ahLst/>
                <a:cxnLst/>
                <a:rect l="l" t="t" r="r" b="b"/>
                <a:pathLst>
                  <a:path w="518" h="427" extrusionOk="0">
                    <a:moveTo>
                      <a:pt x="305" y="0"/>
                    </a:moveTo>
                    <a:cubicBezTo>
                      <a:pt x="153" y="61"/>
                      <a:pt x="1" y="122"/>
                      <a:pt x="92" y="335"/>
                    </a:cubicBezTo>
                    <a:cubicBezTo>
                      <a:pt x="112" y="393"/>
                      <a:pt x="157" y="427"/>
                      <a:pt x="211" y="427"/>
                    </a:cubicBezTo>
                    <a:cubicBezTo>
                      <a:pt x="240" y="427"/>
                      <a:pt x="273" y="417"/>
                      <a:pt x="305" y="395"/>
                    </a:cubicBezTo>
                    <a:cubicBezTo>
                      <a:pt x="518" y="274"/>
                      <a:pt x="366" y="122"/>
                      <a:pt x="30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8" name="Google Shape;5435;p49"/>
              <p:cNvSpPr/>
              <p:nvPr/>
            </p:nvSpPr>
            <p:spPr>
              <a:xfrm>
                <a:off x="1314761" y="496695"/>
                <a:ext cx="11243" cy="9012"/>
              </a:xfrm>
              <a:custGeom>
                <a:avLst/>
                <a:gdLst/>
                <a:ahLst/>
                <a:cxnLst/>
                <a:rect l="l" t="t" r="r" b="b"/>
                <a:pathLst>
                  <a:path w="398" h="319" extrusionOk="0">
                    <a:moveTo>
                      <a:pt x="231" y="0"/>
                    </a:moveTo>
                    <a:cubicBezTo>
                      <a:pt x="203" y="0"/>
                      <a:pt x="177" y="8"/>
                      <a:pt x="155" y="19"/>
                    </a:cubicBezTo>
                    <a:cubicBezTo>
                      <a:pt x="0" y="70"/>
                      <a:pt x="108" y="319"/>
                      <a:pt x="237" y="319"/>
                    </a:cubicBezTo>
                    <a:cubicBezTo>
                      <a:pt x="260" y="319"/>
                      <a:pt x="284" y="311"/>
                      <a:pt x="307" y="292"/>
                    </a:cubicBezTo>
                    <a:cubicBezTo>
                      <a:pt x="398" y="231"/>
                      <a:pt x="398" y="140"/>
                      <a:pt x="368" y="79"/>
                    </a:cubicBezTo>
                    <a:cubicBezTo>
                      <a:pt x="329" y="22"/>
                      <a:pt x="278" y="0"/>
                      <a:pt x="23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9" name="Google Shape;5436;p49"/>
              <p:cNvSpPr/>
              <p:nvPr/>
            </p:nvSpPr>
            <p:spPr>
              <a:xfrm>
                <a:off x="712026" y="641108"/>
                <a:ext cx="12910" cy="1073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80" extrusionOk="0">
                    <a:moveTo>
                      <a:pt x="314" y="1"/>
                    </a:moveTo>
                    <a:cubicBezTo>
                      <a:pt x="282" y="1"/>
                      <a:pt x="217" y="22"/>
                      <a:pt x="153" y="44"/>
                    </a:cubicBezTo>
                    <a:cubicBezTo>
                      <a:pt x="62" y="44"/>
                      <a:pt x="1" y="135"/>
                      <a:pt x="31" y="226"/>
                    </a:cubicBezTo>
                    <a:cubicBezTo>
                      <a:pt x="77" y="294"/>
                      <a:pt x="123" y="380"/>
                      <a:pt x="207" y="380"/>
                    </a:cubicBezTo>
                    <a:cubicBezTo>
                      <a:pt x="235" y="380"/>
                      <a:pt x="267" y="370"/>
                      <a:pt x="305" y="347"/>
                    </a:cubicBezTo>
                    <a:cubicBezTo>
                      <a:pt x="457" y="256"/>
                      <a:pt x="396" y="195"/>
                      <a:pt x="335" y="13"/>
                    </a:cubicBezTo>
                    <a:cubicBezTo>
                      <a:pt x="335" y="4"/>
                      <a:pt x="328" y="1"/>
                      <a:pt x="31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0" name="Google Shape;5437;p49"/>
              <p:cNvSpPr/>
              <p:nvPr/>
            </p:nvSpPr>
            <p:spPr>
              <a:xfrm>
                <a:off x="399472" y="856850"/>
                <a:ext cx="12063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46" extrusionOk="0">
                    <a:moveTo>
                      <a:pt x="237" y="1"/>
                    </a:moveTo>
                    <a:cubicBezTo>
                      <a:pt x="206" y="1"/>
                      <a:pt x="177" y="5"/>
                      <a:pt x="153" y="5"/>
                    </a:cubicBezTo>
                    <a:cubicBezTo>
                      <a:pt x="62" y="36"/>
                      <a:pt x="1" y="127"/>
                      <a:pt x="62" y="218"/>
                    </a:cubicBezTo>
                    <a:cubicBezTo>
                      <a:pt x="88" y="271"/>
                      <a:pt x="160" y="346"/>
                      <a:pt x="218" y="346"/>
                    </a:cubicBezTo>
                    <a:cubicBezTo>
                      <a:pt x="227" y="346"/>
                      <a:pt x="236" y="344"/>
                      <a:pt x="244" y="340"/>
                    </a:cubicBezTo>
                    <a:cubicBezTo>
                      <a:pt x="366" y="309"/>
                      <a:pt x="426" y="188"/>
                      <a:pt x="366" y="66"/>
                    </a:cubicBezTo>
                    <a:cubicBezTo>
                      <a:pt x="329" y="11"/>
                      <a:pt x="282" y="1"/>
                      <a:pt x="23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1" name="Google Shape;5438;p49"/>
              <p:cNvSpPr/>
              <p:nvPr/>
            </p:nvSpPr>
            <p:spPr>
              <a:xfrm>
                <a:off x="665669" y="557602"/>
                <a:ext cx="12910" cy="1025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3" extrusionOk="0">
                    <a:moveTo>
                      <a:pt x="262" y="1"/>
                    </a:moveTo>
                    <a:cubicBezTo>
                      <a:pt x="228" y="1"/>
                      <a:pt x="190" y="8"/>
                      <a:pt x="153" y="21"/>
                    </a:cubicBezTo>
                    <a:cubicBezTo>
                      <a:pt x="1" y="112"/>
                      <a:pt x="61" y="234"/>
                      <a:pt x="122" y="294"/>
                    </a:cubicBezTo>
                    <a:cubicBezTo>
                      <a:pt x="153" y="340"/>
                      <a:pt x="198" y="363"/>
                      <a:pt x="244" y="363"/>
                    </a:cubicBezTo>
                    <a:cubicBezTo>
                      <a:pt x="289" y="363"/>
                      <a:pt x="335" y="340"/>
                      <a:pt x="365" y="294"/>
                    </a:cubicBezTo>
                    <a:cubicBezTo>
                      <a:pt x="457" y="234"/>
                      <a:pt x="457" y="112"/>
                      <a:pt x="365" y="51"/>
                    </a:cubicBezTo>
                    <a:cubicBezTo>
                      <a:pt x="348" y="16"/>
                      <a:pt x="309" y="1"/>
                      <a:pt x="26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362" name="Google Shape;543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15098">
            <a:off x="-36178" y="400616"/>
            <a:ext cx="1587459" cy="527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5440;p49"/>
          <p:cNvPicPr preferRelativeResize="0"/>
          <p:nvPr/>
        </p:nvPicPr>
        <p:blipFill rotWithShape="1">
          <a:blip r:embed="rId5">
            <a:alphaModFix/>
          </a:blip>
          <a:srcRect l="9807" r="11034" b="14500"/>
          <a:stretch/>
        </p:blipFill>
        <p:spPr>
          <a:xfrm rot="-1325018">
            <a:off x="1383444" y="4059328"/>
            <a:ext cx="1328197" cy="498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1161" flipH="1">
            <a:off x="6997091" y="-909219"/>
            <a:ext cx="2115857" cy="2115857"/>
          </a:xfrm>
          <a:prstGeom prst="rect">
            <a:avLst/>
          </a:prstGeom>
        </p:spPr>
      </p:pic>
      <p:sp>
        <p:nvSpPr>
          <p:cNvPr id="227" name="Subtitle 2"/>
          <p:cNvSpPr txBox="1">
            <a:spLocks/>
          </p:cNvSpPr>
          <p:nvPr/>
        </p:nvSpPr>
        <p:spPr>
          <a:xfrm>
            <a:off x="2927419" y="1992389"/>
            <a:ext cx="5041911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>
              <a:buClr>
                <a:srgbClr val="4BACC6"/>
              </a:buClr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LUYỆN TẬP – SÁNG TẠO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04593" y="2886137"/>
            <a:ext cx="53351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Tạ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o bức tranh in độc bản từ mica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070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56747F-5923-4922-30C8-06B24B3D0795}"/>
              </a:ext>
            </a:extLst>
          </p:cNvPr>
          <p:cNvSpPr txBox="1"/>
          <p:nvPr/>
        </p:nvSpPr>
        <p:spPr>
          <a:xfrm>
            <a:off x="724278" y="1632857"/>
            <a:ext cx="77584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Xác định nội dung cần thể hiện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Vẽ phác hình lên giấy có kích thước nhỏ hơn mặt mica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NL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Chuẩn bị màu, dụng cụ in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NL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Thực hiện theo hướng dẫn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3532" y="441702"/>
            <a:ext cx="53351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" sz="2800" b="1" dirty="0">
                <a:solidFill>
                  <a:schemeClr val="bg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Tạo bức tranh in độc bản từ mica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1" name="Google Shape;5441;p49"/>
          <p:cNvGrpSpPr/>
          <p:nvPr/>
        </p:nvGrpSpPr>
        <p:grpSpPr>
          <a:xfrm>
            <a:off x="8277645" y="3080970"/>
            <a:ext cx="666630" cy="1712510"/>
            <a:chOff x="2719865" y="3322236"/>
            <a:chExt cx="666630" cy="1712510"/>
          </a:xfrm>
        </p:grpSpPr>
        <p:sp>
          <p:nvSpPr>
            <p:cNvPr id="5442" name="Google Shape;5442;p49"/>
            <p:cNvSpPr/>
            <p:nvPr/>
          </p:nvSpPr>
          <p:spPr>
            <a:xfrm rot="5191967">
              <a:off x="2843343" y="4682063"/>
              <a:ext cx="455830" cy="236093"/>
            </a:xfrm>
            <a:custGeom>
              <a:avLst/>
              <a:gdLst/>
              <a:ahLst/>
              <a:cxnLst/>
              <a:rect l="l" t="t" r="r" b="b"/>
              <a:pathLst>
                <a:path w="8138" h="4215" extrusionOk="0">
                  <a:moveTo>
                    <a:pt x="104" y="0"/>
                  </a:moveTo>
                  <a:cubicBezTo>
                    <a:pt x="97" y="0"/>
                    <a:pt x="91" y="1"/>
                    <a:pt x="84" y="4"/>
                  </a:cubicBezTo>
                  <a:cubicBezTo>
                    <a:pt x="34" y="37"/>
                    <a:pt x="0" y="71"/>
                    <a:pt x="17" y="137"/>
                  </a:cubicBezTo>
                  <a:cubicBezTo>
                    <a:pt x="919" y="2744"/>
                    <a:pt x="4913" y="4214"/>
                    <a:pt x="7636" y="4214"/>
                  </a:cubicBezTo>
                  <a:cubicBezTo>
                    <a:pt x="7736" y="4214"/>
                    <a:pt x="7837" y="4199"/>
                    <a:pt x="7922" y="4199"/>
                  </a:cubicBezTo>
                  <a:cubicBezTo>
                    <a:pt x="7965" y="4199"/>
                    <a:pt x="8004" y="4203"/>
                    <a:pt x="8037" y="4214"/>
                  </a:cubicBezTo>
                  <a:cubicBezTo>
                    <a:pt x="8104" y="4214"/>
                    <a:pt x="8137" y="4164"/>
                    <a:pt x="8137" y="4097"/>
                  </a:cubicBezTo>
                  <a:cubicBezTo>
                    <a:pt x="8137" y="4047"/>
                    <a:pt x="8104" y="3997"/>
                    <a:pt x="8037" y="3997"/>
                  </a:cubicBezTo>
                  <a:cubicBezTo>
                    <a:pt x="7896" y="4006"/>
                    <a:pt x="7751" y="4010"/>
                    <a:pt x="7602" y="4010"/>
                  </a:cubicBezTo>
                  <a:cubicBezTo>
                    <a:pt x="4939" y="4010"/>
                    <a:pt x="1071" y="2602"/>
                    <a:pt x="201" y="71"/>
                  </a:cubicBezTo>
                  <a:cubicBezTo>
                    <a:pt x="186" y="42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3" name="Google Shape;5443;p49"/>
            <p:cNvSpPr/>
            <p:nvPr/>
          </p:nvSpPr>
          <p:spPr>
            <a:xfrm rot="5191967">
              <a:off x="3129188" y="4410877"/>
              <a:ext cx="178848" cy="325545"/>
            </a:xfrm>
            <a:custGeom>
              <a:avLst/>
              <a:gdLst/>
              <a:ahLst/>
              <a:cxnLst/>
              <a:rect l="l" t="t" r="r" b="b"/>
              <a:pathLst>
                <a:path w="3193" h="5812" extrusionOk="0">
                  <a:moveTo>
                    <a:pt x="418" y="214"/>
                  </a:moveTo>
                  <a:cubicBezTo>
                    <a:pt x="469" y="214"/>
                    <a:pt x="519" y="248"/>
                    <a:pt x="652" y="248"/>
                  </a:cubicBezTo>
                  <a:cubicBezTo>
                    <a:pt x="987" y="448"/>
                    <a:pt x="1137" y="966"/>
                    <a:pt x="1254" y="1367"/>
                  </a:cubicBezTo>
                  <a:cubicBezTo>
                    <a:pt x="1271" y="1434"/>
                    <a:pt x="1304" y="1501"/>
                    <a:pt x="1321" y="1567"/>
                  </a:cubicBezTo>
                  <a:cubicBezTo>
                    <a:pt x="1438" y="1952"/>
                    <a:pt x="1571" y="2370"/>
                    <a:pt x="1722" y="2737"/>
                  </a:cubicBezTo>
                  <a:cubicBezTo>
                    <a:pt x="1822" y="2988"/>
                    <a:pt x="1905" y="3255"/>
                    <a:pt x="1989" y="3506"/>
                  </a:cubicBezTo>
                  <a:cubicBezTo>
                    <a:pt x="2139" y="4007"/>
                    <a:pt x="2357" y="4475"/>
                    <a:pt x="2724" y="5143"/>
                  </a:cubicBezTo>
                  <a:cubicBezTo>
                    <a:pt x="2741" y="5193"/>
                    <a:pt x="2758" y="5260"/>
                    <a:pt x="2791" y="5327"/>
                  </a:cubicBezTo>
                  <a:cubicBezTo>
                    <a:pt x="2674" y="5243"/>
                    <a:pt x="2557" y="5177"/>
                    <a:pt x="2423" y="5093"/>
                  </a:cubicBezTo>
                  <a:cubicBezTo>
                    <a:pt x="2223" y="4993"/>
                    <a:pt x="2022" y="4876"/>
                    <a:pt x="1855" y="4742"/>
                  </a:cubicBezTo>
                  <a:cubicBezTo>
                    <a:pt x="1354" y="4341"/>
                    <a:pt x="970" y="3823"/>
                    <a:pt x="702" y="3222"/>
                  </a:cubicBezTo>
                  <a:cubicBezTo>
                    <a:pt x="452" y="2687"/>
                    <a:pt x="318" y="2152"/>
                    <a:pt x="285" y="1567"/>
                  </a:cubicBezTo>
                  <a:cubicBezTo>
                    <a:pt x="285" y="1501"/>
                    <a:pt x="268" y="1434"/>
                    <a:pt x="268" y="1367"/>
                  </a:cubicBezTo>
                  <a:cubicBezTo>
                    <a:pt x="251" y="1050"/>
                    <a:pt x="184" y="331"/>
                    <a:pt x="368" y="231"/>
                  </a:cubicBezTo>
                  <a:cubicBezTo>
                    <a:pt x="368" y="214"/>
                    <a:pt x="402" y="214"/>
                    <a:pt x="418" y="214"/>
                  </a:cubicBezTo>
                  <a:close/>
                  <a:moveTo>
                    <a:pt x="458" y="0"/>
                  </a:moveTo>
                  <a:cubicBezTo>
                    <a:pt x="392" y="0"/>
                    <a:pt x="328" y="17"/>
                    <a:pt x="268" y="47"/>
                  </a:cubicBezTo>
                  <a:cubicBezTo>
                    <a:pt x="1" y="214"/>
                    <a:pt x="17" y="749"/>
                    <a:pt x="68" y="1367"/>
                  </a:cubicBezTo>
                  <a:cubicBezTo>
                    <a:pt x="84" y="1434"/>
                    <a:pt x="84" y="1501"/>
                    <a:pt x="84" y="1567"/>
                  </a:cubicBezTo>
                  <a:cubicBezTo>
                    <a:pt x="101" y="2169"/>
                    <a:pt x="251" y="2754"/>
                    <a:pt x="502" y="3305"/>
                  </a:cubicBezTo>
                  <a:cubicBezTo>
                    <a:pt x="753" y="3923"/>
                    <a:pt x="1170" y="4491"/>
                    <a:pt x="1688" y="4909"/>
                  </a:cubicBezTo>
                  <a:cubicBezTo>
                    <a:pt x="1889" y="5060"/>
                    <a:pt x="2089" y="5160"/>
                    <a:pt x="2273" y="5293"/>
                  </a:cubicBezTo>
                  <a:cubicBezTo>
                    <a:pt x="2524" y="5427"/>
                    <a:pt x="2774" y="5594"/>
                    <a:pt x="2992" y="5795"/>
                  </a:cubicBezTo>
                  <a:cubicBezTo>
                    <a:pt x="3008" y="5811"/>
                    <a:pt x="3025" y="5811"/>
                    <a:pt x="3058" y="5811"/>
                  </a:cubicBezTo>
                  <a:cubicBezTo>
                    <a:pt x="3075" y="5811"/>
                    <a:pt x="3092" y="5811"/>
                    <a:pt x="3159" y="5795"/>
                  </a:cubicBezTo>
                  <a:cubicBezTo>
                    <a:pt x="3175" y="5761"/>
                    <a:pt x="3192" y="5694"/>
                    <a:pt x="3175" y="5661"/>
                  </a:cubicBezTo>
                  <a:cubicBezTo>
                    <a:pt x="3042" y="5427"/>
                    <a:pt x="2941" y="5243"/>
                    <a:pt x="2858" y="5060"/>
                  </a:cubicBezTo>
                  <a:cubicBezTo>
                    <a:pt x="2507" y="4358"/>
                    <a:pt x="2273" y="3940"/>
                    <a:pt x="2123" y="3472"/>
                  </a:cubicBezTo>
                  <a:cubicBezTo>
                    <a:pt x="2039" y="3222"/>
                    <a:pt x="1939" y="2938"/>
                    <a:pt x="1855" y="2687"/>
                  </a:cubicBezTo>
                  <a:cubicBezTo>
                    <a:pt x="1738" y="2319"/>
                    <a:pt x="1588" y="1918"/>
                    <a:pt x="1471" y="1517"/>
                  </a:cubicBezTo>
                  <a:cubicBezTo>
                    <a:pt x="1438" y="1467"/>
                    <a:pt x="1421" y="1400"/>
                    <a:pt x="1404" y="1317"/>
                  </a:cubicBezTo>
                  <a:cubicBezTo>
                    <a:pt x="1271" y="882"/>
                    <a:pt x="1103" y="314"/>
                    <a:pt x="719" y="80"/>
                  </a:cubicBezTo>
                  <a:cubicBezTo>
                    <a:pt x="627" y="25"/>
                    <a:pt x="540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4" name="Google Shape;5444;p49"/>
            <p:cNvSpPr/>
            <p:nvPr/>
          </p:nvSpPr>
          <p:spPr>
            <a:xfrm rot="5191967">
              <a:off x="3040571" y="4602746"/>
              <a:ext cx="177896" cy="324817"/>
            </a:xfrm>
            <a:custGeom>
              <a:avLst/>
              <a:gdLst/>
              <a:ahLst/>
              <a:cxnLst/>
              <a:rect l="l" t="t" r="r" b="b"/>
              <a:pathLst>
                <a:path w="3176" h="5799" extrusionOk="0">
                  <a:moveTo>
                    <a:pt x="402" y="201"/>
                  </a:moveTo>
                  <a:cubicBezTo>
                    <a:pt x="452" y="201"/>
                    <a:pt x="519" y="251"/>
                    <a:pt x="602" y="268"/>
                  </a:cubicBezTo>
                  <a:cubicBezTo>
                    <a:pt x="936" y="452"/>
                    <a:pt x="1087" y="986"/>
                    <a:pt x="1204" y="1371"/>
                  </a:cubicBezTo>
                  <a:cubicBezTo>
                    <a:pt x="1237" y="1454"/>
                    <a:pt x="1254" y="1521"/>
                    <a:pt x="1271" y="1588"/>
                  </a:cubicBezTo>
                  <a:cubicBezTo>
                    <a:pt x="1371" y="1955"/>
                    <a:pt x="1521" y="2340"/>
                    <a:pt x="1655" y="2690"/>
                  </a:cubicBezTo>
                  <a:cubicBezTo>
                    <a:pt x="1755" y="2958"/>
                    <a:pt x="1855" y="3259"/>
                    <a:pt x="1939" y="3526"/>
                  </a:cubicBezTo>
                  <a:cubicBezTo>
                    <a:pt x="2106" y="3994"/>
                    <a:pt x="2323" y="4428"/>
                    <a:pt x="2657" y="5080"/>
                  </a:cubicBezTo>
                  <a:lnTo>
                    <a:pt x="2774" y="5330"/>
                  </a:lnTo>
                  <a:cubicBezTo>
                    <a:pt x="2657" y="5247"/>
                    <a:pt x="2524" y="5180"/>
                    <a:pt x="2407" y="5097"/>
                  </a:cubicBezTo>
                  <a:cubicBezTo>
                    <a:pt x="2190" y="4996"/>
                    <a:pt x="2006" y="4863"/>
                    <a:pt x="1839" y="4746"/>
                  </a:cubicBezTo>
                  <a:cubicBezTo>
                    <a:pt x="1337" y="4345"/>
                    <a:pt x="936" y="3810"/>
                    <a:pt x="686" y="3208"/>
                  </a:cubicBezTo>
                  <a:cubicBezTo>
                    <a:pt x="435" y="2690"/>
                    <a:pt x="285" y="2156"/>
                    <a:pt x="268" y="1571"/>
                  </a:cubicBezTo>
                  <a:cubicBezTo>
                    <a:pt x="268" y="1504"/>
                    <a:pt x="251" y="1437"/>
                    <a:pt x="251" y="1354"/>
                  </a:cubicBezTo>
                  <a:cubicBezTo>
                    <a:pt x="235" y="1036"/>
                    <a:pt x="168" y="335"/>
                    <a:pt x="352" y="234"/>
                  </a:cubicBezTo>
                  <a:cubicBezTo>
                    <a:pt x="352" y="201"/>
                    <a:pt x="368" y="201"/>
                    <a:pt x="402" y="201"/>
                  </a:cubicBezTo>
                  <a:close/>
                  <a:moveTo>
                    <a:pt x="437" y="1"/>
                  </a:moveTo>
                  <a:cubicBezTo>
                    <a:pt x="379" y="1"/>
                    <a:pt x="323" y="13"/>
                    <a:pt x="268" y="34"/>
                  </a:cubicBezTo>
                  <a:cubicBezTo>
                    <a:pt x="1" y="201"/>
                    <a:pt x="17" y="752"/>
                    <a:pt x="68" y="1354"/>
                  </a:cubicBezTo>
                  <a:cubicBezTo>
                    <a:pt x="84" y="1437"/>
                    <a:pt x="84" y="1504"/>
                    <a:pt x="84" y="1571"/>
                  </a:cubicBezTo>
                  <a:cubicBezTo>
                    <a:pt x="101" y="2173"/>
                    <a:pt x="251" y="2757"/>
                    <a:pt x="502" y="3292"/>
                  </a:cubicBezTo>
                  <a:cubicBezTo>
                    <a:pt x="753" y="3927"/>
                    <a:pt x="1170" y="4495"/>
                    <a:pt x="1688" y="4913"/>
                  </a:cubicBezTo>
                  <a:cubicBezTo>
                    <a:pt x="1872" y="5046"/>
                    <a:pt x="2089" y="5163"/>
                    <a:pt x="2273" y="5280"/>
                  </a:cubicBezTo>
                  <a:cubicBezTo>
                    <a:pt x="2524" y="5431"/>
                    <a:pt x="2774" y="5598"/>
                    <a:pt x="2992" y="5782"/>
                  </a:cubicBezTo>
                  <a:cubicBezTo>
                    <a:pt x="3008" y="5798"/>
                    <a:pt x="3025" y="5798"/>
                    <a:pt x="3042" y="5798"/>
                  </a:cubicBezTo>
                  <a:cubicBezTo>
                    <a:pt x="3075" y="5798"/>
                    <a:pt x="3092" y="5798"/>
                    <a:pt x="3108" y="5782"/>
                  </a:cubicBezTo>
                  <a:cubicBezTo>
                    <a:pt x="3142" y="5765"/>
                    <a:pt x="3175" y="5698"/>
                    <a:pt x="3142" y="5665"/>
                  </a:cubicBezTo>
                  <a:cubicBezTo>
                    <a:pt x="3025" y="5414"/>
                    <a:pt x="2925" y="5180"/>
                    <a:pt x="2808" y="4996"/>
                  </a:cubicBezTo>
                  <a:cubicBezTo>
                    <a:pt x="2507" y="4345"/>
                    <a:pt x="2290" y="3927"/>
                    <a:pt x="2123" y="3459"/>
                  </a:cubicBezTo>
                  <a:cubicBezTo>
                    <a:pt x="2022" y="3192"/>
                    <a:pt x="1939" y="2908"/>
                    <a:pt x="1839" y="2624"/>
                  </a:cubicBezTo>
                  <a:cubicBezTo>
                    <a:pt x="1705" y="2273"/>
                    <a:pt x="1588" y="1905"/>
                    <a:pt x="1454" y="1521"/>
                  </a:cubicBezTo>
                  <a:cubicBezTo>
                    <a:pt x="1438" y="1454"/>
                    <a:pt x="1421" y="1371"/>
                    <a:pt x="1404" y="1304"/>
                  </a:cubicBezTo>
                  <a:cubicBezTo>
                    <a:pt x="1271" y="886"/>
                    <a:pt x="1103" y="318"/>
                    <a:pt x="702" y="84"/>
                  </a:cubicBezTo>
                  <a:cubicBezTo>
                    <a:pt x="605" y="25"/>
                    <a:pt x="518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5" name="Google Shape;5445;p49"/>
            <p:cNvSpPr/>
            <p:nvPr/>
          </p:nvSpPr>
          <p:spPr>
            <a:xfrm rot="5191967">
              <a:off x="2907626" y="4577648"/>
              <a:ext cx="267740" cy="91300"/>
            </a:xfrm>
            <a:custGeom>
              <a:avLst/>
              <a:gdLst/>
              <a:ahLst/>
              <a:cxnLst/>
              <a:rect l="l" t="t" r="r" b="b"/>
              <a:pathLst>
                <a:path w="4780" h="1630" extrusionOk="0">
                  <a:moveTo>
                    <a:pt x="518" y="210"/>
                  </a:moveTo>
                  <a:cubicBezTo>
                    <a:pt x="736" y="210"/>
                    <a:pt x="1020" y="327"/>
                    <a:pt x="1237" y="410"/>
                  </a:cubicBezTo>
                  <a:cubicBezTo>
                    <a:pt x="1270" y="410"/>
                    <a:pt x="1337" y="427"/>
                    <a:pt x="1371" y="444"/>
                  </a:cubicBezTo>
                  <a:cubicBezTo>
                    <a:pt x="1604" y="510"/>
                    <a:pt x="1838" y="594"/>
                    <a:pt x="2072" y="661"/>
                  </a:cubicBezTo>
                  <a:cubicBezTo>
                    <a:pt x="2340" y="711"/>
                    <a:pt x="2590" y="795"/>
                    <a:pt x="2858" y="878"/>
                  </a:cubicBezTo>
                  <a:cubicBezTo>
                    <a:pt x="3292" y="995"/>
                    <a:pt x="3743" y="1079"/>
                    <a:pt x="4178" y="1162"/>
                  </a:cubicBezTo>
                  <a:cubicBezTo>
                    <a:pt x="4127" y="1179"/>
                    <a:pt x="4077" y="1196"/>
                    <a:pt x="4027" y="1212"/>
                  </a:cubicBezTo>
                  <a:cubicBezTo>
                    <a:pt x="3860" y="1279"/>
                    <a:pt x="3710" y="1329"/>
                    <a:pt x="3576" y="1363"/>
                  </a:cubicBezTo>
                  <a:cubicBezTo>
                    <a:pt x="3362" y="1409"/>
                    <a:pt x="3143" y="1430"/>
                    <a:pt x="2927" y="1430"/>
                  </a:cubicBezTo>
                  <a:cubicBezTo>
                    <a:pt x="2671" y="1430"/>
                    <a:pt x="2417" y="1400"/>
                    <a:pt x="2173" y="1346"/>
                  </a:cubicBezTo>
                  <a:cubicBezTo>
                    <a:pt x="1755" y="1279"/>
                    <a:pt x="1354" y="1112"/>
                    <a:pt x="1003" y="878"/>
                  </a:cubicBezTo>
                  <a:cubicBezTo>
                    <a:pt x="986" y="861"/>
                    <a:pt x="919" y="828"/>
                    <a:pt x="869" y="795"/>
                  </a:cubicBezTo>
                  <a:cubicBezTo>
                    <a:pt x="435" y="544"/>
                    <a:pt x="234" y="377"/>
                    <a:pt x="234" y="293"/>
                  </a:cubicBezTo>
                  <a:cubicBezTo>
                    <a:pt x="251" y="293"/>
                    <a:pt x="251" y="260"/>
                    <a:pt x="335" y="243"/>
                  </a:cubicBezTo>
                  <a:cubicBezTo>
                    <a:pt x="385" y="210"/>
                    <a:pt x="452" y="210"/>
                    <a:pt x="518" y="210"/>
                  </a:cubicBezTo>
                  <a:close/>
                  <a:moveTo>
                    <a:pt x="501" y="0"/>
                  </a:moveTo>
                  <a:cubicBezTo>
                    <a:pt x="412" y="0"/>
                    <a:pt x="328" y="13"/>
                    <a:pt x="251" y="43"/>
                  </a:cubicBezTo>
                  <a:cubicBezTo>
                    <a:pt x="101" y="93"/>
                    <a:pt x="17" y="176"/>
                    <a:pt x="17" y="277"/>
                  </a:cubicBezTo>
                  <a:cubicBezTo>
                    <a:pt x="0" y="510"/>
                    <a:pt x="351" y="711"/>
                    <a:pt x="769" y="962"/>
                  </a:cubicBezTo>
                  <a:lnTo>
                    <a:pt x="886" y="1028"/>
                  </a:lnTo>
                  <a:cubicBezTo>
                    <a:pt x="1287" y="1279"/>
                    <a:pt x="1705" y="1446"/>
                    <a:pt x="2139" y="1530"/>
                  </a:cubicBezTo>
                  <a:cubicBezTo>
                    <a:pt x="2406" y="1597"/>
                    <a:pt x="2657" y="1630"/>
                    <a:pt x="2924" y="1630"/>
                  </a:cubicBezTo>
                  <a:cubicBezTo>
                    <a:pt x="3158" y="1630"/>
                    <a:pt x="3376" y="1613"/>
                    <a:pt x="3626" y="1546"/>
                  </a:cubicBezTo>
                  <a:cubicBezTo>
                    <a:pt x="3793" y="1530"/>
                    <a:pt x="3960" y="1463"/>
                    <a:pt x="4111" y="1413"/>
                  </a:cubicBezTo>
                  <a:cubicBezTo>
                    <a:pt x="4295" y="1346"/>
                    <a:pt x="4512" y="1262"/>
                    <a:pt x="4696" y="1246"/>
                  </a:cubicBezTo>
                  <a:cubicBezTo>
                    <a:pt x="4729" y="1246"/>
                    <a:pt x="4779" y="1196"/>
                    <a:pt x="4779" y="1129"/>
                  </a:cubicBezTo>
                  <a:cubicBezTo>
                    <a:pt x="4779" y="1079"/>
                    <a:pt x="4746" y="1028"/>
                    <a:pt x="4696" y="1028"/>
                  </a:cubicBezTo>
                  <a:cubicBezTo>
                    <a:pt x="4094" y="945"/>
                    <a:pt x="3509" y="828"/>
                    <a:pt x="2924" y="678"/>
                  </a:cubicBezTo>
                  <a:cubicBezTo>
                    <a:pt x="2674" y="611"/>
                    <a:pt x="2423" y="527"/>
                    <a:pt x="2139" y="444"/>
                  </a:cubicBezTo>
                  <a:cubicBezTo>
                    <a:pt x="1922" y="377"/>
                    <a:pt x="1688" y="293"/>
                    <a:pt x="1454" y="243"/>
                  </a:cubicBezTo>
                  <a:cubicBezTo>
                    <a:pt x="1421" y="243"/>
                    <a:pt x="1371" y="210"/>
                    <a:pt x="1304" y="193"/>
                  </a:cubicBezTo>
                  <a:cubicBezTo>
                    <a:pt x="1055" y="106"/>
                    <a:pt x="760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6" name="Google Shape;5446;p49"/>
            <p:cNvSpPr/>
            <p:nvPr/>
          </p:nvSpPr>
          <p:spPr>
            <a:xfrm rot="5191967">
              <a:off x="2809934" y="4839624"/>
              <a:ext cx="271493" cy="64638"/>
            </a:xfrm>
            <a:custGeom>
              <a:avLst/>
              <a:gdLst/>
              <a:ahLst/>
              <a:cxnLst/>
              <a:rect l="l" t="t" r="r" b="b"/>
              <a:pathLst>
                <a:path w="4847" h="1154" extrusionOk="0">
                  <a:moveTo>
                    <a:pt x="836" y="235"/>
                  </a:moveTo>
                  <a:cubicBezTo>
                    <a:pt x="986" y="235"/>
                    <a:pt x="1137" y="235"/>
                    <a:pt x="1254" y="285"/>
                  </a:cubicBezTo>
                  <a:lnTo>
                    <a:pt x="1404" y="285"/>
                  </a:lnTo>
                  <a:cubicBezTo>
                    <a:pt x="1705" y="301"/>
                    <a:pt x="1989" y="301"/>
                    <a:pt x="2290" y="318"/>
                  </a:cubicBezTo>
                  <a:cubicBezTo>
                    <a:pt x="2507" y="318"/>
                    <a:pt x="2724" y="318"/>
                    <a:pt x="2958" y="335"/>
                  </a:cubicBezTo>
                  <a:cubicBezTo>
                    <a:pt x="3392" y="335"/>
                    <a:pt x="3844" y="318"/>
                    <a:pt x="4295" y="285"/>
                  </a:cubicBezTo>
                  <a:lnTo>
                    <a:pt x="4295" y="285"/>
                  </a:lnTo>
                  <a:cubicBezTo>
                    <a:pt x="4245" y="301"/>
                    <a:pt x="4211" y="335"/>
                    <a:pt x="4161" y="368"/>
                  </a:cubicBezTo>
                  <a:cubicBezTo>
                    <a:pt x="4011" y="435"/>
                    <a:pt x="3894" y="552"/>
                    <a:pt x="3760" y="602"/>
                  </a:cubicBezTo>
                  <a:cubicBezTo>
                    <a:pt x="3342" y="819"/>
                    <a:pt x="2891" y="953"/>
                    <a:pt x="2407" y="953"/>
                  </a:cubicBezTo>
                  <a:cubicBezTo>
                    <a:pt x="2362" y="955"/>
                    <a:pt x="2318" y="956"/>
                    <a:pt x="2274" y="956"/>
                  </a:cubicBezTo>
                  <a:cubicBezTo>
                    <a:pt x="1887" y="956"/>
                    <a:pt x="1512" y="891"/>
                    <a:pt x="1137" y="786"/>
                  </a:cubicBezTo>
                  <a:cubicBezTo>
                    <a:pt x="1087" y="753"/>
                    <a:pt x="1053" y="753"/>
                    <a:pt x="986" y="736"/>
                  </a:cubicBezTo>
                  <a:cubicBezTo>
                    <a:pt x="502" y="602"/>
                    <a:pt x="251" y="502"/>
                    <a:pt x="234" y="418"/>
                  </a:cubicBezTo>
                  <a:cubicBezTo>
                    <a:pt x="234" y="402"/>
                    <a:pt x="234" y="385"/>
                    <a:pt x="301" y="335"/>
                  </a:cubicBezTo>
                  <a:cubicBezTo>
                    <a:pt x="418" y="251"/>
                    <a:pt x="635" y="235"/>
                    <a:pt x="836" y="235"/>
                  </a:cubicBezTo>
                  <a:close/>
                  <a:moveTo>
                    <a:pt x="4729" y="1"/>
                  </a:moveTo>
                  <a:cubicBezTo>
                    <a:pt x="4144" y="68"/>
                    <a:pt x="3509" y="118"/>
                    <a:pt x="2925" y="118"/>
                  </a:cubicBezTo>
                  <a:cubicBezTo>
                    <a:pt x="2707" y="118"/>
                    <a:pt x="2490" y="84"/>
                    <a:pt x="2256" y="84"/>
                  </a:cubicBezTo>
                  <a:cubicBezTo>
                    <a:pt x="1972" y="68"/>
                    <a:pt x="1671" y="68"/>
                    <a:pt x="1387" y="51"/>
                  </a:cubicBezTo>
                  <a:lnTo>
                    <a:pt x="1237" y="51"/>
                  </a:lnTo>
                  <a:cubicBezTo>
                    <a:pt x="1102" y="44"/>
                    <a:pt x="947" y="32"/>
                    <a:pt x="793" y="32"/>
                  </a:cubicBezTo>
                  <a:cubicBezTo>
                    <a:pt x="565" y="32"/>
                    <a:pt x="337" y="58"/>
                    <a:pt x="168" y="168"/>
                  </a:cubicBezTo>
                  <a:cubicBezTo>
                    <a:pt x="67" y="285"/>
                    <a:pt x="1" y="368"/>
                    <a:pt x="34" y="469"/>
                  </a:cubicBezTo>
                  <a:cubicBezTo>
                    <a:pt x="67" y="702"/>
                    <a:pt x="468" y="819"/>
                    <a:pt x="953" y="953"/>
                  </a:cubicBezTo>
                  <a:cubicBezTo>
                    <a:pt x="1003" y="970"/>
                    <a:pt x="1053" y="970"/>
                    <a:pt x="1087" y="987"/>
                  </a:cubicBezTo>
                  <a:cubicBezTo>
                    <a:pt x="1471" y="1087"/>
                    <a:pt x="1838" y="1154"/>
                    <a:pt x="2223" y="1154"/>
                  </a:cubicBezTo>
                  <a:lnTo>
                    <a:pt x="2390" y="1154"/>
                  </a:lnTo>
                  <a:cubicBezTo>
                    <a:pt x="2891" y="1154"/>
                    <a:pt x="3392" y="1037"/>
                    <a:pt x="3827" y="803"/>
                  </a:cubicBezTo>
                  <a:cubicBezTo>
                    <a:pt x="3977" y="719"/>
                    <a:pt x="4128" y="602"/>
                    <a:pt x="4245" y="535"/>
                  </a:cubicBezTo>
                  <a:cubicBezTo>
                    <a:pt x="4412" y="418"/>
                    <a:pt x="4579" y="301"/>
                    <a:pt x="4762" y="218"/>
                  </a:cubicBezTo>
                  <a:cubicBezTo>
                    <a:pt x="4813" y="185"/>
                    <a:pt x="4846" y="134"/>
                    <a:pt x="4829" y="84"/>
                  </a:cubicBezTo>
                  <a:cubicBezTo>
                    <a:pt x="4829" y="34"/>
                    <a:pt x="4762" y="1"/>
                    <a:pt x="47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7" name="Google Shape;5447;p49"/>
            <p:cNvSpPr/>
            <p:nvPr/>
          </p:nvSpPr>
          <p:spPr>
            <a:xfrm rot="5191967">
              <a:off x="2393422" y="4156458"/>
              <a:ext cx="1304644" cy="417461"/>
            </a:xfrm>
            <a:custGeom>
              <a:avLst/>
              <a:gdLst/>
              <a:ahLst/>
              <a:cxnLst/>
              <a:rect l="l" t="t" r="r" b="b"/>
              <a:pathLst>
                <a:path w="23292" h="7453" extrusionOk="0">
                  <a:moveTo>
                    <a:pt x="100" y="0"/>
                  </a:moveTo>
                  <a:cubicBezTo>
                    <a:pt x="67" y="0"/>
                    <a:pt x="0" y="34"/>
                    <a:pt x="0" y="101"/>
                  </a:cubicBezTo>
                  <a:cubicBezTo>
                    <a:pt x="0" y="134"/>
                    <a:pt x="33" y="201"/>
                    <a:pt x="100" y="201"/>
                  </a:cubicBezTo>
                  <a:cubicBezTo>
                    <a:pt x="1069" y="284"/>
                    <a:pt x="2022" y="535"/>
                    <a:pt x="2924" y="919"/>
                  </a:cubicBezTo>
                  <a:cubicBezTo>
                    <a:pt x="3659" y="1220"/>
                    <a:pt x="4328" y="1638"/>
                    <a:pt x="4929" y="2139"/>
                  </a:cubicBezTo>
                  <a:cubicBezTo>
                    <a:pt x="5196" y="2373"/>
                    <a:pt x="5447" y="2640"/>
                    <a:pt x="5698" y="2924"/>
                  </a:cubicBezTo>
                  <a:cubicBezTo>
                    <a:pt x="5965" y="3208"/>
                    <a:pt x="6266" y="3526"/>
                    <a:pt x="6600" y="3793"/>
                  </a:cubicBezTo>
                  <a:cubicBezTo>
                    <a:pt x="9190" y="5781"/>
                    <a:pt x="12197" y="6951"/>
                    <a:pt x="15840" y="7386"/>
                  </a:cubicBezTo>
                  <a:cubicBezTo>
                    <a:pt x="16224" y="7436"/>
                    <a:pt x="16625" y="7452"/>
                    <a:pt x="17026" y="7452"/>
                  </a:cubicBezTo>
                  <a:cubicBezTo>
                    <a:pt x="17761" y="7452"/>
                    <a:pt x="18480" y="7369"/>
                    <a:pt x="19215" y="7269"/>
                  </a:cubicBezTo>
                  <a:cubicBezTo>
                    <a:pt x="19415" y="7218"/>
                    <a:pt x="19666" y="7185"/>
                    <a:pt x="19950" y="7135"/>
                  </a:cubicBezTo>
                  <a:cubicBezTo>
                    <a:pt x="21086" y="6951"/>
                    <a:pt x="22674" y="6684"/>
                    <a:pt x="23242" y="5898"/>
                  </a:cubicBezTo>
                  <a:cubicBezTo>
                    <a:pt x="23292" y="5865"/>
                    <a:pt x="23258" y="5798"/>
                    <a:pt x="23225" y="5765"/>
                  </a:cubicBezTo>
                  <a:cubicBezTo>
                    <a:pt x="23204" y="5744"/>
                    <a:pt x="23183" y="5735"/>
                    <a:pt x="23162" y="5735"/>
                  </a:cubicBezTo>
                  <a:cubicBezTo>
                    <a:pt x="23133" y="5735"/>
                    <a:pt x="23104" y="5752"/>
                    <a:pt x="23075" y="5781"/>
                  </a:cubicBezTo>
                  <a:cubicBezTo>
                    <a:pt x="22557" y="6483"/>
                    <a:pt x="21036" y="6734"/>
                    <a:pt x="19900" y="6934"/>
                  </a:cubicBezTo>
                  <a:cubicBezTo>
                    <a:pt x="19633" y="6968"/>
                    <a:pt x="19382" y="7018"/>
                    <a:pt x="19165" y="7051"/>
                  </a:cubicBezTo>
                  <a:cubicBezTo>
                    <a:pt x="18477" y="7200"/>
                    <a:pt x="17782" y="7267"/>
                    <a:pt x="17085" y="7267"/>
                  </a:cubicBezTo>
                  <a:cubicBezTo>
                    <a:pt x="16682" y="7267"/>
                    <a:pt x="16277" y="7245"/>
                    <a:pt x="15873" y="7202"/>
                  </a:cubicBezTo>
                  <a:cubicBezTo>
                    <a:pt x="12281" y="6767"/>
                    <a:pt x="9290" y="5614"/>
                    <a:pt x="6717" y="3643"/>
                  </a:cubicBezTo>
                  <a:cubicBezTo>
                    <a:pt x="6383" y="3392"/>
                    <a:pt x="6115" y="3091"/>
                    <a:pt x="5848" y="2791"/>
                  </a:cubicBezTo>
                  <a:cubicBezTo>
                    <a:pt x="5597" y="2523"/>
                    <a:pt x="5347" y="2256"/>
                    <a:pt x="5046" y="2005"/>
                  </a:cubicBezTo>
                  <a:cubicBezTo>
                    <a:pt x="4445" y="1471"/>
                    <a:pt x="3759" y="1036"/>
                    <a:pt x="3008" y="719"/>
                  </a:cubicBezTo>
                  <a:cubicBezTo>
                    <a:pt x="2072" y="335"/>
                    <a:pt x="1103" y="84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8" name="Google Shape;5448;p49"/>
            <p:cNvSpPr/>
            <p:nvPr/>
          </p:nvSpPr>
          <p:spPr>
            <a:xfrm rot="5191967">
              <a:off x="3074920" y="3598221"/>
              <a:ext cx="304204" cy="123396"/>
            </a:xfrm>
            <a:custGeom>
              <a:avLst/>
              <a:gdLst/>
              <a:ahLst/>
              <a:cxnLst/>
              <a:rect l="l" t="t" r="r" b="b"/>
              <a:pathLst>
                <a:path w="5431" h="2203" extrusionOk="0">
                  <a:moveTo>
                    <a:pt x="535" y="164"/>
                  </a:moveTo>
                  <a:cubicBezTo>
                    <a:pt x="852" y="164"/>
                    <a:pt x="1253" y="365"/>
                    <a:pt x="1504" y="498"/>
                  </a:cubicBezTo>
                  <a:lnTo>
                    <a:pt x="1604" y="565"/>
                  </a:lnTo>
                  <a:lnTo>
                    <a:pt x="2490" y="933"/>
                  </a:lnTo>
                  <a:cubicBezTo>
                    <a:pt x="2757" y="1050"/>
                    <a:pt x="3008" y="1150"/>
                    <a:pt x="3275" y="1267"/>
                  </a:cubicBezTo>
                  <a:cubicBezTo>
                    <a:pt x="3776" y="1468"/>
                    <a:pt x="4294" y="1651"/>
                    <a:pt x="4829" y="1802"/>
                  </a:cubicBezTo>
                  <a:lnTo>
                    <a:pt x="4578" y="1852"/>
                  </a:lnTo>
                  <a:cubicBezTo>
                    <a:pt x="4378" y="1902"/>
                    <a:pt x="4211" y="1935"/>
                    <a:pt x="4027" y="1969"/>
                  </a:cubicBezTo>
                  <a:cubicBezTo>
                    <a:pt x="3924" y="1978"/>
                    <a:pt x="3820" y="1983"/>
                    <a:pt x="3716" y="1983"/>
                  </a:cubicBezTo>
                  <a:cubicBezTo>
                    <a:pt x="3276" y="1983"/>
                    <a:pt x="2825" y="1900"/>
                    <a:pt x="2406" y="1752"/>
                  </a:cubicBezTo>
                  <a:cubicBezTo>
                    <a:pt x="1922" y="1601"/>
                    <a:pt x="1487" y="1367"/>
                    <a:pt x="1086" y="1050"/>
                  </a:cubicBezTo>
                  <a:cubicBezTo>
                    <a:pt x="1036" y="1016"/>
                    <a:pt x="1003" y="983"/>
                    <a:pt x="936" y="950"/>
                  </a:cubicBezTo>
                  <a:cubicBezTo>
                    <a:pt x="752" y="816"/>
                    <a:pt x="251" y="415"/>
                    <a:pt x="267" y="281"/>
                  </a:cubicBezTo>
                  <a:cubicBezTo>
                    <a:pt x="267" y="231"/>
                    <a:pt x="318" y="214"/>
                    <a:pt x="401" y="198"/>
                  </a:cubicBezTo>
                  <a:cubicBezTo>
                    <a:pt x="434" y="164"/>
                    <a:pt x="501" y="164"/>
                    <a:pt x="535" y="164"/>
                  </a:cubicBezTo>
                  <a:close/>
                  <a:moveTo>
                    <a:pt x="562" y="1"/>
                  </a:moveTo>
                  <a:cubicBezTo>
                    <a:pt x="488" y="1"/>
                    <a:pt x="417" y="10"/>
                    <a:pt x="351" y="31"/>
                  </a:cubicBezTo>
                  <a:cubicBezTo>
                    <a:pt x="184" y="64"/>
                    <a:pt x="84" y="131"/>
                    <a:pt x="67" y="248"/>
                  </a:cubicBezTo>
                  <a:cubicBezTo>
                    <a:pt x="0" y="498"/>
                    <a:pt x="401" y="816"/>
                    <a:pt x="819" y="1133"/>
                  </a:cubicBezTo>
                  <a:cubicBezTo>
                    <a:pt x="869" y="1167"/>
                    <a:pt x="919" y="1217"/>
                    <a:pt x="952" y="1234"/>
                  </a:cubicBezTo>
                  <a:cubicBezTo>
                    <a:pt x="1370" y="1568"/>
                    <a:pt x="1838" y="1818"/>
                    <a:pt x="2339" y="1969"/>
                  </a:cubicBezTo>
                  <a:cubicBezTo>
                    <a:pt x="2757" y="2119"/>
                    <a:pt x="3191" y="2203"/>
                    <a:pt x="3659" y="2203"/>
                  </a:cubicBezTo>
                  <a:cubicBezTo>
                    <a:pt x="3748" y="2203"/>
                    <a:pt x="3837" y="2188"/>
                    <a:pt x="3917" y="2188"/>
                  </a:cubicBezTo>
                  <a:cubicBezTo>
                    <a:pt x="3956" y="2188"/>
                    <a:pt x="3993" y="2192"/>
                    <a:pt x="4027" y="2203"/>
                  </a:cubicBezTo>
                  <a:lnTo>
                    <a:pt x="4595" y="2069"/>
                  </a:lnTo>
                  <a:cubicBezTo>
                    <a:pt x="4846" y="2002"/>
                    <a:pt x="5096" y="1952"/>
                    <a:pt x="5330" y="1952"/>
                  </a:cubicBezTo>
                  <a:cubicBezTo>
                    <a:pt x="5380" y="1952"/>
                    <a:pt x="5430" y="1902"/>
                    <a:pt x="5430" y="1869"/>
                  </a:cubicBezTo>
                  <a:cubicBezTo>
                    <a:pt x="5430" y="1818"/>
                    <a:pt x="5380" y="1785"/>
                    <a:pt x="5347" y="1752"/>
                  </a:cubicBezTo>
                  <a:cubicBezTo>
                    <a:pt x="4678" y="1568"/>
                    <a:pt x="3993" y="1367"/>
                    <a:pt x="3342" y="1117"/>
                  </a:cubicBezTo>
                  <a:cubicBezTo>
                    <a:pt x="3091" y="1000"/>
                    <a:pt x="2841" y="883"/>
                    <a:pt x="2573" y="783"/>
                  </a:cubicBezTo>
                  <a:cubicBezTo>
                    <a:pt x="2289" y="649"/>
                    <a:pt x="2005" y="532"/>
                    <a:pt x="1704" y="398"/>
                  </a:cubicBezTo>
                  <a:lnTo>
                    <a:pt x="1604" y="331"/>
                  </a:lnTo>
                  <a:cubicBezTo>
                    <a:pt x="1316" y="194"/>
                    <a:pt x="904" y="1"/>
                    <a:pt x="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9" name="Google Shape;5449;p49"/>
            <p:cNvSpPr/>
            <p:nvPr/>
          </p:nvSpPr>
          <p:spPr>
            <a:xfrm rot="5191967">
              <a:off x="2931218" y="3807639"/>
              <a:ext cx="316415" cy="84075"/>
            </a:xfrm>
            <a:custGeom>
              <a:avLst/>
              <a:gdLst/>
              <a:ahLst/>
              <a:cxnLst/>
              <a:rect l="l" t="t" r="r" b="b"/>
              <a:pathLst>
                <a:path w="5649" h="1501" extrusionOk="0">
                  <a:moveTo>
                    <a:pt x="736" y="214"/>
                  </a:moveTo>
                  <a:cubicBezTo>
                    <a:pt x="970" y="214"/>
                    <a:pt x="1237" y="247"/>
                    <a:pt x="1471" y="298"/>
                  </a:cubicBezTo>
                  <a:cubicBezTo>
                    <a:pt x="1538" y="314"/>
                    <a:pt x="1588" y="331"/>
                    <a:pt x="1655" y="331"/>
                  </a:cubicBezTo>
                  <a:cubicBezTo>
                    <a:pt x="1989" y="381"/>
                    <a:pt x="2323" y="448"/>
                    <a:pt x="2657" y="481"/>
                  </a:cubicBezTo>
                  <a:cubicBezTo>
                    <a:pt x="2908" y="531"/>
                    <a:pt x="3175" y="565"/>
                    <a:pt x="3459" y="615"/>
                  </a:cubicBezTo>
                  <a:cubicBezTo>
                    <a:pt x="3994" y="665"/>
                    <a:pt x="4529" y="682"/>
                    <a:pt x="5080" y="715"/>
                  </a:cubicBezTo>
                  <a:cubicBezTo>
                    <a:pt x="4996" y="749"/>
                    <a:pt x="4930" y="799"/>
                    <a:pt x="4846" y="832"/>
                  </a:cubicBezTo>
                  <a:cubicBezTo>
                    <a:pt x="4679" y="949"/>
                    <a:pt x="4512" y="1033"/>
                    <a:pt x="4345" y="1083"/>
                  </a:cubicBezTo>
                  <a:cubicBezTo>
                    <a:pt x="3945" y="1238"/>
                    <a:pt x="3515" y="1323"/>
                    <a:pt x="3094" y="1323"/>
                  </a:cubicBezTo>
                  <a:cubicBezTo>
                    <a:pt x="2970" y="1323"/>
                    <a:pt x="2846" y="1315"/>
                    <a:pt x="2724" y="1300"/>
                  </a:cubicBezTo>
                  <a:cubicBezTo>
                    <a:pt x="2223" y="1250"/>
                    <a:pt x="1722" y="1150"/>
                    <a:pt x="1254" y="949"/>
                  </a:cubicBezTo>
                  <a:cubicBezTo>
                    <a:pt x="1220" y="916"/>
                    <a:pt x="1153" y="899"/>
                    <a:pt x="1087" y="882"/>
                  </a:cubicBezTo>
                  <a:cubicBezTo>
                    <a:pt x="886" y="799"/>
                    <a:pt x="234" y="548"/>
                    <a:pt x="234" y="398"/>
                  </a:cubicBezTo>
                  <a:cubicBezTo>
                    <a:pt x="234" y="381"/>
                    <a:pt x="251" y="331"/>
                    <a:pt x="335" y="298"/>
                  </a:cubicBezTo>
                  <a:cubicBezTo>
                    <a:pt x="452" y="231"/>
                    <a:pt x="585" y="214"/>
                    <a:pt x="736" y="214"/>
                  </a:cubicBezTo>
                  <a:close/>
                  <a:moveTo>
                    <a:pt x="721" y="1"/>
                  </a:moveTo>
                  <a:cubicBezTo>
                    <a:pt x="535" y="1"/>
                    <a:pt x="360" y="28"/>
                    <a:pt x="218" y="114"/>
                  </a:cubicBezTo>
                  <a:cubicBezTo>
                    <a:pt x="67" y="197"/>
                    <a:pt x="1" y="298"/>
                    <a:pt x="1" y="398"/>
                  </a:cubicBezTo>
                  <a:cubicBezTo>
                    <a:pt x="34" y="665"/>
                    <a:pt x="485" y="882"/>
                    <a:pt x="986" y="1066"/>
                  </a:cubicBezTo>
                  <a:cubicBezTo>
                    <a:pt x="1053" y="1083"/>
                    <a:pt x="1120" y="1100"/>
                    <a:pt x="1153" y="1133"/>
                  </a:cubicBezTo>
                  <a:cubicBezTo>
                    <a:pt x="1655" y="1333"/>
                    <a:pt x="2173" y="1467"/>
                    <a:pt x="2707" y="1484"/>
                  </a:cubicBezTo>
                  <a:cubicBezTo>
                    <a:pt x="2824" y="1501"/>
                    <a:pt x="2941" y="1501"/>
                    <a:pt x="3075" y="1501"/>
                  </a:cubicBezTo>
                  <a:cubicBezTo>
                    <a:pt x="3543" y="1501"/>
                    <a:pt x="3994" y="1417"/>
                    <a:pt x="4362" y="1250"/>
                  </a:cubicBezTo>
                  <a:cubicBezTo>
                    <a:pt x="4562" y="1200"/>
                    <a:pt x="4729" y="1083"/>
                    <a:pt x="4896" y="999"/>
                  </a:cubicBezTo>
                  <a:cubicBezTo>
                    <a:pt x="5113" y="882"/>
                    <a:pt x="5331" y="749"/>
                    <a:pt x="5565" y="699"/>
                  </a:cubicBezTo>
                  <a:cubicBezTo>
                    <a:pt x="5615" y="665"/>
                    <a:pt x="5648" y="615"/>
                    <a:pt x="5648" y="565"/>
                  </a:cubicBezTo>
                  <a:cubicBezTo>
                    <a:pt x="5648" y="531"/>
                    <a:pt x="5598" y="481"/>
                    <a:pt x="5531" y="481"/>
                  </a:cubicBezTo>
                  <a:cubicBezTo>
                    <a:pt x="4846" y="481"/>
                    <a:pt x="4111" y="465"/>
                    <a:pt x="3426" y="381"/>
                  </a:cubicBezTo>
                  <a:cubicBezTo>
                    <a:pt x="3158" y="331"/>
                    <a:pt x="2908" y="298"/>
                    <a:pt x="2641" y="247"/>
                  </a:cubicBezTo>
                  <a:cubicBezTo>
                    <a:pt x="2306" y="214"/>
                    <a:pt x="1972" y="164"/>
                    <a:pt x="1638" y="114"/>
                  </a:cubicBezTo>
                  <a:cubicBezTo>
                    <a:pt x="1588" y="114"/>
                    <a:pt x="1538" y="114"/>
                    <a:pt x="1471" y="80"/>
                  </a:cubicBezTo>
                  <a:cubicBezTo>
                    <a:pt x="1240" y="51"/>
                    <a:pt x="971" y="1"/>
                    <a:pt x="7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0" name="Google Shape;5450;p49"/>
            <p:cNvSpPr/>
            <p:nvPr/>
          </p:nvSpPr>
          <p:spPr>
            <a:xfrm rot="5191967">
              <a:off x="2821452" y="3997649"/>
              <a:ext cx="309861" cy="114322"/>
            </a:xfrm>
            <a:custGeom>
              <a:avLst/>
              <a:gdLst/>
              <a:ahLst/>
              <a:cxnLst/>
              <a:rect l="l" t="t" r="r" b="b"/>
              <a:pathLst>
                <a:path w="5532" h="2041" extrusionOk="0">
                  <a:moveTo>
                    <a:pt x="569" y="236"/>
                  </a:moveTo>
                  <a:cubicBezTo>
                    <a:pt x="870" y="236"/>
                    <a:pt x="1204" y="370"/>
                    <a:pt x="1488" y="454"/>
                  </a:cubicBezTo>
                  <a:cubicBezTo>
                    <a:pt x="1555" y="487"/>
                    <a:pt x="1622" y="504"/>
                    <a:pt x="1655" y="520"/>
                  </a:cubicBezTo>
                  <a:cubicBezTo>
                    <a:pt x="1956" y="654"/>
                    <a:pt x="2257" y="754"/>
                    <a:pt x="2557" y="855"/>
                  </a:cubicBezTo>
                  <a:cubicBezTo>
                    <a:pt x="2808" y="955"/>
                    <a:pt x="3075" y="1038"/>
                    <a:pt x="3343" y="1155"/>
                  </a:cubicBezTo>
                  <a:cubicBezTo>
                    <a:pt x="3844" y="1322"/>
                    <a:pt x="4395" y="1439"/>
                    <a:pt x="4913" y="1573"/>
                  </a:cubicBezTo>
                  <a:cubicBezTo>
                    <a:pt x="4846" y="1590"/>
                    <a:pt x="4763" y="1606"/>
                    <a:pt x="4679" y="1623"/>
                  </a:cubicBezTo>
                  <a:cubicBezTo>
                    <a:pt x="4496" y="1690"/>
                    <a:pt x="4328" y="1740"/>
                    <a:pt x="4145" y="1773"/>
                  </a:cubicBezTo>
                  <a:cubicBezTo>
                    <a:pt x="3935" y="1805"/>
                    <a:pt x="3723" y="1823"/>
                    <a:pt x="3511" y="1823"/>
                  </a:cubicBezTo>
                  <a:cubicBezTo>
                    <a:pt x="3166" y="1823"/>
                    <a:pt x="2822" y="1777"/>
                    <a:pt x="2490" y="1673"/>
                  </a:cubicBezTo>
                  <a:cubicBezTo>
                    <a:pt x="2006" y="1573"/>
                    <a:pt x="1555" y="1356"/>
                    <a:pt x="1137" y="1072"/>
                  </a:cubicBezTo>
                  <a:cubicBezTo>
                    <a:pt x="1087" y="1038"/>
                    <a:pt x="1020" y="1005"/>
                    <a:pt x="970" y="955"/>
                  </a:cubicBezTo>
                  <a:cubicBezTo>
                    <a:pt x="753" y="838"/>
                    <a:pt x="235" y="487"/>
                    <a:pt x="252" y="337"/>
                  </a:cubicBezTo>
                  <a:cubicBezTo>
                    <a:pt x="252" y="320"/>
                    <a:pt x="302" y="270"/>
                    <a:pt x="385" y="253"/>
                  </a:cubicBezTo>
                  <a:cubicBezTo>
                    <a:pt x="452" y="236"/>
                    <a:pt x="502" y="236"/>
                    <a:pt x="569" y="236"/>
                  </a:cubicBezTo>
                  <a:close/>
                  <a:moveTo>
                    <a:pt x="556" y="1"/>
                  </a:moveTo>
                  <a:cubicBezTo>
                    <a:pt x="472" y="1"/>
                    <a:pt x="392" y="11"/>
                    <a:pt x="318" y="36"/>
                  </a:cubicBezTo>
                  <a:cubicBezTo>
                    <a:pt x="151" y="86"/>
                    <a:pt x="68" y="169"/>
                    <a:pt x="51" y="286"/>
                  </a:cubicBezTo>
                  <a:cubicBezTo>
                    <a:pt x="1" y="570"/>
                    <a:pt x="385" y="838"/>
                    <a:pt x="836" y="1122"/>
                  </a:cubicBezTo>
                  <a:cubicBezTo>
                    <a:pt x="903" y="1172"/>
                    <a:pt x="970" y="1205"/>
                    <a:pt x="1003" y="1222"/>
                  </a:cubicBezTo>
                  <a:cubicBezTo>
                    <a:pt x="1455" y="1540"/>
                    <a:pt x="1922" y="1757"/>
                    <a:pt x="2424" y="1874"/>
                  </a:cubicBezTo>
                  <a:cubicBezTo>
                    <a:pt x="2791" y="1991"/>
                    <a:pt x="3159" y="2041"/>
                    <a:pt x="3543" y="2041"/>
                  </a:cubicBezTo>
                  <a:cubicBezTo>
                    <a:pt x="3760" y="2041"/>
                    <a:pt x="3978" y="2024"/>
                    <a:pt x="4161" y="1991"/>
                  </a:cubicBezTo>
                  <a:cubicBezTo>
                    <a:pt x="4345" y="1957"/>
                    <a:pt x="4546" y="1907"/>
                    <a:pt x="4729" y="1840"/>
                  </a:cubicBezTo>
                  <a:cubicBezTo>
                    <a:pt x="4980" y="1757"/>
                    <a:pt x="5197" y="1690"/>
                    <a:pt x="5431" y="1673"/>
                  </a:cubicBezTo>
                  <a:cubicBezTo>
                    <a:pt x="5498" y="1673"/>
                    <a:pt x="5531" y="1606"/>
                    <a:pt x="5531" y="1573"/>
                  </a:cubicBezTo>
                  <a:cubicBezTo>
                    <a:pt x="5531" y="1523"/>
                    <a:pt x="5498" y="1456"/>
                    <a:pt x="5465" y="1456"/>
                  </a:cubicBezTo>
                  <a:cubicBezTo>
                    <a:pt x="4763" y="1339"/>
                    <a:pt x="4078" y="1172"/>
                    <a:pt x="3409" y="955"/>
                  </a:cubicBezTo>
                  <a:cubicBezTo>
                    <a:pt x="3142" y="855"/>
                    <a:pt x="2892" y="771"/>
                    <a:pt x="2624" y="671"/>
                  </a:cubicBezTo>
                  <a:cubicBezTo>
                    <a:pt x="2323" y="537"/>
                    <a:pt x="2006" y="437"/>
                    <a:pt x="1722" y="337"/>
                  </a:cubicBezTo>
                  <a:cubicBezTo>
                    <a:pt x="1655" y="320"/>
                    <a:pt x="1622" y="286"/>
                    <a:pt x="1555" y="270"/>
                  </a:cubicBezTo>
                  <a:cubicBezTo>
                    <a:pt x="1251" y="151"/>
                    <a:pt x="874" y="1"/>
                    <a:pt x="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1" name="Google Shape;5451;p49"/>
            <p:cNvSpPr/>
            <p:nvPr/>
          </p:nvSpPr>
          <p:spPr>
            <a:xfrm rot="5191967">
              <a:off x="2679596" y="4277106"/>
              <a:ext cx="318263" cy="77465"/>
            </a:xfrm>
            <a:custGeom>
              <a:avLst/>
              <a:gdLst/>
              <a:ahLst/>
              <a:cxnLst/>
              <a:rect l="l" t="t" r="r" b="b"/>
              <a:pathLst>
                <a:path w="5682" h="1383" extrusionOk="0">
                  <a:moveTo>
                    <a:pt x="841" y="203"/>
                  </a:moveTo>
                  <a:cubicBezTo>
                    <a:pt x="1051" y="203"/>
                    <a:pt x="1279" y="229"/>
                    <a:pt x="1471" y="247"/>
                  </a:cubicBezTo>
                  <a:cubicBezTo>
                    <a:pt x="1521" y="247"/>
                    <a:pt x="1571" y="280"/>
                    <a:pt x="1638" y="280"/>
                  </a:cubicBezTo>
                  <a:cubicBezTo>
                    <a:pt x="1939" y="297"/>
                    <a:pt x="2273" y="330"/>
                    <a:pt x="2591" y="364"/>
                  </a:cubicBezTo>
                  <a:cubicBezTo>
                    <a:pt x="2891" y="380"/>
                    <a:pt x="3159" y="414"/>
                    <a:pt x="3443" y="447"/>
                  </a:cubicBezTo>
                  <a:cubicBezTo>
                    <a:pt x="3766" y="467"/>
                    <a:pt x="4094" y="475"/>
                    <a:pt x="4419" y="475"/>
                  </a:cubicBezTo>
                  <a:cubicBezTo>
                    <a:pt x="4648" y="475"/>
                    <a:pt x="4875" y="471"/>
                    <a:pt x="5097" y="464"/>
                  </a:cubicBezTo>
                  <a:lnTo>
                    <a:pt x="5097" y="464"/>
                  </a:lnTo>
                  <a:cubicBezTo>
                    <a:pt x="5030" y="514"/>
                    <a:pt x="4946" y="547"/>
                    <a:pt x="4896" y="598"/>
                  </a:cubicBezTo>
                  <a:cubicBezTo>
                    <a:pt x="4729" y="698"/>
                    <a:pt x="4579" y="781"/>
                    <a:pt x="4412" y="865"/>
                  </a:cubicBezTo>
                  <a:cubicBezTo>
                    <a:pt x="3946" y="1082"/>
                    <a:pt x="3423" y="1184"/>
                    <a:pt x="2895" y="1184"/>
                  </a:cubicBezTo>
                  <a:cubicBezTo>
                    <a:pt x="2855" y="1184"/>
                    <a:pt x="2815" y="1184"/>
                    <a:pt x="2774" y="1182"/>
                  </a:cubicBezTo>
                  <a:cubicBezTo>
                    <a:pt x="2256" y="1182"/>
                    <a:pt x="1755" y="1099"/>
                    <a:pt x="1304" y="898"/>
                  </a:cubicBezTo>
                  <a:cubicBezTo>
                    <a:pt x="1254" y="882"/>
                    <a:pt x="1187" y="865"/>
                    <a:pt x="1137" y="848"/>
                  </a:cubicBezTo>
                  <a:cubicBezTo>
                    <a:pt x="920" y="781"/>
                    <a:pt x="268" y="547"/>
                    <a:pt x="251" y="397"/>
                  </a:cubicBezTo>
                  <a:cubicBezTo>
                    <a:pt x="251" y="380"/>
                    <a:pt x="301" y="330"/>
                    <a:pt x="352" y="297"/>
                  </a:cubicBezTo>
                  <a:cubicBezTo>
                    <a:pt x="471" y="225"/>
                    <a:pt x="648" y="203"/>
                    <a:pt x="841" y="203"/>
                  </a:cubicBezTo>
                  <a:close/>
                  <a:moveTo>
                    <a:pt x="813" y="0"/>
                  </a:moveTo>
                  <a:cubicBezTo>
                    <a:pt x="590" y="0"/>
                    <a:pt x="377" y="29"/>
                    <a:pt x="218" y="130"/>
                  </a:cubicBezTo>
                  <a:cubicBezTo>
                    <a:pt x="68" y="230"/>
                    <a:pt x="1" y="347"/>
                    <a:pt x="34" y="447"/>
                  </a:cubicBezTo>
                  <a:cubicBezTo>
                    <a:pt x="68" y="698"/>
                    <a:pt x="535" y="882"/>
                    <a:pt x="1053" y="1049"/>
                  </a:cubicBezTo>
                  <a:cubicBezTo>
                    <a:pt x="1120" y="1065"/>
                    <a:pt x="1170" y="1082"/>
                    <a:pt x="1220" y="1116"/>
                  </a:cubicBezTo>
                  <a:cubicBezTo>
                    <a:pt x="1722" y="1299"/>
                    <a:pt x="2240" y="1383"/>
                    <a:pt x="2758" y="1383"/>
                  </a:cubicBezTo>
                  <a:lnTo>
                    <a:pt x="2958" y="1383"/>
                  </a:lnTo>
                  <a:cubicBezTo>
                    <a:pt x="3493" y="1383"/>
                    <a:pt x="4011" y="1283"/>
                    <a:pt x="4479" y="1065"/>
                  </a:cubicBezTo>
                  <a:cubicBezTo>
                    <a:pt x="4646" y="982"/>
                    <a:pt x="4813" y="882"/>
                    <a:pt x="4980" y="781"/>
                  </a:cubicBezTo>
                  <a:cubicBezTo>
                    <a:pt x="5214" y="648"/>
                    <a:pt x="5398" y="531"/>
                    <a:pt x="5631" y="447"/>
                  </a:cubicBezTo>
                  <a:cubicBezTo>
                    <a:pt x="5665" y="430"/>
                    <a:pt x="5682" y="364"/>
                    <a:pt x="5682" y="313"/>
                  </a:cubicBezTo>
                  <a:cubicBezTo>
                    <a:pt x="5682" y="280"/>
                    <a:pt x="5631" y="230"/>
                    <a:pt x="5581" y="230"/>
                  </a:cubicBezTo>
                  <a:cubicBezTo>
                    <a:pt x="5230" y="255"/>
                    <a:pt x="4875" y="268"/>
                    <a:pt x="4520" y="268"/>
                  </a:cubicBezTo>
                  <a:cubicBezTo>
                    <a:pt x="4165" y="268"/>
                    <a:pt x="3810" y="255"/>
                    <a:pt x="3459" y="230"/>
                  </a:cubicBezTo>
                  <a:cubicBezTo>
                    <a:pt x="3159" y="197"/>
                    <a:pt x="2891" y="180"/>
                    <a:pt x="2591" y="146"/>
                  </a:cubicBezTo>
                  <a:cubicBezTo>
                    <a:pt x="2290" y="130"/>
                    <a:pt x="1956" y="113"/>
                    <a:pt x="1638" y="63"/>
                  </a:cubicBezTo>
                  <a:cubicBezTo>
                    <a:pt x="1588" y="63"/>
                    <a:pt x="1538" y="46"/>
                    <a:pt x="1471" y="46"/>
                  </a:cubicBezTo>
                  <a:cubicBezTo>
                    <a:pt x="1271" y="29"/>
                    <a:pt x="1037" y="0"/>
                    <a:pt x="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2" name="Google Shape;5452;p49"/>
            <p:cNvSpPr/>
            <p:nvPr/>
          </p:nvSpPr>
          <p:spPr>
            <a:xfrm rot="5191967">
              <a:off x="2644759" y="4549217"/>
              <a:ext cx="309861" cy="107096"/>
            </a:xfrm>
            <a:custGeom>
              <a:avLst/>
              <a:gdLst/>
              <a:ahLst/>
              <a:cxnLst/>
              <a:rect l="l" t="t" r="r" b="b"/>
              <a:pathLst>
                <a:path w="5532" h="1912" extrusionOk="0">
                  <a:moveTo>
                    <a:pt x="4930" y="375"/>
                  </a:moveTo>
                  <a:lnTo>
                    <a:pt x="4713" y="575"/>
                  </a:lnTo>
                  <a:cubicBezTo>
                    <a:pt x="4596" y="709"/>
                    <a:pt x="4462" y="826"/>
                    <a:pt x="4345" y="943"/>
                  </a:cubicBezTo>
                  <a:cubicBezTo>
                    <a:pt x="3927" y="1277"/>
                    <a:pt x="3409" y="1494"/>
                    <a:pt x="2858" y="1611"/>
                  </a:cubicBezTo>
                  <a:cubicBezTo>
                    <a:pt x="2541" y="1688"/>
                    <a:pt x="2209" y="1721"/>
                    <a:pt x="1877" y="1721"/>
                  </a:cubicBezTo>
                  <a:cubicBezTo>
                    <a:pt x="1702" y="1721"/>
                    <a:pt x="1527" y="1712"/>
                    <a:pt x="1354" y="1694"/>
                  </a:cubicBezTo>
                  <a:cubicBezTo>
                    <a:pt x="1287" y="1694"/>
                    <a:pt x="1237" y="1661"/>
                    <a:pt x="1171" y="1661"/>
                  </a:cubicBezTo>
                  <a:cubicBezTo>
                    <a:pt x="937" y="1644"/>
                    <a:pt x="252" y="1578"/>
                    <a:pt x="185" y="1444"/>
                  </a:cubicBezTo>
                  <a:cubicBezTo>
                    <a:pt x="168" y="1410"/>
                    <a:pt x="201" y="1377"/>
                    <a:pt x="252" y="1310"/>
                  </a:cubicBezTo>
                  <a:cubicBezTo>
                    <a:pt x="452" y="1076"/>
                    <a:pt x="953" y="1043"/>
                    <a:pt x="1321" y="993"/>
                  </a:cubicBezTo>
                  <a:cubicBezTo>
                    <a:pt x="1371" y="993"/>
                    <a:pt x="1438" y="976"/>
                    <a:pt x="1505" y="976"/>
                  </a:cubicBezTo>
                  <a:cubicBezTo>
                    <a:pt x="1839" y="943"/>
                    <a:pt x="2156" y="892"/>
                    <a:pt x="2491" y="859"/>
                  </a:cubicBezTo>
                  <a:cubicBezTo>
                    <a:pt x="2758" y="809"/>
                    <a:pt x="3042" y="759"/>
                    <a:pt x="3326" y="725"/>
                  </a:cubicBezTo>
                  <a:cubicBezTo>
                    <a:pt x="3861" y="642"/>
                    <a:pt x="4412" y="525"/>
                    <a:pt x="4930" y="375"/>
                  </a:cubicBezTo>
                  <a:close/>
                  <a:moveTo>
                    <a:pt x="5419" y="1"/>
                  </a:moveTo>
                  <a:cubicBezTo>
                    <a:pt x="5406" y="1"/>
                    <a:pt x="5393" y="3"/>
                    <a:pt x="5381" y="7"/>
                  </a:cubicBezTo>
                  <a:cubicBezTo>
                    <a:pt x="4713" y="224"/>
                    <a:pt x="4028" y="391"/>
                    <a:pt x="3343" y="508"/>
                  </a:cubicBezTo>
                  <a:cubicBezTo>
                    <a:pt x="3042" y="558"/>
                    <a:pt x="2775" y="592"/>
                    <a:pt x="2507" y="642"/>
                  </a:cubicBezTo>
                  <a:cubicBezTo>
                    <a:pt x="2173" y="692"/>
                    <a:pt x="1856" y="725"/>
                    <a:pt x="1521" y="759"/>
                  </a:cubicBezTo>
                  <a:cubicBezTo>
                    <a:pt x="1455" y="759"/>
                    <a:pt x="1404" y="792"/>
                    <a:pt x="1338" y="792"/>
                  </a:cubicBezTo>
                  <a:cubicBezTo>
                    <a:pt x="937" y="826"/>
                    <a:pt x="402" y="892"/>
                    <a:pt x="151" y="1160"/>
                  </a:cubicBezTo>
                  <a:cubicBezTo>
                    <a:pt x="34" y="1277"/>
                    <a:pt x="1" y="1394"/>
                    <a:pt x="34" y="1494"/>
                  </a:cubicBezTo>
                  <a:cubicBezTo>
                    <a:pt x="151" y="1745"/>
                    <a:pt x="653" y="1811"/>
                    <a:pt x="1187" y="1862"/>
                  </a:cubicBezTo>
                  <a:cubicBezTo>
                    <a:pt x="1254" y="1878"/>
                    <a:pt x="1321" y="1878"/>
                    <a:pt x="1354" y="1878"/>
                  </a:cubicBezTo>
                  <a:cubicBezTo>
                    <a:pt x="1538" y="1895"/>
                    <a:pt x="1705" y="1912"/>
                    <a:pt x="1906" y="1912"/>
                  </a:cubicBezTo>
                  <a:cubicBezTo>
                    <a:pt x="2223" y="1912"/>
                    <a:pt x="2591" y="1878"/>
                    <a:pt x="2958" y="1795"/>
                  </a:cubicBezTo>
                  <a:cubicBezTo>
                    <a:pt x="3526" y="1678"/>
                    <a:pt x="4078" y="1427"/>
                    <a:pt x="4529" y="1076"/>
                  </a:cubicBezTo>
                  <a:cubicBezTo>
                    <a:pt x="4679" y="959"/>
                    <a:pt x="4796" y="826"/>
                    <a:pt x="4930" y="709"/>
                  </a:cubicBezTo>
                  <a:cubicBezTo>
                    <a:pt x="5097" y="525"/>
                    <a:pt x="5264" y="324"/>
                    <a:pt x="5465" y="207"/>
                  </a:cubicBezTo>
                  <a:cubicBezTo>
                    <a:pt x="5515" y="174"/>
                    <a:pt x="5531" y="124"/>
                    <a:pt x="5515" y="74"/>
                  </a:cubicBezTo>
                  <a:cubicBezTo>
                    <a:pt x="5502" y="23"/>
                    <a:pt x="5460" y="1"/>
                    <a:pt x="5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3" name="Google Shape;5453;p49"/>
            <p:cNvSpPr/>
            <p:nvPr/>
          </p:nvSpPr>
          <p:spPr>
            <a:xfrm rot="5191967">
              <a:off x="2710370" y="4753152"/>
              <a:ext cx="242478" cy="209207"/>
            </a:xfrm>
            <a:custGeom>
              <a:avLst/>
              <a:gdLst/>
              <a:ahLst/>
              <a:cxnLst/>
              <a:rect l="l" t="t" r="r" b="b"/>
              <a:pathLst>
                <a:path w="4329" h="3735" extrusionOk="0">
                  <a:moveTo>
                    <a:pt x="3927" y="527"/>
                  </a:moveTo>
                  <a:cubicBezTo>
                    <a:pt x="3877" y="610"/>
                    <a:pt x="3860" y="694"/>
                    <a:pt x="3877" y="777"/>
                  </a:cubicBezTo>
                  <a:cubicBezTo>
                    <a:pt x="3827" y="961"/>
                    <a:pt x="3777" y="1128"/>
                    <a:pt x="3710" y="1279"/>
                  </a:cubicBezTo>
                  <a:cubicBezTo>
                    <a:pt x="3493" y="1763"/>
                    <a:pt x="3159" y="2198"/>
                    <a:pt x="2707" y="2515"/>
                  </a:cubicBezTo>
                  <a:cubicBezTo>
                    <a:pt x="2340" y="2849"/>
                    <a:pt x="1905" y="3083"/>
                    <a:pt x="1421" y="3250"/>
                  </a:cubicBezTo>
                  <a:lnTo>
                    <a:pt x="1237" y="3300"/>
                  </a:lnTo>
                  <a:cubicBezTo>
                    <a:pt x="1029" y="3370"/>
                    <a:pt x="569" y="3542"/>
                    <a:pt x="351" y="3542"/>
                  </a:cubicBezTo>
                  <a:cubicBezTo>
                    <a:pt x="306" y="3542"/>
                    <a:pt x="271" y="3535"/>
                    <a:pt x="251" y="3518"/>
                  </a:cubicBezTo>
                  <a:cubicBezTo>
                    <a:pt x="235" y="3468"/>
                    <a:pt x="251" y="3417"/>
                    <a:pt x="251" y="3367"/>
                  </a:cubicBezTo>
                  <a:cubicBezTo>
                    <a:pt x="335" y="3100"/>
                    <a:pt x="752" y="2849"/>
                    <a:pt x="1037" y="2666"/>
                  </a:cubicBezTo>
                  <a:cubicBezTo>
                    <a:pt x="1087" y="2615"/>
                    <a:pt x="1153" y="2582"/>
                    <a:pt x="1187" y="2565"/>
                  </a:cubicBezTo>
                  <a:cubicBezTo>
                    <a:pt x="1454" y="2365"/>
                    <a:pt x="1738" y="2198"/>
                    <a:pt x="2006" y="2014"/>
                  </a:cubicBezTo>
                  <a:cubicBezTo>
                    <a:pt x="2206" y="1864"/>
                    <a:pt x="2440" y="1696"/>
                    <a:pt x="2674" y="1546"/>
                  </a:cubicBezTo>
                  <a:cubicBezTo>
                    <a:pt x="3092" y="1229"/>
                    <a:pt x="3526" y="894"/>
                    <a:pt x="3927" y="527"/>
                  </a:cubicBezTo>
                  <a:close/>
                  <a:moveTo>
                    <a:pt x="4209" y="1"/>
                  </a:moveTo>
                  <a:cubicBezTo>
                    <a:pt x="4182" y="1"/>
                    <a:pt x="4153" y="9"/>
                    <a:pt x="4128" y="26"/>
                  </a:cubicBezTo>
                  <a:cubicBezTo>
                    <a:pt x="3626" y="493"/>
                    <a:pt x="3092" y="945"/>
                    <a:pt x="2540" y="1346"/>
                  </a:cubicBezTo>
                  <a:cubicBezTo>
                    <a:pt x="2323" y="1496"/>
                    <a:pt x="2106" y="1663"/>
                    <a:pt x="1872" y="1813"/>
                  </a:cubicBezTo>
                  <a:cubicBezTo>
                    <a:pt x="1605" y="1997"/>
                    <a:pt x="1337" y="2164"/>
                    <a:pt x="1070" y="2348"/>
                  </a:cubicBezTo>
                  <a:cubicBezTo>
                    <a:pt x="1020" y="2398"/>
                    <a:pt x="986" y="2415"/>
                    <a:pt x="920" y="2448"/>
                  </a:cubicBezTo>
                  <a:cubicBezTo>
                    <a:pt x="585" y="2666"/>
                    <a:pt x="151" y="2933"/>
                    <a:pt x="34" y="3284"/>
                  </a:cubicBezTo>
                  <a:cubicBezTo>
                    <a:pt x="1" y="3451"/>
                    <a:pt x="17" y="3568"/>
                    <a:pt x="101" y="3651"/>
                  </a:cubicBezTo>
                  <a:cubicBezTo>
                    <a:pt x="168" y="3701"/>
                    <a:pt x="251" y="3735"/>
                    <a:pt x="351" y="3735"/>
                  </a:cubicBezTo>
                  <a:cubicBezTo>
                    <a:pt x="602" y="3735"/>
                    <a:pt x="936" y="3618"/>
                    <a:pt x="1337" y="3434"/>
                  </a:cubicBezTo>
                  <a:cubicBezTo>
                    <a:pt x="1404" y="3417"/>
                    <a:pt x="1454" y="3401"/>
                    <a:pt x="1504" y="3367"/>
                  </a:cubicBezTo>
                  <a:cubicBezTo>
                    <a:pt x="2006" y="3200"/>
                    <a:pt x="2457" y="2950"/>
                    <a:pt x="2858" y="2615"/>
                  </a:cubicBezTo>
                  <a:cubicBezTo>
                    <a:pt x="3292" y="2281"/>
                    <a:pt x="3676" y="1847"/>
                    <a:pt x="3910" y="1329"/>
                  </a:cubicBezTo>
                  <a:cubicBezTo>
                    <a:pt x="3961" y="1162"/>
                    <a:pt x="4027" y="978"/>
                    <a:pt x="4077" y="811"/>
                  </a:cubicBezTo>
                  <a:cubicBezTo>
                    <a:pt x="4128" y="577"/>
                    <a:pt x="4194" y="343"/>
                    <a:pt x="4295" y="159"/>
                  </a:cubicBezTo>
                  <a:cubicBezTo>
                    <a:pt x="4328" y="109"/>
                    <a:pt x="4328" y="76"/>
                    <a:pt x="4278" y="26"/>
                  </a:cubicBezTo>
                  <a:cubicBezTo>
                    <a:pt x="4261" y="9"/>
                    <a:pt x="4236" y="1"/>
                    <a:pt x="4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4" name="Google Shape;5454;p49"/>
            <p:cNvSpPr/>
            <p:nvPr/>
          </p:nvSpPr>
          <p:spPr>
            <a:xfrm rot="5191967">
              <a:off x="3126638" y="3704387"/>
              <a:ext cx="238725" cy="210607"/>
            </a:xfrm>
            <a:custGeom>
              <a:avLst/>
              <a:gdLst/>
              <a:ahLst/>
              <a:cxnLst/>
              <a:rect l="l" t="t" r="r" b="b"/>
              <a:pathLst>
                <a:path w="4262" h="3760" extrusionOk="0">
                  <a:moveTo>
                    <a:pt x="385" y="200"/>
                  </a:moveTo>
                  <a:cubicBezTo>
                    <a:pt x="586" y="200"/>
                    <a:pt x="1037" y="401"/>
                    <a:pt x="1254" y="484"/>
                  </a:cubicBezTo>
                  <a:cubicBezTo>
                    <a:pt x="1321" y="501"/>
                    <a:pt x="1388" y="518"/>
                    <a:pt x="1421" y="535"/>
                  </a:cubicBezTo>
                  <a:cubicBezTo>
                    <a:pt x="1906" y="702"/>
                    <a:pt x="2340" y="952"/>
                    <a:pt x="2724" y="1286"/>
                  </a:cubicBezTo>
                  <a:cubicBezTo>
                    <a:pt x="3142" y="1604"/>
                    <a:pt x="3476" y="2038"/>
                    <a:pt x="3677" y="2523"/>
                  </a:cubicBezTo>
                  <a:cubicBezTo>
                    <a:pt x="3744" y="2673"/>
                    <a:pt x="3777" y="2857"/>
                    <a:pt x="3827" y="3024"/>
                  </a:cubicBezTo>
                  <a:lnTo>
                    <a:pt x="3894" y="3275"/>
                  </a:lnTo>
                  <a:cubicBezTo>
                    <a:pt x="3493" y="2907"/>
                    <a:pt x="3092" y="2573"/>
                    <a:pt x="2658" y="2239"/>
                  </a:cubicBezTo>
                  <a:cubicBezTo>
                    <a:pt x="2424" y="2072"/>
                    <a:pt x="2173" y="1905"/>
                    <a:pt x="1939" y="1738"/>
                  </a:cubicBezTo>
                  <a:cubicBezTo>
                    <a:pt x="1689" y="1537"/>
                    <a:pt x="1438" y="1370"/>
                    <a:pt x="1187" y="1203"/>
                  </a:cubicBezTo>
                  <a:cubicBezTo>
                    <a:pt x="1154" y="1169"/>
                    <a:pt x="1104" y="1153"/>
                    <a:pt x="1054" y="1103"/>
                  </a:cubicBezTo>
                  <a:cubicBezTo>
                    <a:pt x="753" y="919"/>
                    <a:pt x="335" y="651"/>
                    <a:pt x="268" y="367"/>
                  </a:cubicBezTo>
                  <a:cubicBezTo>
                    <a:pt x="252" y="334"/>
                    <a:pt x="252" y="250"/>
                    <a:pt x="268" y="234"/>
                  </a:cubicBezTo>
                  <a:cubicBezTo>
                    <a:pt x="302" y="200"/>
                    <a:pt x="335" y="200"/>
                    <a:pt x="385" y="200"/>
                  </a:cubicBezTo>
                  <a:close/>
                  <a:moveTo>
                    <a:pt x="371" y="1"/>
                  </a:moveTo>
                  <a:cubicBezTo>
                    <a:pt x="261" y="1"/>
                    <a:pt x="170" y="26"/>
                    <a:pt x="101" y="83"/>
                  </a:cubicBezTo>
                  <a:cubicBezTo>
                    <a:pt x="18" y="150"/>
                    <a:pt x="1" y="267"/>
                    <a:pt x="51" y="418"/>
                  </a:cubicBezTo>
                  <a:cubicBezTo>
                    <a:pt x="135" y="768"/>
                    <a:pt x="569" y="1069"/>
                    <a:pt x="903" y="1270"/>
                  </a:cubicBezTo>
                  <a:cubicBezTo>
                    <a:pt x="937" y="1320"/>
                    <a:pt x="1003" y="1337"/>
                    <a:pt x="1054" y="1370"/>
                  </a:cubicBezTo>
                  <a:cubicBezTo>
                    <a:pt x="1304" y="1537"/>
                    <a:pt x="1555" y="1738"/>
                    <a:pt x="1805" y="1905"/>
                  </a:cubicBezTo>
                  <a:cubicBezTo>
                    <a:pt x="2023" y="2072"/>
                    <a:pt x="2273" y="2239"/>
                    <a:pt x="2507" y="2406"/>
                  </a:cubicBezTo>
                  <a:cubicBezTo>
                    <a:pt x="3059" y="2790"/>
                    <a:pt x="3593" y="3258"/>
                    <a:pt x="4078" y="3743"/>
                  </a:cubicBezTo>
                  <a:cubicBezTo>
                    <a:pt x="4078" y="3759"/>
                    <a:pt x="4111" y="3759"/>
                    <a:pt x="4145" y="3759"/>
                  </a:cubicBezTo>
                  <a:cubicBezTo>
                    <a:pt x="4161" y="3759"/>
                    <a:pt x="4195" y="3759"/>
                    <a:pt x="4212" y="3709"/>
                  </a:cubicBezTo>
                  <a:cubicBezTo>
                    <a:pt x="4262" y="3692"/>
                    <a:pt x="4262" y="3626"/>
                    <a:pt x="4245" y="3592"/>
                  </a:cubicBezTo>
                  <a:cubicBezTo>
                    <a:pt x="4128" y="3392"/>
                    <a:pt x="4078" y="3174"/>
                    <a:pt x="4011" y="2941"/>
                  </a:cubicBezTo>
                  <a:cubicBezTo>
                    <a:pt x="3961" y="2773"/>
                    <a:pt x="3911" y="2590"/>
                    <a:pt x="3844" y="2423"/>
                  </a:cubicBezTo>
                  <a:cubicBezTo>
                    <a:pt x="3610" y="1905"/>
                    <a:pt x="3259" y="1437"/>
                    <a:pt x="2825" y="1103"/>
                  </a:cubicBezTo>
                  <a:cubicBezTo>
                    <a:pt x="2407" y="768"/>
                    <a:pt x="1956" y="501"/>
                    <a:pt x="1455" y="334"/>
                  </a:cubicBezTo>
                  <a:cubicBezTo>
                    <a:pt x="1421" y="301"/>
                    <a:pt x="1354" y="284"/>
                    <a:pt x="1304" y="267"/>
                  </a:cubicBezTo>
                  <a:cubicBezTo>
                    <a:pt x="938" y="118"/>
                    <a:pt x="611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5" name="Google Shape;5455;p49"/>
            <p:cNvSpPr/>
            <p:nvPr/>
          </p:nvSpPr>
          <p:spPr>
            <a:xfrm rot="5191967">
              <a:off x="3049418" y="3926493"/>
              <a:ext cx="146977" cy="278270"/>
            </a:xfrm>
            <a:custGeom>
              <a:avLst/>
              <a:gdLst/>
              <a:ahLst/>
              <a:cxnLst/>
              <a:rect l="l" t="t" r="r" b="b"/>
              <a:pathLst>
                <a:path w="2624" h="4968" extrusionOk="0">
                  <a:moveTo>
                    <a:pt x="368" y="206"/>
                  </a:moveTo>
                  <a:cubicBezTo>
                    <a:pt x="569" y="206"/>
                    <a:pt x="953" y="590"/>
                    <a:pt x="1120" y="824"/>
                  </a:cubicBezTo>
                  <a:lnTo>
                    <a:pt x="1254" y="958"/>
                  </a:lnTo>
                  <a:cubicBezTo>
                    <a:pt x="1604" y="1292"/>
                    <a:pt x="1872" y="1676"/>
                    <a:pt x="2072" y="2144"/>
                  </a:cubicBezTo>
                  <a:cubicBezTo>
                    <a:pt x="2290" y="2628"/>
                    <a:pt x="2406" y="3130"/>
                    <a:pt x="2356" y="3648"/>
                  </a:cubicBezTo>
                  <a:cubicBezTo>
                    <a:pt x="2340" y="3815"/>
                    <a:pt x="2290" y="3982"/>
                    <a:pt x="2256" y="4149"/>
                  </a:cubicBezTo>
                  <a:cubicBezTo>
                    <a:pt x="2239" y="4232"/>
                    <a:pt x="2206" y="4333"/>
                    <a:pt x="2189" y="4433"/>
                  </a:cubicBezTo>
                  <a:lnTo>
                    <a:pt x="2173" y="4383"/>
                  </a:lnTo>
                  <a:cubicBezTo>
                    <a:pt x="1922" y="3748"/>
                    <a:pt x="1772" y="3380"/>
                    <a:pt x="1538" y="2963"/>
                  </a:cubicBezTo>
                  <a:lnTo>
                    <a:pt x="1237" y="2395"/>
                  </a:lnTo>
                  <a:cubicBezTo>
                    <a:pt x="1070" y="2077"/>
                    <a:pt x="903" y="1760"/>
                    <a:pt x="702" y="1459"/>
                  </a:cubicBezTo>
                  <a:cubicBezTo>
                    <a:pt x="685" y="1409"/>
                    <a:pt x="669" y="1342"/>
                    <a:pt x="619" y="1308"/>
                  </a:cubicBezTo>
                  <a:cubicBezTo>
                    <a:pt x="452" y="1008"/>
                    <a:pt x="201" y="590"/>
                    <a:pt x="268" y="323"/>
                  </a:cubicBezTo>
                  <a:cubicBezTo>
                    <a:pt x="284" y="273"/>
                    <a:pt x="318" y="222"/>
                    <a:pt x="351" y="206"/>
                  </a:cubicBezTo>
                  <a:close/>
                  <a:moveTo>
                    <a:pt x="373" y="0"/>
                  </a:moveTo>
                  <a:cubicBezTo>
                    <a:pt x="354" y="0"/>
                    <a:pt x="336" y="2"/>
                    <a:pt x="318" y="5"/>
                  </a:cubicBezTo>
                  <a:cubicBezTo>
                    <a:pt x="184" y="39"/>
                    <a:pt x="117" y="139"/>
                    <a:pt x="84" y="289"/>
                  </a:cubicBezTo>
                  <a:cubicBezTo>
                    <a:pt x="0" y="640"/>
                    <a:pt x="268" y="1075"/>
                    <a:pt x="452" y="1409"/>
                  </a:cubicBezTo>
                  <a:cubicBezTo>
                    <a:pt x="485" y="1476"/>
                    <a:pt x="518" y="1509"/>
                    <a:pt x="535" y="1559"/>
                  </a:cubicBezTo>
                  <a:cubicBezTo>
                    <a:pt x="702" y="1877"/>
                    <a:pt x="903" y="2177"/>
                    <a:pt x="1070" y="2495"/>
                  </a:cubicBezTo>
                  <a:lnTo>
                    <a:pt x="1371" y="3063"/>
                  </a:lnTo>
                  <a:cubicBezTo>
                    <a:pt x="1604" y="3464"/>
                    <a:pt x="1755" y="3831"/>
                    <a:pt x="1989" y="4433"/>
                  </a:cubicBezTo>
                  <a:lnTo>
                    <a:pt x="2156" y="4901"/>
                  </a:lnTo>
                  <a:cubicBezTo>
                    <a:pt x="2173" y="4934"/>
                    <a:pt x="2206" y="4968"/>
                    <a:pt x="2256" y="4968"/>
                  </a:cubicBezTo>
                  <a:cubicBezTo>
                    <a:pt x="2323" y="4934"/>
                    <a:pt x="2356" y="4901"/>
                    <a:pt x="2373" y="4884"/>
                  </a:cubicBezTo>
                  <a:cubicBezTo>
                    <a:pt x="2373" y="4650"/>
                    <a:pt x="2423" y="4416"/>
                    <a:pt x="2490" y="4182"/>
                  </a:cubicBezTo>
                  <a:cubicBezTo>
                    <a:pt x="2523" y="3999"/>
                    <a:pt x="2574" y="3831"/>
                    <a:pt x="2590" y="3648"/>
                  </a:cubicBezTo>
                  <a:cubicBezTo>
                    <a:pt x="2624" y="3080"/>
                    <a:pt x="2523" y="2545"/>
                    <a:pt x="2273" y="2044"/>
                  </a:cubicBezTo>
                  <a:cubicBezTo>
                    <a:pt x="2072" y="1559"/>
                    <a:pt x="1788" y="1141"/>
                    <a:pt x="1421" y="791"/>
                  </a:cubicBezTo>
                  <a:cubicBezTo>
                    <a:pt x="1371" y="757"/>
                    <a:pt x="1337" y="707"/>
                    <a:pt x="1287" y="657"/>
                  </a:cubicBezTo>
                  <a:cubicBezTo>
                    <a:pt x="944" y="314"/>
                    <a:pt x="630" y="0"/>
                    <a:pt x="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6" name="Google Shape;5456;p49"/>
            <p:cNvSpPr/>
            <p:nvPr/>
          </p:nvSpPr>
          <p:spPr>
            <a:xfrm rot="5191967">
              <a:off x="2902614" y="4149163"/>
              <a:ext cx="201309" cy="241246"/>
            </a:xfrm>
            <a:custGeom>
              <a:avLst/>
              <a:gdLst/>
              <a:ahLst/>
              <a:cxnLst/>
              <a:rect l="l" t="t" r="r" b="b"/>
              <a:pathLst>
                <a:path w="3594" h="4307" extrusionOk="0">
                  <a:moveTo>
                    <a:pt x="335" y="196"/>
                  </a:moveTo>
                  <a:cubicBezTo>
                    <a:pt x="552" y="196"/>
                    <a:pt x="1003" y="463"/>
                    <a:pt x="1187" y="580"/>
                  </a:cubicBezTo>
                  <a:cubicBezTo>
                    <a:pt x="1237" y="614"/>
                    <a:pt x="1304" y="647"/>
                    <a:pt x="1337" y="664"/>
                  </a:cubicBezTo>
                  <a:cubicBezTo>
                    <a:pt x="1772" y="898"/>
                    <a:pt x="2156" y="1215"/>
                    <a:pt x="2474" y="1616"/>
                  </a:cubicBezTo>
                  <a:cubicBezTo>
                    <a:pt x="2824" y="2001"/>
                    <a:pt x="3075" y="2485"/>
                    <a:pt x="3192" y="2986"/>
                  </a:cubicBezTo>
                  <a:cubicBezTo>
                    <a:pt x="3242" y="3153"/>
                    <a:pt x="3242" y="3321"/>
                    <a:pt x="3259" y="3504"/>
                  </a:cubicBezTo>
                  <a:cubicBezTo>
                    <a:pt x="3259" y="3588"/>
                    <a:pt x="3276" y="3671"/>
                    <a:pt x="3276" y="3755"/>
                  </a:cubicBezTo>
                  <a:cubicBezTo>
                    <a:pt x="2941" y="3321"/>
                    <a:pt x="2607" y="2920"/>
                    <a:pt x="2240" y="2535"/>
                  </a:cubicBezTo>
                  <a:cubicBezTo>
                    <a:pt x="2039" y="2368"/>
                    <a:pt x="1855" y="2168"/>
                    <a:pt x="1672" y="1984"/>
                  </a:cubicBezTo>
                  <a:lnTo>
                    <a:pt x="987" y="1299"/>
                  </a:lnTo>
                  <a:lnTo>
                    <a:pt x="853" y="1165"/>
                  </a:lnTo>
                  <a:cubicBezTo>
                    <a:pt x="636" y="965"/>
                    <a:pt x="251" y="614"/>
                    <a:pt x="235" y="330"/>
                  </a:cubicBezTo>
                  <a:cubicBezTo>
                    <a:pt x="235" y="296"/>
                    <a:pt x="235" y="229"/>
                    <a:pt x="268" y="213"/>
                  </a:cubicBezTo>
                  <a:cubicBezTo>
                    <a:pt x="285" y="196"/>
                    <a:pt x="318" y="196"/>
                    <a:pt x="335" y="196"/>
                  </a:cubicBezTo>
                  <a:close/>
                  <a:moveTo>
                    <a:pt x="322" y="0"/>
                  </a:moveTo>
                  <a:cubicBezTo>
                    <a:pt x="257" y="0"/>
                    <a:pt x="200" y="14"/>
                    <a:pt x="151" y="46"/>
                  </a:cubicBezTo>
                  <a:cubicBezTo>
                    <a:pt x="84" y="79"/>
                    <a:pt x="1" y="196"/>
                    <a:pt x="17" y="380"/>
                  </a:cubicBezTo>
                  <a:cubicBezTo>
                    <a:pt x="34" y="731"/>
                    <a:pt x="418" y="1082"/>
                    <a:pt x="702" y="1349"/>
                  </a:cubicBezTo>
                  <a:cubicBezTo>
                    <a:pt x="753" y="1382"/>
                    <a:pt x="786" y="1416"/>
                    <a:pt x="836" y="1466"/>
                  </a:cubicBezTo>
                  <a:lnTo>
                    <a:pt x="1521" y="2151"/>
                  </a:lnTo>
                  <a:cubicBezTo>
                    <a:pt x="1722" y="2335"/>
                    <a:pt x="1905" y="2502"/>
                    <a:pt x="2089" y="2702"/>
                  </a:cubicBezTo>
                  <a:cubicBezTo>
                    <a:pt x="2557" y="3170"/>
                    <a:pt x="2992" y="3722"/>
                    <a:pt x="3393" y="4256"/>
                  </a:cubicBezTo>
                  <a:cubicBezTo>
                    <a:pt x="3409" y="4273"/>
                    <a:pt x="3426" y="4306"/>
                    <a:pt x="3476" y="4306"/>
                  </a:cubicBezTo>
                  <a:cubicBezTo>
                    <a:pt x="3487" y="4306"/>
                    <a:pt x="3498" y="4299"/>
                    <a:pt x="3505" y="4299"/>
                  </a:cubicBezTo>
                  <a:cubicBezTo>
                    <a:pt x="3508" y="4299"/>
                    <a:pt x="3509" y="4301"/>
                    <a:pt x="3509" y="4306"/>
                  </a:cubicBezTo>
                  <a:cubicBezTo>
                    <a:pt x="3576" y="4273"/>
                    <a:pt x="3593" y="4223"/>
                    <a:pt x="3576" y="4173"/>
                  </a:cubicBezTo>
                  <a:cubicBezTo>
                    <a:pt x="3509" y="3972"/>
                    <a:pt x="3493" y="3738"/>
                    <a:pt x="3476" y="3504"/>
                  </a:cubicBezTo>
                  <a:cubicBezTo>
                    <a:pt x="3476" y="3321"/>
                    <a:pt x="3443" y="3137"/>
                    <a:pt x="3409" y="2936"/>
                  </a:cubicBezTo>
                  <a:cubicBezTo>
                    <a:pt x="3276" y="2402"/>
                    <a:pt x="3008" y="1900"/>
                    <a:pt x="2641" y="1483"/>
                  </a:cubicBezTo>
                  <a:cubicBezTo>
                    <a:pt x="2306" y="1082"/>
                    <a:pt x="1905" y="747"/>
                    <a:pt x="1438" y="497"/>
                  </a:cubicBezTo>
                  <a:cubicBezTo>
                    <a:pt x="1404" y="480"/>
                    <a:pt x="1354" y="463"/>
                    <a:pt x="1304" y="413"/>
                  </a:cubicBezTo>
                  <a:cubicBezTo>
                    <a:pt x="920" y="202"/>
                    <a:pt x="568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7" name="Google Shape;5457;p49"/>
            <p:cNvSpPr/>
            <p:nvPr/>
          </p:nvSpPr>
          <p:spPr>
            <a:xfrm rot="5191967">
              <a:off x="2843063" y="4449710"/>
              <a:ext cx="164733" cy="138071"/>
            </a:xfrm>
            <a:custGeom>
              <a:avLst/>
              <a:gdLst/>
              <a:ahLst/>
              <a:cxnLst/>
              <a:rect l="l" t="t" r="r" b="b"/>
              <a:pathLst>
                <a:path w="2941" h="2465" extrusionOk="0">
                  <a:moveTo>
                    <a:pt x="293" y="230"/>
                  </a:moveTo>
                  <a:cubicBezTo>
                    <a:pt x="384" y="230"/>
                    <a:pt x="572" y="267"/>
                    <a:pt x="836" y="343"/>
                  </a:cubicBezTo>
                  <a:cubicBezTo>
                    <a:pt x="902" y="376"/>
                    <a:pt x="919" y="393"/>
                    <a:pt x="969" y="393"/>
                  </a:cubicBezTo>
                  <a:cubicBezTo>
                    <a:pt x="1270" y="476"/>
                    <a:pt x="1571" y="627"/>
                    <a:pt x="1821" y="827"/>
                  </a:cubicBezTo>
                  <a:cubicBezTo>
                    <a:pt x="2089" y="1044"/>
                    <a:pt x="2323" y="1295"/>
                    <a:pt x="2473" y="1596"/>
                  </a:cubicBezTo>
                  <a:cubicBezTo>
                    <a:pt x="2523" y="1713"/>
                    <a:pt x="2557" y="1813"/>
                    <a:pt x="2590" y="1930"/>
                  </a:cubicBezTo>
                  <a:cubicBezTo>
                    <a:pt x="2607" y="1963"/>
                    <a:pt x="2607" y="1963"/>
                    <a:pt x="2607" y="1980"/>
                  </a:cubicBezTo>
                  <a:lnTo>
                    <a:pt x="1855" y="1412"/>
                  </a:lnTo>
                  <a:lnTo>
                    <a:pt x="1521" y="1211"/>
                  </a:lnTo>
                  <a:cubicBezTo>
                    <a:pt x="1320" y="1061"/>
                    <a:pt x="1086" y="927"/>
                    <a:pt x="886" y="794"/>
                  </a:cubicBezTo>
                  <a:cubicBezTo>
                    <a:pt x="836" y="760"/>
                    <a:pt x="819" y="744"/>
                    <a:pt x="769" y="727"/>
                  </a:cubicBezTo>
                  <a:cubicBezTo>
                    <a:pt x="585" y="627"/>
                    <a:pt x="301" y="460"/>
                    <a:pt x="251" y="292"/>
                  </a:cubicBezTo>
                  <a:cubicBezTo>
                    <a:pt x="234" y="259"/>
                    <a:pt x="234" y="242"/>
                    <a:pt x="234" y="242"/>
                  </a:cubicBezTo>
                  <a:cubicBezTo>
                    <a:pt x="242" y="234"/>
                    <a:pt x="262" y="230"/>
                    <a:pt x="293" y="230"/>
                  </a:cubicBezTo>
                  <a:close/>
                  <a:moveTo>
                    <a:pt x="301" y="0"/>
                  </a:moveTo>
                  <a:cubicBezTo>
                    <a:pt x="211" y="0"/>
                    <a:pt x="137" y="22"/>
                    <a:pt x="84" y="75"/>
                  </a:cubicBezTo>
                  <a:cubicBezTo>
                    <a:pt x="50" y="109"/>
                    <a:pt x="0" y="209"/>
                    <a:pt x="50" y="343"/>
                  </a:cubicBezTo>
                  <a:cubicBezTo>
                    <a:pt x="100" y="593"/>
                    <a:pt x="418" y="777"/>
                    <a:pt x="652" y="911"/>
                  </a:cubicBezTo>
                  <a:cubicBezTo>
                    <a:pt x="685" y="927"/>
                    <a:pt x="735" y="944"/>
                    <a:pt x="752" y="977"/>
                  </a:cubicBezTo>
                  <a:cubicBezTo>
                    <a:pt x="969" y="1111"/>
                    <a:pt x="1186" y="1245"/>
                    <a:pt x="1404" y="1395"/>
                  </a:cubicBezTo>
                  <a:lnTo>
                    <a:pt x="1738" y="1596"/>
                  </a:lnTo>
                  <a:cubicBezTo>
                    <a:pt x="2089" y="1846"/>
                    <a:pt x="2440" y="2147"/>
                    <a:pt x="2774" y="2431"/>
                  </a:cubicBezTo>
                  <a:cubicBezTo>
                    <a:pt x="2790" y="2465"/>
                    <a:pt x="2824" y="2465"/>
                    <a:pt x="2841" y="2465"/>
                  </a:cubicBezTo>
                  <a:cubicBezTo>
                    <a:pt x="2857" y="2465"/>
                    <a:pt x="2891" y="2465"/>
                    <a:pt x="2907" y="2414"/>
                  </a:cubicBezTo>
                  <a:cubicBezTo>
                    <a:pt x="2941" y="2398"/>
                    <a:pt x="2941" y="2331"/>
                    <a:pt x="2924" y="2281"/>
                  </a:cubicBezTo>
                  <a:cubicBezTo>
                    <a:pt x="2841" y="2180"/>
                    <a:pt x="2807" y="2030"/>
                    <a:pt x="2757" y="1896"/>
                  </a:cubicBezTo>
                  <a:cubicBezTo>
                    <a:pt x="2707" y="1763"/>
                    <a:pt x="2690" y="1663"/>
                    <a:pt x="2640" y="1529"/>
                  </a:cubicBezTo>
                  <a:cubicBezTo>
                    <a:pt x="2473" y="1178"/>
                    <a:pt x="2222" y="894"/>
                    <a:pt x="1922" y="677"/>
                  </a:cubicBezTo>
                  <a:cubicBezTo>
                    <a:pt x="1654" y="476"/>
                    <a:pt x="1337" y="309"/>
                    <a:pt x="1003" y="192"/>
                  </a:cubicBezTo>
                  <a:cubicBezTo>
                    <a:pt x="986" y="175"/>
                    <a:pt x="936" y="175"/>
                    <a:pt x="902" y="159"/>
                  </a:cubicBezTo>
                  <a:cubicBezTo>
                    <a:pt x="676" y="72"/>
                    <a:pt x="463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8" name="Google Shape;5458;p49"/>
            <p:cNvSpPr/>
            <p:nvPr/>
          </p:nvSpPr>
          <p:spPr>
            <a:xfrm rot="5191967">
              <a:off x="2481032" y="3778691"/>
              <a:ext cx="882589" cy="127541"/>
            </a:xfrm>
            <a:custGeom>
              <a:avLst/>
              <a:gdLst/>
              <a:ahLst/>
              <a:cxnLst/>
              <a:rect l="l" t="t" r="r" b="b"/>
              <a:pathLst>
                <a:path w="15757" h="2277" extrusionOk="0">
                  <a:moveTo>
                    <a:pt x="1203" y="1"/>
                  </a:moveTo>
                  <a:cubicBezTo>
                    <a:pt x="790" y="1"/>
                    <a:pt x="397" y="45"/>
                    <a:pt x="84" y="172"/>
                  </a:cubicBezTo>
                  <a:cubicBezTo>
                    <a:pt x="17" y="188"/>
                    <a:pt x="0" y="239"/>
                    <a:pt x="17" y="305"/>
                  </a:cubicBezTo>
                  <a:cubicBezTo>
                    <a:pt x="42" y="356"/>
                    <a:pt x="68" y="378"/>
                    <a:pt x="108" y="378"/>
                  </a:cubicBezTo>
                  <a:cubicBezTo>
                    <a:pt x="121" y="378"/>
                    <a:pt x="135" y="376"/>
                    <a:pt x="150" y="372"/>
                  </a:cubicBezTo>
                  <a:cubicBezTo>
                    <a:pt x="453" y="251"/>
                    <a:pt x="842" y="209"/>
                    <a:pt x="1251" y="209"/>
                  </a:cubicBezTo>
                  <a:cubicBezTo>
                    <a:pt x="1857" y="209"/>
                    <a:pt x="2505" y="302"/>
                    <a:pt x="2974" y="372"/>
                  </a:cubicBezTo>
                  <a:lnTo>
                    <a:pt x="2991" y="372"/>
                  </a:lnTo>
                  <a:cubicBezTo>
                    <a:pt x="3910" y="489"/>
                    <a:pt x="4762" y="756"/>
                    <a:pt x="5597" y="1007"/>
                  </a:cubicBezTo>
                  <a:cubicBezTo>
                    <a:pt x="6065" y="1157"/>
                    <a:pt x="6533" y="1308"/>
                    <a:pt x="7018" y="1425"/>
                  </a:cubicBezTo>
                  <a:cubicBezTo>
                    <a:pt x="8588" y="1843"/>
                    <a:pt x="10192" y="2260"/>
                    <a:pt x="11863" y="2260"/>
                  </a:cubicBezTo>
                  <a:cubicBezTo>
                    <a:pt x="11980" y="2260"/>
                    <a:pt x="12131" y="2260"/>
                    <a:pt x="12331" y="2277"/>
                  </a:cubicBezTo>
                  <a:lnTo>
                    <a:pt x="12348" y="2277"/>
                  </a:lnTo>
                  <a:cubicBezTo>
                    <a:pt x="13384" y="2244"/>
                    <a:pt x="14837" y="2160"/>
                    <a:pt x="15689" y="1558"/>
                  </a:cubicBezTo>
                  <a:cubicBezTo>
                    <a:pt x="15723" y="1508"/>
                    <a:pt x="15756" y="1442"/>
                    <a:pt x="15706" y="1408"/>
                  </a:cubicBezTo>
                  <a:cubicBezTo>
                    <a:pt x="15687" y="1379"/>
                    <a:pt x="15656" y="1361"/>
                    <a:pt x="15624" y="1361"/>
                  </a:cubicBezTo>
                  <a:cubicBezTo>
                    <a:pt x="15601" y="1361"/>
                    <a:pt x="15577" y="1370"/>
                    <a:pt x="15556" y="1391"/>
                  </a:cubicBezTo>
                  <a:cubicBezTo>
                    <a:pt x="14771" y="1976"/>
                    <a:pt x="13367" y="2026"/>
                    <a:pt x="12348" y="2076"/>
                  </a:cubicBezTo>
                  <a:lnTo>
                    <a:pt x="12298" y="2076"/>
                  </a:lnTo>
                  <a:cubicBezTo>
                    <a:pt x="12158" y="2083"/>
                    <a:pt x="12018" y="2086"/>
                    <a:pt x="11878" y="2086"/>
                  </a:cubicBezTo>
                  <a:cubicBezTo>
                    <a:pt x="10249" y="2086"/>
                    <a:pt x="8639" y="1658"/>
                    <a:pt x="7085" y="1258"/>
                  </a:cubicBezTo>
                  <a:cubicBezTo>
                    <a:pt x="6600" y="1141"/>
                    <a:pt x="6115" y="990"/>
                    <a:pt x="5664" y="840"/>
                  </a:cubicBezTo>
                  <a:cubicBezTo>
                    <a:pt x="4829" y="573"/>
                    <a:pt x="3943" y="305"/>
                    <a:pt x="3024" y="172"/>
                  </a:cubicBezTo>
                  <a:lnTo>
                    <a:pt x="3008" y="172"/>
                  </a:lnTo>
                  <a:cubicBezTo>
                    <a:pt x="2495" y="101"/>
                    <a:pt x="1826" y="1"/>
                    <a:pt x="1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9" name="Google Shape;5459;p49"/>
            <p:cNvSpPr/>
            <p:nvPr/>
          </p:nvSpPr>
          <p:spPr>
            <a:xfrm rot="5191967">
              <a:off x="2944402" y="3424003"/>
              <a:ext cx="105808" cy="81498"/>
            </a:xfrm>
            <a:custGeom>
              <a:avLst/>
              <a:gdLst/>
              <a:ahLst/>
              <a:cxnLst/>
              <a:rect l="l" t="t" r="r" b="b"/>
              <a:pathLst>
                <a:path w="1889" h="1455" extrusionOk="0">
                  <a:moveTo>
                    <a:pt x="117" y="1"/>
                  </a:moveTo>
                  <a:cubicBezTo>
                    <a:pt x="67" y="1"/>
                    <a:pt x="0" y="51"/>
                    <a:pt x="0" y="118"/>
                  </a:cubicBezTo>
                  <a:cubicBezTo>
                    <a:pt x="0" y="168"/>
                    <a:pt x="50" y="218"/>
                    <a:pt x="117" y="218"/>
                  </a:cubicBezTo>
                  <a:cubicBezTo>
                    <a:pt x="618" y="235"/>
                    <a:pt x="1654" y="870"/>
                    <a:pt x="1671" y="1338"/>
                  </a:cubicBezTo>
                  <a:cubicBezTo>
                    <a:pt x="1671" y="1404"/>
                    <a:pt x="1721" y="1455"/>
                    <a:pt x="1788" y="1455"/>
                  </a:cubicBezTo>
                  <a:cubicBezTo>
                    <a:pt x="1855" y="1421"/>
                    <a:pt x="1888" y="1388"/>
                    <a:pt x="1872" y="1321"/>
                  </a:cubicBezTo>
                  <a:cubicBezTo>
                    <a:pt x="1838" y="719"/>
                    <a:pt x="702" y="34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0" name="Google Shape;5460;p49"/>
            <p:cNvSpPr/>
            <p:nvPr/>
          </p:nvSpPr>
          <p:spPr>
            <a:xfrm rot="5191967">
              <a:off x="2836654" y="3481461"/>
              <a:ext cx="176944" cy="50299"/>
            </a:xfrm>
            <a:custGeom>
              <a:avLst/>
              <a:gdLst/>
              <a:ahLst/>
              <a:cxnLst/>
              <a:rect l="l" t="t" r="r" b="b"/>
              <a:pathLst>
                <a:path w="3159" h="898" extrusionOk="0">
                  <a:moveTo>
                    <a:pt x="3047" y="1"/>
                  </a:moveTo>
                  <a:cubicBezTo>
                    <a:pt x="3036" y="1"/>
                    <a:pt x="3023" y="4"/>
                    <a:pt x="3008" y="12"/>
                  </a:cubicBezTo>
                  <a:cubicBezTo>
                    <a:pt x="2774" y="45"/>
                    <a:pt x="2524" y="145"/>
                    <a:pt x="2340" y="296"/>
                  </a:cubicBezTo>
                  <a:cubicBezTo>
                    <a:pt x="1605" y="697"/>
                    <a:pt x="986" y="697"/>
                    <a:pt x="101" y="697"/>
                  </a:cubicBezTo>
                  <a:cubicBezTo>
                    <a:pt x="34" y="697"/>
                    <a:pt x="1" y="730"/>
                    <a:pt x="1" y="797"/>
                  </a:cubicBezTo>
                  <a:cubicBezTo>
                    <a:pt x="1" y="864"/>
                    <a:pt x="34" y="897"/>
                    <a:pt x="101" y="897"/>
                  </a:cubicBezTo>
                  <a:cubicBezTo>
                    <a:pt x="1003" y="897"/>
                    <a:pt x="1638" y="897"/>
                    <a:pt x="2440" y="479"/>
                  </a:cubicBezTo>
                  <a:cubicBezTo>
                    <a:pt x="2624" y="346"/>
                    <a:pt x="2841" y="262"/>
                    <a:pt x="3042" y="212"/>
                  </a:cubicBezTo>
                  <a:cubicBezTo>
                    <a:pt x="3108" y="195"/>
                    <a:pt x="3159" y="145"/>
                    <a:pt x="3125" y="95"/>
                  </a:cubicBezTo>
                  <a:cubicBezTo>
                    <a:pt x="3112" y="43"/>
                    <a:pt x="3089" y="1"/>
                    <a:pt x="30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1" name="Google Shape;5461;p49"/>
            <p:cNvSpPr/>
            <p:nvPr/>
          </p:nvSpPr>
          <p:spPr>
            <a:xfrm rot="5191967">
              <a:off x="2853926" y="3610300"/>
              <a:ext cx="109561" cy="64694"/>
            </a:xfrm>
            <a:custGeom>
              <a:avLst/>
              <a:gdLst/>
              <a:ahLst/>
              <a:cxnLst/>
              <a:rect l="l" t="t" r="r" b="b"/>
              <a:pathLst>
                <a:path w="1956" h="1155" extrusionOk="0">
                  <a:moveTo>
                    <a:pt x="1848" y="1"/>
                  </a:moveTo>
                  <a:cubicBezTo>
                    <a:pt x="1812" y="1"/>
                    <a:pt x="1776" y="19"/>
                    <a:pt x="1755" y="52"/>
                  </a:cubicBezTo>
                  <a:cubicBezTo>
                    <a:pt x="1537" y="336"/>
                    <a:pt x="468" y="904"/>
                    <a:pt x="84" y="954"/>
                  </a:cubicBezTo>
                  <a:cubicBezTo>
                    <a:pt x="34" y="970"/>
                    <a:pt x="0" y="1004"/>
                    <a:pt x="0" y="1071"/>
                  </a:cubicBezTo>
                  <a:cubicBezTo>
                    <a:pt x="0" y="1121"/>
                    <a:pt x="50" y="1154"/>
                    <a:pt x="100" y="1154"/>
                  </a:cubicBezTo>
                  <a:cubicBezTo>
                    <a:pt x="568" y="1087"/>
                    <a:pt x="1671" y="503"/>
                    <a:pt x="1922" y="168"/>
                  </a:cubicBezTo>
                  <a:cubicBezTo>
                    <a:pt x="1955" y="135"/>
                    <a:pt x="1938" y="68"/>
                    <a:pt x="1905" y="18"/>
                  </a:cubicBezTo>
                  <a:cubicBezTo>
                    <a:pt x="1887" y="6"/>
                    <a:pt x="1867" y="1"/>
                    <a:pt x="18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2" name="Google Shape;5462;p49"/>
            <p:cNvSpPr/>
            <p:nvPr/>
          </p:nvSpPr>
          <p:spPr>
            <a:xfrm rot="5191967">
              <a:off x="2961246" y="3571402"/>
              <a:ext cx="59989" cy="92141"/>
            </a:xfrm>
            <a:custGeom>
              <a:avLst/>
              <a:gdLst/>
              <a:ahLst/>
              <a:cxnLst/>
              <a:rect l="l" t="t" r="r" b="b"/>
              <a:pathLst>
                <a:path w="1071" h="1645" extrusionOk="0">
                  <a:moveTo>
                    <a:pt x="126" y="1"/>
                  </a:moveTo>
                  <a:cubicBezTo>
                    <a:pt x="114" y="1"/>
                    <a:pt x="100" y="3"/>
                    <a:pt x="84" y="7"/>
                  </a:cubicBezTo>
                  <a:cubicBezTo>
                    <a:pt x="17" y="40"/>
                    <a:pt x="1" y="74"/>
                    <a:pt x="17" y="140"/>
                  </a:cubicBezTo>
                  <a:cubicBezTo>
                    <a:pt x="118" y="441"/>
                    <a:pt x="318" y="725"/>
                    <a:pt x="502" y="993"/>
                  </a:cubicBezTo>
                  <a:cubicBezTo>
                    <a:pt x="619" y="1193"/>
                    <a:pt x="753" y="1394"/>
                    <a:pt x="853" y="1577"/>
                  </a:cubicBezTo>
                  <a:cubicBezTo>
                    <a:pt x="853" y="1627"/>
                    <a:pt x="903" y="1644"/>
                    <a:pt x="936" y="1644"/>
                  </a:cubicBezTo>
                  <a:cubicBezTo>
                    <a:pt x="947" y="1644"/>
                    <a:pt x="951" y="1637"/>
                    <a:pt x="967" y="1637"/>
                  </a:cubicBezTo>
                  <a:cubicBezTo>
                    <a:pt x="975" y="1637"/>
                    <a:pt x="986" y="1639"/>
                    <a:pt x="1003" y="1644"/>
                  </a:cubicBezTo>
                  <a:cubicBezTo>
                    <a:pt x="1037" y="1594"/>
                    <a:pt x="1070" y="1544"/>
                    <a:pt x="1037" y="1494"/>
                  </a:cubicBezTo>
                  <a:cubicBezTo>
                    <a:pt x="936" y="1293"/>
                    <a:pt x="786" y="1093"/>
                    <a:pt x="669" y="892"/>
                  </a:cubicBezTo>
                  <a:cubicBezTo>
                    <a:pt x="485" y="625"/>
                    <a:pt x="318" y="324"/>
                    <a:pt x="201" y="74"/>
                  </a:cubicBezTo>
                  <a:cubicBezTo>
                    <a:pt x="188" y="22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3" name="Google Shape;5463;p49"/>
            <p:cNvSpPr/>
            <p:nvPr/>
          </p:nvSpPr>
          <p:spPr>
            <a:xfrm rot="5191967">
              <a:off x="2896397" y="3769425"/>
              <a:ext cx="87043" cy="87660"/>
            </a:xfrm>
            <a:custGeom>
              <a:avLst/>
              <a:gdLst/>
              <a:ahLst/>
              <a:cxnLst/>
              <a:rect l="l" t="t" r="r" b="b"/>
              <a:pathLst>
                <a:path w="1554" h="1565" extrusionOk="0">
                  <a:moveTo>
                    <a:pt x="112" y="0"/>
                  </a:moveTo>
                  <a:cubicBezTo>
                    <a:pt x="80" y="0"/>
                    <a:pt x="48" y="12"/>
                    <a:pt x="17" y="44"/>
                  </a:cubicBezTo>
                  <a:cubicBezTo>
                    <a:pt x="0" y="77"/>
                    <a:pt x="0" y="144"/>
                    <a:pt x="33" y="177"/>
                  </a:cubicBezTo>
                  <a:cubicBezTo>
                    <a:pt x="100" y="244"/>
                    <a:pt x="184" y="294"/>
                    <a:pt x="251" y="361"/>
                  </a:cubicBezTo>
                  <a:cubicBezTo>
                    <a:pt x="668" y="695"/>
                    <a:pt x="1170" y="1080"/>
                    <a:pt x="1337" y="1497"/>
                  </a:cubicBezTo>
                  <a:cubicBezTo>
                    <a:pt x="1353" y="1547"/>
                    <a:pt x="1404" y="1564"/>
                    <a:pt x="1437" y="1564"/>
                  </a:cubicBezTo>
                  <a:lnTo>
                    <a:pt x="1470" y="1564"/>
                  </a:lnTo>
                  <a:cubicBezTo>
                    <a:pt x="1520" y="1514"/>
                    <a:pt x="1554" y="1481"/>
                    <a:pt x="1520" y="1414"/>
                  </a:cubicBezTo>
                  <a:cubicBezTo>
                    <a:pt x="1320" y="946"/>
                    <a:pt x="785" y="528"/>
                    <a:pt x="368" y="177"/>
                  </a:cubicBezTo>
                  <a:cubicBezTo>
                    <a:pt x="301" y="127"/>
                    <a:pt x="234" y="60"/>
                    <a:pt x="167" y="10"/>
                  </a:cubicBezTo>
                  <a:cubicBezTo>
                    <a:pt x="149" y="4"/>
                    <a:pt x="130" y="0"/>
                    <a:pt x="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4" name="Google Shape;5464;p49"/>
            <p:cNvSpPr/>
            <p:nvPr/>
          </p:nvSpPr>
          <p:spPr>
            <a:xfrm rot="5191967">
              <a:off x="3023631" y="3579022"/>
              <a:ext cx="14115" cy="84299"/>
            </a:xfrm>
            <a:custGeom>
              <a:avLst/>
              <a:gdLst/>
              <a:ahLst/>
              <a:cxnLst/>
              <a:rect l="l" t="t" r="r" b="b"/>
              <a:pathLst>
                <a:path w="252" h="1505" extrusionOk="0">
                  <a:moveTo>
                    <a:pt x="151" y="1"/>
                  </a:moveTo>
                  <a:cubicBezTo>
                    <a:pt x="84" y="1"/>
                    <a:pt x="51" y="34"/>
                    <a:pt x="51" y="101"/>
                  </a:cubicBezTo>
                  <a:cubicBezTo>
                    <a:pt x="51" y="352"/>
                    <a:pt x="51" y="619"/>
                    <a:pt x="17" y="870"/>
                  </a:cubicBezTo>
                  <a:cubicBezTo>
                    <a:pt x="17" y="1037"/>
                    <a:pt x="1" y="1237"/>
                    <a:pt x="1" y="1404"/>
                  </a:cubicBezTo>
                  <a:cubicBezTo>
                    <a:pt x="1" y="1454"/>
                    <a:pt x="51" y="1505"/>
                    <a:pt x="101" y="1505"/>
                  </a:cubicBezTo>
                  <a:cubicBezTo>
                    <a:pt x="168" y="1505"/>
                    <a:pt x="218" y="1438"/>
                    <a:pt x="218" y="1421"/>
                  </a:cubicBezTo>
                  <a:cubicBezTo>
                    <a:pt x="218" y="1254"/>
                    <a:pt x="235" y="1070"/>
                    <a:pt x="235" y="903"/>
                  </a:cubicBezTo>
                  <a:cubicBezTo>
                    <a:pt x="235" y="619"/>
                    <a:pt x="251" y="368"/>
                    <a:pt x="251" y="101"/>
                  </a:cubicBezTo>
                  <a:cubicBezTo>
                    <a:pt x="251" y="34"/>
                    <a:pt x="218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5" name="Google Shape;5465;p49"/>
            <p:cNvSpPr/>
            <p:nvPr/>
          </p:nvSpPr>
          <p:spPr>
            <a:xfrm rot="5191967">
              <a:off x="2847319" y="3712948"/>
              <a:ext cx="100206" cy="37024"/>
            </a:xfrm>
            <a:custGeom>
              <a:avLst/>
              <a:gdLst/>
              <a:ahLst/>
              <a:cxnLst/>
              <a:rect l="l" t="t" r="r" b="b"/>
              <a:pathLst>
                <a:path w="1789" h="661" extrusionOk="0">
                  <a:moveTo>
                    <a:pt x="1673" y="0"/>
                  </a:moveTo>
                  <a:cubicBezTo>
                    <a:pt x="1646" y="0"/>
                    <a:pt x="1621" y="9"/>
                    <a:pt x="1604" y="25"/>
                  </a:cubicBezTo>
                  <a:cubicBezTo>
                    <a:pt x="1303" y="295"/>
                    <a:pt x="685" y="444"/>
                    <a:pt x="180" y="444"/>
                  </a:cubicBezTo>
                  <a:cubicBezTo>
                    <a:pt x="153" y="444"/>
                    <a:pt x="127" y="444"/>
                    <a:pt x="101" y="443"/>
                  </a:cubicBezTo>
                  <a:cubicBezTo>
                    <a:pt x="34" y="443"/>
                    <a:pt x="0" y="493"/>
                    <a:pt x="0" y="543"/>
                  </a:cubicBezTo>
                  <a:cubicBezTo>
                    <a:pt x="0" y="610"/>
                    <a:pt x="34" y="660"/>
                    <a:pt x="101" y="660"/>
                  </a:cubicBezTo>
                  <a:lnTo>
                    <a:pt x="167" y="660"/>
                  </a:lnTo>
                  <a:cubicBezTo>
                    <a:pt x="702" y="660"/>
                    <a:pt x="1387" y="510"/>
                    <a:pt x="1755" y="176"/>
                  </a:cubicBezTo>
                  <a:cubicBezTo>
                    <a:pt x="1788" y="126"/>
                    <a:pt x="1788" y="76"/>
                    <a:pt x="1755" y="25"/>
                  </a:cubicBezTo>
                  <a:cubicBezTo>
                    <a:pt x="1730" y="9"/>
                    <a:pt x="1700" y="0"/>
                    <a:pt x="1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6" name="Google Shape;5466;p49"/>
            <p:cNvSpPr/>
            <p:nvPr/>
          </p:nvSpPr>
          <p:spPr>
            <a:xfrm rot="5191967">
              <a:off x="2771266" y="3903582"/>
              <a:ext cx="157283" cy="59989"/>
            </a:xfrm>
            <a:custGeom>
              <a:avLst/>
              <a:gdLst/>
              <a:ahLst/>
              <a:cxnLst/>
              <a:rect l="l" t="t" r="r" b="b"/>
              <a:pathLst>
                <a:path w="2808" h="1071" extrusionOk="0">
                  <a:moveTo>
                    <a:pt x="2660" y="0"/>
                  </a:moveTo>
                  <a:cubicBezTo>
                    <a:pt x="2642" y="0"/>
                    <a:pt x="2625" y="6"/>
                    <a:pt x="2607" y="18"/>
                  </a:cubicBezTo>
                  <a:cubicBezTo>
                    <a:pt x="2034" y="399"/>
                    <a:pt x="1250" y="857"/>
                    <a:pt x="254" y="857"/>
                  </a:cubicBezTo>
                  <a:cubicBezTo>
                    <a:pt x="203" y="857"/>
                    <a:pt x="152" y="855"/>
                    <a:pt x="100" y="853"/>
                  </a:cubicBezTo>
                  <a:cubicBezTo>
                    <a:pt x="67" y="853"/>
                    <a:pt x="0" y="903"/>
                    <a:pt x="0" y="970"/>
                  </a:cubicBezTo>
                  <a:cubicBezTo>
                    <a:pt x="0" y="1020"/>
                    <a:pt x="50" y="1070"/>
                    <a:pt x="100" y="1070"/>
                  </a:cubicBezTo>
                  <a:lnTo>
                    <a:pt x="201" y="1070"/>
                  </a:lnTo>
                  <a:cubicBezTo>
                    <a:pt x="1304" y="1070"/>
                    <a:pt x="2139" y="602"/>
                    <a:pt x="2740" y="185"/>
                  </a:cubicBezTo>
                  <a:cubicBezTo>
                    <a:pt x="2774" y="151"/>
                    <a:pt x="2807" y="84"/>
                    <a:pt x="2757" y="51"/>
                  </a:cubicBezTo>
                  <a:cubicBezTo>
                    <a:pt x="2725" y="19"/>
                    <a:pt x="2692" y="0"/>
                    <a:pt x="2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7" name="Google Shape;5467;p49"/>
            <p:cNvSpPr/>
            <p:nvPr/>
          </p:nvSpPr>
          <p:spPr>
            <a:xfrm rot="5191967">
              <a:off x="2895576" y="3871624"/>
              <a:ext cx="50579" cy="66543"/>
            </a:xfrm>
            <a:custGeom>
              <a:avLst/>
              <a:gdLst/>
              <a:ahLst/>
              <a:cxnLst/>
              <a:rect l="l" t="t" r="r" b="b"/>
              <a:pathLst>
                <a:path w="903" h="1188" extrusionOk="0">
                  <a:moveTo>
                    <a:pt x="139" y="0"/>
                  </a:moveTo>
                  <a:cubicBezTo>
                    <a:pt x="104" y="0"/>
                    <a:pt x="71" y="14"/>
                    <a:pt x="50" y="35"/>
                  </a:cubicBezTo>
                  <a:cubicBezTo>
                    <a:pt x="0" y="85"/>
                    <a:pt x="34" y="152"/>
                    <a:pt x="67" y="185"/>
                  </a:cubicBezTo>
                  <a:cubicBezTo>
                    <a:pt x="284" y="336"/>
                    <a:pt x="451" y="620"/>
                    <a:pt x="568" y="904"/>
                  </a:cubicBezTo>
                  <a:cubicBezTo>
                    <a:pt x="618" y="987"/>
                    <a:pt x="652" y="1071"/>
                    <a:pt x="702" y="1121"/>
                  </a:cubicBezTo>
                  <a:cubicBezTo>
                    <a:pt x="719" y="1171"/>
                    <a:pt x="735" y="1188"/>
                    <a:pt x="786" y="1188"/>
                  </a:cubicBezTo>
                  <a:lnTo>
                    <a:pt x="836" y="1188"/>
                  </a:lnTo>
                  <a:cubicBezTo>
                    <a:pt x="886" y="1154"/>
                    <a:pt x="902" y="1088"/>
                    <a:pt x="886" y="1037"/>
                  </a:cubicBezTo>
                  <a:cubicBezTo>
                    <a:pt x="836" y="954"/>
                    <a:pt x="802" y="904"/>
                    <a:pt x="752" y="820"/>
                  </a:cubicBezTo>
                  <a:cubicBezTo>
                    <a:pt x="618" y="519"/>
                    <a:pt x="468" y="202"/>
                    <a:pt x="201" y="18"/>
                  </a:cubicBezTo>
                  <a:cubicBezTo>
                    <a:pt x="182" y="5"/>
                    <a:pt x="160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8" name="Google Shape;5468;p49"/>
            <p:cNvSpPr/>
            <p:nvPr/>
          </p:nvSpPr>
          <p:spPr>
            <a:xfrm rot="5191967">
              <a:off x="2963682" y="3347060"/>
              <a:ext cx="128717" cy="83907"/>
            </a:xfrm>
            <a:custGeom>
              <a:avLst/>
              <a:gdLst/>
              <a:ahLst/>
              <a:cxnLst/>
              <a:rect l="l" t="t" r="r" b="b"/>
              <a:pathLst>
                <a:path w="2298" h="1498" extrusionOk="0">
                  <a:moveTo>
                    <a:pt x="1033" y="1"/>
                  </a:moveTo>
                  <a:cubicBezTo>
                    <a:pt x="821" y="1"/>
                    <a:pt x="607" y="39"/>
                    <a:pt x="402" y="117"/>
                  </a:cubicBezTo>
                  <a:cubicBezTo>
                    <a:pt x="1" y="301"/>
                    <a:pt x="84" y="1036"/>
                    <a:pt x="385" y="1270"/>
                  </a:cubicBezTo>
                  <a:cubicBezTo>
                    <a:pt x="583" y="1430"/>
                    <a:pt x="798" y="1497"/>
                    <a:pt x="1003" y="1497"/>
                  </a:cubicBezTo>
                  <a:cubicBezTo>
                    <a:pt x="1698" y="1497"/>
                    <a:pt x="2297" y="733"/>
                    <a:pt x="1872" y="217"/>
                  </a:cubicBezTo>
                  <a:cubicBezTo>
                    <a:pt x="1612" y="73"/>
                    <a:pt x="1324" y="1"/>
                    <a:pt x="10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9" name="Google Shape;5469;p49"/>
            <p:cNvSpPr/>
            <p:nvPr/>
          </p:nvSpPr>
          <p:spPr>
            <a:xfrm rot="5191967">
              <a:off x="2906150" y="3378255"/>
              <a:ext cx="70520" cy="44978"/>
            </a:xfrm>
            <a:custGeom>
              <a:avLst/>
              <a:gdLst/>
              <a:ahLst/>
              <a:cxnLst/>
              <a:rect l="l" t="t" r="r" b="b"/>
              <a:pathLst>
                <a:path w="1259" h="803" extrusionOk="0">
                  <a:moveTo>
                    <a:pt x="522" y="0"/>
                  </a:moveTo>
                  <a:cubicBezTo>
                    <a:pt x="411" y="0"/>
                    <a:pt x="302" y="17"/>
                    <a:pt x="201" y="51"/>
                  </a:cubicBezTo>
                  <a:cubicBezTo>
                    <a:pt x="1" y="151"/>
                    <a:pt x="34" y="552"/>
                    <a:pt x="184" y="669"/>
                  </a:cubicBezTo>
                  <a:cubicBezTo>
                    <a:pt x="302" y="763"/>
                    <a:pt x="428" y="802"/>
                    <a:pt x="547" y="802"/>
                  </a:cubicBezTo>
                  <a:cubicBezTo>
                    <a:pt x="937" y="802"/>
                    <a:pt x="1259" y="387"/>
                    <a:pt x="1003" y="118"/>
                  </a:cubicBezTo>
                  <a:cubicBezTo>
                    <a:pt x="854" y="38"/>
                    <a:pt x="686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0" name="Google Shape;5470;p49"/>
            <p:cNvSpPr/>
            <p:nvPr/>
          </p:nvSpPr>
          <p:spPr>
            <a:xfrm rot="5191967">
              <a:off x="2862749" y="3423359"/>
              <a:ext cx="69792" cy="45650"/>
            </a:xfrm>
            <a:custGeom>
              <a:avLst/>
              <a:gdLst/>
              <a:ahLst/>
              <a:cxnLst/>
              <a:rect l="l" t="t" r="r" b="b"/>
              <a:pathLst>
                <a:path w="1246" h="815" extrusionOk="0">
                  <a:moveTo>
                    <a:pt x="543" y="0"/>
                  </a:moveTo>
                  <a:cubicBezTo>
                    <a:pt x="432" y="0"/>
                    <a:pt x="322" y="22"/>
                    <a:pt x="217" y="64"/>
                  </a:cubicBezTo>
                  <a:cubicBezTo>
                    <a:pt x="0" y="164"/>
                    <a:pt x="50" y="565"/>
                    <a:pt x="184" y="682"/>
                  </a:cubicBezTo>
                  <a:cubicBezTo>
                    <a:pt x="301" y="776"/>
                    <a:pt x="426" y="815"/>
                    <a:pt x="544" y="815"/>
                  </a:cubicBezTo>
                  <a:cubicBezTo>
                    <a:pt x="931" y="815"/>
                    <a:pt x="1246" y="399"/>
                    <a:pt x="1003" y="130"/>
                  </a:cubicBezTo>
                  <a:cubicBezTo>
                    <a:pt x="856" y="43"/>
                    <a:pt x="699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1" name="Google Shape;5471;p49"/>
            <p:cNvSpPr/>
            <p:nvPr/>
          </p:nvSpPr>
          <p:spPr>
            <a:xfrm rot="5191967">
              <a:off x="3053885" y="3579140"/>
              <a:ext cx="88276" cy="72872"/>
            </a:xfrm>
            <a:custGeom>
              <a:avLst/>
              <a:gdLst/>
              <a:ahLst/>
              <a:cxnLst/>
              <a:rect l="l" t="t" r="r" b="b"/>
              <a:pathLst>
                <a:path w="1576" h="1301" extrusionOk="0">
                  <a:moveTo>
                    <a:pt x="946" y="0"/>
                  </a:moveTo>
                  <a:cubicBezTo>
                    <a:pt x="817" y="0"/>
                    <a:pt x="693" y="28"/>
                    <a:pt x="606" y="86"/>
                  </a:cubicBezTo>
                  <a:cubicBezTo>
                    <a:pt x="1" y="484"/>
                    <a:pt x="413" y="1300"/>
                    <a:pt x="955" y="1300"/>
                  </a:cubicBezTo>
                  <a:cubicBezTo>
                    <a:pt x="1027" y="1300"/>
                    <a:pt x="1100" y="1286"/>
                    <a:pt x="1174" y="1255"/>
                  </a:cubicBezTo>
                  <a:cubicBezTo>
                    <a:pt x="1442" y="1005"/>
                    <a:pt x="1575" y="637"/>
                    <a:pt x="1508" y="286"/>
                  </a:cubicBezTo>
                  <a:cubicBezTo>
                    <a:pt x="1454" y="100"/>
                    <a:pt x="1191" y="0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2" name="Google Shape;5472;p49"/>
            <p:cNvSpPr/>
            <p:nvPr/>
          </p:nvSpPr>
          <p:spPr>
            <a:xfrm rot="5191967">
              <a:off x="2829529" y="3566996"/>
              <a:ext cx="97518" cy="62230"/>
            </a:xfrm>
            <a:custGeom>
              <a:avLst/>
              <a:gdLst/>
              <a:ahLst/>
              <a:cxnLst/>
              <a:rect l="l" t="t" r="r" b="b"/>
              <a:pathLst>
                <a:path w="1741" h="1111" extrusionOk="0">
                  <a:moveTo>
                    <a:pt x="807" y="1"/>
                  </a:moveTo>
                  <a:cubicBezTo>
                    <a:pt x="635" y="1"/>
                    <a:pt x="463" y="34"/>
                    <a:pt x="301" y="104"/>
                  </a:cubicBezTo>
                  <a:cubicBezTo>
                    <a:pt x="1" y="237"/>
                    <a:pt x="84" y="789"/>
                    <a:pt x="318" y="956"/>
                  </a:cubicBezTo>
                  <a:cubicBezTo>
                    <a:pt x="463" y="1065"/>
                    <a:pt x="617" y="1110"/>
                    <a:pt x="765" y="1110"/>
                  </a:cubicBezTo>
                  <a:cubicBezTo>
                    <a:pt x="1295" y="1110"/>
                    <a:pt x="1741" y="516"/>
                    <a:pt x="1387" y="137"/>
                  </a:cubicBezTo>
                  <a:cubicBezTo>
                    <a:pt x="1207" y="47"/>
                    <a:pt x="1008" y="1"/>
                    <a:pt x="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3" name="Google Shape;5473;p49"/>
            <p:cNvSpPr/>
            <p:nvPr/>
          </p:nvSpPr>
          <p:spPr>
            <a:xfrm rot="5191967">
              <a:off x="2849238" y="3661537"/>
              <a:ext cx="56853" cy="36856"/>
            </a:xfrm>
            <a:custGeom>
              <a:avLst/>
              <a:gdLst/>
              <a:ahLst/>
              <a:cxnLst/>
              <a:rect l="l" t="t" r="r" b="b"/>
              <a:pathLst>
                <a:path w="1015" h="658" extrusionOk="0">
                  <a:moveTo>
                    <a:pt x="479" y="1"/>
                  </a:moveTo>
                  <a:cubicBezTo>
                    <a:pt x="375" y="1"/>
                    <a:pt x="272" y="22"/>
                    <a:pt x="168" y="62"/>
                  </a:cubicBezTo>
                  <a:cubicBezTo>
                    <a:pt x="1" y="145"/>
                    <a:pt x="34" y="479"/>
                    <a:pt x="168" y="563"/>
                  </a:cubicBezTo>
                  <a:cubicBezTo>
                    <a:pt x="261" y="630"/>
                    <a:pt x="357" y="658"/>
                    <a:pt x="447" y="658"/>
                  </a:cubicBezTo>
                  <a:cubicBezTo>
                    <a:pt x="765" y="658"/>
                    <a:pt x="1015" y="312"/>
                    <a:pt x="820" y="78"/>
                  </a:cubicBezTo>
                  <a:cubicBezTo>
                    <a:pt x="706" y="26"/>
                    <a:pt x="593" y="1"/>
                    <a:pt x="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4" name="Google Shape;5474;p49"/>
            <p:cNvSpPr/>
            <p:nvPr/>
          </p:nvSpPr>
          <p:spPr>
            <a:xfrm rot="5191967">
              <a:off x="2959553" y="3747190"/>
              <a:ext cx="45930" cy="42570"/>
            </a:xfrm>
            <a:custGeom>
              <a:avLst/>
              <a:gdLst/>
              <a:ahLst/>
              <a:cxnLst/>
              <a:rect l="l" t="t" r="r" b="b"/>
              <a:pathLst>
                <a:path w="820" h="760" extrusionOk="0">
                  <a:moveTo>
                    <a:pt x="435" y="0"/>
                  </a:moveTo>
                  <a:cubicBezTo>
                    <a:pt x="281" y="0"/>
                    <a:pt x="107" y="126"/>
                    <a:pt x="68" y="232"/>
                  </a:cubicBezTo>
                  <a:cubicBezTo>
                    <a:pt x="1" y="556"/>
                    <a:pt x="277" y="760"/>
                    <a:pt x="518" y="760"/>
                  </a:cubicBezTo>
                  <a:cubicBezTo>
                    <a:pt x="637" y="760"/>
                    <a:pt x="747" y="710"/>
                    <a:pt x="803" y="599"/>
                  </a:cubicBezTo>
                  <a:cubicBezTo>
                    <a:pt x="819" y="382"/>
                    <a:pt x="719" y="181"/>
                    <a:pt x="552" y="31"/>
                  </a:cubicBezTo>
                  <a:cubicBezTo>
                    <a:pt x="517" y="10"/>
                    <a:pt x="476" y="0"/>
                    <a:pt x="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5" name="Google Shape;5475;p49"/>
            <p:cNvSpPr/>
            <p:nvPr/>
          </p:nvSpPr>
          <p:spPr>
            <a:xfrm rot="5191967">
              <a:off x="2929926" y="3855754"/>
              <a:ext cx="46546" cy="42177"/>
            </a:xfrm>
            <a:custGeom>
              <a:avLst/>
              <a:gdLst/>
              <a:ahLst/>
              <a:cxnLst/>
              <a:rect l="l" t="t" r="r" b="b"/>
              <a:pathLst>
                <a:path w="831" h="753" extrusionOk="0">
                  <a:moveTo>
                    <a:pt x="437" y="0"/>
                  </a:moveTo>
                  <a:cubicBezTo>
                    <a:pt x="286" y="0"/>
                    <a:pt x="104" y="125"/>
                    <a:pt x="78" y="240"/>
                  </a:cubicBezTo>
                  <a:cubicBezTo>
                    <a:pt x="0" y="552"/>
                    <a:pt x="279" y="753"/>
                    <a:pt x="523" y="753"/>
                  </a:cubicBezTo>
                  <a:cubicBezTo>
                    <a:pt x="645" y="753"/>
                    <a:pt x="758" y="702"/>
                    <a:pt x="814" y="591"/>
                  </a:cubicBezTo>
                  <a:cubicBezTo>
                    <a:pt x="830" y="391"/>
                    <a:pt x="730" y="173"/>
                    <a:pt x="563" y="40"/>
                  </a:cubicBezTo>
                  <a:cubicBezTo>
                    <a:pt x="528" y="12"/>
                    <a:pt x="484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6" name="Google Shape;5476;p49"/>
            <p:cNvSpPr/>
            <p:nvPr/>
          </p:nvSpPr>
          <p:spPr>
            <a:xfrm rot="5191967">
              <a:off x="2783889" y="3838453"/>
              <a:ext cx="55620" cy="36688"/>
            </a:xfrm>
            <a:custGeom>
              <a:avLst/>
              <a:gdLst/>
              <a:ahLst/>
              <a:cxnLst/>
              <a:rect l="l" t="t" r="r" b="b"/>
              <a:pathLst>
                <a:path w="993" h="655" extrusionOk="0">
                  <a:moveTo>
                    <a:pt x="387" y="0"/>
                  </a:moveTo>
                  <a:cubicBezTo>
                    <a:pt x="319" y="0"/>
                    <a:pt x="251" y="10"/>
                    <a:pt x="185" y="30"/>
                  </a:cubicBezTo>
                  <a:cubicBezTo>
                    <a:pt x="1" y="97"/>
                    <a:pt x="1" y="431"/>
                    <a:pt x="135" y="532"/>
                  </a:cubicBezTo>
                  <a:cubicBezTo>
                    <a:pt x="226" y="619"/>
                    <a:pt x="332" y="655"/>
                    <a:pt x="435" y="655"/>
                  </a:cubicBezTo>
                  <a:cubicBezTo>
                    <a:pt x="727" y="655"/>
                    <a:pt x="993" y="365"/>
                    <a:pt x="820" y="131"/>
                  </a:cubicBezTo>
                  <a:cubicBezTo>
                    <a:pt x="692" y="49"/>
                    <a:pt x="540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7" name="Google Shape;5477;p49"/>
            <p:cNvSpPr/>
            <p:nvPr/>
          </p:nvSpPr>
          <p:spPr>
            <a:xfrm rot="5191967">
              <a:off x="3025354" y="3540956"/>
              <a:ext cx="61334" cy="53828"/>
            </a:xfrm>
            <a:custGeom>
              <a:avLst/>
              <a:gdLst/>
              <a:ahLst/>
              <a:cxnLst/>
              <a:rect l="l" t="t" r="r" b="b"/>
              <a:pathLst>
                <a:path w="1095" h="961" extrusionOk="0">
                  <a:moveTo>
                    <a:pt x="698" y="0"/>
                  </a:moveTo>
                  <a:cubicBezTo>
                    <a:pt x="539" y="0"/>
                    <a:pt x="356" y="70"/>
                    <a:pt x="275" y="171"/>
                  </a:cubicBezTo>
                  <a:cubicBezTo>
                    <a:pt x="1" y="550"/>
                    <a:pt x="361" y="960"/>
                    <a:pt x="706" y="960"/>
                  </a:cubicBezTo>
                  <a:cubicBezTo>
                    <a:pt x="802" y="960"/>
                    <a:pt x="897" y="929"/>
                    <a:pt x="977" y="856"/>
                  </a:cubicBezTo>
                  <a:cubicBezTo>
                    <a:pt x="1094" y="639"/>
                    <a:pt x="1077" y="338"/>
                    <a:pt x="944" y="104"/>
                  </a:cubicBezTo>
                  <a:cubicBezTo>
                    <a:pt x="897" y="31"/>
                    <a:pt x="803" y="0"/>
                    <a:pt x="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479" name="Google Shape;5479;p49"/>
          <p:cNvGrpSpPr/>
          <p:nvPr/>
        </p:nvGrpSpPr>
        <p:grpSpPr>
          <a:xfrm>
            <a:off x="3006070" y="203129"/>
            <a:ext cx="1414371" cy="342154"/>
            <a:chOff x="3006069" y="203128"/>
            <a:chExt cx="1414371" cy="342154"/>
          </a:xfrm>
        </p:grpSpPr>
        <p:sp>
          <p:nvSpPr>
            <p:cNvPr id="5480" name="Google Shape;5480;p49"/>
            <p:cNvSpPr/>
            <p:nvPr/>
          </p:nvSpPr>
          <p:spPr>
            <a:xfrm rot="10505833">
              <a:off x="3005973" y="362033"/>
              <a:ext cx="1414562" cy="58324"/>
            </a:xfrm>
            <a:custGeom>
              <a:avLst/>
              <a:gdLst/>
              <a:ahLst/>
              <a:cxnLst/>
              <a:rect l="l" t="t" r="r" b="b"/>
              <a:pathLst>
                <a:path w="29759" h="1227" extrusionOk="0">
                  <a:moveTo>
                    <a:pt x="5419" y="1"/>
                  </a:moveTo>
                  <a:cubicBezTo>
                    <a:pt x="4968" y="1"/>
                    <a:pt x="4520" y="17"/>
                    <a:pt x="4077" y="57"/>
                  </a:cubicBezTo>
                  <a:cubicBezTo>
                    <a:pt x="3426" y="107"/>
                    <a:pt x="2791" y="274"/>
                    <a:pt x="2172" y="441"/>
                  </a:cubicBezTo>
                  <a:cubicBezTo>
                    <a:pt x="1487" y="642"/>
                    <a:pt x="769" y="825"/>
                    <a:pt x="101" y="842"/>
                  </a:cubicBezTo>
                  <a:cubicBezTo>
                    <a:pt x="34" y="842"/>
                    <a:pt x="0" y="892"/>
                    <a:pt x="0" y="942"/>
                  </a:cubicBezTo>
                  <a:cubicBezTo>
                    <a:pt x="0" y="1009"/>
                    <a:pt x="34" y="1059"/>
                    <a:pt x="101" y="1059"/>
                  </a:cubicBezTo>
                  <a:cubicBezTo>
                    <a:pt x="786" y="1026"/>
                    <a:pt x="1521" y="842"/>
                    <a:pt x="2206" y="658"/>
                  </a:cubicBezTo>
                  <a:cubicBezTo>
                    <a:pt x="2824" y="491"/>
                    <a:pt x="3459" y="324"/>
                    <a:pt x="4077" y="274"/>
                  </a:cubicBezTo>
                  <a:cubicBezTo>
                    <a:pt x="4501" y="245"/>
                    <a:pt x="4927" y="233"/>
                    <a:pt x="5354" y="233"/>
                  </a:cubicBezTo>
                  <a:cubicBezTo>
                    <a:pt x="6411" y="233"/>
                    <a:pt x="7475" y="308"/>
                    <a:pt x="8522" y="391"/>
                  </a:cubicBezTo>
                  <a:cubicBezTo>
                    <a:pt x="9023" y="424"/>
                    <a:pt x="9541" y="475"/>
                    <a:pt x="10059" y="491"/>
                  </a:cubicBezTo>
                  <a:cubicBezTo>
                    <a:pt x="11496" y="575"/>
                    <a:pt x="12950" y="692"/>
                    <a:pt x="14370" y="825"/>
                  </a:cubicBezTo>
                  <a:cubicBezTo>
                    <a:pt x="16625" y="1009"/>
                    <a:pt x="18981" y="1226"/>
                    <a:pt x="21304" y="1226"/>
                  </a:cubicBezTo>
                  <a:cubicBezTo>
                    <a:pt x="21454" y="1226"/>
                    <a:pt x="21588" y="1226"/>
                    <a:pt x="21755" y="1193"/>
                  </a:cubicBezTo>
                  <a:lnTo>
                    <a:pt x="22958" y="1193"/>
                  </a:lnTo>
                  <a:cubicBezTo>
                    <a:pt x="24579" y="1193"/>
                    <a:pt x="26266" y="1193"/>
                    <a:pt x="27854" y="942"/>
                  </a:cubicBezTo>
                  <a:cubicBezTo>
                    <a:pt x="28255" y="892"/>
                    <a:pt x="28605" y="725"/>
                    <a:pt x="28973" y="575"/>
                  </a:cubicBezTo>
                  <a:cubicBezTo>
                    <a:pt x="29224" y="475"/>
                    <a:pt x="29441" y="358"/>
                    <a:pt x="29675" y="307"/>
                  </a:cubicBezTo>
                  <a:cubicBezTo>
                    <a:pt x="29725" y="274"/>
                    <a:pt x="29758" y="241"/>
                    <a:pt x="29742" y="174"/>
                  </a:cubicBezTo>
                  <a:cubicBezTo>
                    <a:pt x="29727" y="145"/>
                    <a:pt x="29688" y="104"/>
                    <a:pt x="29634" y="104"/>
                  </a:cubicBezTo>
                  <a:cubicBezTo>
                    <a:pt x="29626" y="104"/>
                    <a:pt x="29617" y="105"/>
                    <a:pt x="29608" y="107"/>
                  </a:cubicBezTo>
                  <a:cubicBezTo>
                    <a:pt x="29357" y="174"/>
                    <a:pt x="29107" y="274"/>
                    <a:pt x="28890" y="391"/>
                  </a:cubicBezTo>
                  <a:cubicBezTo>
                    <a:pt x="28555" y="525"/>
                    <a:pt x="28188" y="675"/>
                    <a:pt x="27820" y="742"/>
                  </a:cubicBezTo>
                  <a:cubicBezTo>
                    <a:pt x="26233" y="993"/>
                    <a:pt x="24562" y="993"/>
                    <a:pt x="22958" y="993"/>
                  </a:cubicBezTo>
                  <a:lnTo>
                    <a:pt x="21755" y="993"/>
                  </a:lnTo>
                  <a:cubicBezTo>
                    <a:pt x="21659" y="993"/>
                    <a:pt x="21562" y="993"/>
                    <a:pt x="21466" y="993"/>
                  </a:cubicBezTo>
                  <a:cubicBezTo>
                    <a:pt x="19104" y="993"/>
                    <a:pt x="16715" y="800"/>
                    <a:pt x="14403" y="591"/>
                  </a:cubicBezTo>
                  <a:cubicBezTo>
                    <a:pt x="12983" y="475"/>
                    <a:pt x="11529" y="341"/>
                    <a:pt x="10092" y="257"/>
                  </a:cubicBezTo>
                  <a:cubicBezTo>
                    <a:pt x="9558" y="241"/>
                    <a:pt x="9040" y="190"/>
                    <a:pt x="8538" y="157"/>
                  </a:cubicBezTo>
                  <a:cubicBezTo>
                    <a:pt x="7522" y="87"/>
                    <a:pt x="6465" y="1"/>
                    <a:pt x="5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1" name="Google Shape;5481;p49"/>
            <p:cNvSpPr/>
            <p:nvPr/>
          </p:nvSpPr>
          <p:spPr>
            <a:xfrm rot="10505833">
              <a:off x="4226031" y="330598"/>
              <a:ext cx="139845" cy="186048"/>
            </a:xfrm>
            <a:custGeom>
              <a:avLst/>
              <a:gdLst/>
              <a:ahLst/>
              <a:cxnLst/>
              <a:rect l="l" t="t" r="r" b="b"/>
              <a:pathLst>
                <a:path w="2942" h="3914" extrusionOk="0">
                  <a:moveTo>
                    <a:pt x="2481" y="1"/>
                  </a:moveTo>
                  <a:cubicBezTo>
                    <a:pt x="2227" y="1"/>
                    <a:pt x="1868" y="180"/>
                    <a:pt x="1404" y="538"/>
                  </a:cubicBezTo>
                  <a:cubicBezTo>
                    <a:pt x="151" y="1407"/>
                    <a:pt x="1" y="3128"/>
                    <a:pt x="1" y="3813"/>
                  </a:cubicBezTo>
                  <a:cubicBezTo>
                    <a:pt x="1" y="3880"/>
                    <a:pt x="34" y="3913"/>
                    <a:pt x="101" y="3913"/>
                  </a:cubicBezTo>
                  <a:cubicBezTo>
                    <a:pt x="151" y="3913"/>
                    <a:pt x="201" y="3880"/>
                    <a:pt x="201" y="3846"/>
                  </a:cubicBezTo>
                  <a:cubicBezTo>
                    <a:pt x="201" y="3178"/>
                    <a:pt x="335" y="1557"/>
                    <a:pt x="1521" y="739"/>
                  </a:cubicBezTo>
                  <a:cubicBezTo>
                    <a:pt x="2092" y="310"/>
                    <a:pt x="2381" y="245"/>
                    <a:pt x="2513" y="245"/>
                  </a:cubicBezTo>
                  <a:cubicBezTo>
                    <a:pt x="2551" y="245"/>
                    <a:pt x="2575" y="250"/>
                    <a:pt x="2590" y="254"/>
                  </a:cubicBezTo>
                  <a:cubicBezTo>
                    <a:pt x="2707" y="304"/>
                    <a:pt x="2707" y="571"/>
                    <a:pt x="2691" y="755"/>
                  </a:cubicBezTo>
                  <a:lnTo>
                    <a:pt x="2691" y="906"/>
                  </a:lnTo>
                  <a:cubicBezTo>
                    <a:pt x="2691" y="1674"/>
                    <a:pt x="2072" y="2627"/>
                    <a:pt x="1488" y="3061"/>
                  </a:cubicBezTo>
                  <a:cubicBezTo>
                    <a:pt x="1170" y="3261"/>
                    <a:pt x="819" y="3429"/>
                    <a:pt x="452" y="3579"/>
                  </a:cubicBezTo>
                  <a:cubicBezTo>
                    <a:pt x="435" y="3295"/>
                    <a:pt x="669" y="2977"/>
                    <a:pt x="853" y="2710"/>
                  </a:cubicBezTo>
                  <a:cubicBezTo>
                    <a:pt x="919" y="2627"/>
                    <a:pt x="953" y="2560"/>
                    <a:pt x="1003" y="2493"/>
                  </a:cubicBezTo>
                  <a:cubicBezTo>
                    <a:pt x="1270" y="2125"/>
                    <a:pt x="1571" y="1758"/>
                    <a:pt x="1872" y="1424"/>
                  </a:cubicBezTo>
                  <a:cubicBezTo>
                    <a:pt x="1922" y="1390"/>
                    <a:pt x="1922" y="1323"/>
                    <a:pt x="1872" y="1290"/>
                  </a:cubicBezTo>
                  <a:cubicBezTo>
                    <a:pt x="1855" y="1265"/>
                    <a:pt x="1830" y="1252"/>
                    <a:pt x="1805" y="1252"/>
                  </a:cubicBezTo>
                  <a:cubicBezTo>
                    <a:pt x="1780" y="1252"/>
                    <a:pt x="1755" y="1265"/>
                    <a:pt x="1738" y="1290"/>
                  </a:cubicBezTo>
                  <a:cubicBezTo>
                    <a:pt x="1421" y="1624"/>
                    <a:pt x="1103" y="1992"/>
                    <a:pt x="836" y="2376"/>
                  </a:cubicBezTo>
                  <a:cubicBezTo>
                    <a:pt x="786" y="2426"/>
                    <a:pt x="736" y="2493"/>
                    <a:pt x="686" y="2560"/>
                  </a:cubicBezTo>
                  <a:cubicBezTo>
                    <a:pt x="435" y="2894"/>
                    <a:pt x="117" y="3312"/>
                    <a:pt x="268" y="3729"/>
                  </a:cubicBezTo>
                  <a:lnTo>
                    <a:pt x="335" y="3796"/>
                  </a:lnTo>
                  <a:lnTo>
                    <a:pt x="418" y="3796"/>
                  </a:lnTo>
                  <a:cubicBezTo>
                    <a:pt x="836" y="3629"/>
                    <a:pt x="1237" y="3429"/>
                    <a:pt x="1605" y="3178"/>
                  </a:cubicBezTo>
                  <a:cubicBezTo>
                    <a:pt x="2239" y="2710"/>
                    <a:pt x="2908" y="1708"/>
                    <a:pt x="2908" y="872"/>
                  </a:cubicBezTo>
                  <a:lnTo>
                    <a:pt x="2908" y="739"/>
                  </a:lnTo>
                  <a:cubicBezTo>
                    <a:pt x="2925" y="505"/>
                    <a:pt x="2941" y="137"/>
                    <a:pt x="2657" y="37"/>
                  </a:cubicBezTo>
                  <a:cubicBezTo>
                    <a:pt x="2606" y="13"/>
                    <a:pt x="2547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2" name="Google Shape;5482;p49"/>
            <p:cNvSpPr/>
            <p:nvPr/>
          </p:nvSpPr>
          <p:spPr>
            <a:xfrm rot="10505833">
              <a:off x="3908829" y="378921"/>
              <a:ext cx="185097" cy="144218"/>
            </a:xfrm>
            <a:custGeom>
              <a:avLst/>
              <a:gdLst/>
              <a:ahLst/>
              <a:cxnLst/>
              <a:rect l="l" t="t" r="r" b="b"/>
              <a:pathLst>
                <a:path w="3894" h="3034" extrusionOk="0">
                  <a:moveTo>
                    <a:pt x="3317" y="206"/>
                  </a:moveTo>
                  <a:cubicBezTo>
                    <a:pt x="3425" y="206"/>
                    <a:pt x="3501" y="225"/>
                    <a:pt x="3542" y="260"/>
                  </a:cubicBezTo>
                  <a:cubicBezTo>
                    <a:pt x="3643" y="344"/>
                    <a:pt x="3559" y="577"/>
                    <a:pt x="3509" y="761"/>
                  </a:cubicBezTo>
                  <a:cubicBezTo>
                    <a:pt x="3476" y="828"/>
                    <a:pt x="3476" y="861"/>
                    <a:pt x="3459" y="912"/>
                  </a:cubicBezTo>
                  <a:cubicBezTo>
                    <a:pt x="3225" y="1663"/>
                    <a:pt x="2356" y="2349"/>
                    <a:pt x="1671" y="2599"/>
                  </a:cubicBezTo>
                  <a:cubicBezTo>
                    <a:pt x="1287" y="2683"/>
                    <a:pt x="886" y="2766"/>
                    <a:pt x="518" y="2783"/>
                  </a:cubicBezTo>
                  <a:cubicBezTo>
                    <a:pt x="585" y="2516"/>
                    <a:pt x="919" y="2265"/>
                    <a:pt x="1170" y="2081"/>
                  </a:cubicBezTo>
                  <a:cubicBezTo>
                    <a:pt x="1220" y="2031"/>
                    <a:pt x="1287" y="1964"/>
                    <a:pt x="1354" y="1931"/>
                  </a:cubicBezTo>
                  <a:cubicBezTo>
                    <a:pt x="1721" y="1663"/>
                    <a:pt x="2122" y="1413"/>
                    <a:pt x="2523" y="1179"/>
                  </a:cubicBezTo>
                  <a:cubicBezTo>
                    <a:pt x="2557" y="1146"/>
                    <a:pt x="2590" y="1079"/>
                    <a:pt x="2557" y="1029"/>
                  </a:cubicBezTo>
                  <a:cubicBezTo>
                    <a:pt x="2532" y="1004"/>
                    <a:pt x="2490" y="989"/>
                    <a:pt x="2456" y="989"/>
                  </a:cubicBezTo>
                  <a:cubicBezTo>
                    <a:pt x="2443" y="989"/>
                    <a:pt x="2432" y="991"/>
                    <a:pt x="2423" y="995"/>
                  </a:cubicBezTo>
                  <a:cubicBezTo>
                    <a:pt x="2005" y="1229"/>
                    <a:pt x="1604" y="1480"/>
                    <a:pt x="1220" y="1764"/>
                  </a:cubicBezTo>
                  <a:cubicBezTo>
                    <a:pt x="1170" y="1814"/>
                    <a:pt x="1103" y="1864"/>
                    <a:pt x="1036" y="1914"/>
                  </a:cubicBezTo>
                  <a:cubicBezTo>
                    <a:pt x="776" y="2109"/>
                    <a:pt x="465" y="2345"/>
                    <a:pt x="340" y="2645"/>
                  </a:cubicBezTo>
                  <a:lnTo>
                    <a:pt x="340" y="2645"/>
                  </a:lnTo>
                  <a:cubicBezTo>
                    <a:pt x="622" y="1911"/>
                    <a:pt x="1231" y="778"/>
                    <a:pt x="2390" y="410"/>
                  </a:cubicBezTo>
                  <a:lnTo>
                    <a:pt x="2423" y="410"/>
                  </a:lnTo>
                  <a:cubicBezTo>
                    <a:pt x="2813" y="270"/>
                    <a:pt x="3119" y="206"/>
                    <a:pt x="3317" y="206"/>
                  </a:cubicBezTo>
                  <a:close/>
                  <a:moveTo>
                    <a:pt x="3307" y="0"/>
                  </a:moveTo>
                  <a:cubicBezTo>
                    <a:pt x="3015" y="0"/>
                    <a:pt x="2651" y="104"/>
                    <a:pt x="2339" y="193"/>
                  </a:cubicBezTo>
                  <a:lnTo>
                    <a:pt x="2306" y="193"/>
                  </a:lnTo>
                  <a:cubicBezTo>
                    <a:pt x="852" y="661"/>
                    <a:pt x="217" y="2248"/>
                    <a:pt x="17" y="2917"/>
                  </a:cubicBezTo>
                  <a:cubicBezTo>
                    <a:pt x="0" y="2950"/>
                    <a:pt x="17" y="3017"/>
                    <a:pt x="84" y="3034"/>
                  </a:cubicBezTo>
                  <a:lnTo>
                    <a:pt x="101" y="3034"/>
                  </a:lnTo>
                  <a:cubicBezTo>
                    <a:pt x="134" y="3034"/>
                    <a:pt x="184" y="3017"/>
                    <a:pt x="217" y="3000"/>
                  </a:cubicBezTo>
                  <a:cubicBezTo>
                    <a:pt x="245" y="2912"/>
                    <a:pt x="279" y="2808"/>
                    <a:pt x="322" y="2693"/>
                  </a:cubicBezTo>
                  <a:lnTo>
                    <a:pt x="322" y="2693"/>
                  </a:lnTo>
                  <a:cubicBezTo>
                    <a:pt x="298" y="2764"/>
                    <a:pt x="284" y="2838"/>
                    <a:pt x="284" y="2917"/>
                  </a:cubicBezTo>
                  <a:cubicBezTo>
                    <a:pt x="284" y="2950"/>
                    <a:pt x="301" y="2983"/>
                    <a:pt x="334" y="3000"/>
                  </a:cubicBezTo>
                  <a:cubicBezTo>
                    <a:pt x="351" y="3017"/>
                    <a:pt x="385" y="3017"/>
                    <a:pt x="418" y="3017"/>
                  </a:cubicBezTo>
                  <a:cubicBezTo>
                    <a:pt x="852" y="3000"/>
                    <a:pt x="1287" y="2933"/>
                    <a:pt x="1721" y="2816"/>
                  </a:cubicBezTo>
                  <a:cubicBezTo>
                    <a:pt x="2456" y="2532"/>
                    <a:pt x="3392" y="1780"/>
                    <a:pt x="3643" y="978"/>
                  </a:cubicBezTo>
                  <a:cubicBezTo>
                    <a:pt x="3643" y="945"/>
                    <a:pt x="3676" y="895"/>
                    <a:pt x="3693" y="845"/>
                  </a:cubicBezTo>
                  <a:cubicBezTo>
                    <a:pt x="3776" y="611"/>
                    <a:pt x="3893" y="277"/>
                    <a:pt x="3676" y="93"/>
                  </a:cubicBezTo>
                  <a:cubicBezTo>
                    <a:pt x="3581" y="26"/>
                    <a:pt x="3453" y="0"/>
                    <a:pt x="3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3" name="Google Shape;5483;p49"/>
            <p:cNvSpPr/>
            <p:nvPr/>
          </p:nvSpPr>
          <p:spPr>
            <a:xfrm rot="10505833">
              <a:off x="4091741" y="210483"/>
              <a:ext cx="178775" cy="155436"/>
            </a:xfrm>
            <a:custGeom>
              <a:avLst/>
              <a:gdLst/>
              <a:ahLst/>
              <a:cxnLst/>
              <a:rect l="l" t="t" r="r" b="b"/>
              <a:pathLst>
                <a:path w="3761" h="3270" extrusionOk="0">
                  <a:moveTo>
                    <a:pt x="100" y="1"/>
                  </a:moveTo>
                  <a:cubicBezTo>
                    <a:pt x="58" y="1"/>
                    <a:pt x="18" y="43"/>
                    <a:pt x="18" y="95"/>
                  </a:cubicBezTo>
                  <a:cubicBezTo>
                    <a:pt x="1" y="145"/>
                    <a:pt x="34" y="212"/>
                    <a:pt x="101" y="212"/>
                  </a:cubicBezTo>
                  <a:cubicBezTo>
                    <a:pt x="753" y="279"/>
                    <a:pt x="2340" y="596"/>
                    <a:pt x="3025" y="1866"/>
                  </a:cubicBezTo>
                  <a:lnTo>
                    <a:pt x="3042" y="1883"/>
                  </a:lnTo>
                  <a:cubicBezTo>
                    <a:pt x="3343" y="2451"/>
                    <a:pt x="3460" y="2802"/>
                    <a:pt x="3376" y="2969"/>
                  </a:cubicBezTo>
                  <a:cubicBezTo>
                    <a:pt x="3343" y="3036"/>
                    <a:pt x="3259" y="3057"/>
                    <a:pt x="3161" y="3057"/>
                  </a:cubicBezTo>
                  <a:cubicBezTo>
                    <a:pt x="3063" y="3057"/>
                    <a:pt x="2950" y="3036"/>
                    <a:pt x="2858" y="3019"/>
                  </a:cubicBezTo>
                  <a:cubicBezTo>
                    <a:pt x="2791" y="3019"/>
                    <a:pt x="2758" y="2986"/>
                    <a:pt x="2708" y="2986"/>
                  </a:cubicBezTo>
                  <a:cubicBezTo>
                    <a:pt x="1956" y="2885"/>
                    <a:pt x="1104" y="2150"/>
                    <a:pt x="719" y="1532"/>
                  </a:cubicBezTo>
                  <a:cubicBezTo>
                    <a:pt x="552" y="1181"/>
                    <a:pt x="435" y="813"/>
                    <a:pt x="335" y="446"/>
                  </a:cubicBezTo>
                  <a:lnTo>
                    <a:pt x="335" y="446"/>
                  </a:lnTo>
                  <a:cubicBezTo>
                    <a:pt x="619" y="463"/>
                    <a:pt x="920" y="730"/>
                    <a:pt x="1137" y="947"/>
                  </a:cubicBezTo>
                  <a:cubicBezTo>
                    <a:pt x="1204" y="1014"/>
                    <a:pt x="1271" y="1064"/>
                    <a:pt x="1338" y="1114"/>
                  </a:cubicBezTo>
                  <a:cubicBezTo>
                    <a:pt x="1672" y="1432"/>
                    <a:pt x="1973" y="1766"/>
                    <a:pt x="2273" y="2117"/>
                  </a:cubicBezTo>
                  <a:cubicBezTo>
                    <a:pt x="2294" y="2138"/>
                    <a:pt x="2329" y="2159"/>
                    <a:pt x="2364" y="2159"/>
                  </a:cubicBezTo>
                  <a:cubicBezTo>
                    <a:pt x="2385" y="2159"/>
                    <a:pt x="2405" y="2152"/>
                    <a:pt x="2424" y="2133"/>
                  </a:cubicBezTo>
                  <a:cubicBezTo>
                    <a:pt x="2457" y="2100"/>
                    <a:pt x="2474" y="2033"/>
                    <a:pt x="2440" y="1983"/>
                  </a:cubicBezTo>
                  <a:cubicBezTo>
                    <a:pt x="2140" y="1632"/>
                    <a:pt x="1839" y="1281"/>
                    <a:pt x="1471" y="964"/>
                  </a:cubicBezTo>
                  <a:cubicBezTo>
                    <a:pt x="1421" y="930"/>
                    <a:pt x="1354" y="864"/>
                    <a:pt x="1287" y="797"/>
                  </a:cubicBezTo>
                  <a:cubicBezTo>
                    <a:pt x="1034" y="543"/>
                    <a:pt x="686" y="249"/>
                    <a:pt x="317" y="249"/>
                  </a:cubicBezTo>
                  <a:cubicBezTo>
                    <a:pt x="273" y="249"/>
                    <a:pt x="229" y="253"/>
                    <a:pt x="185" y="262"/>
                  </a:cubicBezTo>
                  <a:cubicBezTo>
                    <a:pt x="168" y="262"/>
                    <a:pt x="135" y="279"/>
                    <a:pt x="118" y="295"/>
                  </a:cubicBezTo>
                  <a:cubicBezTo>
                    <a:pt x="101" y="312"/>
                    <a:pt x="101" y="362"/>
                    <a:pt x="101" y="379"/>
                  </a:cubicBezTo>
                  <a:cubicBezTo>
                    <a:pt x="201" y="813"/>
                    <a:pt x="369" y="1231"/>
                    <a:pt x="552" y="1632"/>
                  </a:cubicBezTo>
                  <a:cubicBezTo>
                    <a:pt x="953" y="2317"/>
                    <a:pt x="1856" y="3103"/>
                    <a:pt x="2708" y="3203"/>
                  </a:cubicBezTo>
                  <a:cubicBezTo>
                    <a:pt x="2758" y="3203"/>
                    <a:pt x="2791" y="3219"/>
                    <a:pt x="2841" y="3219"/>
                  </a:cubicBezTo>
                  <a:cubicBezTo>
                    <a:pt x="2942" y="3236"/>
                    <a:pt x="3042" y="3270"/>
                    <a:pt x="3176" y="3270"/>
                  </a:cubicBezTo>
                  <a:cubicBezTo>
                    <a:pt x="3343" y="3270"/>
                    <a:pt x="3510" y="3219"/>
                    <a:pt x="3593" y="3103"/>
                  </a:cubicBezTo>
                  <a:cubicBezTo>
                    <a:pt x="3760" y="2802"/>
                    <a:pt x="3510" y="2284"/>
                    <a:pt x="3259" y="1799"/>
                  </a:cubicBezTo>
                  <a:lnTo>
                    <a:pt x="3226" y="1783"/>
                  </a:lnTo>
                  <a:cubicBezTo>
                    <a:pt x="2724" y="813"/>
                    <a:pt x="1605" y="179"/>
                    <a:pt x="135" y="11"/>
                  </a:cubicBezTo>
                  <a:cubicBezTo>
                    <a:pt x="124" y="4"/>
                    <a:pt x="112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4" name="Google Shape;5484;p49"/>
            <p:cNvSpPr/>
            <p:nvPr/>
          </p:nvSpPr>
          <p:spPr>
            <a:xfrm rot="10505833">
              <a:off x="3749908" y="239797"/>
              <a:ext cx="178728" cy="155436"/>
            </a:xfrm>
            <a:custGeom>
              <a:avLst/>
              <a:gdLst/>
              <a:ahLst/>
              <a:cxnLst/>
              <a:rect l="l" t="t" r="r" b="b"/>
              <a:pathLst>
                <a:path w="3760" h="3270" extrusionOk="0">
                  <a:moveTo>
                    <a:pt x="107" y="1"/>
                  </a:moveTo>
                  <a:cubicBezTo>
                    <a:pt x="57" y="1"/>
                    <a:pt x="17" y="43"/>
                    <a:pt x="17" y="95"/>
                  </a:cubicBezTo>
                  <a:cubicBezTo>
                    <a:pt x="0" y="145"/>
                    <a:pt x="50" y="212"/>
                    <a:pt x="100" y="212"/>
                  </a:cubicBezTo>
                  <a:cubicBezTo>
                    <a:pt x="752" y="279"/>
                    <a:pt x="2356" y="596"/>
                    <a:pt x="3024" y="1866"/>
                  </a:cubicBezTo>
                  <a:lnTo>
                    <a:pt x="3058" y="1883"/>
                  </a:lnTo>
                  <a:cubicBezTo>
                    <a:pt x="3342" y="2451"/>
                    <a:pt x="3475" y="2802"/>
                    <a:pt x="3392" y="2969"/>
                  </a:cubicBezTo>
                  <a:cubicBezTo>
                    <a:pt x="3358" y="3036"/>
                    <a:pt x="3275" y="3057"/>
                    <a:pt x="3175" y="3057"/>
                  </a:cubicBezTo>
                  <a:cubicBezTo>
                    <a:pt x="3074" y="3057"/>
                    <a:pt x="2957" y="3036"/>
                    <a:pt x="2857" y="3019"/>
                  </a:cubicBezTo>
                  <a:cubicBezTo>
                    <a:pt x="2807" y="3019"/>
                    <a:pt x="2757" y="2986"/>
                    <a:pt x="2724" y="2986"/>
                  </a:cubicBezTo>
                  <a:cubicBezTo>
                    <a:pt x="1938" y="2885"/>
                    <a:pt x="1086" y="2150"/>
                    <a:pt x="719" y="1532"/>
                  </a:cubicBezTo>
                  <a:cubicBezTo>
                    <a:pt x="551" y="1181"/>
                    <a:pt x="418" y="813"/>
                    <a:pt x="317" y="446"/>
                  </a:cubicBezTo>
                  <a:lnTo>
                    <a:pt x="317" y="446"/>
                  </a:lnTo>
                  <a:cubicBezTo>
                    <a:pt x="602" y="463"/>
                    <a:pt x="902" y="713"/>
                    <a:pt x="1136" y="947"/>
                  </a:cubicBezTo>
                  <a:cubicBezTo>
                    <a:pt x="1186" y="1014"/>
                    <a:pt x="1253" y="1064"/>
                    <a:pt x="1320" y="1114"/>
                  </a:cubicBezTo>
                  <a:cubicBezTo>
                    <a:pt x="1671" y="1432"/>
                    <a:pt x="1988" y="1766"/>
                    <a:pt x="2272" y="2117"/>
                  </a:cubicBezTo>
                  <a:cubicBezTo>
                    <a:pt x="2304" y="2138"/>
                    <a:pt x="2342" y="2159"/>
                    <a:pt x="2375" y="2159"/>
                  </a:cubicBezTo>
                  <a:cubicBezTo>
                    <a:pt x="2394" y="2159"/>
                    <a:pt x="2410" y="2152"/>
                    <a:pt x="2423" y="2133"/>
                  </a:cubicBezTo>
                  <a:cubicBezTo>
                    <a:pt x="2473" y="2100"/>
                    <a:pt x="2490" y="2033"/>
                    <a:pt x="2439" y="1983"/>
                  </a:cubicBezTo>
                  <a:cubicBezTo>
                    <a:pt x="2155" y="1632"/>
                    <a:pt x="1821" y="1281"/>
                    <a:pt x="1470" y="964"/>
                  </a:cubicBezTo>
                  <a:cubicBezTo>
                    <a:pt x="1404" y="930"/>
                    <a:pt x="1337" y="864"/>
                    <a:pt x="1270" y="797"/>
                  </a:cubicBezTo>
                  <a:cubicBezTo>
                    <a:pt x="1015" y="557"/>
                    <a:pt x="666" y="250"/>
                    <a:pt x="295" y="250"/>
                  </a:cubicBezTo>
                  <a:cubicBezTo>
                    <a:pt x="252" y="250"/>
                    <a:pt x="210" y="254"/>
                    <a:pt x="167" y="262"/>
                  </a:cubicBezTo>
                  <a:cubicBezTo>
                    <a:pt x="150" y="262"/>
                    <a:pt x="134" y="279"/>
                    <a:pt x="100" y="295"/>
                  </a:cubicBezTo>
                  <a:cubicBezTo>
                    <a:pt x="84" y="312"/>
                    <a:pt x="84" y="362"/>
                    <a:pt x="84" y="379"/>
                  </a:cubicBezTo>
                  <a:cubicBezTo>
                    <a:pt x="184" y="813"/>
                    <a:pt x="368" y="1231"/>
                    <a:pt x="551" y="1632"/>
                  </a:cubicBezTo>
                  <a:cubicBezTo>
                    <a:pt x="936" y="2317"/>
                    <a:pt x="1838" y="3103"/>
                    <a:pt x="2690" y="3203"/>
                  </a:cubicBezTo>
                  <a:cubicBezTo>
                    <a:pt x="2740" y="3203"/>
                    <a:pt x="2774" y="3219"/>
                    <a:pt x="2824" y="3219"/>
                  </a:cubicBezTo>
                  <a:cubicBezTo>
                    <a:pt x="2924" y="3236"/>
                    <a:pt x="3024" y="3270"/>
                    <a:pt x="3158" y="3270"/>
                  </a:cubicBezTo>
                  <a:cubicBezTo>
                    <a:pt x="3325" y="3270"/>
                    <a:pt x="3492" y="3219"/>
                    <a:pt x="3592" y="3103"/>
                  </a:cubicBezTo>
                  <a:cubicBezTo>
                    <a:pt x="3759" y="2802"/>
                    <a:pt x="3509" y="2284"/>
                    <a:pt x="3258" y="1799"/>
                  </a:cubicBezTo>
                  <a:lnTo>
                    <a:pt x="3241" y="1783"/>
                  </a:lnTo>
                  <a:cubicBezTo>
                    <a:pt x="2506" y="429"/>
                    <a:pt x="835" y="95"/>
                    <a:pt x="150" y="11"/>
                  </a:cubicBezTo>
                  <a:cubicBezTo>
                    <a:pt x="136" y="4"/>
                    <a:pt x="121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5" name="Google Shape;5485;p49"/>
            <p:cNvSpPr/>
            <p:nvPr/>
          </p:nvSpPr>
          <p:spPr>
            <a:xfrm rot="10505833">
              <a:off x="3525077" y="383885"/>
              <a:ext cx="185858" cy="144265"/>
            </a:xfrm>
            <a:custGeom>
              <a:avLst/>
              <a:gdLst/>
              <a:ahLst/>
              <a:cxnLst/>
              <a:rect l="l" t="t" r="r" b="b"/>
              <a:pathLst>
                <a:path w="3910" h="3035" extrusionOk="0">
                  <a:moveTo>
                    <a:pt x="3334" y="227"/>
                  </a:moveTo>
                  <a:cubicBezTo>
                    <a:pt x="3433" y="227"/>
                    <a:pt x="3503" y="244"/>
                    <a:pt x="3542" y="277"/>
                  </a:cubicBezTo>
                  <a:cubicBezTo>
                    <a:pt x="3659" y="361"/>
                    <a:pt x="3576" y="612"/>
                    <a:pt x="3509" y="779"/>
                  </a:cubicBezTo>
                  <a:cubicBezTo>
                    <a:pt x="3492" y="846"/>
                    <a:pt x="3492" y="896"/>
                    <a:pt x="3459" y="929"/>
                  </a:cubicBezTo>
                  <a:cubicBezTo>
                    <a:pt x="3208" y="1681"/>
                    <a:pt x="2356" y="2366"/>
                    <a:pt x="1671" y="2617"/>
                  </a:cubicBezTo>
                  <a:cubicBezTo>
                    <a:pt x="1287" y="2700"/>
                    <a:pt x="902" y="2784"/>
                    <a:pt x="518" y="2817"/>
                  </a:cubicBezTo>
                  <a:cubicBezTo>
                    <a:pt x="585" y="2516"/>
                    <a:pt x="902" y="2266"/>
                    <a:pt x="1170" y="2082"/>
                  </a:cubicBezTo>
                  <a:cubicBezTo>
                    <a:pt x="1237" y="2032"/>
                    <a:pt x="1287" y="1982"/>
                    <a:pt x="1353" y="1932"/>
                  </a:cubicBezTo>
                  <a:cubicBezTo>
                    <a:pt x="1704" y="1664"/>
                    <a:pt x="2105" y="1414"/>
                    <a:pt x="2506" y="1180"/>
                  </a:cubicBezTo>
                  <a:cubicBezTo>
                    <a:pt x="2540" y="1146"/>
                    <a:pt x="2573" y="1079"/>
                    <a:pt x="2540" y="1029"/>
                  </a:cubicBezTo>
                  <a:cubicBezTo>
                    <a:pt x="2515" y="1005"/>
                    <a:pt x="2473" y="989"/>
                    <a:pt x="2439" y="989"/>
                  </a:cubicBezTo>
                  <a:cubicBezTo>
                    <a:pt x="2426" y="989"/>
                    <a:pt x="2415" y="991"/>
                    <a:pt x="2406" y="996"/>
                  </a:cubicBezTo>
                  <a:cubicBezTo>
                    <a:pt x="2005" y="1230"/>
                    <a:pt x="1604" y="1480"/>
                    <a:pt x="1237" y="1765"/>
                  </a:cubicBezTo>
                  <a:cubicBezTo>
                    <a:pt x="1170" y="1815"/>
                    <a:pt x="1103" y="1865"/>
                    <a:pt x="1036" y="1915"/>
                  </a:cubicBezTo>
                  <a:cubicBezTo>
                    <a:pt x="809" y="2085"/>
                    <a:pt x="543" y="2287"/>
                    <a:pt x="396" y="2535"/>
                  </a:cubicBezTo>
                  <a:lnTo>
                    <a:pt x="396" y="2535"/>
                  </a:lnTo>
                  <a:cubicBezTo>
                    <a:pt x="688" y="1811"/>
                    <a:pt x="1295" y="776"/>
                    <a:pt x="2406" y="428"/>
                  </a:cubicBezTo>
                  <a:lnTo>
                    <a:pt x="2423" y="428"/>
                  </a:lnTo>
                  <a:cubicBezTo>
                    <a:pt x="2824" y="294"/>
                    <a:pt x="3136" y="227"/>
                    <a:pt x="3334" y="227"/>
                  </a:cubicBezTo>
                  <a:close/>
                  <a:moveTo>
                    <a:pt x="3318" y="1"/>
                  </a:moveTo>
                  <a:cubicBezTo>
                    <a:pt x="3030" y="1"/>
                    <a:pt x="2662" y="105"/>
                    <a:pt x="2339" y="194"/>
                  </a:cubicBezTo>
                  <a:lnTo>
                    <a:pt x="2323" y="194"/>
                  </a:lnTo>
                  <a:cubicBezTo>
                    <a:pt x="852" y="662"/>
                    <a:pt x="234" y="2249"/>
                    <a:pt x="17" y="2917"/>
                  </a:cubicBezTo>
                  <a:cubicBezTo>
                    <a:pt x="0" y="2951"/>
                    <a:pt x="17" y="3018"/>
                    <a:pt x="84" y="3034"/>
                  </a:cubicBezTo>
                  <a:lnTo>
                    <a:pt x="100" y="3034"/>
                  </a:lnTo>
                  <a:cubicBezTo>
                    <a:pt x="150" y="3034"/>
                    <a:pt x="184" y="3001"/>
                    <a:pt x="234" y="3001"/>
                  </a:cubicBezTo>
                  <a:cubicBezTo>
                    <a:pt x="250" y="2946"/>
                    <a:pt x="269" y="2884"/>
                    <a:pt x="292" y="2817"/>
                  </a:cubicBezTo>
                  <a:lnTo>
                    <a:pt x="292" y="2817"/>
                  </a:lnTo>
                  <a:cubicBezTo>
                    <a:pt x="287" y="2850"/>
                    <a:pt x="284" y="2883"/>
                    <a:pt x="284" y="2917"/>
                  </a:cubicBezTo>
                  <a:cubicBezTo>
                    <a:pt x="284" y="2951"/>
                    <a:pt x="318" y="2984"/>
                    <a:pt x="334" y="3001"/>
                  </a:cubicBezTo>
                  <a:cubicBezTo>
                    <a:pt x="351" y="3018"/>
                    <a:pt x="401" y="3018"/>
                    <a:pt x="418" y="3018"/>
                  </a:cubicBezTo>
                  <a:cubicBezTo>
                    <a:pt x="852" y="3001"/>
                    <a:pt x="1287" y="2934"/>
                    <a:pt x="1738" y="2817"/>
                  </a:cubicBezTo>
                  <a:cubicBezTo>
                    <a:pt x="2456" y="2533"/>
                    <a:pt x="3409" y="1781"/>
                    <a:pt x="3659" y="979"/>
                  </a:cubicBezTo>
                  <a:cubicBezTo>
                    <a:pt x="3659" y="946"/>
                    <a:pt x="3676" y="896"/>
                    <a:pt x="3693" y="846"/>
                  </a:cubicBezTo>
                  <a:cubicBezTo>
                    <a:pt x="3776" y="612"/>
                    <a:pt x="3910" y="277"/>
                    <a:pt x="3676" y="94"/>
                  </a:cubicBezTo>
                  <a:cubicBezTo>
                    <a:pt x="3587" y="27"/>
                    <a:pt x="3462" y="1"/>
                    <a:pt x="3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6" name="Google Shape;5486;p49"/>
            <p:cNvSpPr/>
            <p:nvPr/>
          </p:nvSpPr>
          <p:spPr>
            <a:xfrm rot="10505833">
              <a:off x="3218960" y="392625"/>
              <a:ext cx="185905" cy="144978"/>
            </a:xfrm>
            <a:custGeom>
              <a:avLst/>
              <a:gdLst/>
              <a:ahLst/>
              <a:cxnLst/>
              <a:rect l="l" t="t" r="r" b="b"/>
              <a:pathLst>
                <a:path w="3911" h="3050" extrusionOk="0">
                  <a:moveTo>
                    <a:pt x="3324" y="0"/>
                  </a:moveTo>
                  <a:cubicBezTo>
                    <a:pt x="3035" y="0"/>
                    <a:pt x="2665" y="109"/>
                    <a:pt x="2340" y="210"/>
                  </a:cubicBezTo>
                  <a:lnTo>
                    <a:pt x="2323" y="210"/>
                  </a:lnTo>
                  <a:cubicBezTo>
                    <a:pt x="853" y="661"/>
                    <a:pt x="235" y="2248"/>
                    <a:pt x="18" y="2916"/>
                  </a:cubicBezTo>
                  <a:cubicBezTo>
                    <a:pt x="1" y="2966"/>
                    <a:pt x="18" y="3017"/>
                    <a:pt x="84" y="3050"/>
                  </a:cubicBezTo>
                  <a:lnTo>
                    <a:pt x="101" y="3050"/>
                  </a:lnTo>
                  <a:cubicBezTo>
                    <a:pt x="151" y="3050"/>
                    <a:pt x="185" y="3017"/>
                    <a:pt x="201" y="3017"/>
                  </a:cubicBezTo>
                  <a:cubicBezTo>
                    <a:pt x="419" y="2382"/>
                    <a:pt x="1003" y="861"/>
                    <a:pt x="2374" y="427"/>
                  </a:cubicBezTo>
                  <a:lnTo>
                    <a:pt x="2407" y="427"/>
                  </a:lnTo>
                  <a:cubicBezTo>
                    <a:pt x="2794" y="298"/>
                    <a:pt x="3098" y="231"/>
                    <a:pt x="3297" y="231"/>
                  </a:cubicBezTo>
                  <a:cubicBezTo>
                    <a:pt x="3407" y="231"/>
                    <a:pt x="3485" y="251"/>
                    <a:pt x="3526" y="293"/>
                  </a:cubicBezTo>
                  <a:cubicBezTo>
                    <a:pt x="3627" y="377"/>
                    <a:pt x="3543" y="611"/>
                    <a:pt x="3493" y="794"/>
                  </a:cubicBezTo>
                  <a:cubicBezTo>
                    <a:pt x="3460" y="844"/>
                    <a:pt x="3443" y="895"/>
                    <a:pt x="3443" y="928"/>
                  </a:cubicBezTo>
                  <a:cubicBezTo>
                    <a:pt x="3209" y="1680"/>
                    <a:pt x="2340" y="2382"/>
                    <a:pt x="1655" y="2616"/>
                  </a:cubicBezTo>
                  <a:cubicBezTo>
                    <a:pt x="1287" y="2699"/>
                    <a:pt x="886" y="2799"/>
                    <a:pt x="519" y="2816"/>
                  </a:cubicBezTo>
                  <a:cubicBezTo>
                    <a:pt x="586" y="2515"/>
                    <a:pt x="903" y="2265"/>
                    <a:pt x="1171" y="2081"/>
                  </a:cubicBezTo>
                  <a:cubicBezTo>
                    <a:pt x="1237" y="2047"/>
                    <a:pt x="1287" y="1981"/>
                    <a:pt x="1354" y="1930"/>
                  </a:cubicBezTo>
                  <a:cubicBezTo>
                    <a:pt x="1705" y="1663"/>
                    <a:pt x="2106" y="1413"/>
                    <a:pt x="2507" y="1179"/>
                  </a:cubicBezTo>
                  <a:cubicBezTo>
                    <a:pt x="2541" y="1145"/>
                    <a:pt x="2574" y="1078"/>
                    <a:pt x="2541" y="1045"/>
                  </a:cubicBezTo>
                  <a:cubicBezTo>
                    <a:pt x="2516" y="1007"/>
                    <a:pt x="2472" y="989"/>
                    <a:pt x="2437" y="989"/>
                  </a:cubicBezTo>
                  <a:cubicBezTo>
                    <a:pt x="2426" y="989"/>
                    <a:pt x="2415" y="991"/>
                    <a:pt x="2407" y="995"/>
                  </a:cubicBezTo>
                  <a:cubicBezTo>
                    <a:pt x="2006" y="1229"/>
                    <a:pt x="1605" y="1479"/>
                    <a:pt x="1237" y="1763"/>
                  </a:cubicBezTo>
                  <a:cubicBezTo>
                    <a:pt x="1171" y="1814"/>
                    <a:pt x="1104" y="1880"/>
                    <a:pt x="1037" y="1914"/>
                  </a:cubicBezTo>
                  <a:cubicBezTo>
                    <a:pt x="703" y="2164"/>
                    <a:pt x="285" y="2482"/>
                    <a:pt x="285" y="2916"/>
                  </a:cubicBezTo>
                  <a:cubicBezTo>
                    <a:pt x="285" y="2966"/>
                    <a:pt x="318" y="2983"/>
                    <a:pt x="335" y="3000"/>
                  </a:cubicBezTo>
                  <a:cubicBezTo>
                    <a:pt x="352" y="3017"/>
                    <a:pt x="402" y="3017"/>
                    <a:pt x="419" y="3017"/>
                  </a:cubicBezTo>
                  <a:cubicBezTo>
                    <a:pt x="853" y="3000"/>
                    <a:pt x="1287" y="2933"/>
                    <a:pt x="1722" y="2816"/>
                  </a:cubicBezTo>
                  <a:cubicBezTo>
                    <a:pt x="2457" y="2549"/>
                    <a:pt x="3393" y="1797"/>
                    <a:pt x="3660" y="978"/>
                  </a:cubicBezTo>
                  <a:cubicBezTo>
                    <a:pt x="3660" y="928"/>
                    <a:pt x="3677" y="878"/>
                    <a:pt x="3693" y="828"/>
                  </a:cubicBezTo>
                  <a:cubicBezTo>
                    <a:pt x="3777" y="627"/>
                    <a:pt x="3911" y="293"/>
                    <a:pt x="3677" y="93"/>
                  </a:cubicBezTo>
                  <a:cubicBezTo>
                    <a:pt x="3589" y="26"/>
                    <a:pt x="3466" y="0"/>
                    <a:pt x="3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7" name="Google Shape;5487;p49"/>
            <p:cNvSpPr/>
            <p:nvPr/>
          </p:nvSpPr>
          <p:spPr>
            <a:xfrm rot="10505833">
              <a:off x="3368576" y="244589"/>
              <a:ext cx="178728" cy="156672"/>
            </a:xfrm>
            <a:custGeom>
              <a:avLst/>
              <a:gdLst/>
              <a:ahLst/>
              <a:cxnLst/>
              <a:rect l="l" t="t" r="r" b="b"/>
              <a:pathLst>
                <a:path w="3760" h="3296" extrusionOk="0">
                  <a:moveTo>
                    <a:pt x="125" y="1"/>
                  </a:moveTo>
                  <a:cubicBezTo>
                    <a:pt x="71" y="1"/>
                    <a:pt x="32" y="44"/>
                    <a:pt x="17" y="87"/>
                  </a:cubicBezTo>
                  <a:cubicBezTo>
                    <a:pt x="0" y="154"/>
                    <a:pt x="34" y="221"/>
                    <a:pt x="101" y="221"/>
                  </a:cubicBezTo>
                  <a:cubicBezTo>
                    <a:pt x="752" y="305"/>
                    <a:pt x="2340" y="622"/>
                    <a:pt x="3025" y="1892"/>
                  </a:cubicBezTo>
                  <a:lnTo>
                    <a:pt x="3041" y="1909"/>
                  </a:lnTo>
                  <a:cubicBezTo>
                    <a:pt x="3342" y="2477"/>
                    <a:pt x="3459" y="2828"/>
                    <a:pt x="3376" y="2995"/>
                  </a:cubicBezTo>
                  <a:cubicBezTo>
                    <a:pt x="3351" y="3061"/>
                    <a:pt x="3267" y="3082"/>
                    <a:pt x="3167" y="3082"/>
                  </a:cubicBezTo>
                  <a:cubicBezTo>
                    <a:pt x="3066" y="3082"/>
                    <a:pt x="2950" y="3061"/>
                    <a:pt x="2858" y="3045"/>
                  </a:cubicBezTo>
                  <a:cubicBezTo>
                    <a:pt x="2824" y="3045"/>
                    <a:pt x="2774" y="3011"/>
                    <a:pt x="2741" y="3011"/>
                  </a:cubicBezTo>
                  <a:cubicBezTo>
                    <a:pt x="1955" y="2928"/>
                    <a:pt x="1103" y="2209"/>
                    <a:pt x="736" y="1574"/>
                  </a:cubicBezTo>
                  <a:cubicBezTo>
                    <a:pt x="569" y="1224"/>
                    <a:pt x="435" y="873"/>
                    <a:pt x="335" y="488"/>
                  </a:cubicBezTo>
                  <a:lnTo>
                    <a:pt x="335" y="488"/>
                  </a:lnTo>
                  <a:cubicBezTo>
                    <a:pt x="619" y="505"/>
                    <a:pt x="919" y="756"/>
                    <a:pt x="1153" y="990"/>
                  </a:cubicBezTo>
                  <a:cubicBezTo>
                    <a:pt x="1203" y="1056"/>
                    <a:pt x="1270" y="1123"/>
                    <a:pt x="1337" y="1157"/>
                  </a:cubicBezTo>
                  <a:cubicBezTo>
                    <a:pt x="1671" y="1457"/>
                    <a:pt x="1989" y="1792"/>
                    <a:pt x="2273" y="2143"/>
                  </a:cubicBezTo>
                  <a:cubicBezTo>
                    <a:pt x="2305" y="2164"/>
                    <a:pt x="2336" y="2185"/>
                    <a:pt x="2368" y="2185"/>
                  </a:cubicBezTo>
                  <a:cubicBezTo>
                    <a:pt x="2386" y="2185"/>
                    <a:pt x="2405" y="2178"/>
                    <a:pt x="2423" y="2159"/>
                  </a:cubicBezTo>
                  <a:cubicBezTo>
                    <a:pt x="2457" y="2126"/>
                    <a:pt x="2490" y="2059"/>
                    <a:pt x="2440" y="2009"/>
                  </a:cubicBezTo>
                  <a:cubicBezTo>
                    <a:pt x="2156" y="1641"/>
                    <a:pt x="1838" y="1307"/>
                    <a:pt x="1488" y="990"/>
                  </a:cubicBezTo>
                  <a:cubicBezTo>
                    <a:pt x="1421" y="956"/>
                    <a:pt x="1354" y="889"/>
                    <a:pt x="1287" y="823"/>
                  </a:cubicBezTo>
                  <a:cubicBezTo>
                    <a:pt x="1032" y="583"/>
                    <a:pt x="683" y="275"/>
                    <a:pt x="312" y="275"/>
                  </a:cubicBezTo>
                  <a:cubicBezTo>
                    <a:pt x="270" y="275"/>
                    <a:pt x="227" y="279"/>
                    <a:pt x="184" y="288"/>
                  </a:cubicBezTo>
                  <a:cubicBezTo>
                    <a:pt x="168" y="288"/>
                    <a:pt x="151" y="305"/>
                    <a:pt x="117" y="321"/>
                  </a:cubicBezTo>
                  <a:cubicBezTo>
                    <a:pt x="101" y="338"/>
                    <a:pt x="101" y="388"/>
                    <a:pt x="101" y="405"/>
                  </a:cubicBezTo>
                  <a:cubicBezTo>
                    <a:pt x="201" y="839"/>
                    <a:pt x="368" y="1257"/>
                    <a:pt x="569" y="1658"/>
                  </a:cubicBezTo>
                  <a:cubicBezTo>
                    <a:pt x="953" y="2343"/>
                    <a:pt x="1855" y="3128"/>
                    <a:pt x="2707" y="3229"/>
                  </a:cubicBezTo>
                  <a:cubicBezTo>
                    <a:pt x="2757" y="3229"/>
                    <a:pt x="2791" y="3245"/>
                    <a:pt x="2841" y="3245"/>
                  </a:cubicBezTo>
                  <a:cubicBezTo>
                    <a:pt x="2941" y="3262"/>
                    <a:pt x="3075" y="3295"/>
                    <a:pt x="3192" y="3295"/>
                  </a:cubicBezTo>
                  <a:cubicBezTo>
                    <a:pt x="3359" y="3295"/>
                    <a:pt x="3509" y="3245"/>
                    <a:pt x="3593" y="3095"/>
                  </a:cubicBezTo>
                  <a:cubicBezTo>
                    <a:pt x="3760" y="2794"/>
                    <a:pt x="3509" y="2293"/>
                    <a:pt x="3259" y="1808"/>
                  </a:cubicBezTo>
                  <a:lnTo>
                    <a:pt x="3242" y="1792"/>
                  </a:lnTo>
                  <a:cubicBezTo>
                    <a:pt x="2741" y="823"/>
                    <a:pt x="1604" y="171"/>
                    <a:pt x="151" y="4"/>
                  </a:cubicBezTo>
                  <a:cubicBezTo>
                    <a:pt x="142" y="2"/>
                    <a:pt x="133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8" name="Google Shape;5488;p49"/>
            <p:cNvSpPr/>
            <p:nvPr/>
          </p:nvSpPr>
          <p:spPr>
            <a:xfrm rot="10505833">
              <a:off x="3035291" y="271626"/>
              <a:ext cx="177967" cy="157005"/>
            </a:xfrm>
            <a:custGeom>
              <a:avLst/>
              <a:gdLst/>
              <a:ahLst/>
              <a:cxnLst/>
              <a:rect l="l" t="t" r="r" b="b"/>
              <a:pathLst>
                <a:path w="3744" h="3303" extrusionOk="0">
                  <a:moveTo>
                    <a:pt x="110" y="1"/>
                  </a:moveTo>
                  <a:cubicBezTo>
                    <a:pt x="64" y="1"/>
                    <a:pt x="34" y="43"/>
                    <a:pt x="34" y="95"/>
                  </a:cubicBezTo>
                  <a:cubicBezTo>
                    <a:pt x="0" y="145"/>
                    <a:pt x="51" y="212"/>
                    <a:pt x="117" y="212"/>
                  </a:cubicBezTo>
                  <a:cubicBezTo>
                    <a:pt x="752" y="295"/>
                    <a:pt x="2373" y="613"/>
                    <a:pt x="3041" y="1883"/>
                  </a:cubicBezTo>
                  <a:lnTo>
                    <a:pt x="3058" y="1933"/>
                  </a:lnTo>
                  <a:cubicBezTo>
                    <a:pt x="3158" y="2133"/>
                    <a:pt x="3509" y="2785"/>
                    <a:pt x="3392" y="3019"/>
                  </a:cubicBezTo>
                  <a:cubicBezTo>
                    <a:pt x="3359" y="3077"/>
                    <a:pt x="3275" y="3098"/>
                    <a:pt x="3177" y="3098"/>
                  </a:cubicBezTo>
                  <a:cubicBezTo>
                    <a:pt x="3079" y="3098"/>
                    <a:pt x="2966" y="3077"/>
                    <a:pt x="2874" y="3052"/>
                  </a:cubicBezTo>
                  <a:cubicBezTo>
                    <a:pt x="2807" y="3052"/>
                    <a:pt x="2757" y="3035"/>
                    <a:pt x="2724" y="3035"/>
                  </a:cubicBezTo>
                  <a:cubicBezTo>
                    <a:pt x="1972" y="2935"/>
                    <a:pt x="1120" y="2200"/>
                    <a:pt x="736" y="1565"/>
                  </a:cubicBezTo>
                  <a:cubicBezTo>
                    <a:pt x="569" y="1214"/>
                    <a:pt x="452" y="863"/>
                    <a:pt x="335" y="479"/>
                  </a:cubicBezTo>
                  <a:lnTo>
                    <a:pt x="335" y="479"/>
                  </a:lnTo>
                  <a:cubicBezTo>
                    <a:pt x="635" y="513"/>
                    <a:pt x="919" y="780"/>
                    <a:pt x="1153" y="980"/>
                  </a:cubicBezTo>
                  <a:cubicBezTo>
                    <a:pt x="1220" y="1047"/>
                    <a:pt x="1287" y="1114"/>
                    <a:pt x="1337" y="1147"/>
                  </a:cubicBezTo>
                  <a:cubicBezTo>
                    <a:pt x="1671" y="1465"/>
                    <a:pt x="1989" y="1799"/>
                    <a:pt x="2290" y="2150"/>
                  </a:cubicBezTo>
                  <a:cubicBezTo>
                    <a:pt x="2311" y="2182"/>
                    <a:pt x="2347" y="2201"/>
                    <a:pt x="2378" y="2201"/>
                  </a:cubicBezTo>
                  <a:cubicBezTo>
                    <a:pt x="2395" y="2201"/>
                    <a:pt x="2411" y="2195"/>
                    <a:pt x="2423" y="2183"/>
                  </a:cubicBezTo>
                  <a:cubicBezTo>
                    <a:pt x="2473" y="2133"/>
                    <a:pt x="2490" y="2066"/>
                    <a:pt x="2457" y="2033"/>
                  </a:cubicBezTo>
                  <a:cubicBezTo>
                    <a:pt x="2156" y="1682"/>
                    <a:pt x="1838" y="1315"/>
                    <a:pt x="1488" y="1014"/>
                  </a:cubicBezTo>
                  <a:cubicBezTo>
                    <a:pt x="1421" y="964"/>
                    <a:pt x="1371" y="897"/>
                    <a:pt x="1304" y="847"/>
                  </a:cubicBezTo>
                  <a:cubicBezTo>
                    <a:pt x="1035" y="578"/>
                    <a:pt x="699" y="282"/>
                    <a:pt x="333" y="282"/>
                  </a:cubicBezTo>
                  <a:cubicBezTo>
                    <a:pt x="289" y="282"/>
                    <a:pt x="245" y="286"/>
                    <a:pt x="201" y="295"/>
                  </a:cubicBezTo>
                  <a:cubicBezTo>
                    <a:pt x="184" y="295"/>
                    <a:pt x="151" y="312"/>
                    <a:pt x="134" y="345"/>
                  </a:cubicBezTo>
                  <a:cubicBezTo>
                    <a:pt x="117" y="362"/>
                    <a:pt x="117" y="396"/>
                    <a:pt x="117" y="429"/>
                  </a:cubicBezTo>
                  <a:cubicBezTo>
                    <a:pt x="218" y="863"/>
                    <a:pt x="385" y="1281"/>
                    <a:pt x="569" y="1682"/>
                  </a:cubicBezTo>
                  <a:cubicBezTo>
                    <a:pt x="970" y="2367"/>
                    <a:pt x="1872" y="3136"/>
                    <a:pt x="2724" y="3236"/>
                  </a:cubicBezTo>
                  <a:cubicBezTo>
                    <a:pt x="2774" y="3236"/>
                    <a:pt x="2807" y="3269"/>
                    <a:pt x="2858" y="3269"/>
                  </a:cubicBezTo>
                  <a:cubicBezTo>
                    <a:pt x="2958" y="3286"/>
                    <a:pt x="3058" y="3303"/>
                    <a:pt x="3192" y="3303"/>
                  </a:cubicBezTo>
                  <a:cubicBezTo>
                    <a:pt x="3359" y="3303"/>
                    <a:pt x="3526" y="3269"/>
                    <a:pt x="3593" y="3102"/>
                  </a:cubicBezTo>
                  <a:cubicBezTo>
                    <a:pt x="3743" y="2802"/>
                    <a:pt x="3509" y="2284"/>
                    <a:pt x="3259" y="1816"/>
                  </a:cubicBezTo>
                  <a:lnTo>
                    <a:pt x="3242" y="1782"/>
                  </a:lnTo>
                  <a:cubicBezTo>
                    <a:pt x="2741" y="813"/>
                    <a:pt x="1621" y="178"/>
                    <a:pt x="151" y="11"/>
                  </a:cubicBezTo>
                  <a:cubicBezTo>
                    <a:pt x="136" y="4"/>
                    <a:pt x="122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489" name="Google Shape;5489;p49"/>
          <p:cNvGrpSpPr/>
          <p:nvPr/>
        </p:nvGrpSpPr>
        <p:grpSpPr>
          <a:xfrm>
            <a:off x="4986745" y="4399353"/>
            <a:ext cx="1414371" cy="342154"/>
            <a:chOff x="2669444" y="124828"/>
            <a:chExt cx="1414371" cy="342154"/>
          </a:xfrm>
        </p:grpSpPr>
        <p:sp>
          <p:nvSpPr>
            <p:cNvPr id="5490" name="Google Shape;5490;p49"/>
            <p:cNvSpPr/>
            <p:nvPr/>
          </p:nvSpPr>
          <p:spPr>
            <a:xfrm rot="10505833">
              <a:off x="2669348" y="283733"/>
              <a:ext cx="1414562" cy="58324"/>
            </a:xfrm>
            <a:custGeom>
              <a:avLst/>
              <a:gdLst/>
              <a:ahLst/>
              <a:cxnLst/>
              <a:rect l="l" t="t" r="r" b="b"/>
              <a:pathLst>
                <a:path w="29759" h="1227" extrusionOk="0">
                  <a:moveTo>
                    <a:pt x="5419" y="1"/>
                  </a:moveTo>
                  <a:cubicBezTo>
                    <a:pt x="4968" y="1"/>
                    <a:pt x="4520" y="17"/>
                    <a:pt x="4077" y="57"/>
                  </a:cubicBezTo>
                  <a:cubicBezTo>
                    <a:pt x="3426" y="107"/>
                    <a:pt x="2791" y="274"/>
                    <a:pt x="2172" y="441"/>
                  </a:cubicBezTo>
                  <a:cubicBezTo>
                    <a:pt x="1487" y="642"/>
                    <a:pt x="769" y="825"/>
                    <a:pt x="101" y="842"/>
                  </a:cubicBezTo>
                  <a:cubicBezTo>
                    <a:pt x="34" y="842"/>
                    <a:pt x="0" y="892"/>
                    <a:pt x="0" y="942"/>
                  </a:cubicBezTo>
                  <a:cubicBezTo>
                    <a:pt x="0" y="1009"/>
                    <a:pt x="34" y="1059"/>
                    <a:pt x="101" y="1059"/>
                  </a:cubicBezTo>
                  <a:cubicBezTo>
                    <a:pt x="786" y="1026"/>
                    <a:pt x="1521" y="842"/>
                    <a:pt x="2206" y="658"/>
                  </a:cubicBezTo>
                  <a:cubicBezTo>
                    <a:pt x="2824" y="491"/>
                    <a:pt x="3459" y="324"/>
                    <a:pt x="4077" y="274"/>
                  </a:cubicBezTo>
                  <a:cubicBezTo>
                    <a:pt x="4501" y="245"/>
                    <a:pt x="4927" y="233"/>
                    <a:pt x="5354" y="233"/>
                  </a:cubicBezTo>
                  <a:cubicBezTo>
                    <a:pt x="6411" y="233"/>
                    <a:pt x="7475" y="308"/>
                    <a:pt x="8522" y="391"/>
                  </a:cubicBezTo>
                  <a:cubicBezTo>
                    <a:pt x="9023" y="424"/>
                    <a:pt x="9541" y="475"/>
                    <a:pt x="10059" y="491"/>
                  </a:cubicBezTo>
                  <a:cubicBezTo>
                    <a:pt x="11496" y="575"/>
                    <a:pt x="12950" y="692"/>
                    <a:pt x="14370" y="825"/>
                  </a:cubicBezTo>
                  <a:cubicBezTo>
                    <a:pt x="16625" y="1009"/>
                    <a:pt x="18981" y="1226"/>
                    <a:pt x="21304" y="1226"/>
                  </a:cubicBezTo>
                  <a:cubicBezTo>
                    <a:pt x="21454" y="1226"/>
                    <a:pt x="21588" y="1226"/>
                    <a:pt x="21755" y="1193"/>
                  </a:cubicBezTo>
                  <a:lnTo>
                    <a:pt x="22958" y="1193"/>
                  </a:lnTo>
                  <a:cubicBezTo>
                    <a:pt x="24579" y="1193"/>
                    <a:pt x="26266" y="1193"/>
                    <a:pt x="27854" y="942"/>
                  </a:cubicBezTo>
                  <a:cubicBezTo>
                    <a:pt x="28255" y="892"/>
                    <a:pt x="28605" y="725"/>
                    <a:pt x="28973" y="575"/>
                  </a:cubicBezTo>
                  <a:cubicBezTo>
                    <a:pt x="29224" y="475"/>
                    <a:pt x="29441" y="358"/>
                    <a:pt x="29675" y="307"/>
                  </a:cubicBezTo>
                  <a:cubicBezTo>
                    <a:pt x="29725" y="274"/>
                    <a:pt x="29758" y="241"/>
                    <a:pt x="29742" y="174"/>
                  </a:cubicBezTo>
                  <a:cubicBezTo>
                    <a:pt x="29727" y="145"/>
                    <a:pt x="29688" y="104"/>
                    <a:pt x="29634" y="104"/>
                  </a:cubicBezTo>
                  <a:cubicBezTo>
                    <a:pt x="29626" y="104"/>
                    <a:pt x="29617" y="105"/>
                    <a:pt x="29608" y="107"/>
                  </a:cubicBezTo>
                  <a:cubicBezTo>
                    <a:pt x="29357" y="174"/>
                    <a:pt x="29107" y="274"/>
                    <a:pt x="28890" y="391"/>
                  </a:cubicBezTo>
                  <a:cubicBezTo>
                    <a:pt x="28555" y="525"/>
                    <a:pt x="28188" y="675"/>
                    <a:pt x="27820" y="742"/>
                  </a:cubicBezTo>
                  <a:cubicBezTo>
                    <a:pt x="26233" y="993"/>
                    <a:pt x="24562" y="993"/>
                    <a:pt x="22958" y="993"/>
                  </a:cubicBezTo>
                  <a:lnTo>
                    <a:pt x="21755" y="993"/>
                  </a:lnTo>
                  <a:cubicBezTo>
                    <a:pt x="21659" y="993"/>
                    <a:pt x="21562" y="993"/>
                    <a:pt x="21466" y="993"/>
                  </a:cubicBezTo>
                  <a:cubicBezTo>
                    <a:pt x="19104" y="993"/>
                    <a:pt x="16715" y="800"/>
                    <a:pt x="14403" y="591"/>
                  </a:cubicBezTo>
                  <a:cubicBezTo>
                    <a:pt x="12983" y="475"/>
                    <a:pt x="11529" y="341"/>
                    <a:pt x="10092" y="257"/>
                  </a:cubicBezTo>
                  <a:cubicBezTo>
                    <a:pt x="9558" y="241"/>
                    <a:pt x="9040" y="190"/>
                    <a:pt x="8538" y="157"/>
                  </a:cubicBezTo>
                  <a:cubicBezTo>
                    <a:pt x="7522" y="87"/>
                    <a:pt x="6465" y="1"/>
                    <a:pt x="5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1" name="Google Shape;5491;p49"/>
            <p:cNvSpPr/>
            <p:nvPr/>
          </p:nvSpPr>
          <p:spPr>
            <a:xfrm rot="10505833">
              <a:off x="3889406" y="252298"/>
              <a:ext cx="139845" cy="186048"/>
            </a:xfrm>
            <a:custGeom>
              <a:avLst/>
              <a:gdLst/>
              <a:ahLst/>
              <a:cxnLst/>
              <a:rect l="l" t="t" r="r" b="b"/>
              <a:pathLst>
                <a:path w="2942" h="3914" extrusionOk="0">
                  <a:moveTo>
                    <a:pt x="2481" y="1"/>
                  </a:moveTo>
                  <a:cubicBezTo>
                    <a:pt x="2227" y="1"/>
                    <a:pt x="1868" y="180"/>
                    <a:pt x="1404" y="538"/>
                  </a:cubicBezTo>
                  <a:cubicBezTo>
                    <a:pt x="151" y="1407"/>
                    <a:pt x="1" y="3128"/>
                    <a:pt x="1" y="3813"/>
                  </a:cubicBezTo>
                  <a:cubicBezTo>
                    <a:pt x="1" y="3880"/>
                    <a:pt x="34" y="3913"/>
                    <a:pt x="101" y="3913"/>
                  </a:cubicBezTo>
                  <a:cubicBezTo>
                    <a:pt x="151" y="3913"/>
                    <a:pt x="201" y="3880"/>
                    <a:pt x="201" y="3846"/>
                  </a:cubicBezTo>
                  <a:cubicBezTo>
                    <a:pt x="201" y="3178"/>
                    <a:pt x="335" y="1557"/>
                    <a:pt x="1521" y="739"/>
                  </a:cubicBezTo>
                  <a:cubicBezTo>
                    <a:pt x="2092" y="310"/>
                    <a:pt x="2381" y="245"/>
                    <a:pt x="2513" y="245"/>
                  </a:cubicBezTo>
                  <a:cubicBezTo>
                    <a:pt x="2551" y="245"/>
                    <a:pt x="2575" y="250"/>
                    <a:pt x="2590" y="254"/>
                  </a:cubicBezTo>
                  <a:cubicBezTo>
                    <a:pt x="2707" y="304"/>
                    <a:pt x="2707" y="571"/>
                    <a:pt x="2691" y="755"/>
                  </a:cubicBezTo>
                  <a:lnTo>
                    <a:pt x="2691" y="906"/>
                  </a:lnTo>
                  <a:cubicBezTo>
                    <a:pt x="2691" y="1674"/>
                    <a:pt x="2072" y="2627"/>
                    <a:pt x="1488" y="3061"/>
                  </a:cubicBezTo>
                  <a:cubicBezTo>
                    <a:pt x="1170" y="3261"/>
                    <a:pt x="819" y="3429"/>
                    <a:pt x="452" y="3579"/>
                  </a:cubicBezTo>
                  <a:cubicBezTo>
                    <a:pt x="435" y="3295"/>
                    <a:pt x="669" y="2977"/>
                    <a:pt x="853" y="2710"/>
                  </a:cubicBezTo>
                  <a:cubicBezTo>
                    <a:pt x="919" y="2627"/>
                    <a:pt x="953" y="2560"/>
                    <a:pt x="1003" y="2493"/>
                  </a:cubicBezTo>
                  <a:cubicBezTo>
                    <a:pt x="1270" y="2125"/>
                    <a:pt x="1571" y="1758"/>
                    <a:pt x="1872" y="1424"/>
                  </a:cubicBezTo>
                  <a:cubicBezTo>
                    <a:pt x="1922" y="1390"/>
                    <a:pt x="1922" y="1323"/>
                    <a:pt x="1872" y="1290"/>
                  </a:cubicBezTo>
                  <a:cubicBezTo>
                    <a:pt x="1855" y="1265"/>
                    <a:pt x="1830" y="1252"/>
                    <a:pt x="1805" y="1252"/>
                  </a:cubicBezTo>
                  <a:cubicBezTo>
                    <a:pt x="1780" y="1252"/>
                    <a:pt x="1755" y="1265"/>
                    <a:pt x="1738" y="1290"/>
                  </a:cubicBezTo>
                  <a:cubicBezTo>
                    <a:pt x="1421" y="1624"/>
                    <a:pt x="1103" y="1992"/>
                    <a:pt x="836" y="2376"/>
                  </a:cubicBezTo>
                  <a:cubicBezTo>
                    <a:pt x="786" y="2426"/>
                    <a:pt x="736" y="2493"/>
                    <a:pt x="686" y="2560"/>
                  </a:cubicBezTo>
                  <a:cubicBezTo>
                    <a:pt x="435" y="2894"/>
                    <a:pt x="117" y="3312"/>
                    <a:pt x="268" y="3729"/>
                  </a:cubicBezTo>
                  <a:lnTo>
                    <a:pt x="335" y="3796"/>
                  </a:lnTo>
                  <a:lnTo>
                    <a:pt x="418" y="3796"/>
                  </a:lnTo>
                  <a:cubicBezTo>
                    <a:pt x="836" y="3629"/>
                    <a:pt x="1237" y="3429"/>
                    <a:pt x="1605" y="3178"/>
                  </a:cubicBezTo>
                  <a:cubicBezTo>
                    <a:pt x="2239" y="2710"/>
                    <a:pt x="2908" y="1708"/>
                    <a:pt x="2908" y="872"/>
                  </a:cubicBezTo>
                  <a:lnTo>
                    <a:pt x="2908" y="739"/>
                  </a:lnTo>
                  <a:cubicBezTo>
                    <a:pt x="2925" y="505"/>
                    <a:pt x="2941" y="137"/>
                    <a:pt x="2657" y="37"/>
                  </a:cubicBezTo>
                  <a:cubicBezTo>
                    <a:pt x="2606" y="13"/>
                    <a:pt x="2547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2" name="Google Shape;5492;p49"/>
            <p:cNvSpPr/>
            <p:nvPr/>
          </p:nvSpPr>
          <p:spPr>
            <a:xfrm rot="10505833">
              <a:off x="3572204" y="300621"/>
              <a:ext cx="185097" cy="144218"/>
            </a:xfrm>
            <a:custGeom>
              <a:avLst/>
              <a:gdLst/>
              <a:ahLst/>
              <a:cxnLst/>
              <a:rect l="l" t="t" r="r" b="b"/>
              <a:pathLst>
                <a:path w="3894" h="3034" extrusionOk="0">
                  <a:moveTo>
                    <a:pt x="3317" y="206"/>
                  </a:moveTo>
                  <a:cubicBezTo>
                    <a:pt x="3425" y="206"/>
                    <a:pt x="3501" y="225"/>
                    <a:pt x="3542" y="260"/>
                  </a:cubicBezTo>
                  <a:cubicBezTo>
                    <a:pt x="3643" y="344"/>
                    <a:pt x="3559" y="577"/>
                    <a:pt x="3509" y="761"/>
                  </a:cubicBezTo>
                  <a:cubicBezTo>
                    <a:pt x="3476" y="828"/>
                    <a:pt x="3476" y="861"/>
                    <a:pt x="3459" y="912"/>
                  </a:cubicBezTo>
                  <a:cubicBezTo>
                    <a:pt x="3225" y="1663"/>
                    <a:pt x="2356" y="2349"/>
                    <a:pt x="1671" y="2599"/>
                  </a:cubicBezTo>
                  <a:cubicBezTo>
                    <a:pt x="1287" y="2683"/>
                    <a:pt x="886" y="2766"/>
                    <a:pt x="518" y="2783"/>
                  </a:cubicBezTo>
                  <a:cubicBezTo>
                    <a:pt x="585" y="2516"/>
                    <a:pt x="919" y="2265"/>
                    <a:pt x="1170" y="2081"/>
                  </a:cubicBezTo>
                  <a:cubicBezTo>
                    <a:pt x="1220" y="2031"/>
                    <a:pt x="1287" y="1964"/>
                    <a:pt x="1354" y="1931"/>
                  </a:cubicBezTo>
                  <a:cubicBezTo>
                    <a:pt x="1721" y="1663"/>
                    <a:pt x="2122" y="1413"/>
                    <a:pt x="2523" y="1179"/>
                  </a:cubicBezTo>
                  <a:cubicBezTo>
                    <a:pt x="2557" y="1146"/>
                    <a:pt x="2590" y="1079"/>
                    <a:pt x="2557" y="1029"/>
                  </a:cubicBezTo>
                  <a:cubicBezTo>
                    <a:pt x="2532" y="1004"/>
                    <a:pt x="2490" y="989"/>
                    <a:pt x="2456" y="989"/>
                  </a:cubicBezTo>
                  <a:cubicBezTo>
                    <a:pt x="2443" y="989"/>
                    <a:pt x="2432" y="991"/>
                    <a:pt x="2423" y="995"/>
                  </a:cubicBezTo>
                  <a:cubicBezTo>
                    <a:pt x="2005" y="1229"/>
                    <a:pt x="1604" y="1480"/>
                    <a:pt x="1220" y="1764"/>
                  </a:cubicBezTo>
                  <a:cubicBezTo>
                    <a:pt x="1170" y="1814"/>
                    <a:pt x="1103" y="1864"/>
                    <a:pt x="1036" y="1914"/>
                  </a:cubicBezTo>
                  <a:cubicBezTo>
                    <a:pt x="776" y="2109"/>
                    <a:pt x="465" y="2345"/>
                    <a:pt x="340" y="2645"/>
                  </a:cubicBezTo>
                  <a:lnTo>
                    <a:pt x="340" y="2645"/>
                  </a:lnTo>
                  <a:cubicBezTo>
                    <a:pt x="622" y="1911"/>
                    <a:pt x="1231" y="778"/>
                    <a:pt x="2390" y="410"/>
                  </a:cubicBezTo>
                  <a:lnTo>
                    <a:pt x="2423" y="410"/>
                  </a:lnTo>
                  <a:cubicBezTo>
                    <a:pt x="2813" y="270"/>
                    <a:pt x="3119" y="206"/>
                    <a:pt x="3317" y="206"/>
                  </a:cubicBezTo>
                  <a:close/>
                  <a:moveTo>
                    <a:pt x="3307" y="0"/>
                  </a:moveTo>
                  <a:cubicBezTo>
                    <a:pt x="3015" y="0"/>
                    <a:pt x="2651" y="104"/>
                    <a:pt x="2339" y="193"/>
                  </a:cubicBezTo>
                  <a:lnTo>
                    <a:pt x="2306" y="193"/>
                  </a:lnTo>
                  <a:cubicBezTo>
                    <a:pt x="852" y="661"/>
                    <a:pt x="217" y="2248"/>
                    <a:pt x="17" y="2917"/>
                  </a:cubicBezTo>
                  <a:cubicBezTo>
                    <a:pt x="0" y="2950"/>
                    <a:pt x="17" y="3017"/>
                    <a:pt x="84" y="3034"/>
                  </a:cubicBezTo>
                  <a:lnTo>
                    <a:pt x="101" y="3034"/>
                  </a:lnTo>
                  <a:cubicBezTo>
                    <a:pt x="134" y="3034"/>
                    <a:pt x="184" y="3017"/>
                    <a:pt x="217" y="3000"/>
                  </a:cubicBezTo>
                  <a:cubicBezTo>
                    <a:pt x="245" y="2912"/>
                    <a:pt x="279" y="2808"/>
                    <a:pt x="322" y="2693"/>
                  </a:cubicBezTo>
                  <a:lnTo>
                    <a:pt x="322" y="2693"/>
                  </a:lnTo>
                  <a:cubicBezTo>
                    <a:pt x="298" y="2764"/>
                    <a:pt x="284" y="2838"/>
                    <a:pt x="284" y="2917"/>
                  </a:cubicBezTo>
                  <a:cubicBezTo>
                    <a:pt x="284" y="2950"/>
                    <a:pt x="301" y="2983"/>
                    <a:pt x="334" y="3000"/>
                  </a:cubicBezTo>
                  <a:cubicBezTo>
                    <a:pt x="351" y="3017"/>
                    <a:pt x="385" y="3017"/>
                    <a:pt x="418" y="3017"/>
                  </a:cubicBezTo>
                  <a:cubicBezTo>
                    <a:pt x="852" y="3000"/>
                    <a:pt x="1287" y="2933"/>
                    <a:pt x="1721" y="2816"/>
                  </a:cubicBezTo>
                  <a:cubicBezTo>
                    <a:pt x="2456" y="2532"/>
                    <a:pt x="3392" y="1780"/>
                    <a:pt x="3643" y="978"/>
                  </a:cubicBezTo>
                  <a:cubicBezTo>
                    <a:pt x="3643" y="945"/>
                    <a:pt x="3676" y="895"/>
                    <a:pt x="3693" y="845"/>
                  </a:cubicBezTo>
                  <a:cubicBezTo>
                    <a:pt x="3776" y="611"/>
                    <a:pt x="3893" y="277"/>
                    <a:pt x="3676" y="93"/>
                  </a:cubicBezTo>
                  <a:cubicBezTo>
                    <a:pt x="3581" y="26"/>
                    <a:pt x="3453" y="0"/>
                    <a:pt x="3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3" name="Google Shape;5493;p49"/>
            <p:cNvSpPr/>
            <p:nvPr/>
          </p:nvSpPr>
          <p:spPr>
            <a:xfrm rot="10505833">
              <a:off x="3755116" y="132183"/>
              <a:ext cx="178775" cy="155436"/>
            </a:xfrm>
            <a:custGeom>
              <a:avLst/>
              <a:gdLst/>
              <a:ahLst/>
              <a:cxnLst/>
              <a:rect l="l" t="t" r="r" b="b"/>
              <a:pathLst>
                <a:path w="3761" h="3270" extrusionOk="0">
                  <a:moveTo>
                    <a:pt x="100" y="1"/>
                  </a:moveTo>
                  <a:cubicBezTo>
                    <a:pt x="58" y="1"/>
                    <a:pt x="18" y="43"/>
                    <a:pt x="18" y="95"/>
                  </a:cubicBezTo>
                  <a:cubicBezTo>
                    <a:pt x="1" y="145"/>
                    <a:pt x="34" y="212"/>
                    <a:pt x="101" y="212"/>
                  </a:cubicBezTo>
                  <a:cubicBezTo>
                    <a:pt x="753" y="279"/>
                    <a:pt x="2340" y="596"/>
                    <a:pt x="3025" y="1866"/>
                  </a:cubicBezTo>
                  <a:lnTo>
                    <a:pt x="3042" y="1883"/>
                  </a:lnTo>
                  <a:cubicBezTo>
                    <a:pt x="3343" y="2451"/>
                    <a:pt x="3460" y="2802"/>
                    <a:pt x="3376" y="2969"/>
                  </a:cubicBezTo>
                  <a:cubicBezTo>
                    <a:pt x="3343" y="3036"/>
                    <a:pt x="3259" y="3057"/>
                    <a:pt x="3161" y="3057"/>
                  </a:cubicBezTo>
                  <a:cubicBezTo>
                    <a:pt x="3063" y="3057"/>
                    <a:pt x="2950" y="3036"/>
                    <a:pt x="2858" y="3019"/>
                  </a:cubicBezTo>
                  <a:cubicBezTo>
                    <a:pt x="2791" y="3019"/>
                    <a:pt x="2758" y="2986"/>
                    <a:pt x="2708" y="2986"/>
                  </a:cubicBezTo>
                  <a:cubicBezTo>
                    <a:pt x="1956" y="2885"/>
                    <a:pt x="1104" y="2150"/>
                    <a:pt x="719" y="1532"/>
                  </a:cubicBezTo>
                  <a:cubicBezTo>
                    <a:pt x="552" y="1181"/>
                    <a:pt x="435" y="813"/>
                    <a:pt x="335" y="446"/>
                  </a:cubicBezTo>
                  <a:lnTo>
                    <a:pt x="335" y="446"/>
                  </a:lnTo>
                  <a:cubicBezTo>
                    <a:pt x="619" y="463"/>
                    <a:pt x="920" y="730"/>
                    <a:pt x="1137" y="947"/>
                  </a:cubicBezTo>
                  <a:cubicBezTo>
                    <a:pt x="1204" y="1014"/>
                    <a:pt x="1271" y="1064"/>
                    <a:pt x="1338" y="1114"/>
                  </a:cubicBezTo>
                  <a:cubicBezTo>
                    <a:pt x="1672" y="1432"/>
                    <a:pt x="1973" y="1766"/>
                    <a:pt x="2273" y="2117"/>
                  </a:cubicBezTo>
                  <a:cubicBezTo>
                    <a:pt x="2294" y="2138"/>
                    <a:pt x="2329" y="2159"/>
                    <a:pt x="2364" y="2159"/>
                  </a:cubicBezTo>
                  <a:cubicBezTo>
                    <a:pt x="2385" y="2159"/>
                    <a:pt x="2405" y="2152"/>
                    <a:pt x="2424" y="2133"/>
                  </a:cubicBezTo>
                  <a:cubicBezTo>
                    <a:pt x="2457" y="2100"/>
                    <a:pt x="2474" y="2033"/>
                    <a:pt x="2440" y="1983"/>
                  </a:cubicBezTo>
                  <a:cubicBezTo>
                    <a:pt x="2140" y="1632"/>
                    <a:pt x="1839" y="1281"/>
                    <a:pt x="1471" y="964"/>
                  </a:cubicBezTo>
                  <a:cubicBezTo>
                    <a:pt x="1421" y="930"/>
                    <a:pt x="1354" y="864"/>
                    <a:pt x="1287" y="797"/>
                  </a:cubicBezTo>
                  <a:cubicBezTo>
                    <a:pt x="1034" y="543"/>
                    <a:pt x="686" y="249"/>
                    <a:pt x="317" y="249"/>
                  </a:cubicBezTo>
                  <a:cubicBezTo>
                    <a:pt x="273" y="249"/>
                    <a:pt x="229" y="253"/>
                    <a:pt x="185" y="262"/>
                  </a:cubicBezTo>
                  <a:cubicBezTo>
                    <a:pt x="168" y="262"/>
                    <a:pt x="135" y="279"/>
                    <a:pt x="118" y="295"/>
                  </a:cubicBezTo>
                  <a:cubicBezTo>
                    <a:pt x="101" y="312"/>
                    <a:pt x="101" y="362"/>
                    <a:pt x="101" y="379"/>
                  </a:cubicBezTo>
                  <a:cubicBezTo>
                    <a:pt x="201" y="813"/>
                    <a:pt x="369" y="1231"/>
                    <a:pt x="552" y="1632"/>
                  </a:cubicBezTo>
                  <a:cubicBezTo>
                    <a:pt x="953" y="2317"/>
                    <a:pt x="1856" y="3103"/>
                    <a:pt x="2708" y="3203"/>
                  </a:cubicBezTo>
                  <a:cubicBezTo>
                    <a:pt x="2758" y="3203"/>
                    <a:pt x="2791" y="3219"/>
                    <a:pt x="2841" y="3219"/>
                  </a:cubicBezTo>
                  <a:cubicBezTo>
                    <a:pt x="2942" y="3236"/>
                    <a:pt x="3042" y="3270"/>
                    <a:pt x="3176" y="3270"/>
                  </a:cubicBezTo>
                  <a:cubicBezTo>
                    <a:pt x="3343" y="3270"/>
                    <a:pt x="3510" y="3219"/>
                    <a:pt x="3593" y="3103"/>
                  </a:cubicBezTo>
                  <a:cubicBezTo>
                    <a:pt x="3760" y="2802"/>
                    <a:pt x="3510" y="2284"/>
                    <a:pt x="3259" y="1799"/>
                  </a:cubicBezTo>
                  <a:lnTo>
                    <a:pt x="3226" y="1783"/>
                  </a:lnTo>
                  <a:cubicBezTo>
                    <a:pt x="2724" y="813"/>
                    <a:pt x="1605" y="179"/>
                    <a:pt x="135" y="11"/>
                  </a:cubicBezTo>
                  <a:cubicBezTo>
                    <a:pt x="124" y="4"/>
                    <a:pt x="112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4" name="Google Shape;5494;p49"/>
            <p:cNvSpPr/>
            <p:nvPr/>
          </p:nvSpPr>
          <p:spPr>
            <a:xfrm rot="10505833">
              <a:off x="3413283" y="161497"/>
              <a:ext cx="178728" cy="155436"/>
            </a:xfrm>
            <a:custGeom>
              <a:avLst/>
              <a:gdLst/>
              <a:ahLst/>
              <a:cxnLst/>
              <a:rect l="l" t="t" r="r" b="b"/>
              <a:pathLst>
                <a:path w="3760" h="3270" extrusionOk="0">
                  <a:moveTo>
                    <a:pt x="107" y="1"/>
                  </a:moveTo>
                  <a:cubicBezTo>
                    <a:pt x="57" y="1"/>
                    <a:pt x="17" y="43"/>
                    <a:pt x="17" y="95"/>
                  </a:cubicBezTo>
                  <a:cubicBezTo>
                    <a:pt x="0" y="145"/>
                    <a:pt x="50" y="212"/>
                    <a:pt x="100" y="212"/>
                  </a:cubicBezTo>
                  <a:cubicBezTo>
                    <a:pt x="752" y="279"/>
                    <a:pt x="2356" y="596"/>
                    <a:pt x="3024" y="1866"/>
                  </a:cubicBezTo>
                  <a:lnTo>
                    <a:pt x="3058" y="1883"/>
                  </a:lnTo>
                  <a:cubicBezTo>
                    <a:pt x="3342" y="2451"/>
                    <a:pt x="3475" y="2802"/>
                    <a:pt x="3392" y="2969"/>
                  </a:cubicBezTo>
                  <a:cubicBezTo>
                    <a:pt x="3358" y="3036"/>
                    <a:pt x="3275" y="3057"/>
                    <a:pt x="3175" y="3057"/>
                  </a:cubicBezTo>
                  <a:cubicBezTo>
                    <a:pt x="3074" y="3057"/>
                    <a:pt x="2957" y="3036"/>
                    <a:pt x="2857" y="3019"/>
                  </a:cubicBezTo>
                  <a:cubicBezTo>
                    <a:pt x="2807" y="3019"/>
                    <a:pt x="2757" y="2986"/>
                    <a:pt x="2724" y="2986"/>
                  </a:cubicBezTo>
                  <a:cubicBezTo>
                    <a:pt x="1938" y="2885"/>
                    <a:pt x="1086" y="2150"/>
                    <a:pt x="719" y="1532"/>
                  </a:cubicBezTo>
                  <a:cubicBezTo>
                    <a:pt x="551" y="1181"/>
                    <a:pt x="418" y="813"/>
                    <a:pt x="317" y="446"/>
                  </a:cubicBezTo>
                  <a:lnTo>
                    <a:pt x="317" y="446"/>
                  </a:lnTo>
                  <a:cubicBezTo>
                    <a:pt x="602" y="463"/>
                    <a:pt x="902" y="713"/>
                    <a:pt x="1136" y="947"/>
                  </a:cubicBezTo>
                  <a:cubicBezTo>
                    <a:pt x="1186" y="1014"/>
                    <a:pt x="1253" y="1064"/>
                    <a:pt x="1320" y="1114"/>
                  </a:cubicBezTo>
                  <a:cubicBezTo>
                    <a:pt x="1671" y="1432"/>
                    <a:pt x="1988" y="1766"/>
                    <a:pt x="2272" y="2117"/>
                  </a:cubicBezTo>
                  <a:cubicBezTo>
                    <a:pt x="2304" y="2138"/>
                    <a:pt x="2342" y="2159"/>
                    <a:pt x="2375" y="2159"/>
                  </a:cubicBezTo>
                  <a:cubicBezTo>
                    <a:pt x="2394" y="2159"/>
                    <a:pt x="2410" y="2152"/>
                    <a:pt x="2423" y="2133"/>
                  </a:cubicBezTo>
                  <a:cubicBezTo>
                    <a:pt x="2473" y="2100"/>
                    <a:pt x="2490" y="2033"/>
                    <a:pt x="2439" y="1983"/>
                  </a:cubicBezTo>
                  <a:cubicBezTo>
                    <a:pt x="2155" y="1632"/>
                    <a:pt x="1821" y="1281"/>
                    <a:pt x="1470" y="964"/>
                  </a:cubicBezTo>
                  <a:cubicBezTo>
                    <a:pt x="1404" y="930"/>
                    <a:pt x="1337" y="864"/>
                    <a:pt x="1270" y="797"/>
                  </a:cubicBezTo>
                  <a:cubicBezTo>
                    <a:pt x="1015" y="557"/>
                    <a:pt x="666" y="250"/>
                    <a:pt x="295" y="250"/>
                  </a:cubicBezTo>
                  <a:cubicBezTo>
                    <a:pt x="252" y="250"/>
                    <a:pt x="210" y="254"/>
                    <a:pt x="167" y="262"/>
                  </a:cubicBezTo>
                  <a:cubicBezTo>
                    <a:pt x="150" y="262"/>
                    <a:pt x="134" y="279"/>
                    <a:pt x="100" y="295"/>
                  </a:cubicBezTo>
                  <a:cubicBezTo>
                    <a:pt x="84" y="312"/>
                    <a:pt x="84" y="362"/>
                    <a:pt x="84" y="379"/>
                  </a:cubicBezTo>
                  <a:cubicBezTo>
                    <a:pt x="184" y="813"/>
                    <a:pt x="368" y="1231"/>
                    <a:pt x="551" y="1632"/>
                  </a:cubicBezTo>
                  <a:cubicBezTo>
                    <a:pt x="936" y="2317"/>
                    <a:pt x="1838" y="3103"/>
                    <a:pt x="2690" y="3203"/>
                  </a:cubicBezTo>
                  <a:cubicBezTo>
                    <a:pt x="2740" y="3203"/>
                    <a:pt x="2774" y="3219"/>
                    <a:pt x="2824" y="3219"/>
                  </a:cubicBezTo>
                  <a:cubicBezTo>
                    <a:pt x="2924" y="3236"/>
                    <a:pt x="3024" y="3270"/>
                    <a:pt x="3158" y="3270"/>
                  </a:cubicBezTo>
                  <a:cubicBezTo>
                    <a:pt x="3325" y="3270"/>
                    <a:pt x="3492" y="3219"/>
                    <a:pt x="3592" y="3103"/>
                  </a:cubicBezTo>
                  <a:cubicBezTo>
                    <a:pt x="3759" y="2802"/>
                    <a:pt x="3509" y="2284"/>
                    <a:pt x="3258" y="1799"/>
                  </a:cubicBezTo>
                  <a:lnTo>
                    <a:pt x="3241" y="1783"/>
                  </a:lnTo>
                  <a:cubicBezTo>
                    <a:pt x="2506" y="429"/>
                    <a:pt x="835" y="95"/>
                    <a:pt x="150" y="11"/>
                  </a:cubicBezTo>
                  <a:cubicBezTo>
                    <a:pt x="136" y="4"/>
                    <a:pt x="121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5" name="Google Shape;5495;p49"/>
            <p:cNvSpPr/>
            <p:nvPr/>
          </p:nvSpPr>
          <p:spPr>
            <a:xfrm rot="10505833">
              <a:off x="3188452" y="305585"/>
              <a:ext cx="185858" cy="144265"/>
            </a:xfrm>
            <a:custGeom>
              <a:avLst/>
              <a:gdLst/>
              <a:ahLst/>
              <a:cxnLst/>
              <a:rect l="l" t="t" r="r" b="b"/>
              <a:pathLst>
                <a:path w="3910" h="3035" extrusionOk="0">
                  <a:moveTo>
                    <a:pt x="3334" y="227"/>
                  </a:moveTo>
                  <a:cubicBezTo>
                    <a:pt x="3433" y="227"/>
                    <a:pt x="3503" y="244"/>
                    <a:pt x="3542" y="277"/>
                  </a:cubicBezTo>
                  <a:cubicBezTo>
                    <a:pt x="3659" y="361"/>
                    <a:pt x="3576" y="612"/>
                    <a:pt x="3509" y="779"/>
                  </a:cubicBezTo>
                  <a:cubicBezTo>
                    <a:pt x="3492" y="846"/>
                    <a:pt x="3492" y="896"/>
                    <a:pt x="3459" y="929"/>
                  </a:cubicBezTo>
                  <a:cubicBezTo>
                    <a:pt x="3208" y="1681"/>
                    <a:pt x="2356" y="2366"/>
                    <a:pt x="1671" y="2617"/>
                  </a:cubicBezTo>
                  <a:cubicBezTo>
                    <a:pt x="1287" y="2700"/>
                    <a:pt x="902" y="2784"/>
                    <a:pt x="518" y="2817"/>
                  </a:cubicBezTo>
                  <a:cubicBezTo>
                    <a:pt x="585" y="2516"/>
                    <a:pt x="902" y="2266"/>
                    <a:pt x="1170" y="2082"/>
                  </a:cubicBezTo>
                  <a:cubicBezTo>
                    <a:pt x="1237" y="2032"/>
                    <a:pt x="1287" y="1982"/>
                    <a:pt x="1353" y="1932"/>
                  </a:cubicBezTo>
                  <a:cubicBezTo>
                    <a:pt x="1704" y="1664"/>
                    <a:pt x="2105" y="1414"/>
                    <a:pt x="2506" y="1180"/>
                  </a:cubicBezTo>
                  <a:cubicBezTo>
                    <a:pt x="2540" y="1146"/>
                    <a:pt x="2573" y="1079"/>
                    <a:pt x="2540" y="1029"/>
                  </a:cubicBezTo>
                  <a:cubicBezTo>
                    <a:pt x="2515" y="1005"/>
                    <a:pt x="2473" y="989"/>
                    <a:pt x="2439" y="989"/>
                  </a:cubicBezTo>
                  <a:cubicBezTo>
                    <a:pt x="2426" y="989"/>
                    <a:pt x="2415" y="991"/>
                    <a:pt x="2406" y="996"/>
                  </a:cubicBezTo>
                  <a:cubicBezTo>
                    <a:pt x="2005" y="1230"/>
                    <a:pt x="1604" y="1480"/>
                    <a:pt x="1237" y="1765"/>
                  </a:cubicBezTo>
                  <a:cubicBezTo>
                    <a:pt x="1170" y="1815"/>
                    <a:pt x="1103" y="1865"/>
                    <a:pt x="1036" y="1915"/>
                  </a:cubicBezTo>
                  <a:cubicBezTo>
                    <a:pt x="809" y="2085"/>
                    <a:pt x="543" y="2287"/>
                    <a:pt x="396" y="2535"/>
                  </a:cubicBezTo>
                  <a:lnTo>
                    <a:pt x="396" y="2535"/>
                  </a:lnTo>
                  <a:cubicBezTo>
                    <a:pt x="688" y="1811"/>
                    <a:pt x="1295" y="776"/>
                    <a:pt x="2406" y="428"/>
                  </a:cubicBezTo>
                  <a:lnTo>
                    <a:pt x="2423" y="428"/>
                  </a:lnTo>
                  <a:cubicBezTo>
                    <a:pt x="2824" y="294"/>
                    <a:pt x="3136" y="227"/>
                    <a:pt x="3334" y="227"/>
                  </a:cubicBezTo>
                  <a:close/>
                  <a:moveTo>
                    <a:pt x="3318" y="1"/>
                  </a:moveTo>
                  <a:cubicBezTo>
                    <a:pt x="3030" y="1"/>
                    <a:pt x="2662" y="105"/>
                    <a:pt x="2339" y="194"/>
                  </a:cubicBezTo>
                  <a:lnTo>
                    <a:pt x="2323" y="194"/>
                  </a:lnTo>
                  <a:cubicBezTo>
                    <a:pt x="852" y="662"/>
                    <a:pt x="234" y="2249"/>
                    <a:pt x="17" y="2917"/>
                  </a:cubicBezTo>
                  <a:cubicBezTo>
                    <a:pt x="0" y="2951"/>
                    <a:pt x="17" y="3018"/>
                    <a:pt x="84" y="3034"/>
                  </a:cubicBezTo>
                  <a:lnTo>
                    <a:pt x="100" y="3034"/>
                  </a:lnTo>
                  <a:cubicBezTo>
                    <a:pt x="150" y="3034"/>
                    <a:pt x="184" y="3001"/>
                    <a:pt x="234" y="3001"/>
                  </a:cubicBezTo>
                  <a:cubicBezTo>
                    <a:pt x="250" y="2946"/>
                    <a:pt x="269" y="2884"/>
                    <a:pt x="292" y="2817"/>
                  </a:cubicBezTo>
                  <a:lnTo>
                    <a:pt x="292" y="2817"/>
                  </a:lnTo>
                  <a:cubicBezTo>
                    <a:pt x="287" y="2850"/>
                    <a:pt x="284" y="2883"/>
                    <a:pt x="284" y="2917"/>
                  </a:cubicBezTo>
                  <a:cubicBezTo>
                    <a:pt x="284" y="2951"/>
                    <a:pt x="318" y="2984"/>
                    <a:pt x="334" y="3001"/>
                  </a:cubicBezTo>
                  <a:cubicBezTo>
                    <a:pt x="351" y="3018"/>
                    <a:pt x="401" y="3018"/>
                    <a:pt x="418" y="3018"/>
                  </a:cubicBezTo>
                  <a:cubicBezTo>
                    <a:pt x="852" y="3001"/>
                    <a:pt x="1287" y="2934"/>
                    <a:pt x="1738" y="2817"/>
                  </a:cubicBezTo>
                  <a:cubicBezTo>
                    <a:pt x="2456" y="2533"/>
                    <a:pt x="3409" y="1781"/>
                    <a:pt x="3659" y="979"/>
                  </a:cubicBezTo>
                  <a:cubicBezTo>
                    <a:pt x="3659" y="946"/>
                    <a:pt x="3676" y="896"/>
                    <a:pt x="3693" y="846"/>
                  </a:cubicBezTo>
                  <a:cubicBezTo>
                    <a:pt x="3776" y="612"/>
                    <a:pt x="3910" y="277"/>
                    <a:pt x="3676" y="94"/>
                  </a:cubicBezTo>
                  <a:cubicBezTo>
                    <a:pt x="3587" y="27"/>
                    <a:pt x="3462" y="1"/>
                    <a:pt x="3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6" name="Google Shape;5496;p49"/>
            <p:cNvSpPr/>
            <p:nvPr/>
          </p:nvSpPr>
          <p:spPr>
            <a:xfrm rot="10505833">
              <a:off x="2882335" y="314325"/>
              <a:ext cx="185905" cy="144978"/>
            </a:xfrm>
            <a:custGeom>
              <a:avLst/>
              <a:gdLst/>
              <a:ahLst/>
              <a:cxnLst/>
              <a:rect l="l" t="t" r="r" b="b"/>
              <a:pathLst>
                <a:path w="3911" h="3050" extrusionOk="0">
                  <a:moveTo>
                    <a:pt x="3324" y="0"/>
                  </a:moveTo>
                  <a:cubicBezTo>
                    <a:pt x="3035" y="0"/>
                    <a:pt x="2665" y="109"/>
                    <a:pt x="2340" y="210"/>
                  </a:cubicBezTo>
                  <a:lnTo>
                    <a:pt x="2323" y="210"/>
                  </a:lnTo>
                  <a:cubicBezTo>
                    <a:pt x="853" y="661"/>
                    <a:pt x="235" y="2248"/>
                    <a:pt x="18" y="2916"/>
                  </a:cubicBezTo>
                  <a:cubicBezTo>
                    <a:pt x="1" y="2966"/>
                    <a:pt x="18" y="3017"/>
                    <a:pt x="84" y="3050"/>
                  </a:cubicBezTo>
                  <a:lnTo>
                    <a:pt x="101" y="3050"/>
                  </a:lnTo>
                  <a:cubicBezTo>
                    <a:pt x="151" y="3050"/>
                    <a:pt x="185" y="3017"/>
                    <a:pt x="201" y="3017"/>
                  </a:cubicBezTo>
                  <a:cubicBezTo>
                    <a:pt x="419" y="2382"/>
                    <a:pt x="1003" y="861"/>
                    <a:pt x="2374" y="427"/>
                  </a:cubicBezTo>
                  <a:lnTo>
                    <a:pt x="2407" y="427"/>
                  </a:lnTo>
                  <a:cubicBezTo>
                    <a:pt x="2794" y="298"/>
                    <a:pt x="3098" y="231"/>
                    <a:pt x="3297" y="231"/>
                  </a:cubicBezTo>
                  <a:cubicBezTo>
                    <a:pt x="3407" y="231"/>
                    <a:pt x="3485" y="251"/>
                    <a:pt x="3526" y="293"/>
                  </a:cubicBezTo>
                  <a:cubicBezTo>
                    <a:pt x="3627" y="377"/>
                    <a:pt x="3543" y="611"/>
                    <a:pt x="3493" y="794"/>
                  </a:cubicBezTo>
                  <a:cubicBezTo>
                    <a:pt x="3460" y="844"/>
                    <a:pt x="3443" y="895"/>
                    <a:pt x="3443" y="928"/>
                  </a:cubicBezTo>
                  <a:cubicBezTo>
                    <a:pt x="3209" y="1680"/>
                    <a:pt x="2340" y="2382"/>
                    <a:pt x="1655" y="2616"/>
                  </a:cubicBezTo>
                  <a:cubicBezTo>
                    <a:pt x="1287" y="2699"/>
                    <a:pt x="886" y="2799"/>
                    <a:pt x="519" y="2816"/>
                  </a:cubicBezTo>
                  <a:cubicBezTo>
                    <a:pt x="586" y="2515"/>
                    <a:pt x="903" y="2265"/>
                    <a:pt x="1171" y="2081"/>
                  </a:cubicBezTo>
                  <a:cubicBezTo>
                    <a:pt x="1237" y="2047"/>
                    <a:pt x="1287" y="1981"/>
                    <a:pt x="1354" y="1930"/>
                  </a:cubicBezTo>
                  <a:cubicBezTo>
                    <a:pt x="1705" y="1663"/>
                    <a:pt x="2106" y="1413"/>
                    <a:pt x="2507" y="1179"/>
                  </a:cubicBezTo>
                  <a:cubicBezTo>
                    <a:pt x="2541" y="1145"/>
                    <a:pt x="2574" y="1078"/>
                    <a:pt x="2541" y="1045"/>
                  </a:cubicBezTo>
                  <a:cubicBezTo>
                    <a:pt x="2516" y="1007"/>
                    <a:pt x="2472" y="989"/>
                    <a:pt x="2437" y="989"/>
                  </a:cubicBezTo>
                  <a:cubicBezTo>
                    <a:pt x="2426" y="989"/>
                    <a:pt x="2415" y="991"/>
                    <a:pt x="2407" y="995"/>
                  </a:cubicBezTo>
                  <a:cubicBezTo>
                    <a:pt x="2006" y="1229"/>
                    <a:pt x="1605" y="1479"/>
                    <a:pt x="1237" y="1763"/>
                  </a:cubicBezTo>
                  <a:cubicBezTo>
                    <a:pt x="1171" y="1814"/>
                    <a:pt x="1104" y="1880"/>
                    <a:pt x="1037" y="1914"/>
                  </a:cubicBezTo>
                  <a:cubicBezTo>
                    <a:pt x="703" y="2164"/>
                    <a:pt x="285" y="2482"/>
                    <a:pt x="285" y="2916"/>
                  </a:cubicBezTo>
                  <a:cubicBezTo>
                    <a:pt x="285" y="2966"/>
                    <a:pt x="318" y="2983"/>
                    <a:pt x="335" y="3000"/>
                  </a:cubicBezTo>
                  <a:cubicBezTo>
                    <a:pt x="352" y="3017"/>
                    <a:pt x="402" y="3017"/>
                    <a:pt x="419" y="3017"/>
                  </a:cubicBezTo>
                  <a:cubicBezTo>
                    <a:pt x="853" y="3000"/>
                    <a:pt x="1287" y="2933"/>
                    <a:pt x="1722" y="2816"/>
                  </a:cubicBezTo>
                  <a:cubicBezTo>
                    <a:pt x="2457" y="2549"/>
                    <a:pt x="3393" y="1797"/>
                    <a:pt x="3660" y="978"/>
                  </a:cubicBezTo>
                  <a:cubicBezTo>
                    <a:pt x="3660" y="928"/>
                    <a:pt x="3677" y="878"/>
                    <a:pt x="3693" y="828"/>
                  </a:cubicBezTo>
                  <a:cubicBezTo>
                    <a:pt x="3777" y="627"/>
                    <a:pt x="3911" y="293"/>
                    <a:pt x="3677" y="93"/>
                  </a:cubicBezTo>
                  <a:cubicBezTo>
                    <a:pt x="3589" y="26"/>
                    <a:pt x="3466" y="0"/>
                    <a:pt x="3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7" name="Google Shape;5497;p49"/>
            <p:cNvSpPr/>
            <p:nvPr/>
          </p:nvSpPr>
          <p:spPr>
            <a:xfrm rot="10505833">
              <a:off x="3031951" y="166289"/>
              <a:ext cx="178728" cy="156672"/>
            </a:xfrm>
            <a:custGeom>
              <a:avLst/>
              <a:gdLst/>
              <a:ahLst/>
              <a:cxnLst/>
              <a:rect l="l" t="t" r="r" b="b"/>
              <a:pathLst>
                <a:path w="3760" h="3296" extrusionOk="0">
                  <a:moveTo>
                    <a:pt x="125" y="1"/>
                  </a:moveTo>
                  <a:cubicBezTo>
                    <a:pt x="71" y="1"/>
                    <a:pt x="32" y="44"/>
                    <a:pt x="17" y="87"/>
                  </a:cubicBezTo>
                  <a:cubicBezTo>
                    <a:pt x="0" y="154"/>
                    <a:pt x="34" y="221"/>
                    <a:pt x="101" y="221"/>
                  </a:cubicBezTo>
                  <a:cubicBezTo>
                    <a:pt x="752" y="305"/>
                    <a:pt x="2340" y="622"/>
                    <a:pt x="3025" y="1892"/>
                  </a:cubicBezTo>
                  <a:lnTo>
                    <a:pt x="3041" y="1909"/>
                  </a:lnTo>
                  <a:cubicBezTo>
                    <a:pt x="3342" y="2477"/>
                    <a:pt x="3459" y="2828"/>
                    <a:pt x="3376" y="2995"/>
                  </a:cubicBezTo>
                  <a:cubicBezTo>
                    <a:pt x="3351" y="3061"/>
                    <a:pt x="3267" y="3082"/>
                    <a:pt x="3167" y="3082"/>
                  </a:cubicBezTo>
                  <a:cubicBezTo>
                    <a:pt x="3066" y="3082"/>
                    <a:pt x="2950" y="3061"/>
                    <a:pt x="2858" y="3045"/>
                  </a:cubicBezTo>
                  <a:cubicBezTo>
                    <a:pt x="2824" y="3045"/>
                    <a:pt x="2774" y="3011"/>
                    <a:pt x="2741" y="3011"/>
                  </a:cubicBezTo>
                  <a:cubicBezTo>
                    <a:pt x="1955" y="2928"/>
                    <a:pt x="1103" y="2209"/>
                    <a:pt x="736" y="1574"/>
                  </a:cubicBezTo>
                  <a:cubicBezTo>
                    <a:pt x="569" y="1224"/>
                    <a:pt x="435" y="873"/>
                    <a:pt x="335" y="488"/>
                  </a:cubicBezTo>
                  <a:lnTo>
                    <a:pt x="335" y="488"/>
                  </a:lnTo>
                  <a:cubicBezTo>
                    <a:pt x="619" y="505"/>
                    <a:pt x="919" y="756"/>
                    <a:pt x="1153" y="990"/>
                  </a:cubicBezTo>
                  <a:cubicBezTo>
                    <a:pt x="1203" y="1056"/>
                    <a:pt x="1270" y="1123"/>
                    <a:pt x="1337" y="1157"/>
                  </a:cubicBezTo>
                  <a:cubicBezTo>
                    <a:pt x="1671" y="1457"/>
                    <a:pt x="1989" y="1792"/>
                    <a:pt x="2273" y="2143"/>
                  </a:cubicBezTo>
                  <a:cubicBezTo>
                    <a:pt x="2305" y="2164"/>
                    <a:pt x="2336" y="2185"/>
                    <a:pt x="2368" y="2185"/>
                  </a:cubicBezTo>
                  <a:cubicBezTo>
                    <a:pt x="2386" y="2185"/>
                    <a:pt x="2405" y="2178"/>
                    <a:pt x="2423" y="2159"/>
                  </a:cubicBezTo>
                  <a:cubicBezTo>
                    <a:pt x="2457" y="2126"/>
                    <a:pt x="2490" y="2059"/>
                    <a:pt x="2440" y="2009"/>
                  </a:cubicBezTo>
                  <a:cubicBezTo>
                    <a:pt x="2156" y="1641"/>
                    <a:pt x="1838" y="1307"/>
                    <a:pt x="1488" y="990"/>
                  </a:cubicBezTo>
                  <a:cubicBezTo>
                    <a:pt x="1421" y="956"/>
                    <a:pt x="1354" y="889"/>
                    <a:pt x="1287" y="823"/>
                  </a:cubicBezTo>
                  <a:cubicBezTo>
                    <a:pt x="1032" y="583"/>
                    <a:pt x="683" y="275"/>
                    <a:pt x="312" y="275"/>
                  </a:cubicBezTo>
                  <a:cubicBezTo>
                    <a:pt x="270" y="275"/>
                    <a:pt x="227" y="279"/>
                    <a:pt x="184" y="288"/>
                  </a:cubicBezTo>
                  <a:cubicBezTo>
                    <a:pt x="168" y="288"/>
                    <a:pt x="151" y="305"/>
                    <a:pt x="117" y="321"/>
                  </a:cubicBezTo>
                  <a:cubicBezTo>
                    <a:pt x="101" y="338"/>
                    <a:pt x="101" y="388"/>
                    <a:pt x="101" y="405"/>
                  </a:cubicBezTo>
                  <a:cubicBezTo>
                    <a:pt x="201" y="839"/>
                    <a:pt x="368" y="1257"/>
                    <a:pt x="569" y="1658"/>
                  </a:cubicBezTo>
                  <a:cubicBezTo>
                    <a:pt x="953" y="2343"/>
                    <a:pt x="1855" y="3128"/>
                    <a:pt x="2707" y="3229"/>
                  </a:cubicBezTo>
                  <a:cubicBezTo>
                    <a:pt x="2757" y="3229"/>
                    <a:pt x="2791" y="3245"/>
                    <a:pt x="2841" y="3245"/>
                  </a:cubicBezTo>
                  <a:cubicBezTo>
                    <a:pt x="2941" y="3262"/>
                    <a:pt x="3075" y="3295"/>
                    <a:pt x="3192" y="3295"/>
                  </a:cubicBezTo>
                  <a:cubicBezTo>
                    <a:pt x="3359" y="3295"/>
                    <a:pt x="3509" y="3245"/>
                    <a:pt x="3593" y="3095"/>
                  </a:cubicBezTo>
                  <a:cubicBezTo>
                    <a:pt x="3760" y="2794"/>
                    <a:pt x="3509" y="2293"/>
                    <a:pt x="3259" y="1808"/>
                  </a:cubicBezTo>
                  <a:lnTo>
                    <a:pt x="3242" y="1792"/>
                  </a:lnTo>
                  <a:cubicBezTo>
                    <a:pt x="2741" y="823"/>
                    <a:pt x="1604" y="171"/>
                    <a:pt x="151" y="4"/>
                  </a:cubicBezTo>
                  <a:cubicBezTo>
                    <a:pt x="142" y="2"/>
                    <a:pt x="133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8" name="Google Shape;5498;p49"/>
            <p:cNvSpPr/>
            <p:nvPr/>
          </p:nvSpPr>
          <p:spPr>
            <a:xfrm rot="10505833">
              <a:off x="2698666" y="193326"/>
              <a:ext cx="177967" cy="157005"/>
            </a:xfrm>
            <a:custGeom>
              <a:avLst/>
              <a:gdLst/>
              <a:ahLst/>
              <a:cxnLst/>
              <a:rect l="l" t="t" r="r" b="b"/>
              <a:pathLst>
                <a:path w="3744" h="3303" extrusionOk="0">
                  <a:moveTo>
                    <a:pt x="110" y="1"/>
                  </a:moveTo>
                  <a:cubicBezTo>
                    <a:pt x="64" y="1"/>
                    <a:pt x="34" y="43"/>
                    <a:pt x="34" y="95"/>
                  </a:cubicBezTo>
                  <a:cubicBezTo>
                    <a:pt x="0" y="145"/>
                    <a:pt x="51" y="212"/>
                    <a:pt x="117" y="212"/>
                  </a:cubicBezTo>
                  <a:cubicBezTo>
                    <a:pt x="752" y="295"/>
                    <a:pt x="2373" y="613"/>
                    <a:pt x="3041" y="1883"/>
                  </a:cubicBezTo>
                  <a:lnTo>
                    <a:pt x="3058" y="1933"/>
                  </a:lnTo>
                  <a:cubicBezTo>
                    <a:pt x="3158" y="2133"/>
                    <a:pt x="3509" y="2785"/>
                    <a:pt x="3392" y="3019"/>
                  </a:cubicBezTo>
                  <a:cubicBezTo>
                    <a:pt x="3359" y="3077"/>
                    <a:pt x="3275" y="3098"/>
                    <a:pt x="3177" y="3098"/>
                  </a:cubicBezTo>
                  <a:cubicBezTo>
                    <a:pt x="3079" y="3098"/>
                    <a:pt x="2966" y="3077"/>
                    <a:pt x="2874" y="3052"/>
                  </a:cubicBezTo>
                  <a:cubicBezTo>
                    <a:pt x="2807" y="3052"/>
                    <a:pt x="2757" y="3035"/>
                    <a:pt x="2724" y="3035"/>
                  </a:cubicBezTo>
                  <a:cubicBezTo>
                    <a:pt x="1972" y="2935"/>
                    <a:pt x="1120" y="2200"/>
                    <a:pt x="736" y="1565"/>
                  </a:cubicBezTo>
                  <a:cubicBezTo>
                    <a:pt x="569" y="1214"/>
                    <a:pt x="452" y="863"/>
                    <a:pt x="335" y="479"/>
                  </a:cubicBezTo>
                  <a:lnTo>
                    <a:pt x="335" y="479"/>
                  </a:lnTo>
                  <a:cubicBezTo>
                    <a:pt x="635" y="513"/>
                    <a:pt x="919" y="780"/>
                    <a:pt x="1153" y="980"/>
                  </a:cubicBezTo>
                  <a:cubicBezTo>
                    <a:pt x="1220" y="1047"/>
                    <a:pt x="1287" y="1114"/>
                    <a:pt x="1337" y="1147"/>
                  </a:cubicBezTo>
                  <a:cubicBezTo>
                    <a:pt x="1671" y="1465"/>
                    <a:pt x="1989" y="1799"/>
                    <a:pt x="2290" y="2150"/>
                  </a:cubicBezTo>
                  <a:cubicBezTo>
                    <a:pt x="2311" y="2182"/>
                    <a:pt x="2347" y="2201"/>
                    <a:pt x="2378" y="2201"/>
                  </a:cubicBezTo>
                  <a:cubicBezTo>
                    <a:pt x="2395" y="2201"/>
                    <a:pt x="2411" y="2195"/>
                    <a:pt x="2423" y="2183"/>
                  </a:cubicBezTo>
                  <a:cubicBezTo>
                    <a:pt x="2473" y="2133"/>
                    <a:pt x="2490" y="2066"/>
                    <a:pt x="2457" y="2033"/>
                  </a:cubicBezTo>
                  <a:cubicBezTo>
                    <a:pt x="2156" y="1682"/>
                    <a:pt x="1838" y="1315"/>
                    <a:pt x="1488" y="1014"/>
                  </a:cubicBezTo>
                  <a:cubicBezTo>
                    <a:pt x="1421" y="964"/>
                    <a:pt x="1371" y="897"/>
                    <a:pt x="1304" y="847"/>
                  </a:cubicBezTo>
                  <a:cubicBezTo>
                    <a:pt x="1035" y="578"/>
                    <a:pt x="699" y="282"/>
                    <a:pt x="333" y="282"/>
                  </a:cubicBezTo>
                  <a:cubicBezTo>
                    <a:pt x="289" y="282"/>
                    <a:pt x="245" y="286"/>
                    <a:pt x="201" y="295"/>
                  </a:cubicBezTo>
                  <a:cubicBezTo>
                    <a:pt x="184" y="295"/>
                    <a:pt x="151" y="312"/>
                    <a:pt x="134" y="345"/>
                  </a:cubicBezTo>
                  <a:cubicBezTo>
                    <a:pt x="117" y="362"/>
                    <a:pt x="117" y="396"/>
                    <a:pt x="117" y="429"/>
                  </a:cubicBezTo>
                  <a:cubicBezTo>
                    <a:pt x="218" y="863"/>
                    <a:pt x="385" y="1281"/>
                    <a:pt x="569" y="1682"/>
                  </a:cubicBezTo>
                  <a:cubicBezTo>
                    <a:pt x="970" y="2367"/>
                    <a:pt x="1872" y="3136"/>
                    <a:pt x="2724" y="3236"/>
                  </a:cubicBezTo>
                  <a:cubicBezTo>
                    <a:pt x="2774" y="3236"/>
                    <a:pt x="2807" y="3269"/>
                    <a:pt x="2858" y="3269"/>
                  </a:cubicBezTo>
                  <a:cubicBezTo>
                    <a:pt x="2958" y="3286"/>
                    <a:pt x="3058" y="3303"/>
                    <a:pt x="3192" y="3303"/>
                  </a:cubicBezTo>
                  <a:cubicBezTo>
                    <a:pt x="3359" y="3303"/>
                    <a:pt x="3526" y="3269"/>
                    <a:pt x="3593" y="3102"/>
                  </a:cubicBezTo>
                  <a:cubicBezTo>
                    <a:pt x="3743" y="2802"/>
                    <a:pt x="3509" y="2284"/>
                    <a:pt x="3259" y="1816"/>
                  </a:cubicBezTo>
                  <a:lnTo>
                    <a:pt x="3242" y="1782"/>
                  </a:lnTo>
                  <a:cubicBezTo>
                    <a:pt x="2741" y="813"/>
                    <a:pt x="1621" y="178"/>
                    <a:pt x="151" y="11"/>
                  </a:cubicBezTo>
                  <a:cubicBezTo>
                    <a:pt x="136" y="4"/>
                    <a:pt x="122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99" name="Google Shape;2765;p40"/>
          <p:cNvGrpSpPr/>
          <p:nvPr/>
        </p:nvGrpSpPr>
        <p:grpSpPr>
          <a:xfrm rot="-4980384">
            <a:off x="4646626" y="895707"/>
            <a:ext cx="873551" cy="968472"/>
            <a:chOff x="-772417" y="2125457"/>
            <a:chExt cx="1292370" cy="501429"/>
          </a:xfrm>
        </p:grpSpPr>
        <p:sp>
          <p:nvSpPr>
            <p:cNvPr id="200" name="Google Shape;2766;p40"/>
            <p:cNvSpPr/>
            <p:nvPr/>
          </p:nvSpPr>
          <p:spPr>
            <a:xfrm rot="19031">
              <a:off x="-721862" y="2128732"/>
              <a:ext cx="1192218" cy="494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01" name="Google Shape;2767;p40"/>
            <p:cNvGrpSpPr/>
            <p:nvPr/>
          </p:nvGrpSpPr>
          <p:grpSpPr>
            <a:xfrm>
              <a:off x="457377" y="2132184"/>
              <a:ext cx="62576" cy="494703"/>
              <a:chOff x="457377" y="2132184"/>
              <a:chExt cx="62576" cy="494703"/>
            </a:xfrm>
          </p:grpSpPr>
          <p:grpSp>
            <p:nvGrpSpPr>
              <p:cNvPr id="215" name="Google Shape;2768;p40"/>
              <p:cNvGrpSpPr/>
              <p:nvPr/>
            </p:nvGrpSpPr>
            <p:grpSpPr>
              <a:xfrm>
                <a:off x="457377" y="2132184"/>
                <a:ext cx="52655" cy="248941"/>
                <a:chOff x="467469" y="2131884"/>
                <a:chExt cx="105351" cy="498082"/>
              </a:xfrm>
            </p:grpSpPr>
            <p:sp>
              <p:nvSpPr>
                <p:cNvPr id="222" name="Google Shape;2769;p40"/>
                <p:cNvSpPr/>
                <p:nvPr/>
              </p:nvSpPr>
              <p:spPr>
                <a:xfrm rot="5259188">
                  <a:off x="457373" y="2144483"/>
                  <a:ext cx="109892" cy="85202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3" name="Google Shape;2770;p40"/>
                <p:cNvSpPr/>
                <p:nvPr/>
              </p:nvSpPr>
              <p:spPr>
                <a:xfrm rot="5259188">
                  <a:off x="473024" y="2532165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4" name="Google Shape;2771;p40"/>
                <p:cNvSpPr/>
                <p:nvPr/>
              </p:nvSpPr>
              <p:spPr>
                <a:xfrm rot="5259188">
                  <a:off x="469111" y="2435245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5" name="Google Shape;2772;p40"/>
                <p:cNvSpPr/>
                <p:nvPr/>
              </p:nvSpPr>
              <p:spPr>
                <a:xfrm rot="5259188">
                  <a:off x="465198" y="2338324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6" name="Google Shape;2773;p40"/>
                <p:cNvSpPr/>
                <p:nvPr/>
              </p:nvSpPr>
              <p:spPr>
                <a:xfrm rot="5259188">
                  <a:off x="461286" y="2241403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16" name="Google Shape;2774;p40"/>
              <p:cNvGrpSpPr/>
              <p:nvPr/>
            </p:nvGrpSpPr>
            <p:grpSpPr>
              <a:xfrm>
                <a:off x="467299" y="2377945"/>
                <a:ext cx="52655" cy="248941"/>
                <a:chOff x="487320" y="2131037"/>
                <a:chExt cx="105351" cy="498082"/>
              </a:xfrm>
            </p:grpSpPr>
            <p:sp>
              <p:nvSpPr>
                <p:cNvPr id="217" name="Google Shape;2775;p40"/>
                <p:cNvSpPr/>
                <p:nvPr/>
              </p:nvSpPr>
              <p:spPr>
                <a:xfrm rot="5259188">
                  <a:off x="477224" y="2143636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8" name="Google Shape;2776;p40"/>
                <p:cNvSpPr/>
                <p:nvPr/>
              </p:nvSpPr>
              <p:spPr>
                <a:xfrm rot="5259188">
                  <a:off x="492876" y="2531318"/>
                  <a:ext cx="109892" cy="85202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9" name="Google Shape;2777;p40"/>
                <p:cNvSpPr/>
                <p:nvPr/>
              </p:nvSpPr>
              <p:spPr>
                <a:xfrm rot="5259188">
                  <a:off x="488963" y="2434397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0" name="Google Shape;2778;p40"/>
                <p:cNvSpPr/>
                <p:nvPr/>
              </p:nvSpPr>
              <p:spPr>
                <a:xfrm rot="5259188">
                  <a:off x="485050" y="2337477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1" name="Google Shape;2779;p40"/>
                <p:cNvSpPr/>
                <p:nvPr/>
              </p:nvSpPr>
              <p:spPr>
                <a:xfrm rot="5259188">
                  <a:off x="481137" y="2240556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202" name="Google Shape;2780;p40"/>
            <p:cNvGrpSpPr/>
            <p:nvPr/>
          </p:nvGrpSpPr>
          <p:grpSpPr>
            <a:xfrm rot="10800000">
              <a:off x="-772417" y="2125457"/>
              <a:ext cx="62576" cy="494703"/>
              <a:chOff x="272461" y="2140133"/>
              <a:chExt cx="62576" cy="494703"/>
            </a:xfrm>
          </p:grpSpPr>
          <p:grpSp>
            <p:nvGrpSpPr>
              <p:cNvPr id="203" name="Google Shape;2781;p40"/>
              <p:cNvGrpSpPr/>
              <p:nvPr/>
            </p:nvGrpSpPr>
            <p:grpSpPr>
              <a:xfrm>
                <a:off x="272461" y="2140133"/>
                <a:ext cx="52655" cy="248941"/>
                <a:chOff x="97489" y="2147789"/>
                <a:chExt cx="105351" cy="498082"/>
              </a:xfrm>
            </p:grpSpPr>
            <p:sp>
              <p:nvSpPr>
                <p:cNvPr id="210" name="Google Shape;2782;p40"/>
                <p:cNvSpPr/>
                <p:nvPr/>
              </p:nvSpPr>
              <p:spPr>
                <a:xfrm rot="5259188">
                  <a:off x="87393" y="2160388"/>
                  <a:ext cx="109892" cy="85202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1" name="Google Shape;2783;p40"/>
                <p:cNvSpPr/>
                <p:nvPr/>
              </p:nvSpPr>
              <p:spPr>
                <a:xfrm rot="5259188">
                  <a:off x="103044" y="2548070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2" name="Google Shape;2784;p40"/>
                <p:cNvSpPr/>
                <p:nvPr/>
              </p:nvSpPr>
              <p:spPr>
                <a:xfrm rot="5259188">
                  <a:off x="99131" y="2451150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3" name="Google Shape;2785;p40"/>
                <p:cNvSpPr/>
                <p:nvPr/>
              </p:nvSpPr>
              <p:spPr>
                <a:xfrm rot="5259188">
                  <a:off x="95218" y="2354229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4" name="Google Shape;2786;p40"/>
                <p:cNvSpPr/>
                <p:nvPr/>
              </p:nvSpPr>
              <p:spPr>
                <a:xfrm rot="5259188">
                  <a:off x="91306" y="2257309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04" name="Google Shape;2787;p40"/>
              <p:cNvGrpSpPr/>
              <p:nvPr/>
            </p:nvGrpSpPr>
            <p:grpSpPr>
              <a:xfrm>
                <a:off x="282383" y="2385894"/>
                <a:ext cx="52655" cy="248941"/>
                <a:chOff x="117340" y="2146942"/>
                <a:chExt cx="105351" cy="498082"/>
              </a:xfrm>
            </p:grpSpPr>
            <p:sp>
              <p:nvSpPr>
                <p:cNvPr id="205" name="Google Shape;2788;p40"/>
                <p:cNvSpPr/>
                <p:nvPr/>
              </p:nvSpPr>
              <p:spPr>
                <a:xfrm rot="5259188">
                  <a:off x="107244" y="2159541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6" name="Google Shape;2789;p40"/>
                <p:cNvSpPr/>
                <p:nvPr/>
              </p:nvSpPr>
              <p:spPr>
                <a:xfrm rot="5259188">
                  <a:off x="122896" y="2547223"/>
                  <a:ext cx="109892" cy="85202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7" name="Google Shape;2790;p40"/>
                <p:cNvSpPr/>
                <p:nvPr/>
              </p:nvSpPr>
              <p:spPr>
                <a:xfrm rot="5259188">
                  <a:off x="118983" y="2450303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8" name="Google Shape;2791;p40"/>
                <p:cNvSpPr/>
                <p:nvPr/>
              </p:nvSpPr>
              <p:spPr>
                <a:xfrm rot="5259188">
                  <a:off x="115070" y="2353382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9" name="Google Shape;2792;p40"/>
                <p:cNvSpPr/>
                <p:nvPr/>
              </p:nvSpPr>
              <p:spPr>
                <a:xfrm rot="5259188">
                  <a:off x="111157" y="2256462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sp>
        <p:nvSpPr>
          <p:cNvPr id="5" name="TextBox 4"/>
          <p:cNvSpPr txBox="1"/>
          <p:nvPr/>
        </p:nvSpPr>
        <p:spPr>
          <a:xfrm>
            <a:off x="4751379" y="1084182"/>
            <a:ext cx="946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kern="1200" dirty="0">
                <a:solidFill>
                  <a:prstClr val="black"/>
                </a:solidFill>
                <a:latin typeface="Calibri"/>
              </a:rPr>
              <a:t>04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" r="57978"/>
          <a:stretch/>
        </p:blipFill>
        <p:spPr>
          <a:xfrm>
            <a:off x="393317" y="1128427"/>
            <a:ext cx="1874329" cy="3117395"/>
          </a:xfrm>
          <a:prstGeom prst="rect">
            <a:avLst/>
          </a:prstGeom>
        </p:spPr>
      </p:pic>
      <p:grpSp>
        <p:nvGrpSpPr>
          <p:cNvPr id="231" name="Google Shape;5308;p49"/>
          <p:cNvGrpSpPr/>
          <p:nvPr/>
        </p:nvGrpSpPr>
        <p:grpSpPr>
          <a:xfrm>
            <a:off x="394837" y="433851"/>
            <a:ext cx="1950792" cy="1635893"/>
            <a:chOff x="370925" y="252475"/>
            <a:chExt cx="1739387" cy="1635893"/>
          </a:xfrm>
        </p:grpSpPr>
        <p:sp>
          <p:nvSpPr>
            <p:cNvPr id="232" name="Google Shape;5309;p49"/>
            <p:cNvSpPr/>
            <p:nvPr/>
          </p:nvSpPr>
          <p:spPr>
            <a:xfrm>
              <a:off x="370925" y="252475"/>
              <a:ext cx="1739387" cy="1635893"/>
            </a:xfrm>
            <a:custGeom>
              <a:avLst/>
              <a:gdLst/>
              <a:ahLst/>
              <a:cxnLst/>
              <a:rect l="l" t="t" r="r" b="b"/>
              <a:pathLst>
                <a:path w="64380" h="57785" extrusionOk="0">
                  <a:moveTo>
                    <a:pt x="6704" y="0"/>
                  </a:moveTo>
                  <a:cubicBezTo>
                    <a:pt x="3010" y="0"/>
                    <a:pt x="1" y="2976"/>
                    <a:pt x="1" y="6690"/>
                  </a:cubicBezTo>
                  <a:lnTo>
                    <a:pt x="1" y="57784"/>
                  </a:lnTo>
                  <a:cubicBezTo>
                    <a:pt x="335" y="57420"/>
                    <a:pt x="730" y="57085"/>
                    <a:pt x="1156" y="56842"/>
                  </a:cubicBezTo>
                  <a:lnTo>
                    <a:pt x="882" y="56690"/>
                  </a:lnTo>
                  <a:lnTo>
                    <a:pt x="1217" y="56234"/>
                  </a:lnTo>
                  <a:cubicBezTo>
                    <a:pt x="1217" y="56022"/>
                    <a:pt x="1308" y="55839"/>
                    <a:pt x="1490" y="55778"/>
                  </a:cubicBezTo>
                  <a:cubicBezTo>
                    <a:pt x="1521" y="55657"/>
                    <a:pt x="1582" y="55535"/>
                    <a:pt x="1612" y="55383"/>
                  </a:cubicBezTo>
                  <a:cubicBezTo>
                    <a:pt x="1612" y="55262"/>
                    <a:pt x="1703" y="55170"/>
                    <a:pt x="1794" y="55110"/>
                  </a:cubicBezTo>
                  <a:lnTo>
                    <a:pt x="1794" y="55140"/>
                  </a:lnTo>
                  <a:cubicBezTo>
                    <a:pt x="1864" y="55233"/>
                    <a:pt x="1969" y="55273"/>
                    <a:pt x="2123" y="55273"/>
                  </a:cubicBezTo>
                  <a:cubicBezTo>
                    <a:pt x="2171" y="55273"/>
                    <a:pt x="2223" y="55269"/>
                    <a:pt x="2281" y="55262"/>
                  </a:cubicBezTo>
                  <a:cubicBezTo>
                    <a:pt x="2341" y="55049"/>
                    <a:pt x="2433" y="54867"/>
                    <a:pt x="2524" y="54654"/>
                  </a:cubicBezTo>
                  <a:cubicBezTo>
                    <a:pt x="2493" y="54441"/>
                    <a:pt x="2493" y="54198"/>
                    <a:pt x="2554" y="53955"/>
                  </a:cubicBezTo>
                  <a:lnTo>
                    <a:pt x="2676" y="53955"/>
                  </a:lnTo>
                  <a:cubicBezTo>
                    <a:pt x="2767" y="53985"/>
                    <a:pt x="2858" y="54015"/>
                    <a:pt x="2949" y="54076"/>
                  </a:cubicBezTo>
                  <a:cubicBezTo>
                    <a:pt x="3436" y="53529"/>
                    <a:pt x="3952" y="53043"/>
                    <a:pt x="4500" y="52587"/>
                  </a:cubicBezTo>
                  <a:cubicBezTo>
                    <a:pt x="5168" y="51979"/>
                    <a:pt x="5715" y="51462"/>
                    <a:pt x="6323" y="50976"/>
                  </a:cubicBezTo>
                  <a:cubicBezTo>
                    <a:pt x="6414" y="50672"/>
                    <a:pt x="6627" y="50459"/>
                    <a:pt x="6931" y="50368"/>
                  </a:cubicBezTo>
                  <a:lnTo>
                    <a:pt x="7144" y="50368"/>
                  </a:lnTo>
                  <a:cubicBezTo>
                    <a:pt x="7661" y="50034"/>
                    <a:pt x="8208" y="49760"/>
                    <a:pt x="8755" y="49517"/>
                  </a:cubicBezTo>
                  <a:cubicBezTo>
                    <a:pt x="8877" y="49486"/>
                    <a:pt x="8998" y="49456"/>
                    <a:pt x="9150" y="49456"/>
                  </a:cubicBezTo>
                  <a:cubicBezTo>
                    <a:pt x="9150" y="49426"/>
                    <a:pt x="9180" y="49365"/>
                    <a:pt x="9211" y="49335"/>
                  </a:cubicBezTo>
                  <a:cubicBezTo>
                    <a:pt x="9484" y="48939"/>
                    <a:pt x="9728" y="48514"/>
                    <a:pt x="9971" y="48119"/>
                  </a:cubicBezTo>
                  <a:lnTo>
                    <a:pt x="10366" y="48028"/>
                  </a:lnTo>
                  <a:cubicBezTo>
                    <a:pt x="10683" y="47770"/>
                    <a:pt x="11077" y="47629"/>
                    <a:pt x="11473" y="47629"/>
                  </a:cubicBezTo>
                  <a:cubicBezTo>
                    <a:pt x="11685" y="47629"/>
                    <a:pt x="11897" y="47669"/>
                    <a:pt x="12098" y="47754"/>
                  </a:cubicBezTo>
                  <a:cubicBezTo>
                    <a:pt x="12919" y="47146"/>
                    <a:pt x="13649" y="46994"/>
                    <a:pt x="14804" y="46720"/>
                  </a:cubicBezTo>
                  <a:cubicBezTo>
                    <a:pt x="14956" y="46675"/>
                    <a:pt x="15108" y="46652"/>
                    <a:pt x="15256" y="46652"/>
                  </a:cubicBezTo>
                  <a:cubicBezTo>
                    <a:pt x="15404" y="46652"/>
                    <a:pt x="15548" y="46675"/>
                    <a:pt x="15685" y="46720"/>
                  </a:cubicBezTo>
                  <a:cubicBezTo>
                    <a:pt x="15868" y="46690"/>
                    <a:pt x="16020" y="46599"/>
                    <a:pt x="16141" y="46447"/>
                  </a:cubicBezTo>
                  <a:lnTo>
                    <a:pt x="16080" y="46295"/>
                  </a:lnTo>
                  <a:cubicBezTo>
                    <a:pt x="16171" y="46295"/>
                    <a:pt x="16293" y="46325"/>
                    <a:pt x="16384" y="46325"/>
                  </a:cubicBezTo>
                  <a:cubicBezTo>
                    <a:pt x="16536" y="46295"/>
                    <a:pt x="16688" y="46265"/>
                    <a:pt x="16840" y="46234"/>
                  </a:cubicBezTo>
                  <a:cubicBezTo>
                    <a:pt x="16962" y="46143"/>
                    <a:pt x="17053" y="46021"/>
                    <a:pt x="17144" y="45930"/>
                  </a:cubicBezTo>
                  <a:cubicBezTo>
                    <a:pt x="17203" y="45945"/>
                    <a:pt x="17257" y="45953"/>
                    <a:pt x="17305" y="45953"/>
                  </a:cubicBezTo>
                  <a:cubicBezTo>
                    <a:pt x="17454" y="45953"/>
                    <a:pt x="17547" y="45879"/>
                    <a:pt x="17570" y="45717"/>
                  </a:cubicBezTo>
                  <a:cubicBezTo>
                    <a:pt x="17600" y="45687"/>
                    <a:pt x="17630" y="45687"/>
                    <a:pt x="17691" y="45657"/>
                  </a:cubicBezTo>
                  <a:cubicBezTo>
                    <a:pt x="17934" y="45383"/>
                    <a:pt x="18117" y="45079"/>
                    <a:pt x="18330" y="44806"/>
                  </a:cubicBezTo>
                  <a:cubicBezTo>
                    <a:pt x="17965" y="44410"/>
                    <a:pt x="18603" y="44319"/>
                    <a:pt x="18725" y="44106"/>
                  </a:cubicBezTo>
                  <a:cubicBezTo>
                    <a:pt x="18968" y="44106"/>
                    <a:pt x="19150" y="44046"/>
                    <a:pt x="19211" y="43863"/>
                  </a:cubicBezTo>
                  <a:cubicBezTo>
                    <a:pt x="19363" y="43651"/>
                    <a:pt x="19424" y="43407"/>
                    <a:pt x="19393" y="43164"/>
                  </a:cubicBezTo>
                  <a:cubicBezTo>
                    <a:pt x="19029" y="42344"/>
                    <a:pt x="19029" y="42344"/>
                    <a:pt x="20153" y="42283"/>
                  </a:cubicBezTo>
                  <a:lnTo>
                    <a:pt x="20305" y="42283"/>
                  </a:lnTo>
                  <a:cubicBezTo>
                    <a:pt x="20305" y="42283"/>
                    <a:pt x="20488" y="42131"/>
                    <a:pt x="20457" y="42100"/>
                  </a:cubicBezTo>
                  <a:cubicBezTo>
                    <a:pt x="20366" y="41918"/>
                    <a:pt x="20396" y="41705"/>
                    <a:pt x="20548" y="41584"/>
                  </a:cubicBezTo>
                  <a:cubicBezTo>
                    <a:pt x="20579" y="41614"/>
                    <a:pt x="20609" y="41675"/>
                    <a:pt x="20609" y="41736"/>
                  </a:cubicBezTo>
                  <a:cubicBezTo>
                    <a:pt x="20609" y="41888"/>
                    <a:pt x="20609" y="41979"/>
                    <a:pt x="20852" y="42009"/>
                  </a:cubicBezTo>
                  <a:cubicBezTo>
                    <a:pt x="21065" y="42009"/>
                    <a:pt x="21217" y="42009"/>
                    <a:pt x="21217" y="41857"/>
                  </a:cubicBezTo>
                  <a:cubicBezTo>
                    <a:pt x="21278" y="41553"/>
                    <a:pt x="21582" y="41340"/>
                    <a:pt x="21764" y="41097"/>
                  </a:cubicBezTo>
                  <a:cubicBezTo>
                    <a:pt x="21582" y="40702"/>
                    <a:pt x="21886" y="40489"/>
                    <a:pt x="22190" y="40246"/>
                  </a:cubicBezTo>
                  <a:cubicBezTo>
                    <a:pt x="22342" y="40155"/>
                    <a:pt x="22433" y="39973"/>
                    <a:pt x="22403" y="39790"/>
                  </a:cubicBezTo>
                  <a:cubicBezTo>
                    <a:pt x="22372" y="39608"/>
                    <a:pt x="22463" y="39456"/>
                    <a:pt x="22646" y="39365"/>
                  </a:cubicBezTo>
                  <a:cubicBezTo>
                    <a:pt x="22919" y="39182"/>
                    <a:pt x="23193" y="39000"/>
                    <a:pt x="23497" y="38818"/>
                  </a:cubicBezTo>
                  <a:cubicBezTo>
                    <a:pt x="23545" y="38789"/>
                    <a:pt x="23557" y="38778"/>
                    <a:pt x="23557" y="38778"/>
                  </a:cubicBezTo>
                  <a:lnTo>
                    <a:pt x="23557" y="38778"/>
                  </a:lnTo>
                  <a:cubicBezTo>
                    <a:pt x="23557" y="38778"/>
                    <a:pt x="23504" y="38827"/>
                    <a:pt x="23649" y="38848"/>
                  </a:cubicBezTo>
                  <a:cubicBezTo>
                    <a:pt x="23710" y="38848"/>
                    <a:pt x="23801" y="39000"/>
                    <a:pt x="23770" y="39061"/>
                  </a:cubicBezTo>
                  <a:lnTo>
                    <a:pt x="23710" y="39122"/>
                  </a:lnTo>
                  <a:cubicBezTo>
                    <a:pt x="24196" y="38757"/>
                    <a:pt x="24773" y="38453"/>
                    <a:pt x="25412" y="37997"/>
                  </a:cubicBezTo>
                  <a:cubicBezTo>
                    <a:pt x="25594" y="37815"/>
                    <a:pt x="25777" y="37663"/>
                    <a:pt x="25989" y="37511"/>
                  </a:cubicBezTo>
                  <a:cubicBezTo>
                    <a:pt x="26050" y="37419"/>
                    <a:pt x="26141" y="37328"/>
                    <a:pt x="26202" y="37237"/>
                  </a:cubicBezTo>
                  <a:cubicBezTo>
                    <a:pt x="26232" y="37085"/>
                    <a:pt x="26293" y="36903"/>
                    <a:pt x="26384" y="36720"/>
                  </a:cubicBezTo>
                  <a:cubicBezTo>
                    <a:pt x="26415" y="36660"/>
                    <a:pt x="26536" y="36629"/>
                    <a:pt x="26628" y="36599"/>
                  </a:cubicBezTo>
                  <a:cubicBezTo>
                    <a:pt x="26628" y="36599"/>
                    <a:pt x="26719" y="36629"/>
                    <a:pt x="26749" y="36660"/>
                  </a:cubicBezTo>
                  <a:lnTo>
                    <a:pt x="26749" y="36720"/>
                  </a:lnTo>
                  <a:cubicBezTo>
                    <a:pt x="27053" y="36416"/>
                    <a:pt x="27357" y="36143"/>
                    <a:pt x="27661" y="35900"/>
                  </a:cubicBezTo>
                  <a:cubicBezTo>
                    <a:pt x="28178" y="35322"/>
                    <a:pt x="28695" y="34775"/>
                    <a:pt x="29242" y="34258"/>
                  </a:cubicBezTo>
                  <a:cubicBezTo>
                    <a:pt x="29394" y="34089"/>
                    <a:pt x="29611" y="34005"/>
                    <a:pt x="29832" y="34005"/>
                  </a:cubicBezTo>
                  <a:cubicBezTo>
                    <a:pt x="30009" y="34005"/>
                    <a:pt x="30187" y="34059"/>
                    <a:pt x="30336" y="34167"/>
                  </a:cubicBezTo>
                  <a:cubicBezTo>
                    <a:pt x="30427" y="33985"/>
                    <a:pt x="30518" y="33802"/>
                    <a:pt x="30609" y="33620"/>
                  </a:cubicBezTo>
                  <a:cubicBezTo>
                    <a:pt x="30579" y="33590"/>
                    <a:pt x="30518" y="33529"/>
                    <a:pt x="30549" y="33498"/>
                  </a:cubicBezTo>
                  <a:cubicBezTo>
                    <a:pt x="30579" y="33377"/>
                    <a:pt x="30609" y="33286"/>
                    <a:pt x="30701" y="33194"/>
                  </a:cubicBezTo>
                  <a:cubicBezTo>
                    <a:pt x="31126" y="32708"/>
                    <a:pt x="31369" y="32161"/>
                    <a:pt x="31795" y="31735"/>
                  </a:cubicBezTo>
                  <a:cubicBezTo>
                    <a:pt x="31886" y="31675"/>
                    <a:pt x="31992" y="31644"/>
                    <a:pt x="32099" y="31644"/>
                  </a:cubicBezTo>
                  <a:cubicBezTo>
                    <a:pt x="32205" y="31644"/>
                    <a:pt x="32312" y="31675"/>
                    <a:pt x="32403" y="31735"/>
                  </a:cubicBezTo>
                  <a:cubicBezTo>
                    <a:pt x="32555" y="31887"/>
                    <a:pt x="32707" y="32070"/>
                    <a:pt x="32889" y="32222"/>
                  </a:cubicBezTo>
                  <a:lnTo>
                    <a:pt x="32950" y="32222"/>
                  </a:lnTo>
                  <a:lnTo>
                    <a:pt x="33953" y="32313"/>
                  </a:lnTo>
                  <a:lnTo>
                    <a:pt x="34196" y="32131"/>
                  </a:lnTo>
                  <a:cubicBezTo>
                    <a:pt x="34223" y="31290"/>
                    <a:pt x="34904" y="30643"/>
                    <a:pt x="35720" y="30643"/>
                  </a:cubicBezTo>
                  <a:cubicBezTo>
                    <a:pt x="35818" y="30643"/>
                    <a:pt x="35918" y="30652"/>
                    <a:pt x="36020" y="30672"/>
                  </a:cubicBezTo>
                  <a:lnTo>
                    <a:pt x="36567" y="30459"/>
                  </a:lnTo>
                  <a:lnTo>
                    <a:pt x="36597" y="30459"/>
                  </a:lnTo>
                  <a:cubicBezTo>
                    <a:pt x="36689" y="30125"/>
                    <a:pt x="36871" y="29851"/>
                    <a:pt x="37114" y="29638"/>
                  </a:cubicBezTo>
                  <a:cubicBezTo>
                    <a:pt x="37175" y="29608"/>
                    <a:pt x="37327" y="29608"/>
                    <a:pt x="37418" y="29608"/>
                  </a:cubicBezTo>
                  <a:cubicBezTo>
                    <a:pt x="37448" y="29608"/>
                    <a:pt x="37509" y="29638"/>
                    <a:pt x="37540" y="29699"/>
                  </a:cubicBezTo>
                  <a:cubicBezTo>
                    <a:pt x="37600" y="29790"/>
                    <a:pt x="37631" y="29912"/>
                    <a:pt x="37661" y="30033"/>
                  </a:cubicBezTo>
                  <a:cubicBezTo>
                    <a:pt x="37692" y="30125"/>
                    <a:pt x="37692" y="30246"/>
                    <a:pt x="37813" y="30337"/>
                  </a:cubicBezTo>
                  <a:cubicBezTo>
                    <a:pt x="37874" y="30368"/>
                    <a:pt x="37935" y="30398"/>
                    <a:pt x="38026" y="30428"/>
                  </a:cubicBezTo>
                  <a:cubicBezTo>
                    <a:pt x="38051" y="30441"/>
                    <a:pt x="38082" y="30448"/>
                    <a:pt x="38113" y="30448"/>
                  </a:cubicBezTo>
                  <a:cubicBezTo>
                    <a:pt x="38157" y="30448"/>
                    <a:pt x="38203" y="30434"/>
                    <a:pt x="38239" y="30398"/>
                  </a:cubicBezTo>
                  <a:cubicBezTo>
                    <a:pt x="38330" y="30307"/>
                    <a:pt x="38360" y="30185"/>
                    <a:pt x="38512" y="30185"/>
                  </a:cubicBezTo>
                  <a:cubicBezTo>
                    <a:pt x="38573" y="30125"/>
                    <a:pt x="38604" y="30094"/>
                    <a:pt x="38695" y="30033"/>
                  </a:cubicBezTo>
                  <a:cubicBezTo>
                    <a:pt x="38938" y="29912"/>
                    <a:pt x="39181" y="29790"/>
                    <a:pt x="39485" y="29729"/>
                  </a:cubicBezTo>
                  <a:cubicBezTo>
                    <a:pt x="39897" y="29002"/>
                    <a:pt x="40696" y="28700"/>
                    <a:pt x="41526" y="28700"/>
                  </a:cubicBezTo>
                  <a:cubicBezTo>
                    <a:pt x="41737" y="28700"/>
                    <a:pt x="41950" y="28720"/>
                    <a:pt x="42160" y="28757"/>
                  </a:cubicBezTo>
                  <a:cubicBezTo>
                    <a:pt x="42266" y="28571"/>
                    <a:pt x="42396" y="28477"/>
                    <a:pt x="42610" y="28477"/>
                  </a:cubicBezTo>
                  <a:cubicBezTo>
                    <a:pt x="42640" y="28477"/>
                    <a:pt x="42673" y="28479"/>
                    <a:pt x="42707" y="28483"/>
                  </a:cubicBezTo>
                  <a:cubicBezTo>
                    <a:pt x="42829" y="28483"/>
                    <a:pt x="42950" y="28514"/>
                    <a:pt x="43041" y="28514"/>
                  </a:cubicBezTo>
                  <a:cubicBezTo>
                    <a:pt x="43109" y="28534"/>
                    <a:pt x="43176" y="28543"/>
                    <a:pt x="43242" y="28543"/>
                  </a:cubicBezTo>
                  <a:cubicBezTo>
                    <a:pt x="43474" y="28543"/>
                    <a:pt x="43690" y="28423"/>
                    <a:pt x="43832" y="28210"/>
                  </a:cubicBezTo>
                  <a:cubicBezTo>
                    <a:pt x="43953" y="27997"/>
                    <a:pt x="44044" y="27754"/>
                    <a:pt x="44136" y="27541"/>
                  </a:cubicBezTo>
                  <a:cubicBezTo>
                    <a:pt x="44257" y="27328"/>
                    <a:pt x="44440" y="27176"/>
                    <a:pt x="44652" y="27085"/>
                  </a:cubicBezTo>
                  <a:cubicBezTo>
                    <a:pt x="44865" y="26963"/>
                    <a:pt x="45260" y="26994"/>
                    <a:pt x="45321" y="26781"/>
                  </a:cubicBezTo>
                  <a:cubicBezTo>
                    <a:pt x="45443" y="26416"/>
                    <a:pt x="45321" y="25991"/>
                    <a:pt x="45017" y="25717"/>
                  </a:cubicBezTo>
                  <a:cubicBezTo>
                    <a:pt x="44987" y="25687"/>
                    <a:pt x="44956" y="25656"/>
                    <a:pt x="44926" y="25626"/>
                  </a:cubicBezTo>
                  <a:cubicBezTo>
                    <a:pt x="44622" y="25352"/>
                    <a:pt x="44652" y="24896"/>
                    <a:pt x="44956" y="24623"/>
                  </a:cubicBezTo>
                  <a:cubicBezTo>
                    <a:pt x="45047" y="24562"/>
                    <a:pt x="45139" y="24532"/>
                    <a:pt x="45230" y="24532"/>
                  </a:cubicBezTo>
                  <a:cubicBezTo>
                    <a:pt x="45327" y="24532"/>
                    <a:pt x="45424" y="24571"/>
                    <a:pt x="45506" y="24571"/>
                  </a:cubicBezTo>
                  <a:cubicBezTo>
                    <a:pt x="45526" y="24571"/>
                    <a:pt x="45546" y="24568"/>
                    <a:pt x="45564" y="24562"/>
                  </a:cubicBezTo>
                  <a:cubicBezTo>
                    <a:pt x="45620" y="24551"/>
                    <a:pt x="45679" y="24544"/>
                    <a:pt x="45742" y="24544"/>
                  </a:cubicBezTo>
                  <a:cubicBezTo>
                    <a:pt x="45850" y="24544"/>
                    <a:pt x="45965" y="24565"/>
                    <a:pt x="46081" y="24623"/>
                  </a:cubicBezTo>
                  <a:cubicBezTo>
                    <a:pt x="46172" y="24045"/>
                    <a:pt x="46476" y="23529"/>
                    <a:pt x="46871" y="23134"/>
                  </a:cubicBezTo>
                  <a:cubicBezTo>
                    <a:pt x="47165" y="22840"/>
                    <a:pt x="47559" y="22685"/>
                    <a:pt x="47965" y="22685"/>
                  </a:cubicBezTo>
                  <a:cubicBezTo>
                    <a:pt x="48190" y="22685"/>
                    <a:pt x="48418" y="22732"/>
                    <a:pt x="48634" y="22830"/>
                  </a:cubicBezTo>
                  <a:lnTo>
                    <a:pt x="48968" y="22708"/>
                  </a:lnTo>
                  <a:cubicBezTo>
                    <a:pt x="49029" y="22434"/>
                    <a:pt x="49151" y="22191"/>
                    <a:pt x="49303" y="21948"/>
                  </a:cubicBezTo>
                  <a:cubicBezTo>
                    <a:pt x="49637" y="21492"/>
                    <a:pt x="50123" y="21127"/>
                    <a:pt x="50671" y="20945"/>
                  </a:cubicBezTo>
                  <a:cubicBezTo>
                    <a:pt x="50762" y="20520"/>
                    <a:pt x="50975" y="20124"/>
                    <a:pt x="51248" y="19790"/>
                  </a:cubicBezTo>
                  <a:cubicBezTo>
                    <a:pt x="51461" y="19608"/>
                    <a:pt x="51674" y="19425"/>
                    <a:pt x="51917" y="19304"/>
                  </a:cubicBezTo>
                  <a:cubicBezTo>
                    <a:pt x="51856" y="18453"/>
                    <a:pt x="52403" y="17602"/>
                    <a:pt x="53163" y="17054"/>
                  </a:cubicBezTo>
                  <a:cubicBezTo>
                    <a:pt x="53163" y="16659"/>
                    <a:pt x="53193" y="16234"/>
                    <a:pt x="53163" y="15808"/>
                  </a:cubicBezTo>
                  <a:cubicBezTo>
                    <a:pt x="53102" y="15383"/>
                    <a:pt x="53163" y="14927"/>
                    <a:pt x="53285" y="14532"/>
                  </a:cubicBezTo>
                  <a:cubicBezTo>
                    <a:pt x="52890" y="14136"/>
                    <a:pt x="52859" y="13346"/>
                    <a:pt x="53589" y="13225"/>
                  </a:cubicBezTo>
                  <a:cubicBezTo>
                    <a:pt x="54075" y="13133"/>
                    <a:pt x="54561" y="13012"/>
                    <a:pt x="55017" y="12829"/>
                  </a:cubicBezTo>
                  <a:cubicBezTo>
                    <a:pt x="55078" y="12799"/>
                    <a:pt x="55146" y="12784"/>
                    <a:pt x="55219" y="12784"/>
                  </a:cubicBezTo>
                  <a:cubicBezTo>
                    <a:pt x="55291" y="12784"/>
                    <a:pt x="55367" y="12799"/>
                    <a:pt x="55443" y="12829"/>
                  </a:cubicBezTo>
                  <a:cubicBezTo>
                    <a:pt x="55504" y="12708"/>
                    <a:pt x="55564" y="12617"/>
                    <a:pt x="55625" y="12525"/>
                  </a:cubicBezTo>
                  <a:cubicBezTo>
                    <a:pt x="55747" y="12343"/>
                    <a:pt x="55959" y="12191"/>
                    <a:pt x="56172" y="12130"/>
                  </a:cubicBezTo>
                  <a:cubicBezTo>
                    <a:pt x="56324" y="12070"/>
                    <a:pt x="56567" y="12100"/>
                    <a:pt x="56719" y="12039"/>
                  </a:cubicBezTo>
                  <a:cubicBezTo>
                    <a:pt x="56780" y="11948"/>
                    <a:pt x="56841" y="11857"/>
                    <a:pt x="56902" y="11766"/>
                  </a:cubicBezTo>
                  <a:cubicBezTo>
                    <a:pt x="57023" y="11462"/>
                    <a:pt x="56963" y="11127"/>
                    <a:pt x="56719" y="10884"/>
                  </a:cubicBezTo>
                  <a:cubicBezTo>
                    <a:pt x="56689" y="10854"/>
                    <a:pt x="56659" y="10793"/>
                    <a:pt x="56628" y="10763"/>
                  </a:cubicBezTo>
                  <a:cubicBezTo>
                    <a:pt x="56446" y="10550"/>
                    <a:pt x="56446" y="10215"/>
                    <a:pt x="56628" y="9972"/>
                  </a:cubicBezTo>
                  <a:cubicBezTo>
                    <a:pt x="56628" y="9638"/>
                    <a:pt x="56811" y="9334"/>
                    <a:pt x="57145" y="9182"/>
                  </a:cubicBezTo>
                  <a:cubicBezTo>
                    <a:pt x="57145" y="8817"/>
                    <a:pt x="57388" y="8452"/>
                    <a:pt x="57753" y="8361"/>
                  </a:cubicBezTo>
                  <a:cubicBezTo>
                    <a:pt x="58133" y="8240"/>
                    <a:pt x="58490" y="8224"/>
                    <a:pt x="58843" y="8224"/>
                  </a:cubicBezTo>
                  <a:cubicBezTo>
                    <a:pt x="58961" y="8224"/>
                    <a:pt x="59078" y="8226"/>
                    <a:pt x="59196" y="8226"/>
                  </a:cubicBezTo>
                  <a:cubicBezTo>
                    <a:pt x="59431" y="8226"/>
                    <a:pt x="59668" y="8219"/>
                    <a:pt x="59911" y="8179"/>
                  </a:cubicBezTo>
                  <a:cubicBezTo>
                    <a:pt x="61704" y="7814"/>
                    <a:pt x="61400" y="7054"/>
                    <a:pt x="62373" y="5990"/>
                  </a:cubicBezTo>
                  <a:cubicBezTo>
                    <a:pt x="62677" y="5717"/>
                    <a:pt x="63011" y="5504"/>
                    <a:pt x="63346" y="5291"/>
                  </a:cubicBezTo>
                  <a:cubicBezTo>
                    <a:pt x="63346" y="5139"/>
                    <a:pt x="63376" y="4957"/>
                    <a:pt x="63498" y="4805"/>
                  </a:cubicBezTo>
                  <a:cubicBezTo>
                    <a:pt x="63619" y="4653"/>
                    <a:pt x="63710" y="4501"/>
                    <a:pt x="63832" y="4349"/>
                  </a:cubicBezTo>
                  <a:cubicBezTo>
                    <a:pt x="63802" y="3650"/>
                    <a:pt x="64379" y="2282"/>
                    <a:pt x="63254" y="1249"/>
                  </a:cubicBezTo>
                  <a:cubicBezTo>
                    <a:pt x="62768" y="808"/>
                    <a:pt x="62525" y="702"/>
                    <a:pt x="62229" y="702"/>
                  </a:cubicBezTo>
                  <a:cubicBezTo>
                    <a:pt x="61952" y="702"/>
                    <a:pt x="61629" y="794"/>
                    <a:pt x="61019" y="794"/>
                  </a:cubicBezTo>
                  <a:cubicBezTo>
                    <a:pt x="60975" y="794"/>
                    <a:pt x="60930" y="794"/>
                    <a:pt x="60884" y="793"/>
                  </a:cubicBezTo>
                  <a:lnTo>
                    <a:pt x="6870" y="2"/>
                  </a:lnTo>
                  <a:cubicBezTo>
                    <a:pt x="6815" y="1"/>
                    <a:pt x="6759" y="0"/>
                    <a:pt x="6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4288" dist="19050" dir="156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3" name="Google Shape;5310;p49"/>
            <p:cNvSpPr/>
            <p:nvPr/>
          </p:nvSpPr>
          <p:spPr>
            <a:xfrm>
              <a:off x="370925" y="252475"/>
              <a:ext cx="1711048" cy="1528495"/>
            </a:xfrm>
            <a:custGeom>
              <a:avLst/>
              <a:gdLst/>
              <a:ahLst/>
              <a:cxnLst/>
              <a:rect l="l" t="t" r="r" b="b"/>
              <a:pathLst>
                <a:path w="63255" h="54106" extrusionOk="0">
                  <a:moveTo>
                    <a:pt x="6232" y="1"/>
                  </a:moveTo>
                  <a:cubicBezTo>
                    <a:pt x="2797" y="1"/>
                    <a:pt x="1" y="2797"/>
                    <a:pt x="1" y="6232"/>
                  </a:cubicBezTo>
                  <a:lnTo>
                    <a:pt x="1" y="54105"/>
                  </a:lnTo>
                  <a:cubicBezTo>
                    <a:pt x="305" y="53771"/>
                    <a:pt x="670" y="53467"/>
                    <a:pt x="1065" y="53254"/>
                  </a:cubicBezTo>
                  <a:lnTo>
                    <a:pt x="822" y="53102"/>
                  </a:lnTo>
                  <a:lnTo>
                    <a:pt x="1156" y="52676"/>
                  </a:lnTo>
                  <a:cubicBezTo>
                    <a:pt x="1156" y="52494"/>
                    <a:pt x="1186" y="52342"/>
                    <a:pt x="1369" y="52251"/>
                  </a:cubicBezTo>
                  <a:cubicBezTo>
                    <a:pt x="1430" y="52129"/>
                    <a:pt x="1460" y="52038"/>
                    <a:pt x="1490" y="51917"/>
                  </a:cubicBezTo>
                  <a:cubicBezTo>
                    <a:pt x="1521" y="51795"/>
                    <a:pt x="1582" y="51704"/>
                    <a:pt x="1673" y="51643"/>
                  </a:cubicBezTo>
                  <a:lnTo>
                    <a:pt x="1673" y="51673"/>
                  </a:lnTo>
                  <a:cubicBezTo>
                    <a:pt x="1720" y="51791"/>
                    <a:pt x="1822" y="51836"/>
                    <a:pt x="1964" y="51836"/>
                  </a:cubicBezTo>
                  <a:cubicBezTo>
                    <a:pt x="2006" y="51836"/>
                    <a:pt x="2050" y="51832"/>
                    <a:pt x="2098" y="51825"/>
                  </a:cubicBezTo>
                  <a:cubicBezTo>
                    <a:pt x="2159" y="51613"/>
                    <a:pt x="2250" y="51430"/>
                    <a:pt x="2341" y="51278"/>
                  </a:cubicBezTo>
                  <a:cubicBezTo>
                    <a:pt x="2311" y="51035"/>
                    <a:pt x="2311" y="50822"/>
                    <a:pt x="2372" y="50610"/>
                  </a:cubicBezTo>
                  <a:cubicBezTo>
                    <a:pt x="2387" y="50594"/>
                    <a:pt x="2402" y="50587"/>
                    <a:pt x="2417" y="50587"/>
                  </a:cubicBezTo>
                  <a:cubicBezTo>
                    <a:pt x="2433" y="50587"/>
                    <a:pt x="2448" y="50594"/>
                    <a:pt x="2463" y="50610"/>
                  </a:cubicBezTo>
                  <a:cubicBezTo>
                    <a:pt x="2554" y="50640"/>
                    <a:pt x="2645" y="50670"/>
                    <a:pt x="2737" y="50701"/>
                  </a:cubicBezTo>
                  <a:cubicBezTo>
                    <a:pt x="3193" y="50214"/>
                    <a:pt x="3648" y="49758"/>
                    <a:pt x="4196" y="49363"/>
                  </a:cubicBezTo>
                  <a:cubicBezTo>
                    <a:pt x="4804" y="48847"/>
                    <a:pt x="5320" y="48360"/>
                    <a:pt x="5867" y="47935"/>
                  </a:cubicBezTo>
                  <a:cubicBezTo>
                    <a:pt x="5959" y="47661"/>
                    <a:pt x="6171" y="47418"/>
                    <a:pt x="6445" y="47357"/>
                  </a:cubicBezTo>
                  <a:cubicBezTo>
                    <a:pt x="6506" y="47357"/>
                    <a:pt x="6566" y="47357"/>
                    <a:pt x="6627" y="47388"/>
                  </a:cubicBezTo>
                  <a:cubicBezTo>
                    <a:pt x="7114" y="47084"/>
                    <a:pt x="7630" y="46840"/>
                    <a:pt x="8147" y="46658"/>
                  </a:cubicBezTo>
                  <a:cubicBezTo>
                    <a:pt x="8269" y="46628"/>
                    <a:pt x="8390" y="46597"/>
                    <a:pt x="8512" y="46597"/>
                  </a:cubicBezTo>
                  <a:cubicBezTo>
                    <a:pt x="8542" y="46567"/>
                    <a:pt x="8542" y="46537"/>
                    <a:pt x="8573" y="46476"/>
                  </a:cubicBezTo>
                  <a:cubicBezTo>
                    <a:pt x="8846" y="46111"/>
                    <a:pt x="9059" y="45716"/>
                    <a:pt x="9302" y="45351"/>
                  </a:cubicBezTo>
                  <a:lnTo>
                    <a:pt x="9667" y="45290"/>
                  </a:lnTo>
                  <a:cubicBezTo>
                    <a:pt x="9944" y="45050"/>
                    <a:pt x="10288" y="44934"/>
                    <a:pt x="10639" y="44934"/>
                  </a:cubicBezTo>
                  <a:cubicBezTo>
                    <a:pt x="10865" y="44934"/>
                    <a:pt x="11094" y="44982"/>
                    <a:pt x="11308" y="45078"/>
                  </a:cubicBezTo>
                  <a:cubicBezTo>
                    <a:pt x="12068" y="44561"/>
                    <a:pt x="12767" y="44439"/>
                    <a:pt x="13861" y="44196"/>
                  </a:cubicBezTo>
                  <a:cubicBezTo>
                    <a:pt x="13983" y="44181"/>
                    <a:pt x="14105" y="44173"/>
                    <a:pt x="14226" y="44173"/>
                  </a:cubicBezTo>
                  <a:cubicBezTo>
                    <a:pt x="14348" y="44173"/>
                    <a:pt x="14469" y="44181"/>
                    <a:pt x="14591" y="44196"/>
                  </a:cubicBezTo>
                  <a:cubicBezTo>
                    <a:pt x="14895" y="43923"/>
                    <a:pt x="15168" y="43619"/>
                    <a:pt x="15503" y="43345"/>
                  </a:cubicBezTo>
                  <a:cubicBezTo>
                    <a:pt x="15928" y="43011"/>
                    <a:pt x="16597" y="42919"/>
                    <a:pt x="16445" y="42464"/>
                  </a:cubicBezTo>
                  <a:cubicBezTo>
                    <a:pt x="16384" y="42190"/>
                    <a:pt x="16445" y="41916"/>
                    <a:pt x="16658" y="41704"/>
                  </a:cubicBezTo>
                  <a:cubicBezTo>
                    <a:pt x="16719" y="41643"/>
                    <a:pt x="16810" y="41552"/>
                    <a:pt x="16901" y="41491"/>
                  </a:cubicBezTo>
                  <a:cubicBezTo>
                    <a:pt x="16871" y="41369"/>
                    <a:pt x="16871" y="41248"/>
                    <a:pt x="16871" y="41126"/>
                  </a:cubicBezTo>
                  <a:cubicBezTo>
                    <a:pt x="16958" y="40599"/>
                    <a:pt x="17413" y="40213"/>
                    <a:pt x="17909" y="40213"/>
                  </a:cubicBezTo>
                  <a:cubicBezTo>
                    <a:pt x="17928" y="40213"/>
                    <a:pt x="17946" y="40213"/>
                    <a:pt x="17965" y="40214"/>
                  </a:cubicBezTo>
                  <a:cubicBezTo>
                    <a:pt x="18086" y="40123"/>
                    <a:pt x="18360" y="40123"/>
                    <a:pt x="18846" y="40123"/>
                  </a:cubicBezTo>
                  <a:lnTo>
                    <a:pt x="18998" y="40123"/>
                  </a:lnTo>
                  <a:cubicBezTo>
                    <a:pt x="19029" y="40093"/>
                    <a:pt x="19181" y="39971"/>
                    <a:pt x="19181" y="39941"/>
                  </a:cubicBezTo>
                  <a:cubicBezTo>
                    <a:pt x="19089" y="39789"/>
                    <a:pt x="19120" y="39576"/>
                    <a:pt x="19272" y="39454"/>
                  </a:cubicBezTo>
                  <a:cubicBezTo>
                    <a:pt x="19302" y="39485"/>
                    <a:pt x="19302" y="39546"/>
                    <a:pt x="19302" y="39606"/>
                  </a:cubicBezTo>
                  <a:cubicBezTo>
                    <a:pt x="19302" y="39728"/>
                    <a:pt x="19302" y="39850"/>
                    <a:pt x="19545" y="39880"/>
                  </a:cubicBezTo>
                  <a:cubicBezTo>
                    <a:pt x="19758" y="39880"/>
                    <a:pt x="19880" y="39880"/>
                    <a:pt x="19910" y="39728"/>
                  </a:cubicBezTo>
                  <a:cubicBezTo>
                    <a:pt x="19971" y="39454"/>
                    <a:pt x="20245" y="39272"/>
                    <a:pt x="20427" y="39029"/>
                  </a:cubicBezTo>
                  <a:cubicBezTo>
                    <a:pt x="20245" y="38664"/>
                    <a:pt x="20548" y="38451"/>
                    <a:pt x="20852" y="38239"/>
                  </a:cubicBezTo>
                  <a:cubicBezTo>
                    <a:pt x="21004" y="38147"/>
                    <a:pt x="21065" y="37965"/>
                    <a:pt x="21035" y="37813"/>
                  </a:cubicBezTo>
                  <a:cubicBezTo>
                    <a:pt x="21004" y="37631"/>
                    <a:pt x="21096" y="37479"/>
                    <a:pt x="21248" y="37387"/>
                  </a:cubicBezTo>
                  <a:cubicBezTo>
                    <a:pt x="21521" y="37205"/>
                    <a:pt x="21795" y="37053"/>
                    <a:pt x="22068" y="36901"/>
                  </a:cubicBezTo>
                  <a:cubicBezTo>
                    <a:pt x="22126" y="36872"/>
                    <a:pt x="22144" y="36862"/>
                    <a:pt x="22148" y="36862"/>
                  </a:cubicBezTo>
                  <a:cubicBezTo>
                    <a:pt x="22155" y="36862"/>
                    <a:pt x="22096" y="36911"/>
                    <a:pt x="22220" y="36932"/>
                  </a:cubicBezTo>
                  <a:cubicBezTo>
                    <a:pt x="22980" y="36080"/>
                    <a:pt x="23740" y="35442"/>
                    <a:pt x="24804" y="35138"/>
                  </a:cubicBezTo>
                  <a:cubicBezTo>
                    <a:pt x="24834" y="35077"/>
                    <a:pt x="24865" y="35017"/>
                    <a:pt x="24865" y="34956"/>
                  </a:cubicBezTo>
                  <a:cubicBezTo>
                    <a:pt x="24895" y="34895"/>
                    <a:pt x="25017" y="34834"/>
                    <a:pt x="25108" y="34804"/>
                  </a:cubicBezTo>
                  <a:cubicBezTo>
                    <a:pt x="25169" y="34834"/>
                    <a:pt x="25199" y="34865"/>
                    <a:pt x="25229" y="34895"/>
                  </a:cubicBezTo>
                  <a:lnTo>
                    <a:pt x="25260" y="34925"/>
                  </a:lnTo>
                  <a:cubicBezTo>
                    <a:pt x="25533" y="34682"/>
                    <a:pt x="25807" y="34409"/>
                    <a:pt x="26111" y="34166"/>
                  </a:cubicBezTo>
                  <a:cubicBezTo>
                    <a:pt x="26628" y="33649"/>
                    <a:pt x="27144" y="33132"/>
                    <a:pt x="27661" y="32646"/>
                  </a:cubicBezTo>
                  <a:cubicBezTo>
                    <a:pt x="27809" y="32482"/>
                    <a:pt x="28018" y="32397"/>
                    <a:pt x="28227" y="32397"/>
                  </a:cubicBezTo>
                  <a:cubicBezTo>
                    <a:pt x="28406" y="32397"/>
                    <a:pt x="28585" y="32459"/>
                    <a:pt x="28725" y="32585"/>
                  </a:cubicBezTo>
                  <a:cubicBezTo>
                    <a:pt x="28816" y="32403"/>
                    <a:pt x="28907" y="32251"/>
                    <a:pt x="28998" y="32068"/>
                  </a:cubicBezTo>
                  <a:cubicBezTo>
                    <a:pt x="28968" y="32038"/>
                    <a:pt x="28907" y="31977"/>
                    <a:pt x="28938" y="31947"/>
                  </a:cubicBezTo>
                  <a:cubicBezTo>
                    <a:pt x="28938" y="31825"/>
                    <a:pt x="28998" y="31734"/>
                    <a:pt x="29059" y="31643"/>
                  </a:cubicBezTo>
                  <a:cubicBezTo>
                    <a:pt x="29485" y="31187"/>
                    <a:pt x="29728" y="30670"/>
                    <a:pt x="30154" y="30245"/>
                  </a:cubicBezTo>
                  <a:cubicBezTo>
                    <a:pt x="30245" y="30184"/>
                    <a:pt x="30351" y="30153"/>
                    <a:pt x="30454" y="30153"/>
                  </a:cubicBezTo>
                  <a:cubicBezTo>
                    <a:pt x="30556" y="30153"/>
                    <a:pt x="30655" y="30184"/>
                    <a:pt x="30731" y="30245"/>
                  </a:cubicBezTo>
                  <a:lnTo>
                    <a:pt x="30822" y="30245"/>
                  </a:lnTo>
                  <a:cubicBezTo>
                    <a:pt x="31521" y="30214"/>
                    <a:pt x="32129" y="30001"/>
                    <a:pt x="32737" y="29910"/>
                  </a:cubicBezTo>
                  <a:cubicBezTo>
                    <a:pt x="33034" y="29515"/>
                    <a:pt x="33491" y="29260"/>
                    <a:pt x="33961" y="29260"/>
                  </a:cubicBezTo>
                  <a:cubicBezTo>
                    <a:pt x="34070" y="29260"/>
                    <a:pt x="34179" y="29274"/>
                    <a:pt x="34287" y="29302"/>
                  </a:cubicBezTo>
                  <a:lnTo>
                    <a:pt x="34865" y="29089"/>
                  </a:lnTo>
                  <a:lnTo>
                    <a:pt x="34895" y="29089"/>
                  </a:lnTo>
                  <a:cubicBezTo>
                    <a:pt x="34926" y="28938"/>
                    <a:pt x="34986" y="28786"/>
                    <a:pt x="35078" y="28664"/>
                  </a:cubicBezTo>
                  <a:cubicBezTo>
                    <a:pt x="35382" y="27813"/>
                    <a:pt x="37053" y="27934"/>
                    <a:pt x="37813" y="27904"/>
                  </a:cubicBezTo>
                  <a:cubicBezTo>
                    <a:pt x="37965" y="27889"/>
                    <a:pt x="38110" y="27881"/>
                    <a:pt x="38250" y="27881"/>
                  </a:cubicBezTo>
                  <a:cubicBezTo>
                    <a:pt x="38391" y="27881"/>
                    <a:pt x="38528" y="27889"/>
                    <a:pt x="38664" y="27904"/>
                  </a:cubicBezTo>
                  <a:cubicBezTo>
                    <a:pt x="38847" y="27843"/>
                    <a:pt x="39029" y="27722"/>
                    <a:pt x="39181" y="27570"/>
                  </a:cubicBezTo>
                  <a:cubicBezTo>
                    <a:pt x="39504" y="27354"/>
                    <a:pt x="39888" y="27231"/>
                    <a:pt x="40278" y="27231"/>
                  </a:cubicBezTo>
                  <a:cubicBezTo>
                    <a:pt x="40440" y="27231"/>
                    <a:pt x="40602" y="27252"/>
                    <a:pt x="40762" y="27296"/>
                  </a:cubicBezTo>
                  <a:cubicBezTo>
                    <a:pt x="40807" y="27281"/>
                    <a:pt x="40853" y="27273"/>
                    <a:pt x="40898" y="27273"/>
                  </a:cubicBezTo>
                  <a:cubicBezTo>
                    <a:pt x="40944" y="27273"/>
                    <a:pt x="40990" y="27281"/>
                    <a:pt x="41035" y="27296"/>
                  </a:cubicBezTo>
                  <a:cubicBezTo>
                    <a:pt x="41157" y="27296"/>
                    <a:pt x="41248" y="27327"/>
                    <a:pt x="41370" y="27327"/>
                  </a:cubicBezTo>
                  <a:cubicBezTo>
                    <a:pt x="41438" y="27337"/>
                    <a:pt x="41504" y="27342"/>
                    <a:pt x="41565" y="27342"/>
                  </a:cubicBezTo>
                  <a:cubicBezTo>
                    <a:pt x="41855" y="27342"/>
                    <a:pt x="42059" y="27229"/>
                    <a:pt x="42160" y="27053"/>
                  </a:cubicBezTo>
                  <a:cubicBezTo>
                    <a:pt x="42281" y="26810"/>
                    <a:pt x="42373" y="26597"/>
                    <a:pt x="42464" y="26384"/>
                  </a:cubicBezTo>
                  <a:cubicBezTo>
                    <a:pt x="42585" y="26172"/>
                    <a:pt x="42768" y="26020"/>
                    <a:pt x="42981" y="25928"/>
                  </a:cubicBezTo>
                  <a:cubicBezTo>
                    <a:pt x="43193" y="25837"/>
                    <a:pt x="43619" y="25868"/>
                    <a:pt x="43649" y="25655"/>
                  </a:cubicBezTo>
                  <a:cubicBezTo>
                    <a:pt x="43771" y="25290"/>
                    <a:pt x="43649" y="24864"/>
                    <a:pt x="43345" y="24621"/>
                  </a:cubicBezTo>
                  <a:cubicBezTo>
                    <a:pt x="43315" y="24591"/>
                    <a:pt x="43254" y="24561"/>
                    <a:pt x="43224" y="24530"/>
                  </a:cubicBezTo>
                  <a:cubicBezTo>
                    <a:pt x="42920" y="24257"/>
                    <a:pt x="42950" y="23770"/>
                    <a:pt x="43254" y="23527"/>
                  </a:cubicBezTo>
                  <a:cubicBezTo>
                    <a:pt x="43345" y="23466"/>
                    <a:pt x="43436" y="23436"/>
                    <a:pt x="43528" y="23436"/>
                  </a:cubicBezTo>
                  <a:cubicBezTo>
                    <a:pt x="43625" y="23436"/>
                    <a:pt x="43722" y="23475"/>
                    <a:pt x="43804" y="23475"/>
                  </a:cubicBezTo>
                  <a:cubicBezTo>
                    <a:pt x="43824" y="23475"/>
                    <a:pt x="43844" y="23472"/>
                    <a:pt x="43862" y="23466"/>
                  </a:cubicBezTo>
                  <a:cubicBezTo>
                    <a:pt x="43929" y="23455"/>
                    <a:pt x="43995" y="23448"/>
                    <a:pt x="44062" y="23448"/>
                  </a:cubicBezTo>
                  <a:cubicBezTo>
                    <a:pt x="44178" y="23448"/>
                    <a:pt x="44293" y="23469"/>
                    <a:pt x="44409" y="23527"/>
                  </a:cubicBezTo>
                  <a:cubicBezTo>
                    <a:pt x="44500" y="22980"/>
                    <a:pt x="44774" y="22463"/>
                    <a:pt x="45199" y="22068"/>
                  </a:cubicBezTo>
                  <a:cubicBezTo>
                    <a:pt x="45503" y="21783"/>
                    <a:pt x="45890" y="21641"/>
                    <a:pt x="46286" y="21641"/>
                  </a:cubicBezTo>
                  <a:cubicBezTo>
                    <a:pt x="46524" y="21641"/>
                    <a:pt x="46765" y="21692"/>
                    <a:pt x="46993" y="21795"/>
                  </a:cubicBezTo>
                  <a:lnTo>
                    <a:pt x="47357" y="21703"/>
                  </a:lnTo>
                  <a:cubicBezTo>
                    <a:pt x="47388" y="21430"/>
                    <a:pt x="47509" y="21187"/>
                    <a:pt x="47692" y="20974"/>
                  </a:cubicBezTo>
                  <a:cubicBezTo>
                    <a:pt x="48026" y="20488"/>
                    <a:pt x="48513" y="20153"/>
                    <a:pt x="49060" y="19971"/>
                  </a:cubicBezTo>
                  <a:cubicBezTo>
                    <a:pt x="49181" y="19545"/>
                    <a:pt x="49364" y="19150"/>
                    <a:pt x="49668" y="18816"/>
                  </a:cubicBezTo>
                  <a:cubicBezTo>
                    <a:pt x="49850" y="18633"/>
                    <a:pt x="50063" y="18481"/>
                    <a:pt x="50336" y="18360"/>
                  </a:cubicBezTo>
                  <a:cubicBezTo>
                    <a:pt x="50336" y="17509"/>
                    <a:pt x="50731" y="16718"/>
                    <a:pt x="51400" y="16263"/>
                  </a:cubicBezTo>
                  <a:cubicBezTo>
                    <a:pt x="51552" y="15685"/>
                    <a:pt x="51704" y="14986"/>
                    <a:pt x="51461" y="14439"/>
                  </a:cubicBezTo>
                  <a:cubicBezTo>
                    <a:pt x="51309" y="14165"/>
                    <a:pt x="51339" y="13801"/>
                    <a:pt x="51522" y="13557"/>
                  </a:cubicBezTo>
                  <a:cubicBezTo>
                    <a:pt x="51461" y="13466"/>
                    <a:pt x="51431" y="13345"/>
                    <a:pt x="51431" y="13193"/>
                  </a:cubicBezTo>
                  <a:cubicBezTo>
                    <a:pt x="51400" y="12858"/>
                    <a:pt x="51643" y="12554"/>
                    <a:pt x="51978" y="12463"/>
                  </a:cubicBezTo>
                  <a:cubicBezTo>
                    <a:pt x="52065" y="12397"/>
                    <a:pt x="52200" y="12347"/>
                    <a:pt x="52326" y="12347"/>
                  </a:cubicBezTo>
                  <a:cubicBezTo>
                    <a:pt x="52374" y="12347"/>
                    <a:pt x="52422" y="12355"/>
                    <a:pt x="52464" y="12372"/>
                  </a:cubicBezTo>
                  <a:cubicBezTo>
                    <a:pt x="52586" y="12402"/>
                    <a:pt x="52707" y="12433"/>
                    <a:pt x="52798" y="12463"/>
                  </a:cubicBezTo>
                  <a:cubicBezTo>
                    <a:pt x="52887" y="12490"/>
                    <a:pt x="52978" y="12503"/>
                    <a:pt x="53068" y="12503"/>
                  </a:cubicBezTo>
                  <a:cubicBezTo>
                    <a:pt x="53287" y="12503"/>
                    <a:pt x="53499" y="12423"/>
                    <a:pt x="53649" y="12250"/>
                  </a:cubicBezTo>
                  <a:cubicBezTo>
                    <a:pt x="53801" y="12068"/>
                    <a:pt x="53893" y="11825"/>
                    <a:pt x="54045" y="11642"/>
                  </a:cubicBezTo>
                  <a:cubicBezTo>
                    <a:pt x="54197" y="11460"/>
                    <a:pt x="54379" y="11308"/>
                    <a:pt x="54622" y="11247"/>
                  </a:cubicBezTo>
                  <a:cubicBezTo>
                    <a:pt x="54804" y="11186"/>
                    <a:pt x="55048" y="11217"/>
                    <a:pt x="55200" y="11156"/>
                  </a:cubicBezTo>
                  <a:cubicBezTo>
                    <a:pt x="55260" y="11065"/>
                    <a:pt x="55321" y="10974"/>
                    <a:pt x="55382" y="10883"/>
                  </a:cubicBezTo>
                  <a:cubicBezTo>
                    <a:pt x="55504" y="10579"/>
                    <a:pt x="55412" y="10244"/>
                    <a:pt x="55169" y="10001"/>
                  </a:cubicBezTo>
                  <a:cubicBezTo>
                    <a:pt x="55139" y="9971"/>
                    <a:pt x="55108" y="9940"/>
                    <a:pt x="55078" y="9910"/>
                  </a:cubicBezTo>
                  <a:cubicBezTo>
                    <a:pt x="54896" y="9667"/>
                    <a:pt x="54896" y="9363"/>
                    <a:pt x="55078" y="9120"/>
                  </a:cubicBezTo>
                  <a:cubicBezTo>
                    <a:pt x="55078" y="8785"/>
                    <a:pt x="55260" y="8451"/>
                    <a:pt x="55595" y="8329"/>
                  </a:cubicBezTo>
                  <a:cubicBezTo>
                    <a:pt x="55595" y="7934"/>
                    <a:pt x="55838" y="7600"/>
                    <a:pt x="56203" y="7478"/>
                  </a:cubicBezTo>
                  <a:cubicBezTo>
                    <a:pt x="56598" y="7372"/>
                    <a:pt x="56978" y="7364"/>
                    <a:pt x="57354" y="7364"/>
                  </a:cubicBezTo>
                  <a:cubicBezTo>
                    <a:pt x="57417" y="7364"/>
                    <a:pt x="57479" y="7364"/>
                    <a:pt x="57542" y="7364"/>
                  </a:cubicBezTo>
                  <a:cubicBezTo>
                    <a:pt x="57854" y="7364"/>
                    <a:pt x="58166" y="7359"/>
                    <a:pt x="58482" y="7296"/>
                  </a:cubicBezTo>
                  <a:cubicBezTo>
                    <a:pt x="60397" y="6931"/>
                    <a:pt x="60032" y="6171"/>
                    <a:pt x="61066" y="5107"/>
                  </a:cubicBezTo>
                  <a:cubicBezTo>
                    <a:pt x="61370" y="4864"/>
                    <a:pt x="61704" y="4621"/>
                    <a:pt x="62069" y="4439"/>
                  </a:cubicBezTo>
                  <a:cubicBezTo>
                    <a:pt x="62069" y="4256"/>
                    <a:pt x="62099" y="4074"/>
                    <a:pt x="62221" y="3922"/>
                  </a:cubicBezTo>
                  <a:cubicBezTo>
                    <a:pt x="62343" y="3770"/>
                    <a:pt x="62464" y="3618"/>
                    <a:pt x="62586" y="3466"/>
                  </a:cubicBezTo>
                  <a:cubicBezTo>
                    <a:pt x="62525" y="2797"/>
                    <a:pt x="62950" y="2159"/>
                    <a:pt x="63254" y="1369"/>
                  </a:cubicBezTo>
                  <a:cubicBezTo>
                    <a:pt x="62160" y="487"/>
                    <a:pt x="60792" y="1"/>
                    <a:pt x="59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34" name="Google Shape;5311;p49"/>
            <p:cNvGrpSpPr/>
            <p:nvPr/>
          </p:nvGrpSpPr>
          <p:grpSpPr>
            <a:xfrm>
              <a:off x="370935" y="252477"/>
              <a:ext cx="1001254" cy="911929"/>
              <a:chOff x="390884" y="252477"/>
              <a:chExt cx="1001254" cy="911929"/>
            </a:xfrm>
          </p:grpSpPr>
          <p:sp>
            <p:nvSpPr>
              <p:cNvPr id="235" name="Google Shape;5312;p49"/>
              <p:cNvSpPr/>
              <p:nvPr/>
            </p:nvSpPr>
            <p:spPr>
              <a:xfrm>
                <a:off x="448429" y="835607"/>
                <a:ext cx="11187" cy="9831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48" extrusionOk="0">
                    <a:moveTo>
                      <a:pt x="212" y="1"/>
                    </a:moveTo>
                    <a:cubicBezTo>
                      <a:pt x="174" y="1"/>
                      <a:pt x="133" y="17"/>
                      <a:pt x="92" y="58"/>
                    </a:cubicBezTo>
                    <a:cubicBezTo>
                      <a:pt x="0" y="180"/>
                      <a:pt x="0" y="210"/>
                      <a:pt x="92" y="301"/>
                    </a:cubicBezTo>
                    <a:cubicBezTo>
                      <a:pt x="122" y="332"/>
                      <a:pt x="160" y="347"/>
                      <a:pt x="202" y="347"/>
                    </a:cubicBezTo>
                    <a:cubicBezTo>
                      <a:pt x="244" y="347"/>
                      <a:pt x="289" y="332"/>
                      <a:pt x="335" y="301"/>
                    </a:cubicBezTo>
                    <a:cubicBezTo>
                      <a:pt x="396" y="241"/>
                      <a:pt x="396" y="119"/>
                      <a:pt x="335" y="58"/>
                    </a:cubicBezTo>
                    <a:cubicBezTo>
                      <a:pt x="301" y="25"/>
                      <a:pt x="259" y="1"/>
                      <a:pt x="21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6" name="Google Shape;5313;p49"/>
              <p:cNvSpPr/>
              <p:nvPr/>
            </p:nvSpPr>
            <p:spPr>
              <a:xfrm>
                <a:off x="1229814" y="464886"/>
                <a:ext cx="12063" cy="960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40" extrusionOk="0">
                    <a:moveTo>
                      <a:pt x="205" y="1"/>
                    </a:moveTo>
                    <a:cubicBezTo>
                      <a:pt x="170" y="1"/>
                      <a:pt x="134" y="24"/>
                      <a:pt x="92" y="81"/>
                    </a:cubicBezTo>
                    <a:cubicBezTo>
                      <a:pt x="31" y="172"/>
                      <a:pt x="1" y="233"/>
                      <a:pt x="92" y="294"/>
                    </a:cubicBezTo>
                    <a:cubicBezTo>
                      <a:pt x="153" y="324"/>
                      <a:pt x="191" y="339"/>
                      <a:pt x="225" y="339"/>
                    </a:cubicBezTo>
                    <a:cubicBezTo>
                      <a:pt x="259" y="339"/>
                      <a:pt x="289" y="324"/>
                      <a:pt x="335" y="294"/>
                    </a:cubicBezTo>
                    <a:cubicBezTo>
                      <a:pt x="396" y="233"/>
                      <a:pt x="426" y="142"/>
                      <a:pt x="335" y="81"/>
                    </a:cubicBezTo>
                    <a:cubicBezTo>
                      <a:pt x="286" y="32"/>
                      <a:pt x="246" y="1"/>
                      <a:pt x="205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7" name="Google Shape;5314;p49"/>
              <p:cNvSpPr/>
              <p:nvPr/>
            </p:nvSpPr>
            <p:spPr>
              <a:xfrm>
                <a:off x="1125912" y="326491"/>
                <a:ext cx="27516" cy="1751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620" extrusionOk="0">
                    <a:moveTo>
                      <a:pt x="514" y="1"/>
                    </a:moveTo>
                    <a:cubicBezTo>
                      <a:pt x="414" y="1"/>
                      <a:pt x="314" y="87"/>
                      <a:pt x="213" y="147"/>
                    </a:cubicBezTo>
                    <a:cubicBezTo>
                      <a:pt x="122" y="208"/>
                      <a:pt x="1" y="268"/>
                      <a:pt x="61" y="420"/>
                    </a:cubicBezTo>
                    <a:cubicBezTo>
                      <a:pt x="92" y="542"/>
                      <a:pt x="274" y="512"/>
                      <a:pt x="396" y="542"/>
                    </a:cubicBezTo>
                    <a:cubicBezTo>
                      <a:pt x="504" y="542"/>
                      <a:pt x="644" y="620"/>
                      <a:pt x="792" y="620"/>
                    </a:cubicBezTo>
                    <a:cubicBezTo>
                      <a:pt x="852" y="620"/>
                      <a:pt x="913" y="607"/>
                      <a:pt x="973" y="572"/>
                    </a:cubicBezTo>
                    <a:cubicBezTo>
                      <a:pt x="913" y="390"/>
                      <a:pt x="821" y="208"/>
                      <a:pt x="669" y="86"/>
                    </a:cubicBezTo>
                    <a:cubicBezTo>
                      <a:pt x="617" y="24"/>
                      <a:pt x="566" y="1"/>
                      <a:pt x="51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8" name="Google Shape;5315;p49"/>
              <p:cNvSpPr/>
              <p:nvPr/>
            </p:nvSpPr>
            <p:spPr>
              <a:xfrm>
                <a:off x="616740" y="374770"/>
                <a:ext cx="12035" cy="9549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38" extrusionOk="0">
                    <a:moveTo>
                      <a:pt x="251" y="0"/>
                    </a:moveTo>
                    <a:cubicBezTo>
                      <a:pt x="219" y="0"/>
                      <a:pt x="185" y="7"/>
                      <a:pt x="152" y="18"/>
                    </a:cubicBezTo>
                    <a:cubicBezTo>
                      <a:pt x="61" y="110"/>
                      <a:pt x="0" y="201"/>
                      <a:pt x="122" y="292"/>
                    </a:cubicBezTo>
                    <a:cubicBezTo>
                      <a:pt x="152" y="322"/>
                      <a:pt x="190" y="338"/>
                      <a:pt x="232" y="338"/>
                    </a:cubicBezTo>
                    <a:cubicBezTo>
                      <a:pt x="274" y="338"/>
                      <a:pt x="319" y="322"/>
                      <a:pt x="365" y="292"/>
                    </a:cubicBezTo>
                    <a:cubicBezTo>
                      <a:pt x="426" y="262"/>
                      <a:pt x="426" y="140"/>
                      <a:pt x="395" y="79"/>
                    </a:cubicBezTo>
                    <a:cubicBezTo>
                      <a:pt x="357" y="21"/>
                      <a:pt x="306" y="0"/>
                      <a:pt x="25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9" name="Google Shape;5316;p49"/>
              <p:cNvSpPr/>
              <p:nvPr/>
            </p:nvSpPr>
            <p:spPr>
              <a:xfrm>
                <a:off x="1037463" y="347791"/>
                <a:ext cx="4322" cy="384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36" extrusionOk="0">
                    <a:moveTo>
                      <a:pt x="62" y="1"/>
                    </a:moveTo>
                    <a:cubicBezTo>
                      <a:pt x="31" y="62"/>
                      <a:pt x="31" y="92"/>
                      <a:pt x="1" y="122"/>
                    </a:cubicBezTo>
                    <a:cubicBezTo>
                      <a:pt x="21" y="122"/>
                      <a:pt x="41" y="136"/>
                      <a:pt x="62" y="136"/>
                    </a:cubicBezTo>
                    <a:cubicBezTo>
                      <a:pt x="72" y="136"/>
                      <a:pt x="82" y="133"/>
                      <a:pt x="92" y="122"/>
                    </a:cubicBezTo>
                    <a:cubicBezTo>
                      <a:pt x="92" y="92"/>
                      <a:pt x="123" y="62"/>
                      <a:pt x="15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0" name="Google Shape;5317;p49"/>
              <p:cNvSpPr/>
              <p:nvPr/>
            </p:nvSpPr>
            <p:spPr>
              <a:xfrm>
                <a:off x="1230662" y="503193"/>
                <a:ext cx="10340" cy="895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17" extrusionOk="0">
                    <a:moveTo>
                      <a:pt x="217" y="0"/>
                    </a:moveTo>
                    <a:cubicBezTo>
                      <a:pt x="187" y="0"/>
                      <a:pt x="155" y="10"/>
                      <a:pt x="123" y="32"/>
                    </a:cubicBezTo>
                    <a:cubicBezTo>
                      <a:pt x="1" y="62"/>
                      <a:pt x="31" y="153"/>
                      <a:pt x="62" y="214"/>
                    </a:cubicBezTo>
                    <a:cubicBezTo>
                      <a:pt x="85" y="283"/>
                      <a:pt x="142" y="317"/>
                      <a:pt x="207" y="317"/>
                    </a:cubicBezTo>
                    <a:cubicBezTo>
                      <a:pt x="229" y="317"/>
                      <a:pt x="252" y="313"/>
                      <a:pt x="275" y="305"/>
                    </a:cubicBezTo>
                    <a:cubicBezTo>
                      <a:pt x="335" y="275"/>
                      <a:pt x="366" y="184"/>
                      <a:pt x="335" y="93"/>
                    </a:cubicBezTo>
                    <a:cubicBezTo>
                      <a:pt x="316" y="34"/>
                      <a:pt x="271" y="0"/>
                      <a:pt x="21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1" name="Google Shape;5318;p49"/>
              <p:cNvSpPr/>
              <p:nvPr/>
            </p:nvSpPr>
            <p:spPr>
              <a:xfrm>
                <a:off x="1023733" y="346096"/>
                <a:ext cx="3475" cy="2599"/>
              </a:xfrm>
              <a:custGeom>
                <a:avLst/>
                <a:gdLst/>
                <a:ahLst/>
                <a:cxnLst/>
                <a:rect l="l" t="t" r="r" b="b"/>
                <a:pathLst>
                  <a:path w="123" h="92" extrusionOk="0">
                    <a:moveTo>
                      <a:pt x="1" y="0"/>
                    </a:moveTo>
                    <a:cubicBezTo>
                      <a:pt x="1" y="0"/>
                      <a:pt x="1" y="91"/>
                      <a:pt x="1" y="91"/>
                    </a:cubicBezTo>
                    <a:lnTo>
                      <a:pt x="122" y="91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2" name="Google Shape;5319;p49"/>
              <p:cNvSpPr/>
              <p:nvPr/>
            </p:nvSpPr>
            <p:spPr>
              <a:xfrm>
                <a:off x="1192892" y="503221"/>
                <a:ext cx="11187" cy="95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38" extrusionOk="0">
                    <a:moveTo>
                      <a:pt x="192" y="0"/>
                    </a:moveTo>
                    <a:cubicBezTo>
                      <a:pt x="166" y="0"/>
                      <a:pt x="142" y="11"/>
                      <a:pt x="122" y="31"/>
                    </a:cubicBezTo>
                    <a:cubicBezTo>
                      <a:pt x="31" y="92"/>
                      <a:pt x="1" y="183"/>
                      <a:pt x="92" y="274"/>
                    </a:cubicBezTo>
                    <a:cubicBezTo>
                      <a:pt x="111" y="312"/>
                      <a:pt x="153" y="338"/>
                      <a:pt x="203" y="338"/>
                    </a:cubicBezTo>
                    <a:cubicBezTo>
                      <a:pt x="235" y="338"/>
                      <a:pt x="270" y="328"/>
                      <a:pt x="305" y="304"/>
                    </a:cubicBezTo>
                    <a:cubicBezTo>
                      <a:pt x="365" y="274"/>
                      <a:pt x="396" y="213"/>
                      <a:pt x="365" y="122"/>
                    </a:cubicBezTo>
                    <a:cubicBezTo>
                      <a:pt x="305" y="41"/>
                      <a:pt x="244" y="0"/>
                      <a:pt x="19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3" name="Google Shape;5320;p49"/>
              <p:cNvSpPr/>
              <p:nvPr/>
            </p:nvSpPr>
            <p:spPr>
              <a:xfrm>
                <a:off x="876891" y="362425"/>
                <a:ext cx="19803" cy="18193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4" extrusionOk="0">
                    <a:moveTo>
                      <a:pt x="269" y="1"/>
                    </a:moveTo>
                    <a:cubicBezTo>
                      <a:pt x="224" y="1"/>
                      <a:pt x="169" y="27"/>
                      <a:pt x="92" y="91"/>
                    </a:cubicBezTo>
                    <a:cubicBezTo>
                      <a:pt x="1" y="243"/>
                      <a:pt x="123" y="364"/>
                      <a:pt x="244" y="516"/>
                    </a:cubicBezTo>
                    <a:cubicBezTo>
                      <a:pt x="300" y="591"/>
                      <a:pt x="357" y="643"/>
                      <a:pt x="420" y="643"/>
                    </a:cubicBezTo>
                    <a:cubicBezTo>
                      <a:pt x="460" y="643"/>
                      <a:pt x="502" y="624"/>
                      <a:pt x="548" y="577"/>
                    </a:cubicBezTo>
                    <a:cubicBezTo>
                      <a:pt x="700" y="395"/>
                      <a:pt x="518" y="273"/>
                      <a:pt x="426" y="121"/>
                    </a:cubicBezTo>
                    <a:cubicBezTo>
                      <a:pt x="374" y="51"/>
                      <a:pt x="331" y="1"/>
                      <a:pt x="269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4" name="Google Shape;5321;p49"/>
              <p:cNvSpPr/>
              <p:nvPr/>
            </p:nvSpPr>
            <p:spPr>
              <a:xfrm>
                <a:off x="599565" y="337509"/>
                <a:ext cx="26640" cy="27883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87" extrusionOk="0">
                    <a:moveTo>
                      <a:pt x="608" y="0"/>
                    </a:moveTo>
                    <a:cubicBezTo>
                      <a:pt x="517" y="152"/>
                      <a:pt x="365" y="213"/>
                      <a:pt x="213" y="334"/>
                    </a:cubicBezTo>
                    <a:cubicBezTo>
                      <a:pt x="0" y="486"/>
                      <a:pt x="61" y="669"/>
                      <a:pt x="183" y="851"/>
                    </a:cubicBezTo>
                    <a:cubicBezTo>
                      <a:pt x="236" y="940"/>
                      <a:pt x="320" y="987"/>
                      <a:pt x="411" y="987"/>
                    </a:cubicBezTo>
                    <a:cubicBezTo>
                      <a:pt x="476" y="987"/>
                      <a:pt x="545" y="963"/>
                      <a:pt x="608" y="912"/>
                    </a:cubicBezTo>
                    <a:cubicBezTo>
                      <a:pt x="790" y="821"/>
                      <a:pt x="942" y="699"/>
                      <a:pt x="821" y="426"/>
                    </a:cubicBezTo>
                    <a:cubicBezTo>
                      <a:pt x="760" y="304"/>
                      <a:pt x="608" y="182"/>
                      <a:pt x="60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5" name="Google Shape;5322;p49"/>
              <p:cNvSpPr/>
              <p:nvPr/>
            </p:nvSpPr>
            <p:spPr>
              <a:xfrm>
                <a:off x="412354" y="334062"/>
                <a:ext cx="12910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78" extrusionOk="0">
                    <a:moveTo>
                      <a:pt x="244" y="0"/>
                    </a:moveTo>
                    <a:cubicBezTo>
                      <a:pt x="153" y="122"/>
                      <a:pt x="92" y="244"/>
                      <a:pt x="1" y="365"/>
                    </a:cubicBezTo>
                    <a:cubicBezTo>
                      <a:pt x="45" y="374"/>
                      <a:pt x="90" y="378"/>
                      <a:pt x="134" y="378"/>
                    </a:cubicBezTo>
                    <a:cubicBezTo>
                      <a:pt x="242" y="378"/>
                      <a:pt x="349" y="356"/>
                      <a:pt x="457" y="335"/>
                    </a:cubicBezTo>
                    <a:cubicBezTo>
                      <a:pt x="366" y="213"/>
                      <a:pt x="305" y="122"/>
                      <a:pt x="24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6" name="Google Shape;5323;p49"/>
              <p:cNvSpPr/>
              <p:nvPr/>
            </p:nvSpPr>
            <p:spPr>
              <a:xfrm>
                <a:off x="1142241" y="437541"/>
                <a:ext cx="145149" cy="143849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5092" extrusionOk="0">
                    <a:moveTo>
                      <a:pt x="3304" y="970"/>
                    </a:moveTo>
                    <a:cubicBezTo>
                      <a:pt x="3350" y="970"/>
                      <a:pt x="3398" y="1000"/>
                      <a:pt x="3435" y="1018"/>
                    </a:cubicBezTo>
                    <a:cubicBezTo>
                      <a:pt x="3496" y="1079"/>
                      <a:pt x="3496" y="1170"/>
                      <a:pt x="3435" y="1231"/>
                    </a:cubicBezTo>
                    <a:cubicBezTo>
                      <a:pt x="3407" y="1272"/>
                      <a:pt x="3374" y="1289"/>
                      <a:pt x="3340" y="1289"/>
                    </a:cubicBezTo>
                    <a:cubicBezTo>
                      <a:pt x="3298" y="1289"/>
                      <a:pt x="3256" y="1265"/>
                      <a:pt x="3222" y="1231"/>
                    </a:cubicBezTo>
                    <a:cubicBezTo>
                      <a:pt x="3161" y="1201"/>
                      <a:pt x="3161" y="1110"/>
                      <a:pt x="3222" y="1018"/>
                    </a:cubicBezTo>
                    <a:cubicBezTo>
                      <a:pt x="3246" y="983"/>
                      <a:pt x="3275" y="970"/>
                      <a:pt x="3304" y="970"/>
                    </a:cubicBezTo>
                    <a:close/>
                    <a:moveTo>
                      <a:pt x="3320" y="2314"/>
                    </a:moveTo>
                    <a:cubicBezTo>
                      <a:pt x="3387" y="2314"/>
                      <a:pt x="3450" y="2348"/>
                      <a:pt x="3496" y="2417"/>
                    </a:cubicBezTo>
                    <a:cubicBezTo>
                      <a:pt x="3496" y="2508"/>
                      <a:pt x="3496" y="2569"/>
                      <a:pt x="3405" y="2629"/>
                    </a:cubicBezTo>
                    <a:cubicBezTo>
                      <a:pt x="3384" y="2629"/>
                      <a:pt x="3361" y="2633"/>
                      <a:pt x="3336" y="2633"/>
                    </a:cubicBezTo>
                    <a:cubicBezTo>
                      <a:pt x="3286" y="2633"/>
                      <a:pt x="3232" y="2619"/>
                      <a:pt x="3192" y="2538"/>
                    </a:cubicBezTo>
                    <a:cubicBezTo>
                      <a:pt x="3161" y="2417"/>
                      <a:pt x="3161" y="2386"/>
                      <a:pt x="3253" y="2325"/>
                    </a:cubicBezTo>
                    <a:cubicBezTo>
                      <a:pt x="3275" y="2318"/>
                      <a:pt x="3298" y="2314"/>
                      <a:pt x="3320" y="2314"/>
                    </a:cubicBezTo>
                    <a:close/>
                    <a:moveTo>
                      <a:pt x="1976" y="2325"/>
                    </a:moveTo>
                    <a:cubicBezTo>
                      <a:pt x="2037" y="2325"/>
                      <a:pt x="2098" y="2366"/>
                      <a:pt x="2158" y="2447"/>
                    </a:cubicBezTo>
                    <a:cubicBezTo>
                      <a:pt x="2158" y="2538"/>
                      <a:pt x="2128" y="2599"/>
                      <a:pt x="2067" y="2629"/>
                    </a:cubicBezTo>
                    <a:cubicBezTo>
                      <a:pt x="2044" y="2653"/>
                      <a:pt x="2012" y="2663"/>
                      <a:pt x="1979" y="2663"/>
                    </a:cubicBezTo>
                    <a:cubicBezTo>
                      <a:pt x="1927" y="2663"/>
                      <a:pt x="1873" y="2637"/>
                      <a:pt x="1854" y="2599"/>
                    </a:cubicBezTo>
                    <a:cubicBezTo>
                      <a:pt x="1794" y="2508"/>
                      <a:pt x="1824" y="2417"/>
                      <a:pt x="1885" y="2356"/>
                    </a:cubicBezTo>
                    <a:cubicBezTo>
                      <a:pt x="1915" y="2336"/>
                      <a:pt x="1946" y="2325"/>
                      <a:pt x="1976" y="2325"/>
                    </a:cubicBezTo>
                    <a:close/>
                    <a:moveTo>
                      <a:pt x="3500" y="1"/>
                    </a:moveTo>
                    <a:cubicBezTo>
                      <a:pt x="3385" y="1"/>
                      <a:pt x="3255" y="34"/>
                      <a:pt x="3131" y="107"/>
                    </a:cubicBezTo>
                    <a:cubicBezTo>
                      <a:pt x="2928" y="251"/>
                      <a:pt x="2698" y="534"/>
                      <a:pt x="2493" y="534"/>
                    </a:cubicBezTo>
                    <a:cubicBezTo>
                      <a:pt x="2482" y="534"/>
                      <a:pt x="2472" y="534"/>
                      <a:pt x="2462" y="532"/>
                    </a:cubicBezTo>
                    <a:cubicBezTo>
                      <a:pt x="2358" y="515"/>
                      <a:pt x="2261" y="505"/>
                      <a:pt x="2173" y="505"/>
                    </a:cubicBezTo>
                    <a:cubicBezTo>
                      <a:pt x="1799" y="505"/>
                      <a:pt x="1575" y="679"/>
                      <a:pt x="1550" y="1170"/>
                    </a:cubicBezTo>
                    <a:cubicBezTo>
                      <a:pt x="791" y="1535"/>
                      <a:pt x="547" y="2204"/>
                      <a:pt x="304" y="2933"/>
                    </a:cubicBezTo>
                    <a:cubicBezTo>
                      <a:pt x="183" y="3207"/>
                      <a:pt x="0" y="3359"/>
                      <a:pt x="213" y="3632"/>
                    </a:cubicBezTo>
                    <a:cubicBezTo>
                      <a:pt x="377" y="3838"/>
                      <a:pt x="486" y="4029"/>
                      <a:pt x="661" y="4029"/>
                    </a:cubicBezTo>
                    <a:cubicBezTo>
                      <a:pt x="745" y="4029"/>
                      <a:pt x="844" y="3984"/>
                      <a:pt x="973" y="3876"/>
                    </a:cubicBezTo>
                    <a:cubicBezTo>
                      <a:pt x="1022" y="3834"/>
                      <a:pt x="1067" y="3818"/>
                      <a:pt x="1109" y="3818"/>
                    </a:cubicBezTo>
                    <a:cubicBezTo>
                      <a:pt x="1223" y="3818"/>
                      <a:pt x="1318" y="3939"/>
                      <a:pt x="1429" y="4028"/>
                    </a:cubicBezTo>
                    <a:cubicBezTo>
                      <a:pt x="1672" y="4332"/>
                      <a:pt x="1763" y="4727"/>
                      <a:pt x="1611" y="5091"/>
                    </a:cubicBezTo>
                    <a:cubicBezTo>
                      <a:pt x="2067" y="4909"/>
                      <a:pt x="2979" y="4423"/>
                      <a:pt x="3070" y="4240"/>
                    </a:cubicBezTo>
                    <a:cubicBezTo>
                      <a:pt x="3222" y="3906"/>
                      <a:pt x="3405" y="3541"/>
                      <a:pt x="3617" y="3237"/>
                    </a:cubicBezTo>
                    <a:cubicBezTo>
                      <a:pt x="3749" y="3000"/>
                      <a:pt x="3493" y="2467"/>
                      <a:pt x="3936" y="2467"/>
                    </a:cubicBezTo>
                    <a:cubicBezTo>
                      <a:pt x="4004" y="2467"/>
                      <a:pt x="4089" y="2479"/>
                      <a:pt x="4195" y="2508"/>
                    </a:cubicBezTo>
                    <a:cubicBezTo>
                      <a:pt x="4202" y="2510"/>
                      <a:pt x="4208" y="2511"/>
                      <a:pt x="4215" y="2511"/>
                    </a:cubicBezTo>
                    <a:cubicBezTo>
                      <a:pt x="4295" y="2511"/>
                      <a:pt x="4345" y="2347"/>
                      <a:pt x="4316" y="2234"/>
                    </a:cubicBezTo>
                    <a:cubicBezTo>
                      <a:pt x="4286" y="2113"/>
                      <a:pt x="4347" y="2021"/>
                      <a:pt x="4438" y="1930"/>
                    </a:cubicBezTo>
                    <a:cubicBezTo>
                      <a:pt x="4620" y="1748"/>
                      <a:pt x="5137" y="1626"/>
                      <a:pt x="4955" y="1383"/>
                    </a:cubicBezTo>
                    <a:cubicBezTo>
                      <a:pt x="4902" y="1293"/>
                      <a:pt x="4846" y="1259"/>
                      <a:pt x="4787" y="1259"/>
                    </a:cubicBezTo>
                    <a:cubicBezTo>
                      <a:pt x="4607" y="1259"/>
                      <a:pt x="4401" y="1581"/>
                      <a:pt x="4195" y="1626"/>
                    </a:cubicBezTo>
                    <a:cubicBezTo>
                      <a:pt x="4134" y="1626"/>
                      <a:pt x="4073" y="1657"/>
                      <a:pt x="3830" y="1748"/>
                    </a:cubicBezTo>
                    <a:cubicBezTo>
                      <a:pt x="4195" y="1201"/>
                      <a:pt x="3708" y="836"/>
                      <a:pt x="3830" y="350"/>
                    </a:cubicBezTo>
                    <a:cubicBezTo>
                      <a:pt x="3890" y="129"/>
                      <a:pt x="3725" y="1"/>
                      <a:pt x="350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7" name="Google Shape;5324;p49"/>
              <p:cNvSpPr/>
              <p:nvPr/>
            </p:nvSpPr>
            <p:spPr>
              <a:xfrm>
                <a:off x="999693" y="252477"/>
                <a:ext cx="67857" cy="40397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430" extrusionOk="0">
                    <a:moveTo>
                      <a:pt x="1034" y="1"/>
                    </a:moveTo>
                    <a:cubicBezTo>
                      <a:pt x="1034" y="31"/>
                      <a:pt x="1034" y="92"/>
                      <a:pt x="1004" y="122"/>
                    </a:cubicBezTo>
                    <a:cubicBezTo>
                      <a:pt x="1095" y="183"/>
                      <a:pt x="1064" y="244"/>
                      <a:pt x="1004" y="305"/>
                    </a:cubicBezTo>
                    <a:cubicBezTo>
                      <a:pt x="981" y="316"/>
                      <a:pt x="959" y="323"/>
                      <a:pt x="938" y="323"/>
                    </a:cubicBezTo>
                    <a:cubicBezTo>
                      <a:pt x="902" y="323"/>
                      <a:pt x="871" y="302"/>
                      <a:pt x="852" y="244"/>
                    </a:cubicBezTo>
                    <a:lnTo>
                      <a:pt x="31" y="122"/>
                    </a:lnTo>
                    <a:lnTo>
                      <a:pt x="31" y="122"/>
                    </a:lnTo>
                    <a:cubicBezTo>
                      <a:pt x="1" y="457"/>
                      <a:pt x="274" y="366"/>
                      <a:pt x="365" y="487"/>
                    </a:cubicBezTo>
                    <a:cubicBezTo>
                      <a:pt x="517" y="670"/>
                      <a:pt x="244" y="822"/>
                      <a:pt x="335" y="974"/>
                    </a:cubicBezTo>
                    <a:cubicBezTo>
                      <a:pt x="396" y="1126"/>
                      <a:pt x="487" y="1278"/>
                      <a:pt x="608" y="1430"/>
                    </a:cubicBezTo>
                    <a:lnTo>
                      <a:pt x="1946" y="609"/>
                    </a:lnTo>
                    <a:cubicBezTo>
                      <a:pt x="2015" y="730"/>
                      <a:pt x="2094" y="802"/>
                      <a:pt x="2183" y="802"/>
                    </a:cubicBezTo>
                    <a:cubicBezTo>
                      <a:pt x="2251" y="802"/>
                      <a:pt x="2323" y="761"/>
                      <a:pt x="2402" y="670"/>
                    </a:cubicBezTo>
                    <a:cubicBezTo>
                      <a:pt x="2335" y="519"/>
                      <a:pt x="2259" y="451"/>
                      <a:pt x="2173" y="451"/>
                    </a:cubicBezTo>
                    <a:cubicBezTo>
                      <a:pt x="2104" y="451"/>
                      <a:pt x="2028" y="496"/>
                      <a:pt x="1946" y="578"/>
                    </a:cubicBezTo>
                    <a:cubicBezTo>
                      <a:pt x="1855" y="457"/>
                      <a:pt x="1733" y="335"/>
                      <a:pt x="1855" y="214"/>
                    </a:cubicBezTo>
                    <a:cubicBezTo>
                      <a:pt x="1946" y="122"/>
                      <a:pt x="2037" y="62"/>
                      <a:pt x="212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8" name="Google Shape;5325;p49"/>
              <p:cNvSpPr/>
              <p:nvPr/>
            </p:nvSpPr>
            <p:spPr>
              <a:xfrm>
                <a:off x="390884" y="402313"/>
                <a:ext cx="103932" cy="205773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7284" extrusionOk="0">
                    <a:moveTo>
                      <a:pt x="3466" y="1"/>
                    </a:moveTo>
                    <a:cubicBezTo>
                      <a:pt x="3421" y="1"/>
                      <a:pt x="3375" y="16"/>
                      <a:pt x="3345" y="47"/>
                    </a:cubicBezTo>
                    <a:cubicBezTo>
                      <a:pt x="3162" y="168"/>
                      <a:pt x="2980" y="259"/>
                      <a:pt x="2828" y="411"/>
                    </a:cubicBezTo>
                    <a:cubicBezTo>
                      <a:pt x="2575" y="683"/>
                      <a:pt x="2211" y="831"/>
                      <a:pt x="1847" y="831"/>
                    </a:cubicBezTo>
                    <a:cubicBezTo>
                      <a:pt x="1640" y="831"/>
                      <a:pt x="1434" y="784"/>
                      <a:pt x="1247" y="685"/>
                    </a:cubicBezTo>
                    <a:cubicBezTo>
                      <a:pt x="1217" y="685"/>
                      <a:pt x="1156" y="715"/>
                      <a:pt x="1095" y="746"/>
                    </a:cubicBezTo>
                    <a:cubicBezTo>
                      <a:pt x="974" y="898"/>
                      <a:pt x="1126" y="989"/>
                      <a:pt x="1156" y="1110"/>
                    </a:cubicBezTo>
                    <a:cubicBezTo>
                      <a:pt x="1308" y="1566"/>
                      <a:pt x="1126" y="1749"/>
                      <a:pt x="670" y="1931"/>
                    </a:cubicBezTo>
                    <a:cubicBezTo>
                      <a:pt x="457" y="1992"/>
                      <a:pt x="244" y="2022"/>
                      <a:pt x="1" y="2022"/>
                    </a:cubicBezTo>
                    <a:lnTo>
                      <a:pt x="1" y="3998"/>
                    </a:lnTo>
                    <a:cubicBezTo>
                      <a:pt x="396" y="4028"/>
                      <a:pt x="761" y="4150"/>
                      <a:pt x="1095" y="4302"/>
                    </a:cubicBezTo>
                    <a:cubicBezTo>
                      <a:pt x="1186" y="4363"/>
                      <a:pt x="1278" y="4515"/>
                      <a:pt x="1369" y="4515"/>
                    </a:cubicBezTo>
                    <a:cubicBezTo>
                      <a:pt x="1411" y="4508"/>
                      <a:pt x="1451" y="4504"/>
                      <a:pt x="1490" y="4504"/>
                    </a:cubicBezTo>
                    <a:cubicBezTo>
                      <a:pt x="1786" y="4504"/>
                      <a:pt x="1970" y="4702"/>
                      <a:pt x="1916" y="4971"/>
                    </a:cubicBezTo>
                    <a:cubicBezTo>
                      <a:pt x="1891" y="5121"/>
                      <a:pt x="2011" y="5624"/>
                      <a:pt x="1660" y="5624"/>
                    </a:cubicBezTo>
                    <a:cubicBezTo>
                      <a:pt x="1586" y="5624"/>
                      <a:pt x="1491" y="5601"/>
                      <a:pt x="1369" y="5548"/>
                    </a:cubicBezTo>
                    <a:cubicBezTo>
                      <a:pt x="1354" y="5541"/>
                      <a:pt x="1341" y="5537"/>
                      <a:pt x="1331" y="5537"/>
                    </a:cubicBezTo>
                    <a:cubicBezTo>
                      <a:pt x="1253" y="5537"/>
                      <a:pt x="1270" y="5711"/>
                      <a:pt x="1217" y="5791"/>
                    </a:cubicBezTo>
                    <a:cubicBezTo>
                      <a:pt x="913" y="6217"/>
                      <a:pt x="1521" y="6642"/>
                      <a:pt x="1247" y="7068"/>
                    </a:cubicBezTo>
                    <a:cubicBezTo>
                      <a:pt x="1223" y="7117"/>
                      <a:pt x="1297" y="7206"/>
                      <a:pt x="1375" y="7206"/>
                    </a:cubicBezTo>
                    <a:cubicBezTo>
                      <a:pt x="1394" y="7206"/>
                      <a:pt x="1412" y="7201"/>
                      <a:pt x="1430" y="7189"/>
                    </a:cubicBezTo>
                    <a:cubicBezTo>
                      <a:pt x="1464" y="7165"/>
                      <a:pt x="1497" y="7156"/>
                      <a:pt x="1530" y="7156"/>
                    </a:cubicBezTo>
                    <a:cubicBezTo>
                      <a:pt x="1651" y="7156"/>
                      <a:pt x="1770" y="7284"/>
                      <a:pt x="1917" y="7284"/>
                    </a:cubicBezTo>
                    <a:cubicBezTo>
                      <a:pt x="1982" y="7284"/>
                      <a:pt x="2051" y="7259"/>
                      <a:pt x="2129" y="7189"/>
                    </a:cubicBezTo>
                    <a:cubicBezTo>
                      <a:pt x="1916" y="6703"/>
                      <a:pt x="1734" y="6126"/>
                      <a:pt x="2341" y="5700"/>
                    </a:cubicBezTo>
                    <a:cubicBezTo>
                      <a:pt x="2463" y="5609"/>
                      <a:pt x="2402" y="5487"/>
                      <a:pt x="2341" y="5396"/>
                    </a:cubicBezTo>
                    <a:cubicBezTo>
                      <a:pt x="2281" y="5275"/>
                      <a:pt x="2159" y="5123"/>
                      <a:pt x="2220" y="4910"/>
                    </a:cubicBezTo>
                    <a:cubicBezTo>
                      <a:pt x="2341" y="4545"/>
                      <a:pt x="2189" y="4332"/>
                      <a:pt x="1825" y="4302"/>
                    </a:cubicBezTo>
                    <a:cubicBezTo>
                      <a:pt x="1308" y="4211"/>
                      <a:pt x="1247" y="3724"/>
                      <a:pt x="1004" y="3420"/>
                    </a:cubicBezTo>
                    <a:cubicBezTo>
                      <a:pt x="761" y="3116"/>
                      <a:pt x="1126" y="3025"/>
                      <a:pt x="1278" y="2843"/>
                    </a:cubicBezTo>
                    <a:cubicBezTo>
                      <a:pt x="1399" y="2691"/>
                      <a:pt x="1308" y="2569"/>
                      <a:pt x="1308" y="2417"/>
                    </a:cubicBezTo>
                    <a:cubicBezTo>
                      <a:pt x="1338" y="1992"/>
                      <a:pt x="1612" y="1597"/>
                      <a:pt x="2007" y="1414"/>
                    </a:cubicBezTo>
                    <a:cubicBezTo>
                      <a:pt x="2281" y="1262"/>
                      <a:pt x="2554" y="1050"/>
                      <a:pt x="2828" y="867"/>
                    </a:cubicBezTo>
                    <a:cubicBezTo>
                      <a:pt x="3101" y="685"/>
                      <a:pt x="3314" y="533"/>
                      <a:pt x="3557" y="350"/>
                    </a:cubicBezTo>
                    <a:cubicBezTo>
                      <a:pt x="3648" y="290"/>
                      <a:pt x="3679" y="138"/>
                      <a:pt x="3588" y="47"/>
                    </a:cubicBezTo>
                    <a:cubicBezTo>
                      <a:pt x="3557" y="16"/>
                      <a:pt x="3512" y="1"/>
                      <a:pt x="346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9" name="Google Shape;5326;p49"/>
              <p:cNvSpPr/>
              <p:nvPr/>
            </p:nvSpPr>
            <p:spPr>
              <a:xfrm>
                <a:off x="1049497" y="297140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0" name="Google Shape;5327;p49"/>
              <p:cNvSpPr/>
              <p:nvPr/>
            </p:nvSpPr>
            <p:spPr>
              <a:xfrm>
                <a:off x="940453" y="285388"/>
                <a:ext cx="123678" cy="139527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4939" extrusionOk="0">
                    <a:moveTo>
                      <a:pt x="3070" y="2119"/>
                    </a:moveTo>
                    <a:lnTo>
                      <a:pt x="3070" y="2240"/>
                    </a:lnTo>
                    <a:lnTo>
                      <a:pt x="2918" y="2240"/>
                    </a:lnTo>
                    <a:lnTo>
                      <a:pt x="2918" y="2149"/>
                    </a:lnTo>
                    <a:cubicBezTo>
                      <a:pt x="2979" y="2149"/>
                      <a:pt x="3009" y="2119"/>
                      <a:pt x="3070" y="2119"/>
                    </a:cubicBezTo>
                    <a:close/>
                    <a:moveTo>
                      <a:pt x="3587" y="2240"/>
                    </a:moveTo>
                    <a:cubicBezTo>
                      <a:pt x="3557" y="2271"/>
                      <a:pt x="3526" y="2301"/>
                      <a:pt x="3526" y="2362"/>
                    </a:cubicBezTo>
                    <a:lnTo>
                      <a:pt x="3435" y="2362"/>
                    </a:lnTo>
                    <a:cubicBezTo>
                      <a:pt x="3465" y="2301"/>
                      <a:pt x="3465" y="2271"/>
                      <a:pt x="3496" y="2240"/>
                    </a:cubicBezTo>
                    <a:close/>
                    <a:moveTo>
                      <a:pt x="1965" y="0"/>
                    </a:moveTo>
                    <a:cubicBezTo>
                      <a:pt x="1774" y="0"/>
                      <a:pt x="1559" y="185"/>
                      <a:pt x="1327" y="185"/>
                    </a:cubicBezTo>
                    <a:cubicBezTo>
                      <a:pt x="1251" y="185"/>
                      <a:pt x="1174" y="165"/>
                      <a:pt x="1094" y="113"/>
                    </a:cubicBezTo>
                    <a:cubicBezTo>
                      <a:pt x="1064" y="143"/>
                      <a:pt x="1003" y="204"/>
                      <a:pt x="973" y="234"/>
                    </a:cubicBezTo>
                    <a:cubicBezTo>
                      <a:pt x="1034" y="386"/>
                      <a:pt x="1186" y="538"/>
                      <a:pt x="1186" y="720"/>
                    </a:cubicBezTo>
                    <a:cubicBezTo>
                      <a:pt x="1155" y="1237"/>
                      <a:pt x="1216" y="1784"/>
                      <a:pt x="1398" y="2301"/>
                    </a:cubicBezTo>
                    <a:cubicBezTo>
                      <a:pt x="1459" y="2423"/>
                      <a:pt x="1398" y="2544"/>
                      <a:pt x="1307" y="2605"/>
                    </a:cubicBezTo>
                    <a:cubicBezTo>
                      <a:pt x="1125" y="2696"/>
                      <a:pt x="1034" y="2909"/>
                      <a:pt x="1003" y="3091"/>
                    </a:cubicBezTo>
                    <a:cubicBezTo>
                      <a:pt x="978" y="3345"/>
                      <a:pt x="1016" y="3788"/>
                      <a:pt x="642" y="3788"/>
                    </a:cubicBezTo>
                    <a:cubicBezTo>
                      <a:pt x="568" y="3788"/>
                      <a:pt x="476" y="3770"/>
                      <a:pt x="365" y="3730"/>
                    </a:cubicBezTo>
                    <a:cubicBezTo>
                      <a:pt x="356" y="3727"/>
                      <a:pt x="347" y="3726"/>
                      <a:pt x="337" y="3726"/>
                    </a:cubicBezTo>
                    <a:cubicBezTo>
                      <a:pt x="209" y="3726"/>
                      <a:pt x="0" y="3902"/>
                      <a:pt x="0" y="4155"/>
                    </a:cubicBezTo>
                    <a:cubicBezTo>
                      <a:pt x="304" y="4307"/>
                      <a:pt x="578" y="4520"/>
                      <a:pt x="851" y="4763"/>
                    </a:cubicBezTo>
                    <a:cubicBezTo>
                      <a:pt x="952" y="4878"/>
                      <a:pt x="1093" y="4938"/>
                      <a:pt x="1223" y="4938"/>
                    </a:cubicBezTo>
                    <a:cubicBezTo>
                      <a:pt x="1369" y="4938"/>
                      <a:pt x="1502" y="4863"/>
                      <a:pt x="1550" y="4702"/>
                    </a:cubicBezTo>
                    <a:cubicBezTo>
                      <a:pt x="1672" y="4277"/>
                      <a:pt x="1885" y="3790"/>
                      <a:pt x="1733" y="3426"/>
                    </a:cubicBezTo>
                    <a:cubicBezTo>
                      <a:pt x="1550" y="2939"/>
                      <a:pt x="1794" y="2544"/>
                      <a:pt x="1763" y="2119"/>
                    </a:cubicBezTo>
                    <a:cubicBezTo>
                      <a:pt x="1790" y="1901"/>
                      <a:pt x="1958" y="1799"/>
                      <a:pt x="2128" y="1799"/>
                    </a:cubicBezTo>
                    <a:cubicBezTo>
                      <a:pt x="2340" y="1799"/>
                      <a:pt x="2557" y="1955"/>
                      <a:pt x="2523" y="2240"/>
                    </a:cubicBezTo>
                    <a:cubicBezTo>
                      <a:pt x="2401" y="2423"/>
                      <a:pt x="2493" y="2666"/>
                      <a:pt x="2705" y="2757"/>
                    </a:cubicBezTo>
                    <a:cubicBezTo>
                      <a:pt x="3101" y="2848"/>
                      <a:pt x="3435" y="3122"/>
                      <a:pt x="3617" y="3486"/>
                    </a:cubicBezTo>
                    <a:cubicBezTo>
                      <a:pt x="3654" y="3560"/>
                      <a:pt x="3736" y="3600"/>
                      <a:pt x="3821" y="3600"/>
                    </a:cubicBezTo>
                    <a:cubicBezTo>
                      <a:pt x="3877" y="3600"/>
                      <a:pt x="3934" y="3583"/>
                      <a:pt x="3982" y="3547"/>
                    </a:cubicBezTo>
                    <a:cubicBezTo>
                      <a:pt x="4134" y="3456"/>
                      <a:pt x="4377" y="3334"/>
                      <a:pt x="4256" y="3152"/>
                    </a:cubicBezTo>
                    <a:cubicBezTo>
                      <a:pt x="4104" y="2879"/>
                      <a:pt x="4164" y="2605"/>
                      <a:pt x="4104" y="2331"/>
                    </a:cubicBezTo>
                    <a:cubicBezTo>
                      <a:pt x="4060" y="2155"/>
                      <a:pt x="3984" y="1899"/>
                      <a:pt x="3783" y="1899"/>
                    </a:cubicBezTo>
                    <a:cubicBezTo>
                      <a:pt x="3707" y="1899"/>
                      <a:pt x="3613" y="1936"/>
                      <a:pt x="3496" y="2027"/>
                    </a:cubicBezTo>
                    <a:cubicBezTo>
                      <a:pt x="3439" y="2075"/>
                      <a:pt x="3389" y="2095"/>
                      <a:pt x="3346" y="2095"/>
                    </a:cubicBezTo>
                    <a:cubicBezTo>
                      <a:pt x="3250" y="2095"/>
                      <a:pt x="3192" y="1992"/>
                      <a:pt x="3192" y="1845"/>
                    </a:cubicBezTo>
                    <a:cubicBezTo>
                      <a:pt x="3131" y="1511"/>
                      <a:pt x="3313" y="1176"/>
                      <a:pt x="3617" y="1055"/>
                    </a:cubicBezTo>
                    <a:cubicBezTo>
                      <a:pt x="3860" y="933"/>
                      <a:pt x="4073" y="751"/>
                      <a:pt x="3860" y="416"/>
                    </a:cubicBezTo>
                    <a:lnTo>
                      <a:pt x="3860" y="416"/>
                    </a:lnTo>
                    <a:cubicBezTo>
                      <a:pt x="3642" y="504"/>
                      <a:pt x="3471" y="794"/>
                      <a:pt x="3235" y="794"/>
                    </a:cubicBezTo>
                    <a:cubicBezTo>
                      <a:pt x="3142" y="794"/>
                      <a:pt x="3038" y="749"/>
                      <a:pt x="2918" y="629"/>
                    </a:cubicBezTo>
                    <a:cubicBezTo>
                      <a:pt x="2870" y="629"/>
                      <a:pt x="2821" y="668"/>
                      <a:pt x="2772" y="668"/>
                    </a:cubicBezTo>
                    <a:cubicBezTo>
                      <a:pt x="2760" y="668"/>
                      <a:pt x="2748" y="666"/>
                      <a:pt x="2736" y="660"/>
                    </a:cubicBezTo>
                    <a:cubicBezTo>
                      <a:pt x="2371" y="599"/>
                      <a:pt x="2371" y="113"/>
                      <a:pt x="2067" y="21"/>
                    </a:cubicBezTo>
                    <a:cubicBezTo>
                      <a:pt x="2034" y="7"/>
                      <a:pt x="2000" y="0"/>
                      <a:pt x="196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1" name="Google Shape;5328;p49"/>
              <p:cNvSpPr/>
              <p:nvPr/>
            </p:nvSpPr>
            <p:spPr>
              <a:xfrm>
                <a:off x="572078" y="292846"/>
                <a:ext cx="119385" cy="139131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4925" extrusionOk="0">
                    <a:moveTo>
                      <a:pt x="1581" y="1581"/>
                    </a:moveTo>
                    <a:cubicBezTo>
                      <a:pt x="1581" y="1763"/>
                      <a:pt x="1733" y="1885"/>
                      <a:pt x="1794" y="2007"/>
                    </a:cubicBezTo>
                    <a:cubicBezTo>
                      <a:pt x="1946" y="2280"/>
                      <a:pt x="1763" y="2402"/>
                      <a:pt x="1581" y="2493"/>
                    </a:cubicBezTo>
                    <a:cubicBezTo>
                      <a:pt x="1533" y="2529"/>
                      <a:pt x="1476" y="2546"/>
                      <a:pt x="1420" y="2546"/>
                    </a:cubicBezTo>
                    <a:cubicBezTo>
                      <a:pt x="1335" y="2546"/>
                      <a:pt x="1253" y="2506"/>
                      <a:pt x="1216" y="2432"/>
                    </a:cubicBezTo>
                    <a:cubicBezTo>
                      <a:pt x="1034" y="2250"/>
                      <a:pt x="973" y="2067"/>
                      <a:pt x="1186" y="1915"/>
                    </a:cubicBezTo>
                    <a:lnTo>
                      <a:pt x="1216" y="1915"/>
                    </a:lnTo>
                    <a:cubicBezTo>
                      <a:pt x="1338" y="1794"/>
                      <a:pt x="1490" y="1733"/>
                      <a:pt x="1581" y="1581"/>
                    </a:cubicBezTo>
                    <a:close/>
                    <a:moveTo>
                      <a:pt x="1805" y="2907"/>
                    </a:moveTo>
                    <a:cubicBezTo>
                      <a:pt x="1869" y="2907"/>
                      <a:pt x="1924" y="2935"/>
                      <a:pt x="1946" y="2979"/>
                    </a:cubicBezTo>
                    <a:lnTo>
                      <a:pt x="1976" y="2979"/>
                    </a:lnTo>
                    <a:cubicBezTo>
                      <a:pt x="2007" y="3040"/>
                      <a:pt x="2007" y="3162"/>
                      <a:pt x="1946" y="3192"/>
                    </a:cubicBezTo>
                    <a:cubicBezTo>
                      <a:pt x="1900" y="3222"/>
                      <a:pt x="1855" y="3238"/>
                      <a:pt x="1813" y="3238"/>
                    </a:cubicBezTo>
                    <a:cubicBezTo>
                      <a:pt x="1771" y="3238"/>
                      <a:pt x="1733" y="3222"/>
                      <a:pt x="1703" y="3192"/>
                    </a:cubicBezTo>
                    <a:cubicBezTo>
                      <a:pt x="1581" y="3101"/>
                      <a:pt x="1642" y="3010"/>
                      <a:pt x="1733" y="2918"/>
                    </a:cubicBezTo>
                    <a:cubicBezTo>
                      <a:pt x="1757" y="2910"/>
                      <a:pt x="1782" y="2907"/>
                      <a:pt x="1805" y="2907"/>
                    </a:cubicBezTo>
                    <a:close/>
                    <a:moveTo>
                      <a:pt x="791" y="1"/>
                    </a:moveTo>
                    <a:cubicBezTo>
                      <a:pt x="548" y="61"/>
                      <a:pt x="274" y="152"/>
                      <a:pt x="274" y="396"/>
                    </a:cubicBezTo>
                    <a:cubicBezTo>
                      <a:pt x="274" y="639"/>
                      <a:pt x="0" y="882"/>
                      <a:pt x="183" y="1034"/>
                    </a:cubicBezTo>
                    <a:cubicBezTo>
                      <a:pt x="639" y="1429"/>
                      <a:pt x="396" y="1976"/>
                      <a:pt x="639" y="2402"/>
                    </a:cubicBezTo>
                    <a:cubicBezTo>
                      <a:pt x="779" y="2598"/>
                      <a:pt x="426" y="3081"/>
                      <a:pt x="900" y="3081"/>
                    </a:cubicBezTo>
                    <a:cubicBezTo>
                      <a:pt x="939" y="3081"/>
                      <a:pt x="983" y="3077"/>
                      <a:pt x="1034" y="3070"/>
                    </a:cubicBezTo>
                    <a:cubicBezTo>
                      <a:pt x="1064" y="3070"/>
                      <a:pt x="1095" y="3162"/>
                      <a:pt x="1095" y="3222"/>
                    </a:cubicBezTo>
                    <a:cubicBezTo>
                      <a:pt x="1368" y="4225"/>
                      <a:pt x="1459" y="4408"/>
                      <a:pt x="2159" y="4925"/>
                    </a:cubicBezTo>
                    <a:cubicBezTo>
                      <a:pt x="2219" y="4408"/>
                      <a:pt x="2311" y="3891"/>
                      <a:pt x="2432" y="3405"/>
                    </a:cubicBezTo>
                    <a:cubicBezTo>
                      <a:pt x="2584" y="2918"/>
                      <a:pt x="2007" y="2402"/>
                      <a:pt x="2584" y="1946"/>
                    </a:cubicBezTo>
                    <a:cubicBezTo>
                      <a:pt x="2645" y="2037"/>
                      <a:pt x="2736" y="2128"/>
                      <a:pt x="2827" y="2219"/>
                    </a:cubicBezTo>
                    <a:cubicBezTo>
                      <a:pt x="3011" y="2367"/>
                      <a:pt x="3229" y="2447"/>
                      <a:pt x="3453" y="2447"/>
                    </a:cubicBezTo>
                    <a:cubicBezTo>
                      <a:pt x="3599" y="2447"/>
                      <a:pt x="3747" y="2413"/>
                      <a:pt x="3891" y="2341"/>
                    </a:cubicBezTo>
                    <a:cubicBezTo>
                      <a:pt x="3982" y="2250"/>
                      <a:pt x="4074" y="2189"/>
                      <a:pt x="4013" y="2037"/>
                    </a:cubicBezTo>
                    <a:cubicBezTo>
                      <a:pt x="3979" y="1970"/>
                      <a:pt x="3927" y="1949"/>
                      <a:pt x="3872" y="1949"/>
                    </a:cubicBezTo>
                    <a:cubicBezTo>
                      <a:pt x="3827" y="1949"/>
                      <a:pt x="3780" y="1963"/>
                      <a:pt x="3739" y="1976"/>
                    </a:cubicBezTo>
                    <a:cubicBezTo>
                      <a:pt x="3660" y="1996"/>
                      <a:pt x="3555" y="2145"/>
                      <a:pt x="3415" y="2145"/>
                    </a:cubicBezTo>
                    <a:cubicBezTo>
                      <a:pt x="3341" y="2145"/>
                      <a:pt x="3257" y="2103"/>
                      <a:pt x="3162" y="1976"/>
                    </a:cubicBezTo>
                    <a:cubicBezTo>
                      <a:pt x="3496" y="1794"/>
                      <a:pt x="3496" y="1338"/>
                      <a:pt x="3739" y="1095"/>
                    </a:cubicBezTo>
                    <a:cubicBezTo>
                      <a:pt x="4225" y="669"/>
                      <a:pt x="3922" y="487"/>
                      <a:pt x="3587" y="213"/>
                    </a:cubicBezTo>
                    <a:cubicBezTo>
                      <a:pt x="3314" y="1004"/>
                      <a:pt x="2949" y="1520"/>
                      <a:pt x="2463" y="1672"/>
                    </a:cubicBezTo>
                    <a:cubicBezTo>
                      <a:pt x="2463" y="1490"/>
                      <a:pt x="2675" y="1308"/>
                      <a:pt x="2554" y="1156"/>
                    </a:cubicBezTo>
                    <a:cubicBezTo>
                      <a:pt x="2507" y="1109"/>
                      <a:pt x="2458" y="1091"/>
                      <a:pt x="2407" y="1091"/>
                    </a:cubicBezTo>
                    <a:cubicBezTo>
                      <a:pt x="2293" y="1091"/>
                      <a:pt x="2173" y="1183"/>
                      <a:pt x="2067" y="1247"/>
                    </a:cubicBezTo>
                    <a:lnTo>
                      <a:pt x="1551" y="1551"/>
                    </a:lnTo>
                    <a:cubicBezTo>
                      <a:pt x="1490" y="1490"/>
                      <a:pt x="1429" y="1429"/>
                      <a:pt x="1338" y="1429"/>
                    </a:cubicBezTo>
                    <a:cubicBezTo>
                      <a:pt x="760" y="1277"/>
                      <a:pt x="791" y="1277"/>
                      <a:pt x="821" y="669"/>
                    </a:cubicBezTo>
                    <a:cubicBezTo>
                      <a:pt x="821" y="456"/>
                      <a:pt x="1064" y="213"/>
                      <a:pt x="79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2" name="Google Shape;5329;p49"/>
              <p:cNvSpPr/>
              <p:nvPr/>
            </p:nvSpPr>
            <p:spPr>
              <a:xfrm>
                <a:off x="457017" y="1015839"/>
                <a:ext cx="91050" cy="148567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5259" extrusionOk="0">
                    <a:moveTo>
                      <a:pt x="3131" y="1"/>
                    </a:moveTo>
                    <a:lnTo>
                      <a:pt x="3131" y="1"/>
                    </a:lnTo>
                    <a:cubicBezTo>
                      <a:pt x="2706" y="365"/>
                      <a:pt x="1976" y="1"/>
                      <a:pt x="1855" y="791"/>
                    </a:cubicBezTo>
                    <a:cubicBezTo>
                      <a:pt x="1855" y="882"/>
                      <a:pt x="1672" y="943"/>
                      <a:pt x="1581" y="1004"/>
                    </a:cubicBezTo>
                    <a:cubicBezTo>
                      <a:pt x="1095" y="1247"/>
                      <a:pt x="821" y="1551"/>
                      <a:pt x="1216" y="2098"/>
                    </a:cubicBezTo>
                    <a:cubicBezTo>
                      <a:pt x="1095" y="2128"/>
                      <a:pt x="1034" y="2159"/>
                      <a:pt x="1004" y="2159"/>
                    </a:cubicBezTo>
                    <a:cubicBezTo>
                      <a:pt x="921" y="2113"/>
                      <a:pt x="835" y="2092"/>
                      <a:pt x="752" y="2092"/>
                    </a:cubicBezTo>
                    <a:cubicBezTo>
                      <a:pt x="562" y="2092"/>
                      <a:pt x="389" y="2202"/>
                      <a:pt x="304" y="2371"/>
                    </a:cubicBezTo>
                    <a:cubicBezTo>
                      <a:pt x="183" y="2615"/>
                      <a:pt x="426" y="2767"/>
                      <a:pt x="517" y="2919"/>
                    </a:cubicBezTo>
                    <a:cubicBezTo>
                      <a:pt x="608" y="3192"/>
                      <a:pt x="973" y="3374"/>
                      <a:pt x="821" y="3739"/>
                    </a:cubicBezTo>
                    <a:cubicBezTo>
                      <a:pt x="700" y="3739"/>
                      <a:pt x="578" y="3648"/>
                      <a:pt x="517" y="3557"/>
                    </a:cubicBezTo>
                    <a:cubicBezTo>
                      <a:pt x="451" y="3468"/>
                      <a:pt x="384" y="3347"/>
                      <a:pt x="294" y="3347"/>
                    </a:cubicBezTo>
                    <a:cubicBezTo>
                      <a:pt x="261" y="3347"/>
                      <a:pt x="224" y="3364"/>
                      <a:pt x="183" y="3405"/>
                    </a:cubicBezTo>
                    <a:cubicBezTo>
                      <a:pt x="0" y="3557"/>
                      <a:pt x="183" y="3709"/>
                      <a:pt x="274" y="3861"/>
                    </a:cubicBezTo>
                    <a:cubicBezTo>
                      <a:pt x="304" y="3922"/>
                      <a:pt x="365" y="3982"/>
                      <a:pt x="456" y="3982"/>
                    </a:cubicBezTo>
                    <a:cubicBezTo>
                      <a:pt x="1247" y="4074"/>
                      <a:pt x="1186" y="4651"/>
                      <a:pt x="1186" y="5259"/>
                    </a:cubicBezTo>
                    <a:cubicBezTo>
                      <a:pt x="1763" y="4955"/>
                      <a:pt x="2584" y="5259"/>
                      <a:pt x="2949" y="4378"/>
                    </a:cubicBezTo>
                    <a:cubicBezTo>
                      <a:pt x="2894" y="4365"/>
                      <a:pt x="2843" y="4359"/>
                      <a:pt x="2796" y="4359"/>
                    </a:cubicBezTo>
                    <a:cubicBezTo>
                      <a:pt x="2502" y="4359"/>
                      <a:pt x="2338" y="4577"/>
                      <a:pt x="2128" y="4681"/>
                    </a:cubicBezTo>
                    <a:cubicBezTo>
                      <a:pt x="2042" y="4725"/>
                      <a:pt x="1970" y="4754"/>
                      <a:pt x="1904" y="4754"/>
                    </a:cubicBezTo>
                    <a:cubicBezTo>
                      <a:pt x="1831" y="4754"/>
                      <a:pt x="1767" y="4717"/>
                      <a:pt x="1703" y="4621"/>
                    </a:cubicBezTo>
                    <a:cubicBezTo>
                      <a:pt x="1581" y="4408"/>
                      <a:pt x="1490" y="4256"/>
                      <a:pt x="1703" y="4165"/>
                    </a:cubicBezTo>
                    <a:cubicBezTo>
                      <a:pt x="2037" y="3952"/>
                      <a:pt x="2007" y="3587"/>
                      <a:pt x="2067" y="3314"/>
                    </a:cubicBezTo>
                    <a:cubicBezTo>
                      <a:pt x="2189" y="2919"/>
                      <a:pt x="2159" y="2493"/>
                      <a:pt x="2523" y="2128"/>
                    </a:cubicBezTo>
                    <a:cubicBezTo>
                      <a:pt x="2736" y="1916"/>
                      <a:pt x="2766" y="1551"/>
                      <a:pt x="2614" y="1277"/>
                    </a:cubicBezTo>
                    <a:cubicBezTo>
                      <a:pt x="2402" y="1004"/>
                      <a:pt x="2523" y="852"/>
                      <a:pt x="2736" y="700"/>
                    </a:cubicBezTo>
                    <a:cubicBezTo>
                      <a:pt x="2949" y="517"/>
                      <a:pt x="3222" y="487"/>
                      <a:pt x="313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3" name="Google Shape;5330;p49"/>
              <p:cNvSpPr/>
              <p:nvPr/>
            </p:nvSpPr>
            <p:spPr>
              <a:xfrm>
                <a:off x="391760" y="614525"/>
                <a:ext cx="97067" cy="116729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4132" extrusionOk="0">
                    <a:moveTo>
                      <a:pt x="454" y="1"/>
                    </a:moveTo>
                    <a:cubicBezTo>
                      <a:pt x="371" y="1"/>
                      <a:pt x="258" y="41"/>
                      <a:pt x="304" y="133"/>
                    </a:cubicBezTo>
                    <a:cubicBezTo>
                      <a:pt x="396" y="377"/>
                      <a:pt x="92" y="559"/>
                      <a:pt x="213" y="711"/>
                    </a:cubicBezTo>
                    <a:cubicBezTo>
                      <a:pt x="517" y="1136"/>
                      <a:pt x="365" y="1380"/>
                      <a:pt x="0" y="1592"/>
                    </a:cubicBezTo>
                    <a:lnTo>
                      <a:pt x="0" y="3811"/>
                    </a:lnTo>
                    <a:lnTo>
                      <a:pt x="92" y="3933"/>
                    </a:lnTo>
                    <a:cubicBezTo>
                      <a:pt x="183" y="4070"/>
                      <a:pt x="304" y="4092"/>
                      <a:pt x="434" y="4092"/>
                    </a:cubicBezTo>
                    <a:cubicBezTo>
                      <a:pt x="498" y="4092"/>
                      <a:pt x="565" y="4087"/>
                      <a:pt x="630" y="4087"/>
                    </a:cubicBezTo>
                    <a:cubicBezTo>
                      <a:pt x="696" y="4087"/>
                      <a:pt x="760" y="4092"/>
                      <a:pt x="821" y="4115"/>
                    </a:cubicBezTo>
                    <a:cubicBezTo>
                      <a:pt x="852" y="4127"/>
                      <a:pt x="877" y="4132"/>
                      <a:pt x="897" y="4132"/>
                    </a:cubicBezTo>
                    <a:cubicBezTo>
                      <a:pt x="1036" y="4132"/>
                      <a:pt x="950" y="3883"/>
                      <a:pt x="1003" y="3751"/>
                    </a:cubicBezTo>
                    <a:cubicBezTo>
                      <a:pt x="1179" y="3417"/>
                      <a:pt x="1507" y="3235"/>
                      <a:pt x="1840" y="3235"/>
                    </a:cubicBezTo>
                    <a:cubicBezTo>
                      <a:pt x="2084" y="3235"/>
                      <a:pt x="2331" y="3332"/>
                      <a:pt x="2523" y="3538"/>
                    </a:cubicBezTo>
                    <a:cubicBezTo>
                      <a:pt x="2641" y="3656"/>
                      <a:pt x="2741" y="3700"/>
                      <a:pt x="2827" y="3700"/>
                    </a:cubicBezTo>
                    <a:cubicBezTo>
                      <a:pt x="2964" y="3700"/>
                      <a:pt x="3068" y="3589"/>
                      <a:pt x="3162" y="3477"/>
                    </a:cubicBezTo>
                    <a:cubicBezTo>
                      <a:pt x="3435" y="3203"/>
                      <a:pt x="3131" y="3051"/>
                      <a:pt x="3010" y="2899"/>
                    </a:cubicBezTo>
                    <a:cubicBezTo>
                      <a:pt x="2969" y="2849"/>
                      <a:pt x="2912" y="2839"/>
                      <a:pt x="2847" y="2839"/>
                    </a:cubicBezTo>
                    <a:cubicBezTo>
                      <a:pt x="2805" y="2839"/>
                      <a:pt x="2759" y="2843"/>
                      <a:pt x="2713" y="2843"/>
                    </a:cubicBezTo>
                    <a:cubicBezTo>
                      <a:pt x="2622" y="2843"/>
                      <a:pt x="2530" y="2825"/>
                      <a:pt x="2462" y="2717"/>
                    </a:cubicBezTo>
                    <a:cubicBezTo>
                      <a:pt x="2098" y="2200"/>
                      <a:pt x="1581" y="1836"/>
                      <a:pt x="973" y="1714"/>
                    </a:cubicBezTo>
                    <a:cubicBezTo>
                      <a:pt x="851" y="1684"/>
                      <a:pt x="669" y="1471"/>
                      <a:pt x="699" y="1410"/>
                    </a:cubicBezTo>
                    <a:cubicBezTo>
                      <a:pt x="912" y="985"/>
                      <a:pt x="365" y="620"/>
                      <a:pt x="608" y="194"/>
                    </a:cubicBezTo>
                    <a:cubicBezTo>
                      <a:pt x="669" y="103"/>
                      <a:pt x="608" y="12"/>
                      <a:pt x="517" y="12"/>
                    </a:cubicBezTo>
                    <a:cubicBezTo>
                      <a:pt x="503" y="5"/>
                      <a:pt x="480" y="1"/>
                      <a:pt x="45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4" name="Google Shape;5331;p49"/>
              <p:cNvSpPr/>
              <p:nvPr/>
            </p:nvSpPr>
            <p:spPr>
              <a:xfrm>
                <a:off x="537726" y="602829"/>
                <a:ext cx="95344" cy="100457"/>
              </a:xfrm>
              <a:custGeom>
                <a:avLst/>
                <a:gdLst/>
                <a:ahLst/>
                <a:cxnLst/>
                <a:rect l="l" t="t" r="r" b="b"/>
                <a:pathLst>
                  <a:path w="3375" h="3556" extrusionOk="0">
                    <a:moveTo>
                      <a:pt x="1855" y="0"/>
                    </a:moveTo>
                    <a:cubicBezTo>
                      <a:pt x="1703" y="0"/>
                      <a:pt x="1642" y="122"/>
                      <a:pt x="1612" y="274"/>
                    </a:cubicBezTo>
                    <a:cubicBezTo>
                      <a:pt x="1581" y="669"/>
                      <a:pt x="1612" y="1095"/>
                      <a:pt x="1125" y="1277"/>
                    </a:cubicBezTo>
                    <a:cubicBezTo>
                      <a:pt x="761" y="1459"/>
                      <a:pt x="821" y="1672"/>
                      <a:pt x="1004" y="2006"/>
                    </a:cubicBezTo>
                    <a:cubicBezTo>
                      <a:pt x="1216" y="2310"/>
                      <a:pt x="1551" y="2462"/>
                      <a:pt x="1368" y="3009"/>
                    </a:cubicBezTo>
                    <a:cubicBezTo>
                      <a:pt x="1160" y="2644"/>
                      <a:pt x="771" y="2413"/>
                      <a:pt x="377" y="2413"/>
                    </a:cubicBezTo>
                    <a:cubicBezTo>
                      <a:pt x="312" y="2413"/>
                      <a:pt x="247" y="2419"/>
                      <a:pt x="183" y="2432"/>
                    </a:cubicBezTo>
                    <a:cubicBezTo>
                      <a:pt x="122" y="2675"/>
                      <a:pt x="61" y="2918"/>
                      <a:pt x="1" y="3253"/>
                    </a:cubicBezTo>
                    <a:cubicBezTo>
                      <a:pt x="47" y="3242"/>
                      <a:pt x="93" y="3238"/>
                      <a:pt x="139" y="3238"/>
                    </a:cubicBezTo>
                    <a:cubicBezTo>
                      <a:pt x="354" y="3238"/>
                      <a:pt x="560" y="3336"/>
                      <a:pt x="756" y="3336"/>
                    </a:cubicBezTo>
                    <a:cubicBezTo>
                      <a:pt x="872" y="3336"/>
                      <a:pt x="985" y="3302"/>
                      <a:pt x="1095" y="3192"/>
                    </a:cubicBezTo>
                    <a:cubicBezTo>
                      <a:pt x="1133" y="3154"/>
                      <a:pt x="1182" y="3137"/>
                      <a:pt x="1233" y="3137"/>
                    </a:cubicBezTo>
                    <a:cubicBezTo>
                      <a:pt x="1303" y="3137"/>
                      <a:pt x="1376" y="3169"/>
                      <a:pt x="1429" y="3222"/>
                    </a:cubicBezTo>
                    <a:cubicBezTo>
                      <a:pt x="1519" y="3356"/>
                      <a:pt x="1608" y="3556"/>
                      <a:pt x="1770" y="3556"/>
                    </a:cubicBezTo>
                    <a:cubicBezTo>
                      <a:pt x="1828" y="3556"/>
                      <a:pt x="1896" y="3530"/>
                      <a:pt x="1976" y="3465"/>
                    </a:cubicBezTo>
                    <a:cubicBezTo>
                      <a:pt x="2159" y="3344"/>
                      <a:pt x="2493" y="3253"/>
                      <a:pt x="2493" y="3040"/>
                    </a:cubicBezTo>
                    <a:cubicBezTo>
                      <a:pt x="2493" y="2584"/>
                      <a:pt x="2858" y="2462"/>
                      <a:pt x="3071" y="2219"/>
                    </a:cubicBezTo>
                    <a:cubicBezTo>
                      <a:pt x="3283" y="2006"/>
                      <a:pt x="3375" y="1672"/>
                      <a:pt x="3283" y="1368"/>
                    </a:cubicBezTo>
                    <a:cubicBezTo>
                      <a:pt x="3259" y="1129"/>
                      <a:pt x="3066" y="965"/>
                      <a:pt x="2852" y="965"/>
                    </a:cubicBezTo>
                    <a:cubicBezTo>
                      <a:pt x="2794" y="965"/>
                      <a:pt x="2734" y="977"/>
                      <a:pt x="2675" y="1003"/>
                    </a:cubicBezTo>
                    <a:cubicBezTo>
                      <a:pt x="2669" y="1007"/>
                      <a:pt x="2662" y="1008"/>
                      <a:pt x="2654" y="1008"/>
                    </a:cubicBezTo>
                    <a:cubicBezTo>
                      <a:pt x="2594" y="1008"/>
                      <a:pt x="2513" y="912"/>
                      <a:pt x="2432" y="912"/>
                    </a:cubicBezTo>
                    <a:cubicBezTo>
                      <a:pt x="2007" y="912"/>
                      <a:pt x="1764" y="760"/>
                      <a:pt x="1946" y="304"/>
                    </a:cubicBezTo>
                    <a:cubicBezTo>
                      <a:pt x="2007" y="152"/>
                      <a:pt x="1976" y="31"/>
                      <a:pt x="185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5" name="Google Shape;5332;p49"/>
              <p:cNvSpPr/>
              <p:nvPr/>
            </p:nvSpPr>
            <p:spPr>
              <a:xfrm>
                <a:off x="852851" y="320954"/>
                <a:ext cx="102208" cy="115034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4072" extrusionOk="0">
                    <a:moveTo>
                      <a:pt x="1118" y="1477"/>
                    </a:moveTo>
                    <a:cubicBezTo>
                      <a:pt x="1192" y="1477"/>
                      <a:pt x="1240" y="1533"/>
                      <a:pt x="1277" y="1589"/>
                    </a:cubicBezTo>
                    <a:cubicBezTo>
                      <a:pt x="1338" y="1711"/>
                      <a:pt x="1551" y="1863"/>
                      <a:pt x="1399" y="2045"/>
                    </a:cubicBezTo>
                    <a:cubicBezTo>
                      <a:pt x="1361" y="2083"/>
                      <a:pt x="1324" y="2097"/>
                      <a:pt x="1288" y="2097"/>
                    </a:cubicBezTo>
                    <a:cubicBezTo>
                      <a:pt x="1208" y="2097"/>
                      <a:pt x="1137" y="2026"/>
                      <a:pt x="1095" y="1984"/>
                    </a:cubicBezTo>
                    <a:cubicBezTo>
                      <a:pt x="1004" y="1893"/>
                      <a:pt x="852" y="1741"/>
                      <a:pt x="943" y="1559"/>
                    </a:cubicBezTo>
                    <a:cubicBezTo>
                      <a:pt x="1014" y="1500"/>
                      <a:pt x="1071" y="1477"/>
                      <a:pt x="1118" y="1477"/>
                    </a:cubicBezTo>
                    <a:close/>
                    <a:moveTo>
                      <a:pt x="1911" y="0"/>
                    </a:moveTo>
                    <a:cubicBezTo>
                      <a:pt x="1800" y="0"/>
                      <a:pt x="1660" y="55"/>
                      <a:pt x="1490" y="161"/>
                    </a:cubicBezTo>
                    <a:cubicBezTo>
                      <a:pt x="1156" y="404"/>
                      <a:pt x="791" y="647"/>
                      <a:pt x="457" y="890"/>
                    </a:cubicBezTo>
                    <a:cubicBezTo>
                      <a:pt x="92" y="1133"/>
                      <a:pt x="1" y="1620"/>
                      <a:pt x="244" y="1984"/>
                    </a:cubicBezTo>
                    <a:cubicBezTo>
                      <a:pt x="332" y="1940"/>
                      <a:pt x="434" y="1889"/>
                      <a:pt x="510" y="1889"/>
                    </a:cubicBezTo>
                    <a:cubicBezTo>
                      <a:pt x="590" y="1889"/>
                      <a:pt x="640" y="1948"/>
                      <a:pt x="609" y="2136"/>
                    </a:cubicBezTo>
                    <a:cubicBezTo>
                      <a:pt x="548" y="2471"/>
                      <a:pt x="366" y="2775"/>
                      <a:pt x="548" y="3139"/>
                    </a:cubicBezTo>
                    <a:lnTo>
                      <a:pt x="1" y="3534"/>
                    </a:lnTo>
                    <a:cubicBezTo>
                      <a:pt x="1" y="3626"/>
                      <a:pt x="31" y="3686"/>
                      <a:pt x="92" y="3778"/>
                    </a:cubicBezTo>
                    <a:cubicBezTo>
                      <a:pt x="169" y="3881"/>
                      <a:pt x="203" y="4071"/>
                      <a:pt x="360" y="4071"/>
                    </a:cubicBezTo>
                    <a:cubicBezTo>
                      <a:pt x="388" y="4071"/>
                      <a:pt x="420" y="4065"/>
                      <a:pt x="457" y="4051"/>
                    </a:cubicBezTo>
                    <a:cubicBezTo>
                      <a:pt x="700" y="3960"/>
                      <a:pt x="518" y="3808"/>
                      <a:pt x="578" y="3656"/>
                    </a:cubicBezTo>
                    <a:cubicBezTo>
                      <a:pt x="639" y="3474"/>
                      <a:pt x="730" y="3291"/>
                      <a:pt x="578" y="3109"/>
                    </a:cubicBezTo>
                    <a:cubicBezTo>
                      <a:pt x="761" y="3018"/>
                      <a:pt x="974" y="2866"/>
                      <a:pt x="1126" y="2744"/>
                    </a:cubicBezTo>
                    <a:cubicBezTo>
                      <a:pt x="1429" y="2440"/>
                      <a:pt x="2007" y="2440"/>
                      <a:pt x="1977" y="1832"/>
                    </a:cubicBezTo>
                    <a:cubicBezTo>
                      <a:pt x="1977" y="1711"/>
                      <a:pt x="2098" y="1741"/>
                      <a:pt x="2250" y="1711"/>
                    </a:cubicBezTo>
                    <a:cubicBezTo>
                      <a:pt x="2269" y="1710"/>
                      <a:pt x="2287" y="1709"/>
                      <a:pt x="2304" y="1709"/>
                    </a:cubicBezTo>
                    <a:cubicBezTo>
                      <a:pt x="2789" y="1709"/>
                      <a:pt x="2677" y="2116"/>
                      <a:pt x="2706" y="2410"/>
                    </a:cubicBezTo>
                    <a:cubicBezTo>
                      <a:pt x="3010" y="2349"/>
                      <a:pt x="3314" y="2197"/>
                      <a:pt x="3527" y="1984"/>
                    </a:cubicBezTo>
                    <a:cubicBezTo>
                      <a:pt x="3588" y="1923"/>
                      <a:pt x="3618" y="1893"/>
                      <a:pt x="3618" y="1832"/>
                    </a:cubicBezTo>
                    <a:cubicBezTo>
                      <a:pt x="3618" y="1528"/>
                      <a:pt x="3405" y="1346"/>
                      <a:pt x="3253" y="1133"/>
                    </a:cubicBezTo>
                    <a:cubicBezTo>
                      <a:pt x="3071" y="920"/>
                      <a:pt x="3527" y="708"/>
                      <a:pt x="3192" y="495"/>
                    </a:cubicBezTo>
                    <a:cubicBezTo>
                      <a:pt x="3181" y="494"/>
                      <a:pt x="3169" y="493"/>
                      <a:pt x="3158" y="493"/>
                    </a:cubicBezTo>
                    <a:cubicBezTo>
                      <a:pt x="2827" y="493"/>
                      <a:pt x="2646" y="891"/>
                      <a:pt x="2315" y="891"/>
                    </a:cubicBezTo>
                    <a:cubicBezTo>
                      <a:pt x="2304" y="891"/>
                      <a:pt x="2292" y="891"/>
                      <a:pt x="2281" y="890"/>
                    </a:cubicBezTo>
                    <a:cubicBezTo>
                      <a:pt x="2250" y="829"/>
                      <a:pt x="2220" y="799"/>
                      <a:pt x="2189" y="738"/>
                    </a:cubicBezTo>
                    <a:cubicBezTo>
                      <a:pt x="2189" y="708"/>
                      <a:pt x="2250" y="647"/>
                      <a:pt x="2250" y="586"/>
                    </a:cubicBezTo>
                    <a:cubicBezTo>
                      <a:pt x="2230" y="190"/>
                      <a:pt x="2120" y="0"/>
                      <a:pt x="191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6" name="Google Shape;5333;p49"/>
              <p:cNvSpPr/>
              <p:nvPr/>
            </p:nvSpPr>
            <p:spPr>
              <a:xfrm>
                <a:off x="495662" y="430930"/>
                <a:ext cx="76360" cy="173653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6147" extrusionOk="0">
                    <a:moveTo>
                      <a:pt x="912" y="0"/>
                    </a:moveTo>
                    <a:cubicBezTo>
                      <a:pt x="823" y="0"/>
                      <a:pt x="735" y="32"/>
                      <a:pt x="669" y="97"/>
                    </a:cubicBezTo>
                    <a:cubicBezTo>
                      <a:pt x="487" y="280"/>
                      <a:pt x="152" y="341"/>
                      <a:pt x="152" y="736"/>
                    </a:cubicBezTo>
                    <a:cubicBezTo>
                      <a:pt x="517" y="736"/>
                      <a:pt x="851" y="979"/>
                      <a:pt x="973" y="1313"/>
                    </a:cubicBezTo>
                    <a:cubicBezTo>
                      <a:pt x="1125" y="1678"/>
                      <a:pt x="973" y="2073"/>
                      <a:pt x="1186" y="2407"/>
                    </a:cubicBezTo>
                    <a:cubicBezTo>
                      <a:pt x="730" y="2620"/>
                      <a:pt x="882" y="3319"/>
                      <a:pt x="335" y="3502"/>
                    </a:cubicBezTo>
                    <a:cubicBezTo>
                      <a:pt x="91" y="3623"/>
                      <a:pt x="0" y="3806"/>
                      <a:pt x="183" y="4079"/>
                    </a:cubicBezTo>
                    <a:cubicBezTo>
                      <a:pt x="304" y="4201"/>
                      <a:pt x="243" y="4322"/>
                      <a:pt x="243" y="4474"/>
                    </a:cubicBezTo>
                    <a:cubicBezTo>
                      <a:pt x="243" y="4878"/>
                      <a:pt x="332" y="5059"/>
                      <a:pt x="572" y="5059"/>
                    </a:cubicBezTo>
                    <a:cubicBezTo>
                      <a:pt x="676" y="5059"/>
                      <a:pt x="808" y="5025"/>
                      <a:pt x="973" y="4961"/>
                    </a:cubicBezTo>
                    <a:cubicBezTo>
                      <a:pt x="1011" y="4935"/>
                      <a:pt x="1050" y="4926"/>
                      <a:pt x="1089" y="4926"/>
                    </a:cubicBezTo>
                    <a:cubicBezTo>
                      <a:pt x="1141" y="4926"/>
                      <a:pt x="1194" y="4943"/>
                      <a:pt x="1246" y="4961"/>
                    </a:cubicBezTo>
                    <a:cubicBezTo>
                      <a:pt x="973" y="5477"/>
                      <a:pt x="1368" y="5781"/>
                      <a:pt x="1642" y="6116"/>
                    </a:cubicBezTo>
                    <a:cubicBezTo>
                      <a:pt x="1672" y="6146"/>
                      <a:pt x="1763" y="6146"/>
                      <a:pt x="1794" y="6146"/>
                    </a:cubicBezTo>
                    <a:cubicBezTo>
                      <a:pt x="1854" y="6116"/>
                      <a:pt x="1946" y="5994"/>
                      <a:pt x="1915" y="5933"/>
                    </a:cubicBezTo>
                    <a:cubicBezTo>
                      <a:pt x="1520" y="5477"/>
                      <a:pt x="1915" y="4991"/>
                      <a:pt x="1854" y="4444"/>
                    </a:cubicBezTo>
                    <a:lnTo>
                      <a:pt x="1854" y="4444"/>
                    </a:lnTo>
                    <a:cubicBezTo>
                      <a:pt x="1567" y="4540"/>
                      <a:pt x="1380" y="4602"/>
                      <a:pt x="1242" y="4602"/>
                    </a:cubicBezTo>
                    <a:cubicBezTo>
                      <a:pt x="985" y="4602"/>
                      <a:pt x="895" y="4388"/>
                      <a:pt x="639" y="3775"/>
                    </a:cubicBezTo>
                    <a:cubicBezTo>
                      <a:pt x="1611" y="3471"/>
                      <a:pt x="1368" y="2529"/>
                      <a:pt x="1581" y="1800"/>
                    </a:cubicBezTo>
                    <a:lnTo>
                      <a:pt x="1581" y="1800"/>
                    </a:lnTo>
                    <a:cubicBezTo>
                      <a:pt x="1885" y="1921"/>
                      <a:pt x="2189" y="1800"/>
                      <a:pt x="2493" y="1982"/>
                    </a:cubicBezTo>
                    <a:cubicBezTo>
                      <a:pt x="2510" y="1994"/>
                      <a:pt x="2526" y="1998"/>
                      <a:pt x="2542" y="1998"/>
                    </a:cubicBezTo>
                    <a:cubicBezTo>
                      <a:pt x="2606" y="1998"/>
                      <a:pt x="2650" y="1910"/>
                      <a:pt x="2675" y="1860"/>
                    </a:cubicBezTo>
                    <a:cubicBezTo>
                      <a:pt x="2703" y="1777"/>
                      <a:pt x="2629" y="1644"/>
                      <a:pt x="2570" y="1644"/>
                    </a:cubicBezTo>
                    <a:cubicBezTo>
                      <a:pt x="2565" y="1644"/>
                      <a:pt x="2559" y="1645"/>
                      <a:pt x="2553" y="1648"/>
                    </a:cubicBezTo>
                    <a:cubicBezTo>
                      <a:pt x="2508" y="1656"/>
                      <a:pt x="2466" y="1660"/>
                      <a:pt x="2428" y="1660"/>
                    </a:cubicBezTo>
                    <a:cubicBezTo>
                      <a:pt x="2055" y="1660"/>
                      <a:pt x="1989" y="1285"/>
                      <a:pt x="1824" y="1009"/>
                    </a:cubicBezTo>
                    <a:cubicBezTo>
                      <a:pt x="1642" y="736"/>
                      <a:pt x="1429" y="432"/>
                      <a:pt x="1216" y="158"/>
                    </a:cubicBezTo>
                    <a:cubicBezTo>
                      <a:pt x="1147" y="55"/>
                      <a:pt x="1029" y="0"/>
                      <a:pt x="91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7" name="Google Shape;5334;p49"/>
              <p:cNvSpPr/>
              <p:nvPr/>
            </p:nvSpPr>
            <p:spPr>
              <a:xfrm>
                <a:off x="760983" y="460197"/>
                <a:ext cx="127125" cy="10057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3560" extrusionOk="0">
                    <a:moveTo>
                      <a:pt x="1287" y="1"/>
                    </a:moveTo>
                    <a:cubicBezTo>
                      <a:pt x="1274" y="1"/>
                      <a:pt x="1261" y="2"/>
                      <a:pt x="1247" y="4"/>
                    </a:cubicBezTo>
                    <a:cubicBezTo>
                      <a:pt x="1034" y="64"/>
                      <a:pt x="791" y="156"/>
                      <a:pt x="791" y="460"/>
                    </a:cubicBezTo>
                    <a:cubicBezTo>
                      <a:pt x="791" y="642"/>
                      <a:pt x="791" y="703"/>
                      <a:pt x="578" y="703"/>
                    </a:cubicBezTo>
                    <a:cubicBezTo>
                      <a:pt x="213" y="764"/>
                      <a:pt x="1" y="1128"/>
                      <a:pt x="153" y="1463"/>
                    </a:cubicBezTo>
                    <a:cubicBezTo>
                      <a:pt x="487" y="2131"/>
                      <a:pt x="973" y="2648"/>
                      <a:pt x="1612" y="3013"/>
                    </a:cubicBezTo>
                    <a:cubicBezTo>
                      <a:pt x="1710" y="3075"/>
                      <a:pt x="1792" y="3098"/>
                      <a:pt x="1865" y="3098"/>
                    </a:cubicBezTo>
                    <a:cubicBezTo>
                      <a:pt x="2040" y="3098"/>
                      <a:pt x="2160" y="2965"/>
                      <a:pt x="2311" y="2922"/>
                    </a:cubicBezTo>
                    <a:cubicBezTo>
                      <a:pt x="2324" y="2918"/>
                      <a:pt x="2336" y="2917"/>
                      <a:pt x="2349" y="2917"/>
                    </a:cubicBezTo>
                    <a:cubicBezTo>
                      <a:pt x="2451" y="2917"/>
                      <a:pt x="2530" y="3023"/>
                      <a:pt x="2584" y="3104"/>
                    </a:cubicBezTo>
                    <a:cubicBezTo>
                      <a:pt x="2635" y="3180"/>
                      <a:pt x="2769" y="3339"/>
                      <a:pt x="2865" y="3339"/>
                    </a:cubicBezTo>
                    <a:cubicBezTo>
                      <a:pt x="2885" y="3339"/>
                      <a:pt x="2903" y="3332"/>
                      <a:pt x="2919" y="3317"/>
                    </a:cubicBezTo>
                    <a:cubicBezTo>
                      <a:pt x="3063" y="3192"/>
                      <a:pt x="3188" y="3143"/>
                      <a:pt x="3300" y="3143"/>
                    </a:cubicBezTo>
                    <a:cubicBezTo>
                      <a:pt x="3541" y="3143"/>
                      <a:pt x="3715" y="3373"/>
                      <a:pt x="3861" y="3560"/>
                    </a:cubicBezTo>
                    <a:cubicBezTo>
                      <a:pt x="4104" y="3408"/>
                      <a:pt x="4134" y="3286"/>
                      <a:pt x="4074" y="3256"/>
                    </a:cubicBezTo>
                    <a:cubicBezTo>
                      <a:pt x="3952" y="3074"/>
                      <a:pt x="4499" y="2678"/>
                      <a:pt x="3922" y="2678"/>
                    </a:cubicBezTo>
                    <a:cubicBezTo>
                      <a:pt x="3587" y="2678"/>
                      <a:pt x="3557" y="2283"/>
                      <a:pt x="3283" y="2253"/>
                    </a:cubicBezTo>
                    <a:cubicBezTo>
                      <a:pt x="3222" y="2253"/>
                      <a:pt x="3131" y="2344"/>
                      <a:pt x="3101" y="2405"/>
                    </a:cubicBezTo>
                    <a:cubicBezTo>
                      <a:pt x="2975" y="2603"/>
                      <a:pt x="2796" y="2705"/>
                      <a:pt x="2620" y="2705"/>
                    </a:cubicBezTo>
                    <a:cubicBezTo>
                      <a:pt x="2499" y="2705"/>
                      <a:pt x="2380" y="2656"/>
                      <a:pt x="2280" y="2557"/>
                    </a:cubicBezTo>
                    <a:cubicBezTo>
                      <a:pt x="2189" y="2466"/>
                      <a:pt x="2128" y="2374"/>
                      <a:pt x="2128" y="2253"/>
                    </a:cubicBezTo>
                    <a:cubicBezTo>
                      <a:pt x="2143" y="2147"/>
                      <a:pt x="2189" y="2116"/>
                      <a:pt x="2250" y="2116"/>
                    </a:cubicBezTo>
                    <a:cubicBezTo>
                      <a:pt x="2311" y="2116"/>
                      <a:pt x="2387" y="2147"/>
                      <a:pt x="2463" y="2162"/>
                    </a:cubicBezTo>
                    <a:cubicBezTo>
                      <a:pt x="2494" y="2177"/>
                      <a:pt x="2525" y="2185"/>
                      <a:pt x="2555" y="2185"/>
                    </a:cubicBezTo>
                    <a:cubicBezTo>
                      <a:pt x="2639" y="2185"/>
                      <a:pt x="2706" y="2122"/>
                      <a:pt x="2706" y="2010"/>
                    </a:cubicBezTo>
                    <a:cubicBezTo>
                      <a:pt x="2706" y="1956"/>
                      <a:pt x="2657" y="1853"/>
                      <a:pt x="2582" y="1853"/>
                    </a:cubicBezTo>
                    <a:cubicBezTo>
                      <a:pt x="2573" y="1853"/>
                      <a:pt x="2564" y="1854"/>
                      <a:pt x="2554" y="1858"/>
                    </a:cubicBezTo>
                    <a:cubicBezTo>
                      <a:pt x="2531" y="1861"/>
                      <a:pt x="2508" y="1862"/>
                      <a:pt x="2486" y="1862"/>
                    </a:cubicBezTo>
                    <a:cubicBezTo>
                      <a:pt x="2052" y="1862"/>
                      <a:pt x="1892" y="1311"/>
                      <a:pt x="1429" y="1311"/>
                    </a:cubicBezTo>
                    <a:cubicBezTo>
                      <a:pt x="1308" y="1311"/>
                      <a:pt x="1125" y="976"/>
                      <a:pt x="1429" y="764"/>
                    </a:cubicBezTo>
                    <a:cubicBezTo>
                      <a:pt x="1581" y="672"/>
                      <a:pt x="1763" y="581"/>
                      <a:pt x="1642" y="338"/>
                    </a:cubicBezTo>
                    <a:cubicBezTo>
                      <a:pt x="1557" y="196"/>
                      <a:pt x="1471" y="1"/>
                      <a:pt x="128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8" name="Google Shape;5335;p49"/>
              <p:cNvSpPr/>
              <p:nvPr/>
            </p:nvSpPr>
            <p:spPr>
              <a:xfrm>
                <a:off x="570354" y="547743"/>
                <a:ext cx="103084" cy="63534"/>
              </a:xfrm>
              <a:custGeom>
                <a:avLst/>
                <a:gdLst/>
                <a:ahLst/>
                <a:cxnLst/>
                <a:rect l="l" t="t" r="r" b="b"/>
                <a:pathLst>
                  <a:path w="3649" h="2249" extrusionOk="0">
                    <a:moveTo>
                      <a:pt x="1522" y="0"/>
                    </a:moveTo>
                    <a:cubicBezTo>
                      <a:pt x="1350" y="0"/>
                      <a:pt x="1156" y="109"/>
                      <a:pt x="1156" y="218"/>
                    </a:cubicBezTo>
                    <a:cubicBezTo>
                      <a:pt x="1065" y="856"/>
                      <a:pt x="517" y="1008"/>
                      <a:pt x="122" y="1342"/>
                    </a:cubicBezTo>
                    <a:cubicBezTo>
                      <a:pt x="31" y="1403"/>
                      <a:pt x="1" y="1555"/>
                      <a:pt x="61" y="1646"/>
                    </a:cubicBezTo>
                    <a:cubicBezTo>
                      <a:pt x="99" y="1684"/>
                      <a:pt x="160" y="1710"/>
                      <a:pt x="215" y="1710"/>
                    </a:cubicBezTo>
                    <a:cubicBezTo>
                      <a:pt x="249" y="1710"/>
                      <a:pt x="281" y="1700"/>
                      <a:pt x="305" y="1677"/>
                    </a:cubicBezTo>
                    <a:cubicBezTo>
                      <a:pt x="444" y="1548"/>
                      <a:pt x="565" y="1495"/>
                      <a:pt x="670" y="1495"/>
                    </a:cubicBezTo>
                    <a:cubicBezTo>
                      <a:pt x="864" y="1495"/>
                      <a:pt x="1007" y="1673"/>
                      <a:pt x="1125" y="1890"/>
                    </a:cubicBezTo>
                    <a:cubicBezTo>
                      <a:pt x="1219" y="2077"/>
                      <a:pt x="1329" y="2152"/>
                      <a:pt x="1454" y="2152"/>
                    </a:cubicBezTo>
                    <a:cubicBezTo>
                      <a:pt x="1573" y="2152"/>
                      <a:pt x="1707" y="2084"/>
                      <a:pt x="1855" y="1981"/>
                    </a:cubicBezTo>
                    <a:cubicBezTo>
                      <a:pt x="2057" y="1854"/>
                      <a:pt x="2234" y="1791"/>
                      <a:pt x="2403" y="1791"/>
                    </a:cubicBezTo>
                    <a:cubicBezTo>
                      <a:pt x="2641" y="1791"/>
                      <a:pt x="2865" y="1915"/>
                      <a:pt x="3131" y="2163"/>
                    </a:cubicBezTo>
                    <a:cubicBezTo>
                      <a:pt x="3184" y="2216"/>
                      <a:pt x="3268" y="2249"/>
                      <a:pt x="3347" y="2249"/>
                    </a:cubicBezTo>
                    <a:cubicBezTo>
                      <a:pt x="3404" y="2249"/>
                      <a:pt x="3458" y="2232"/>
                      <a:pt x="3496" y="2193"/>
                    </a:cubicBezTo>
                    <a:cubicBezTo>
                      <a:pt x="3375" y="1920"/>
                      <a:pt x="3648" y="1707"/>
                      <a:pt x="3587" y="1403"/>
                    </a:cubicBezTo>
                    <a:cubicBezTo>
                      <a:pt x="3538" y="1376"/>
                      <a:pt x="3493" y="1365"/>
                      <a:pt x="3450" y="1365"/>
                    </a:cubicBezTo>
                    <a:cubicBezTo>
                      <a:pt x="3258" y="1365"/>
                      <a:pt x="3123" y="1588"/>
                      <a:pt x="2938" y="1588"/>
                    </a:cubicBezTo>
                    <a:cubicBezTo>
                      <a:pt x="2886" y="1588"/>
                      <a:pt x="2829" y="1570"/>
                      <a:pt x="2767" y="1525"/>
                    </a:cubicBezTo>
                    <a:cubicBezTo>
                      <a:pt x="2463" y="1312"/>
                      <a:pt x="2706" y="947"/>
                      <a:pt x="2615" y="704"/>
                    </a:cubicBezTo>
                    <a:cubicBezTo>
                      <a:pt x="2584" y="696"/>
                      <a:pt x="2552" y="693"/>
                      <a:pt x="2519" y="693"/>
                    </a:cubicBezTo>
                    <a:cubicBezTo>
                      <a:pt x="2421" y="693"/>
                      <a:pt x="2318" y="727"/>
                      <a:pt x="2250" y="795"/>
                    </a:cubicBezTo>
                    <a:cubicBezTo>
                      <a:pt x="2186" y="838"/>
                      <a:pt x="2123" y="895"/>
                      <a:pt x="2039" y="895"/>
                    </a:cubicBezTo>
                    <a:cubicBezTo>
                      <a:pt x="2002" y="895"/>
                      <a:pt x="1962" y="884"/>
                      <a:pt x="1916" y="856"/>
                    </a:cubicBezTo>
                    <a:cubicBezTo>
                      <a:pt x="1733" y="704"/>
                      <a:pt x="2007" y="552"/>
                      <a:pt x="1916" y="370"/>
                    </a:cubicBezTo>
                    <a:cubicBezTo>
                      <a:pt x="1824" y="218"/>
                      <a:pt x="1794" y="35"/>
                      <a:pt x="1581" y="5"/>
                    </a:cubicBezTo>
                    <a:cubicBezTo>
                      <a:pt x="1562" y="2"/>
                      <a:pt x="1542" y="0"/>
                      <a:pt x="152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9" name="Google Shape;5336;p49"/>
              <p:cNvSpPr/>
              <p:nvPr/>
            </p:nvSpPr>
            <p:spPr>
              <a:xfrm>
                <a:off x="931865" y="516103"/>
                <a:ext cx="28" cy="34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22" extrusionOk="0">
                    <a:moveTo>
                      <a:pt x="0" y="122"/>
                    </a:moveTo>
                    <a:lnTo>
                      <a:pt x="0" y="122"/>
                    </a:lnTo>
                    <a:lnTo>
                      <a:pt x="0" y="0"/>
                    </a:lnTo>
                    <a:cubicBezTo>
                      <a:pt x="0" y="31"/>
                      <a:pt x="0" y="61"/>
                      <a:pt x="0" y="122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0" name="Google Shape;5337;p49"/>
              <p:cNvSpPr/>
              <p:nvPr/>
            </p:nvSpPr>
            <p:spPr>
              <a:xfrm>
                <a:off x="875196" y="490057"/>
                <a:ext cx="124526" cy="66218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2344" extrusionOk="0">
                    <a:moveTo>
                      <a:pt x="992" y="0"/>
                    </a:moveTo>
                    <a:cubicBezTo>
                      <a:pt x="677" y="0"/>
                      <a:pt x="419" y="166"/>
                      <a:pt x="91" y="527"/>
                    </a:cubicBezTo>
                    <a:cubicBezTo>
                      <a:pt x="31" y="588"/>
                      <a:pt x="0" y="679"/>
                      <a:pt x="0" y="770"/>
                    </a:cubicBezTo>
                    <a:cubicBezTo>
                      <a:pt x="20" y="851"/>
                      <a:pt x="95" y="905"/>
                      <a:pt x="178" y="905"/>
                    </a:cubicBezTo>
                    <a:cubicBezTo>
                      <a:pt x="220" y="905"/>
                      <a:pt x="264" y="892"/>
                      <a:pt x="304" y="862"/>
                    </a:cubicBezTo>
                    <a:cubicBezTo>
                      <a:pt x="470" y="751"/>
                      <a:pt x="662" y="697"/>
                      <a:pt x="853" y="697"/>
                    </a:cubicBezTo>
                    <a:cubicBezTo>
                      <a:pt x="1081" y="697"/>
                      <a:pt x="1308" y="774"/>
                      <a:pt x="1490" y="922"/>
                    </a:cubicBezTo>
                    <a:cubicBezTo>
                      <a:pt x="1611" y="922"/>
                      <a:pt x="1773" y="693"/>
                      <a:pt x="1886" y="693"/>
                    </a:cubicBezTo>
                    <a:cubicBezTo>
                      <a:pt x="1942" y="693"/>
                      <a:pt x="1986" y="750"/>
                      <a:pt x="2006" y="922"/>
                    </a:cubicBezTo>
                    <a:cubicBezTo>
                      <a:pt x="2006" y="831"/>
                      <a:pt x="2067" y="770"/>
                      <a:pt x="2158" y="770"/>
                    </a:cubicBezTo>
                    <a:cubicBezTo>
                      <a:pt x="2310" y="801"/>
                      <a:pt x="2401" y="983"/>
                      <a:pt x="2462" y="1166"/>
                    </a:cubicBezTo>
                    <a:cubicBezTo>
                      <a:pt x="2537" y="1314"/>
                      <a:pt x="2620" y="1364"/>
                      <a:pt x="2707" y="1364"/>
                    </a:cubicBezTo>
                    <a:cubicBezTo>
                      <a:pt x="2886" y="1364"/>
                      <a:pt x="3083" y="1154"/>
                      <a:pt x="3254" y="1154"/>
                    </a:cubicBezTo>
                    <a:cubicBezTo>
                      <a:pt x="3307" y="1154"/>
                      <a:pt x="3358" y="1174"/>
                      <a:pt x="3404" y="1226"/>
                    </a:cubicBezTo>
                    <a:cubicBezTo>
                      <a:pt x="3404" y="1409"/>
                      <a:pt x="3252" y="1469"/>
                      <a:pt x="3131" y="1561"/>
                    </a:cubicBezTo>
                    <a:cubicBezTo>
                      <a:pt x="2949" y="1713"/>
                      <a:pt x="2979" y="1834"/>
                      <a:pt x="3070" y="2017"/>
                    </a:cubicBezTo>
                    <a:cubicBezTo>
                      <a:pt x="3264" y="2230"/>
                      <a:pt x="3519" y="2344"/>
                      <a:pt x="3781" y="2344"/>
                    </a:cubicBezTo>
                    <a:cubicBezTo>
                      <a:pt x="3930" y="2344"/>
                      <a:pt x="4082" y="2307"/>
                      <a:pt x="4225" y="2229"/>
                    </a:cubicBezTo>
                    <a:cubicBezTo>
                      <a:pt x="4316" y="2169"/>
                      <a:pt x="4408" y="2077"/>
                      <a:pt x="4347" y="1956"/>
                    </a:cubicBezTo>
                    <a:cubicBezTo>
                      <a:pt x="4305" y="1851"/>
                      <a:pt x="4248" y="1818"/>
                      <a:pt x="4177" y="1818"/>
                    </a:cubicBezTo>
                    <a:cubicBezTo>
                      <a:pt x="4145" y="1818"/>
                      <a:pt x="4111" y="1825"/>
                      <a:pt x="4073" y="1834"/>
                    </a:cubicBezTo>
                    <a:cubicBezTo>
                      <a:pt x="3951" y="1883"/>
                      <a:pt x="3848" y="2011"/>
                      <a:pt x="3669" y="2011"/>
                    </a:cubicBezTo>
                    <a:cubicBezTo>
                      <a:pt x="3626" y="2011"/>
                      <a:pt x="3579" y="2004"/>
                      <a:pt x="3526" y="1986"/>
                    </a:cubicBezTo>
                    <a:cubicBezTo>
                      <a:pt x="3587" y="1682"/>
                      <a:pt x="3800" y="1287"/>
                      <a:pt x="3708" y="1044"/>
                    </a:cubicBezTo>
                    <a:cubicBezTo>
                      <a:pt x="3587" y="801"/>
                      <a:pt x="3070" y="892"/>
                      <a:pt x="2797" y="770"/>
                    </a:cubicBezTo>
                    <a:cubicBezTo>
                      <a:pt x="2523" y="618"/>
                      <a:pt x="2280" y="466"/>
                      <a:pt x="2006" y="345"/>
                    </a:cubicBezTo>
                    <a:cubicBezTo>
                      <a:pt x="1573" y="121"/>
                      <a:pt x="1261" y="0"/>
                      <a:pt x="99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1" name="Google Shape;5338;p49"/>
              <p:cNvSpPr/>
              <p:nvPr/>
            </p:nvSpPr>
            <p:spPr>
              <a:xfrm>
                <a:off x="391760" y="747948"/>
                <a:ext cx="24916" cy="42347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499" extrusionOk="0">
                    <a:moveTo>
                      <a:pt x="0" y="0"/>
                    </a:moveTo>
                    <a:lnTo>
                      <a:pt x="0" y="1064"/>
                    </a:lnTo>
                    <a:cubicBezTo>
                      <a:pt x="110" y="1256"/>
                      <a:pt x="195" y="1498"/>
                      <a:pt x="368" y="1498"/>
                    </a:cubicBezTo>
                    <a:cubicBezTo>
                      <a:pt x="386" y="1498"/>
                      <a:pt x="405" y="1495"/>
                      <a:pt x="426" y="1490"/>
                    </a:cubicBezTo>
                    <a:cubicBezTo>
                      <a:pt x="882" y="1338"/>
                      <a:pt x="365" y="1064"/>
                      <a:pt x="396" y="851"/>
                    </a:cubicBezTo>
                    <a:cubicBezTo>
                      <a:pt x="396" y="760"/>
                      <a:pt x="456" y="699"/>
                      <a:pt x="487" y="608"/>
                    </a:cubicBezTo>
                    <a:cubicBezTo>
                      <a:pt x="548" y="365"/>
                      <a:pt x="396" y="122"/>
                      <a:pt x="152" y="31"/>
                    </a:cubicBezTo>
                    <a:cubicBezTo>
                      <a:pt x="92" y="31"/>
                      <a:pt x="31" y="0"/>
                      <a:pt x="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2" name="Google Shape;5339;p49"/>
              <p:cNvSpPr/>
              <p:nvPr/>
            </p:nvSpPr>
            <p:spPr>
              <a:xfrm>
                <a:off x="864038" y="591671"/>
                <a:ext cx="80739" cy="77320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737" extrusionOk="0">
                    <a:moveTo>
                      <a:pt x="2857" y="0"/>
                    </a:moveTo>
                    <a:cubicBezTo>
                      <a:pt x="2189" y="243"/>
                      <a:pt x="2219" y="243"/>
                      <a:pt x="2310" y="730"/>
                    </a:cubicBezTo>
                    <a:cubicBezTo>
                      <a:pt x="2444" y="1397"/>
                      <a:pt x="2178" y="1948"/>
                      <a:pt x="1493" y="1948"/>
                    </a:cubicBezTo>
                    <a:cubicBezTo>
                      <a:pt x="1399" y="1948"/>
                      <a:pt x="1296" y="1937"/>
                      <a:pt x="1185" y="1915"/>
                    </a:cubicBezTo>
                    <a:cubicBezTo>
                      <a:pt x="912" y="1854"/>
                      <a:pt x="851" y="1702"/>
                      <a:pt x="699" y="1581"/>
                    </a:cubicBezTo>
                    <a:cubicBezTo>
                      <a:pt x="618" y="1517"/>
                      <a:pt x="542" y="1492"/>
                      <a:pt x="473" y="1492"/>
                    </a:cubicBezTo>
                    <a:cubicBezTo>
                      <a:pt x="310" y="1492"/>
                      <a:pt x="186" y="1635"/>
                      <a:pt x="122" y="1763"/>
                    </a:cubicBezTo>
                    <a:cubicBezTo>
                      <a:pt x="0" y="1915"/>
                      <a:pt x="152" y="2037"/>
                      <a:pt x="365" y="2037"/>
                    </a:cubicBezTo>
                    <a:cubicBezTo>
                      <a:pt x="821" y="2067"/>
                      <a:pt x="730" y="2736"/>
                      <a:pt x="1185" y="2736"/>
                    </a:cubicBezTo>
                    <a:cubicBezTo>
                      <a:pt x="1194" y="2737"/>
                      <a:pt x="1203" y="2737"/>
                      <a:pt x="1212" y="2737"/>
                    </a:cubicBezTo>
                    <a:cubicBezTo>
                      <a:pt x="1500" y="2737"/>
                      <a:pt x="1676" y="2344"/>
                      <a:pt x="1980" y="2344"/>
                    </a:cubicBezTo>
                    <a:cubicBezTo>
                      <a:pt x="2044" y="2344"/>
                      <a:pt x="2112" y="2361"/>
                      <a:pt x="2189" y="2401"/>
                    </a:cubicBezTo>
                    <a:cubicBezTo>
                      <a:pt x="2234" y="2417"/>
                      <a:pt x="2280" y="2424"/>
                      <a:pt x="2321" y="2424"/>
                    </a:cubicBezTo>
                    <a:cubicBezTo>
                      <a:pt x="2363" y="2424"/>
                      <a:pt x="2401" y="2417"/>
                      <a:pt x="2432" y="2401"/>
                    </a:cubicBezTo>
                    <a:cubicBezTo>
                      <a:pt x="2584" y="2310"/>
                      <a:pt x="2857" y="2219"/>
                      <a:pt x="2766" y="2006"/>
                    </a:cubicBezTo>
                    <a:cubicBezTo>
                      <a:pt x="2371" y="1338"/>
                      <a:pt x="2827" y="730"/>
                      <a:pt x="285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3" name="Google Shape;5340;p49"/>
              <p:cNvSpPr/>
              <p:nvPr/>
            </p:nvSpPr>
            <p:spPr>
              <a:xfrm>
                <a:off x="1043536" y="254342"/>
                <a:ext cx="98734" cy="591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2093" extrusionOk="0">
                    <a:moveTo>
                      <a:pt x="2730" y="0"/>
                    </a:moveTo>
                    <a:cubicBezTo>
                      <a:pt x="2576" y="0"/>
                      <a:pt x="2422" y="39"/>
                      <a:pt x="2278" y="117"/>
                    </a:cubicBezTo>
                    <a:cubicBezTo>
                      <a:pt x="1883" y="360"/>
                      <a:pt x="1519" y="664"/>
                      <a:pt x="1154" y="938"/>
                    </a:cubicBezTo>
                    <a:cubicBezTo>
                      <a:pt x="1233" y="1097"/>
                      <a:pt x="1313" y="1350"/>
                      <a:pt x="1109" y="1350"/>
                    </a:cubicBezTo>
                    <a:cubicBezTo>
                      <a:pt x="1079" y="1350"/>
                      <a:pt x="1044" y="1345"/>
                      <a:pt x="1002" y="1333"/>
                    </a:cubicBezTo>
                    <a:cubicBezTo>
                      <a:pt x="759" y="1272"/>
                      <a:pt x="515" y="1212"/>
                      <a:pt x="242" y="1212"/>
                    </a:cubicBezTo>
                    <a:cubicBezTo>
                      <a:pt x="212" y="1205"/>
                      <a:pt x="188" y="1202"/>
                      <a:pt x="167" y="1202"/>
                    </a:cubicBezTo>
                    <a:cubicBezTo>
                      <a:pt x="1" y="1202"/>
                      <a:pt x="133" y="1407"/>
                      <a:pt x="242" y="1515"/>
                    </a:cubicBezTo>
                    <a:cubicBezTo>
                      <a:pt x="291" y="1491"/>
                      <a:pt x="380" y="1446"/>
                      <a:pt x="428" y="1446"/>
                    </a:cubicBezTo>
                    <a:cubicBezTo>
                      <a:pt x="440" y="1446"/>
                      <a:pt x="449" y="1449"/>
                      <a:pt x="455" y="1455"/>
                    </a:cubicBezTo>
                    <a:cubicBezTo>
                      <a:pt x="880" y="2093"/>
                      <a:pt x="1549" y="1880"/>
                      <a:pt x="2126" y="2063"/>
                    </a:cubicBezTo>
                    <a:cubicBezTo>
                      <a:pt x="2157" y="1667"/>
                      <a:pt x="1914" y="1515"/>
                      <a:pt x="1792" y="1303"/>
                    </a:cubicBezTo>
                    <a:cubicBezTo>
                      <a:pt x="1610" y="1090"/>
                      <a:pt x="1762" y="786"/>
                      <a:pt x="2035" y="786"/>
                    </a:cubicBezTo>
                    <a:cubicBezTo>
                      <a:pt x="2097" y="807"/>
                      <a:pt x="2158" y="815"/>
                      <a:pt x="2218" y="815"/>
                    </a:cubicBezTo>
                    <a:cubicBezTo>
                      <a:pt x="2480" y="815"/>
                      <a:pt x="2729" y="656"/>
                      <a:pt x="2976" y="656"/>
                    </a:cubicBezTo>
                    <a:cubicBezTo>
                      <a:pt x="3007" y="656"/>
                      <a:pt x="3038" y="659"/>
                      <a:pt x="3069" y="664"/>
                    </a:cubicBezTo>
                    <a:cubicBezTo>
                      <a:pt x="3160" y="680"/>
                      <a:pt x="3236" y="702"/>
                      <a:pt x="3300" y="702"/>
                    </a:cubicBezTo>
                    <a:cubicBezTo>
                      <a:pt x="3365" y="702"/>
                      <a:pt x="3418" y="680"/>
                      <a:pt x="3464" y="604"/>
                    </a:cubicBezTo>
                    <a:cubicBezTo>
                      <a:pt x="3494" y="452"/>
                      <a:pt x="3433" y="300"/>
                      <a:pt x="3312" y="208"/>
                    </a:cubicBezTo>
                    <a:cubicBezTo>
                      <a:pt x="3138" y="70"/>
                      <a:pt x="2935" y="0"/>
                      <a:pt x="273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4" name="Google Shape;5341;p49"/>
              <p:cNvSpPr/>
              <p:nvPr/>
            </p:nvSpPr>
            <p:spPr>
              <a:xfrm>
                <a:off x="626176" y="252477"/>
                <a:ext cx="63563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223" extrusionOk="0">
                    <a:moveTo>
                      <a:pt x="821" y="1"/>
                    </a:moveTo>
                    <a:cubicBezTo>
                      <a:pt x="892" y="37"/>
                      <a:pt x="953" y="51"/>
                      <a:pt x="1016" y="51"/>
                    </a:cubicBezTo>
                    <a:cubicBezTo>
                      <a:pt x="1060" y="51"/>
                      <a:pt x="1105" y="44"/>
                      <a:pt x="1155" y="31"/>
                    </a:cubicBezTo>
                    <a:lnTo>
                      <a:pt x="1155" y="214"/>
                    </a:lnTo>
                    <a:lnTo>
                      <a:pt x="0" y="974"/>
                    </a:lnTo>
                    <a:cubicBezTo>
                      <a:pt x="68" y="1158"/>
                      <a:pt x="153" y="1222"/>
                      <a:pt x="257" y="1222"/>
                    </a:cubicBezTo>
                    <a:cubicBezTo>
                      <a:pt x="342" y="1222"/>
                      <a:pt x="439" y="1180"/>
                      <a:pt x="548" y="1126"/>
                    </a:cubicBezTo>
                    <a:cubicBezTo>
                      <a:pt x="868" y="929"/>
                      <a:pt x="1108" y="612"/>
                      <a:pt x="1479" y="612"/>
                    </a:cubicBezTo>
                    <a:cubicBezTo>
                      <a:pt x="1565" y="612"/>
                      <a:pt x="1659" y="629"/>
                      <a:pt x="1763" y="670"/>
                    </a:cubicBezTo>
                    <a:cubicBezTo>
                      <a:pt x="1770" y="672"/>
                      <a:pt x="1778" y="673"/>
                      <a:pt x="1787" y="673"/>
                    </a:cubicBezTo>
                    <a:cubicBezTo>
                      <a:pt x="1895" y="673"/>
                      <a:pt x="2128" y="513"/>
                      <a:pt x="2128" y="457"/>
                    </a:cubicBezTo>
                    <a:cubicBezTo>
                      <a:pt x="2098" y="274"/>
                      <a:pt x="2159" y="122"/>
                      <a:pt x="225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5" name="Google Shape;5342;p49"/>
              <p:cNvSpPr/>
              <p:nvPr/>
            </p:nvSpPr>
            <p:spPr>
              <a:xfrm>
                <a:off x="855450" y="260217"/>
                <a:ext cx="72998" cy="70427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2493" extrusionOk="0">
                    <a:moveTo>
                      <a:pt x="2249" y="0"/>
                    </a:moveTo>
                    <a:lnTo>
                      <a:pt x="2249" y="0"/>
                    </a:lnTo>
                    <a:cubicBezTo>
                      <a:pt x="2052" y="66"/>
                      <a:pt x="1840" y="258"/>
                      <a:pt x="1611" y="258"/>
                    </a:cubicBezTo>
                    <a:cubicBezTo>
                      <a:pt x="1522" y="258"/>
                      <a:pt x="1431" y="229"/>
                      <a:pt x="1337" y="152"/>
                    </a:cubicBezTo>
                    <a:cubicBezTo>
                      <a:pt x="1329" y="148"/>
                      <a:pt x="1321" y="147"/>
                      <a:pt x="1312" y="147"/>
                    </a:cubicBezTo>
                    <a:cubicBezTo>
                      <a:pt x="1254" y="147"/>
                      <a:pt x="1185" y="229"/>
                      <a:pt x="1185" y="335"/>
                    </a:cubicBezTo>
                    <a:cubicBezTo>
                      <a:pt x="1185" y="426"/>
                      <a:pt x="1246" y="487"/>
                      <a:pt x="1337" y="517"/>
                    </a:cubicBezTo>
                    <a:cubicBezTo>
                      <a:pt x="1354" y="521"/>
                      <a:pt x="1372" y="523"/>
                      <a:pt x="1391" y="523"/>
                    </a:cubicBezTo>
                    <a:cubicBezTo>
                      <a:pt x="1421" y="523"/>
                      <a:pt x="1452" y="519"/>
                      <a:pt x="1483" y="519"/>
                    </a:cubicBezTo>
                    <a:cubicBezTo>
                      <a:pt x="1571" y="519"/>
                      <a:pt x="1652" y="547"/>
                      <a:pt x="1672" y="760"/>
                    </a:cubicBezTo>
                    <a:lnTo>
                      <a:pt x="851" y="1307"/>
                    </a:lnTo>
                    <a:cubicBezTo>
                      <a:pt x="608" y="1490"/>
                      <a:pt x="365" y="1642"/>
                      <a:pt x="152" y="1824"/>
                    </a:cubicBezTo>
                    <a:cubicBezTo>
                      <a:pt x="0" y="1946"/>
                      <a:pt x="30" y="2098"/>
                      <a:pt x="152" y="2219"/>
                    </a:cubicBezTo>
                    <a:cubicBezTo>
                      <a:pt x="243" y="2341"/>
                      <a:pt x="274" y="2493"/>
                      <a:pt x="456" y="2493"/>
                    </a:cubicBezTo>
                    <a:cubicBezTo>
                      <a:pt x="669" y="2493"/>
                      <a:pt x="578" y="2311"/>
                      <a:pt x="638" y="2189"/>
                    </a:cubicBezTo>
                    <a:cubicBezTo>
                      <a:pt x="717" y="1823"/>
                      <a:pt x="1042" y="1592"/>
                      <a:pt x="1402" y="1592"/>
                    </a:cubicBezTo>
                    <a:cubicBezTo>
                      <a:pt x="1461" y="1592"/>
                      <a:pt x="1521" y="1599"/>
                      <a:pt x="1581" y="1611"/>
                    </a:cubicBezTo>
                    <a:cubicBezTo>
                      <a:pt x="1630" y="1624"/>
                      <a:pt x="1685" y="1636"/>
                      <a:pt x="1732" y="1636"/>
                    </a:cubicBezTo>
                    <a:cubicBezTo>
                      <a:pt x="1801" y="1636"/>
                      <a:pt x="1854" y="1610"/>
                      <a:pt x="1854" y="1520"/>
                    </a:cubicBezTo>
                    <a:cubicBezTo>
                      <a:pt x="1854" y="1004"/>
                      <a:pt x="2584" y="700"/>
                      <a:pt x="2249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6" name="Google Shape;5343;p49"/>
              <p:cNvSpPr/>
              <p:nvPr/>
            </p:nvSpPr>
            <p:spPr>
              <a:xfrm>
                <a:off x="429530" y="815097"/>
                <a:ext cx="48985" cy="62517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2213" extrusionOk="0">
                    <a:moveTo>
                      <a:pt x="885" y="735"/>
                    </a:moveTo>
                    <a:cubicBezTo>
                      <a:pt x="930" y="735"/>
                      <a:pt x="971" y="766"/>
                      <a:pt x="1004" y="815"/>
                    </a:cubicBezTo>
                    <a:cubicBezTo>
                      <a:pt x="1065" y="845"/>
                      <a:pt x="1065" y="967"/>
                      <a:pt x="1004" y="1027"/>
                    </a:cubicBezTo>
                    <a:cubicBezTo>
                      <a:pt x="973" y="1058"/>
                      <a:pt x="928" y="1073"/>
                      <a:pt x="882" y="1073"/>
                    </a:cubicBezTo>
                    <a:cubicBezTo>
                      <a:pt x="837" y="1073"/>
                      <a:pt x="791" y="1058"/>
                      <a:pt x="761" y="1027"/>
                    </a:cubicBezTo>
                    <a:cubicBezTo>
                      <a:pt x="669" y="967"/>
                      <a:pt x="730" y="875"/>
                      <a:pt x="761" y="815"/>
                    </a:cubicBezTo>
                    <a:cubicBezTo>
                      <a:pt x="803" y="758"/>
                      <a:pt x="845" y="735"/>
                      <a:pt x="885" y="735"/>
                    </a:cubicBezTo>
                    <a:close/>
                    <a:moveTo>
                      <a:pt x="1187" y="0"/>
                    </a:moveTo>
                    <a:cubicBezTo>
                      <a:pt x="1000" y="0"/>
                      <a:pt x="785" y="110"/>
                      <a:pt x="548" y="328"/>
                    </a:cubicBezTo>
                    <a:cubicBezTo>
                      <a:pt x="518" y="359"/>
                      <a:pt x="487" y="389"/>
                      <a:pt x="426" y="420"/>
                    </a:cubicBezTo>
                    <a:cubicBezTo>
                      <a:pt x="1" y="572"/>
                      <a:pt x="1" y="572"/>
                      <a:pt x="214" y="967"/>
                    </a:cubicBezTo>
                    <a:cubicBezTo>
                      <a:pt x="335" y="1149"/>
                      <a:pt x="457" y="1301"/>
                      <a:pt x="335" y="1575"/>
                    </a:cubicBezTo>
                    <a:cubicBezTo>
                      <a:pt x="244" y="1818"/>
                      <a:pt x="487" y="2000"/>
                      <a:pt x="913" y="2213"/>
                    </a:cubicBezTo>
                    <a:cubicBezTo>
                      <a:pt x="700" y="1605"/>
                      <a:pt x="1065" y="1483"/>
                      <a:pt x="1338" y="1271"/>
                    </a:cubicBezTo>
                    <a:cubicBezTo>
                      <a:pt x="1673" y="997"/>
                      <a:pt x="1733" y="511"/>
                      <a:pt x="1521" y="146"/>
                    </a:cubicBezTo>
                    <a:cubicBezTo>
                      <a:pt x="1423" y="49"/>
                      <a:pt x="1311" y="0"/>
                      <a:pt x="118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7" name="Google Shape;5344;p49"/>
              <p:cNvSpPr/>
              <p:nvPr/>
            </p:nvSpPr>
            <p:spPr>
              <a:xfrm>
                <a:off x="1311399" y="422738"/>
                <a:ext cx="80739" cy="3757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1330" extrusionOk="0">
                    <a:moveTo>
                      <a:pt x="2326" y="0"/>
                    </a:moveTo>
                    <a:cubicBezTo>
                      <a:pt x="2030" y="0"/>
                      <a:pt x="1742" y="180"/>
                      <a:pt x="1458" y="180"/>
                    </a:cubicBezTo>
                    <a:cubicBezTo>
                      <a:pt x="1367" y="180"/>
                      <a:pt x="1276" y="162"/>
                      <a:pt x="1186" y="114"/>
                    </a:cubicBezTo>
                    <a:cubicBezTo>
                      <a:pt x="1070" y="63"/>
                      <a:pt x="967" y="42"/>
                      <a:pt x="872" y="42"/>
                    </a:cubicBezTo>
                    <a:cubicBezTo>
                      <a:pt x="566" y="42"/>
                      <a:pt x="346" y="263"/>
                      <a:pt x="91" y="448"/>
                    </a:cubicBezTo>
                    <a:cubicBezTo>
                      <a:pt x="31" y="479"/>
                      <a:pt x="0" y="570"/>
                      <a:pt x="31" y="661"/>
                    </a:cubicBezTo>
                    <a:cubicBezTo>
                      <a:pt x="84" y="732"/>
                      <a:pt x="137" y="762"/>
                      <a:pt x="197" y="762"/>
                    </a:cubicBezTo>
                    <a:cubicBezTo>
                      <a:pt x="239" y="762"/>
                      <a:pt x="284" y="747"/>
                      <a:pt x="335" y="722"/>
                    </a:cubicBezTo>
                    <a:cubicBezTo>
                      <a:pt x="426" y="661"/>
                      <a:pt x="517" y="570"/>
                      <a:pt x="638" y="539"/>
                    </a:cubicBezTo>
                    <a:cubicBezTo>
                      <a:pt x="746" y="475"/>
                      <a:pt x="853" y="320"/>
                      <a:pt x="982" y="320"/>
                    </a:cubicBezTo>
                    <a:cubicBezTo>
                      <a:pt x="1036" y="320"/>
                      <a:pt x="1093" y="346"/>
                      <a:pt x="1155" y="418"/>
                    </a:cubicBezTo>
                    <a:cubicBezTo>
                      <a:pt x="1307" y="539"/>
                      <a:pt x="1459" y="691"/>
                      <a:pt x="1307" y="935"/>
                    </a:cubicBezTo>
                    <a:cubicBezTo>
                      <a:pt x="1246" y="1056"/>
                      <a:pt x="1277" y="1178"/>
                      <a:pt x="1459" y="1330"/>
                    </a:cubicBezTo>
                    <a:cubicBezTo>
                      <a:pt x="1976" y="1026"/>
                      <a:pt x="2432" y="722"/>
                      <a:pt x="2857" y="357"/>
                    </a:cubicBezTo>
                    <a:cubicBezTo>
                      <a:pt x="2797" y="114"/>
                      <a:pt x="2675" y="114"/>
                      <a:pt x="2584" y="53"/>
                    </a:cubicBezTo>
                    <a:cubicBezTo>
                      <a:pt x="2497" y="15"/>
                      <a:pt x="2411" y="0"/>
                      <a:pt x="2326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8" name="Google Shape;5345;p49"/>
              <p:cNvSpPr/>
              <p:nvPr/>
            </p:nvSpPr>
            <p:spPr>
              <a:xfrm>
                <a:off x="1118200" y="309598"/>
                <a:ext cx="45539" cy="558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977" extrusionOk="0">
                    <a:moveTo>
                      <a:pt x="785" y="605"/>
                    </a:moveTo>
                    <a:cubicBezTo>
                      <a:pt x="840" y="605"/>
                      <a:pt x="894" y="626"/>
                      <a:pt x="942" y="684"/>
                    </a:cubicBezTo>
                    <a:cubicBezTo>
                      <a:pt x="1094" y="806"/>
                      <a:pt x="1186" y="988"/>
                      <a:pt x="1246" y="1170"/>
                    </a:cubicBezTo>
                    <a:cubicBezTo>
                      <a:pt x="1178" y="1209"/>
                      <a:pt x="1113" y="1223"/>
                      <a:pt x="1050" y="1223"/>
                    </a:cubicBezTo>
                    <a:cubicBezTo>
                      <a:pt x="917" y="1223"/>
                      <a:pt x="793" y="1161"/>
                      <a:pt x="669" y="1140"/>
                    </a:cubicBezTo>
                    <a:cubicBezTo>
                      <a:pt x="625" y="1140"/>
                      <a:pt x="576" y="1148"/>
                      <a:pt x="530" y="1148"/>
                    </a:cubicBezTo>
                    <a:cubicBezTo>
                      <a:pt x="449" y="1148"/>
                      <a:pt x="373" y="1123"/>
                      <a:pt x="334" y="988"/>
                    </a:cubicBezTo>
                    <a:cubicBezTo>
                      <a:pt x="274" y="806"/>
                      <a:pt x="395" y="806"/>
                      <a:pt x="486" y="745"/>
                    </a:cubicBezTo>
                    <a:cubicBezTo>
                      <a:pt x="549" y="703"/>
                      <a:pt x="668" y="605"/>
                      <a:pt x="785" y="605"/>
                    </a:cubicBezTo>
                    <a:close/>
                    <a:moveTo>
                      <a:pt x="475" y="1"/>
                    </a:moveTo>
                    <a:cubicBezTo>
                      <a:pt x="379" y="1"/>
                      <a:pt x="281" y="15"/>
                      <a:pt x="183" y="46"/>
                    </a:cubicBezTo>
                    <a:cubicBezTo>
                      <a:pt x="243" y="319"/>
                      <a:pt x="183" y="593"/>
                      <a:pt x="61" y="836"/>
                    </a:cubicBezTo>
                    <a:cubicBezTo>
                      <a:pt x="0" y="1201"/>
                      <a:pt x="122" y="1535"/>
                      <a:pt x="365" y="1778"/>
                    </a:cubicBezTo>
                    <a:cubicBezTo>
                      <a:pt x="444" y="1897"/>
                      <a:pt x="536" y="1977"/>
                      <a:pt x="632" y="1977"/>
                    </a:cubicBezTo>
                    <a:cubicBezTo>
                      <a:pt x="684" y="1977"/>
                      <a:pt x="737" y="1953"/>
                      <a:pt x="790" y="1900"/>
                    </a:cubicBezTo>
                    <a:cubicBezTo>
                      <a:pt x="912" y="1718"/>
                      <a:pt x="1611" y="1748"/>
                      <a:pt x="1246" y="1201"/>
                    </a:cubicBezTo>
                    <a:cubicBezTo>
                      <a:pt x="1459" y="1049"/>
                      <a:pt x="1490" y="806"/>
                      <a:pt x="1368" y="593"/>
                    </a:cubicBezTo>
                    <a:cubicBezTo>
                      <a:pt x="1198" y="229"/>
                      <a:pt x="854" y="1"/>
                      <a:pt x="475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9" name="Google Shape;5346;p49"/>
              <p:cNvSpPr/>
              <p:nvPr/>
            </p:nvSpPr>
            <p:spPr>
              <a:xfrm>
                <a:off x="555749" y="519606"/>
                <a:ext cx="61868" cy="34860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234" extrusionOk="0">
                    <a:moveTo>
                      <a:pt x="992" y="1"/>
                    </a:moveTo>
                    <a:cubicBezTo>
                      <a:pt x="451" y="1"/>
                      <a:pt x="191" y="295"/>
                      <a:pt x="62" y="940"/>
                    </a:cubicBezTo>
                    <a:cubicBezTo>
                      <a:pt x="31" y="1062"/>
                      <a:pt x="1" y="1183"/>
                      <a:pt x="153" y="1214"/>
                    </a:cubicBezTo>
                    <a:cubicBezTo>
                      <a:pt x="180" y="1227"/>
                      <a:pt x="203" y="1233"/>
                      <a:pt x="225" y="1233"/>
                    </a:cubicBezTo>
                    <a:cubicBezTo>
                      <a:pt x="301" y="1233"/>
                      <a:pt x="349" y="1157"/>
                      <a:pt x="396" y="1062"/>
                    </a:cubicBezTo>
                    <a:cubicBezTo>
                      <a:pt x="518" y="748"/>
                      <a:pt x="580" y="614"/>
                      <a:pt x="708" y="614"/>
                    </a:cubicBezTo>
                    <a:cubicBezTo>
                      <a:pt x="803" y="614"/>
                      <a:pt x="935" y="689"/>
                      <a:pt x="1156" y="819"/>
                    </a:cubicBezTo>
                    <a:cubicBezTo>
                      <a:pt x="1217" y="864"/>
                      <a:pt x="1293" y="887"/>
                      <a:pt x="1365" y="887"/>
                    </a:cubicBezTo>
                    <a:cubicBezTo>
                      <a:pt x="1437" y="887"/>
                      <a:pt x="1506" y="864"/>
                      <a:pt x="1551" y="819"/>
                    </a:cubicBezTo>
                    <a:cubicBezTo>
                      <a:pt x="1764" y="667"/>
                      <a:pt x="2037" y="575"/>
                      <a:pt x="2189" y="211"/>
                    </a:cubicBezTo>
                    <a:lnTo>
                      <a:pt x="1308" y="28"/>
                    </a:lnTo>
                    <a:cubicBezTo>
                      <a:pt x="1193" y="10"/>
                      <a:pt x="1088" y="1"/>
                      <a:pt x="99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0" name="Google Shape;5347;p49"/>
              <p:cNvSpPr/>
              <p:nvPr/>
            </p:nvSpPr>
            <p:spPr>
              <a:xfrm>
                <a:off x="415800" y="729840"/>
                <a:ext cx="48957" cy="4446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574" extrusionOk="0">
                    <a:moveTo>
                      <a:pt x="1532" y="0"/>
                    </a:moveTo>
                    <a:cubicBezTo>
                      <a:pt x="1499" y="0"/>
                      <a:pt x="1464" y="10"/>
                      <a:pt x="1429" y="33"/>
                    </a:cubicBezTo>
                    <a:cubicBezTo>
                      <a:pt x="1277" y="94"/>
                      <a:pt x="1034" y="185"/>
                      <a:pt x="1064" y="368"/>
                    </a:cubicBezTo>
                    <a:cubicBezTo>
                      <a:pt x="1101" y="641"/>
                      <a:pt x="1028" y="696"/>
                      <a:pt x="905" y="696"/>
                    </a:cubicBezTo>
                    <a:cubicBezTo>
                      <a:pt x="822" y="696"/>
                      <a:pt x="718" y="672"/>
                      <a:pt x="608" y="672"/>
                    </a:cubicBezTo>
                    <a:cubicBezTo>
                      <a:pt x="183" y="672"/>
                      <a:pt x="0" y="1006"/>
                      <a:pt x="213" y="1310"/>
                    </a:cubicBezTo>
                    <a:cubicBezTo>
                      <a:pt x="409" y="1486"/>
                      <a:pt x="654" y="1574"/>
                      <a:pt x="902" y="1574"/>
                    </a:cubicBezTo>
                    <a:cubicBezTo>
                      <a:pt x="1039" y="1574"/>
                      <a:pt x="1177" y="1547"/>
                      <a:pt x="1307" y="1492"/>
                    </a:cubicBezTo>
                    <a:cubicBezTo>
                      <a:pt x="1459" y="1401"/>
                      <a:pt x="1611" y="1219"/>
                      <a:pt x="1459" y="1067"/>
                    </a:cubicBezTo>
                    <a:cubicBezTo>
                      <a:pt x="1155" y="672"/>
                      <a:pt x="1338" y="489"/>
                      <a:pt x="1642" y="307"/>
                    </a:cubicBezTo>
                    <a:cubicBezTo>
                      <a:pt x="1733" y="246"/>
                      <a:pt x="1733" y="124"/>
                      <a:pt x="1672" y="64"/>
                    </a:cubicBezTo>
                    <a:cubicBezTo>
                      <a:pt x="1635" y="26"/>
                      <a:pt x="1585" y="0"/>
                      <a:pt x="153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1" name="Google Shape;5348;p49"/>
              <p:cNvSpPr/>
              <p:nvPr/>
            </p:nvSpPr>
            <p:spPr>
              <a:xfrm>
                <a:off x="809940" y="772836"/>
                <a:ext cx="51528" cy="46019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1629" extrusionOk="0">
                    <a:moveTo>
                      <a:pt x="152" y="1"/>
                    </a:moveTo>
                    <a:cubicBezTo>
                      <a:pt x="426" y="426"/>
                      <a:pt x="0" y="761"/>
                      <a:pt x="304" y="1064"/>
                    </a:cubicBezTo>
                    <a:cubicBezTo>
                      <a:pt x="547" y="1277"/>
                      <a:pt x="790" y="1460"/>
                      <a:pt x="1064" y="1581"/>
                    </a:cubicBezTo>
                    <a:cubicBezTo>
                      <a:pt x="1128" y="1613"/>
                      <a:pt x="1196" y="1628"/>
                      <a:pt x="1264" y="1628"/>
                    </a:cubicBezTo>
                    <a:cubicBezTo>
                      <a:pt x="1454" y="1628"/>
                      <a:pt x="1643" y="1509"/>
                      <a:pt x="1733" y="1308"/>
                    </a:cubicBezTo>
                    <a:cubicBezTo>
                      <a:pt x="1824" y="1125"/>
                      <a:pt x="1641" y="973"/>
                      <a:pt x="1520" y="852"/>
                    </a:cubicBezTo>
                    <a:cubicBezTo>
                      <a:pt x="1456" y="788"/>
                      <a:pt x="1398" y="764"/>
                      <a:pt x="1344" y="764"/>
                    </a:cubicBezTo>
                    <a:cubicBezTo>
                      <a:pt x="1192" y="764"/>
                      <a:pt x="1069" y="951"/>
                      <a:pt x="912" y="973"/>
                    </a:cubicBezTo>
                    <a:cubicBezTo>
                      <a:pt x="851" y="973"/>
                      <a:pt x="790" y="973"/>
                      <a:pt x="699" y="943"/>
                    </a:cubicBezTo>
                    <a:cubicBezTo>
                      <a:pt x="790" y="578"/>
                      <a:pt x="882" y="183"/>
                      <a:pt x="15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2" name="Google Shape;5349;p49"/>
              <p:cNvSpPr/>
              <p:nvPr/>
            </p:nvSpPr>
            <p:spPr>
              <a:xfrm>
                <a:off x="742084" y="550031"/>
                <a:ext cx="50709" cy="4274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513" extrusionOk="0">
                    <a:moveTo>
                      <a:pt x="541" y="1"/>
                    </a:moveTo>
                    <a:cubicBezTo>
                      <a:pt x="477" y="1"/>
                      <a:pt x="408" y="24"/>
                      <a:pt x="335" y="76"/>
                    </a:cubicBezTo>
                    <a:cubicBezTo>
                      <a:pt x="183" y="167"/>
                      <a:pt x="1" y="289"/>
                      <a:pt x="62" y="502"/>
                    </a:cubicBezTo>
                    <a:cubicBezTo>
                      <a:pt x="118" y="699"/>
                      <a:pt x="200" y="870"/>
                      <a:pt x="430" y="870"/>
                    </a:cubicBezTo>
                    <a:cubicBezTo>
                      <a:pt x="448" y="870"/>
                      <a:pt x="467" y="868"/>
                      <a:pt x="487" y="866"/>
                    </a:cubicBezTo>
                    <a:cubicBezTo>
                      <a:pt x="512" y="865"/>
                      <a:pt x="534" y="864"/>
                      <a:pt x="555" y="864"/>
                    </a:cubicBezTo>
                    <a:cubicBezTo>
                      <a:pt x="899" y="864"/>
                      <a:pt x="786" y="1091"/>
                      <a:pt x="700" y="1292"/>
                    </a:cubicBezTo>
                    <a:cubicBezTo>
                      <a:pt x="670" y="1413"/>
                      <a:pt x="730" y="1474"/>
                      <a:pt x="822" y="1505"/>
                    </a:cubicBezTo>
                    <a:cubicBezTo>
                      <a:pt x="838" y="1510"/>
                      <a:pt x="856" y="1513"/>
                      <a:pt x="874" y="1513"/>
                    </a:cubicBezTo>
                    <a:cubicBezTo>
                      <a:pt x="953" y="1513"/>
                      <a:pt x="1034" y="1463"/>
                      <a:pt x="1034" y="1413"/>
                    </a:cubicBezTo>
                    <a:cubicBezTo>
                      <a:pt x="943" y="897"/>
                      <a:pt x="1399" y="805"/>
                      <a:pt x="1673" y="562"/>
                    </a:cubicBezTo>
                    <a:cubicBezTo>
                      <a:pt x="1764" y="502"/>
                      <a:pt x="1794" y="380"/>
                      <a:pt x="1764" y="289"/>
                    </a:cubicBezTo>
                    <a:cubicBezTo>
                      <a:pt x="1711" y="236"/>
                      <a:pt x="1637" y="203"/>
                      <a:pt x="1567" y="203"/>
                    </a:cubicBezTo>
                    <a:cubicBezTo>
                      <a:pt x="1516" y="203"/>
                      <a:pt x="1468" y="220"/>
                      <a:pt x="1429" y="258"/>
                    </a:cubicBezTo>
                    <a:cubicBezTo>
                      <a:pt x="1305" y="312"/>
                      <a:pt x="1191" y="396"/>
                      <a:pt x="1081" y="396"/>
                    </a:cubicBezTo>
                    <a:cubicBezTo>
                      <a:pt x="1003" y="396"/>
                      <a:pt x="928" y="354"/>
                      <a:pt x="852" y="228"/>
                    </a:cubicBezTo>
                    <a:cubicBezTo>
                      <a:pt x="772" y="88"/>
                      <a:pt x="665" y="1"/>
                      <a:pt x="54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3" name="Google Shape;5350;p49"/>
              <p:cNvSpPr/>
              <p:nvPr/>
            </p:nvSpPr>
            <p:spPr>
              <a:xfrm>
                <a:off x="1186875" y="253353"/>
                <a:ext cx="21498" cy="963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341" extrusionOk="0">
                    <a:moveTo>
                      <a:pt x="1" y="0"/>
                    </a:moveTo>
                    <a:cubicBezTo>
                      <a:pt x="1" y="31"/>
                      <a:pt x="1" y="91"/>
                      <a:pt x="1" y="152"/>
                    </a:cubicBezTo>
                    <a:cubicBezTo>
                      <a:pt x="27" y="258"/>
                      <a:pt x="99" y="341"/>
                      <a:pt x="198" y="341"/>
                    </a:cubicBezTo>
                    <a:cubicBezTo>
                      <a:pt x="213" y="341"/>
                      <a:pt x="228" y="339"/>
                      <a:pt x="244" y="335"/>
                    </a:cubicBezTo>
                    <a:cubicBezTo>
                      <a:pt x="426" y="213"/>
                      <a:pt x="609" y="122"/>
                      <a:pt x="76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4" name="Google Shape;5351;p49"/>
              <p:cNvSpPr/>
              <p:nvPr/>
            </p:nvSpPr>
            <p:spPr>
              <a:xfrm>
                <a:off x="855450" y="449405"/>
                <a:ext cx="60992" cy="3977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1408" extrusionOk="0">
                    <a:moveTo>
                      <a:pt x="1720" y="1"/>
                    </a:moveTo>
                    <a:cubicBezTo>
                      <a:pt x="1558" y="1"/>
                      <a:pt x="1576" y="196"/>
                      <a:pt x="1550" y="325"/>
                    </a:cubicBezTo>
                    <a:cubicBezTo>
                      <a:pt x="1550" y="452"/>
                      <a:pt x="1506" y="505"/>
                      <a:pt x="1428" y="505"/>
                    </a:cubicBezTo>
                    <a:cubicBezTo>
                      <a:pt x="1394" y="505"/>
                      <a:pt x="1353" y="495"/>
                      <a:pt x="1307" y="477"/>
                    </a:cubicBezTo>
                    <a:cubicBezTo>
                      <a:pt x="1237" y="439"/>
                      <a:pt x="1174" y="423"/>
                      <a:pt x="1116" y="423"/>
                    </a:cubicBezTo>
                    <a:cubicBezTo>
                      <a:pt x="895" y="423"/>
                      <a:pt x="746" y="648"/>
                      <a:pt x="578" y="720"/>
                    </a:cubicBezTo>
                    <a:lnTo>
                      <a:pt x="243" y="933"/>
                    </a:lnTo>
                    <a:cubicBezTo>
                      <a:pt x="122" y="1024"/>
                      <a:pt x="0" y="1146"/>
                      <a:pt x="61" y="1298"/>
                    </a:cubicBezTo>
                    <a:cubicBezTo>
                      <a:pt x="107" y="1379"/>
                      <a:pt x="163" y="1407"/>
                      <a:pt x="222" y="1407"/>
                    </a:cubicBezTo>
                    <a:cubicBezTo>
                      <a:pt x="318" y="1407"/>
                      <a:pt x="423" y="1335"/>
                      <a:pt x="517" y="1298"/>
                    </a:cubicBezTo>
                    <a:cubicBezTo>
                      <a:pt x="727" y="1166"/>
                      <a:pt x="892" y="1012"/>
                      <a:pt x="1168" y="1012"/>
                    </a:cubicBezTo>
                    <a:cubicBezTo>
                      <a:pt x="1212" y="1012"/>
                      <a:pt x="1258" y="1016"/>
                      <a:pt x="1307" y="1024"/>
                    </a:cubicBezTo>
                    <a:cubicBezTo>
                      <a:pt x="1319" y="1027"/>
                      <a:pt x="1331" y="1028"/>
                      <a:pt x="1342" y="1028"/>
                    </a:cubicBezTo>
                    <a:cubicBezTo>
                      <a:pt x="1556" y="1028"/>
                      <a:pt x="1640" y="567"/>
                      <a:pt x="1949" y="567"/>
                    </a:cubicBezTo>
                    <a:cubicBezTo>
                      <a:pt x="1993" y="567"/>
                      <a:pt x="2042" y="576"/>
                      <a:pt x="2097" y="598"/>
                    </a:cubicBezTo>
                    <a:cubicBezTo>
                      <a:pt x="2097" y="538"/>
                      <a:pt x="2158" y="477"/>
                      <a:pt x="2128" y="416"/>
                    </a:cubicBezTo>
                    <a:cubicBezTo>
                      <a:pt x="2097" y="234"/>
                      <a:pt x="1976" y="82"/>
                      <a:pt x="1824" y="21"/>
                    </a:cubicBezTo>
                    <a:cubicBezTo>
                      <a:pt x="1783" y="7"/>
                      <a:pt x="1748" y="1"/>
                      <a:pt x="172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5" name="Google Shape;5352;p49"/>
              <p:cNvSpPr/>
              <p:nvPr/>
            </p:nvSpPr>
            <p:spPr>
              <a:xfrm>
                <a:off x="492216" y="623536"/>
                <a:ext cx="60822" cy="47997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1699" extrusionOk="0">
                    <a:moveTo>
                      <a:pt x="1674" y="0"/>
                    </a:moveTo>
                    <a:cubicBezTo>
                      <a:pt x="1602" y="0"/>
                      <a:pt x="1520" y="27"/>
                      <a:pt x="1429" y="88"/>
                    </a:cubicBezTo>
                    <a:cubicBezTo>
                      <a:pt x="1175" y="258"/>
                      <a:pt x="921" y="611"/>
                      <a:pt x="544" y="611"/>
                    </a:cubicBezTo>
                    <a:cubicBezTo>
                      <a:pt x="516" y="611"/>
                      <a:pt x="487" y="609"/>
                      <a:pt x="457" y="605"/>
                    </a:cubicBezTo>
                    <a:cubicBezTo>
                      <a:pt x="356" y="590"/>
                      <a:pt x="263" y="563"/>
                      <a:pt x="192" y="563"/>
                    </a:cubicBezTo>
                    <a:cubicBezTo>
                      <a:pt x="113" y="563"/>
                      <a:pt x="61" y="598"/>
                      <a:pt x="61" y="726"/>
                    </a:cubicBezTo>
                    <a:cubicBezTo>
                      <a:pt x="61" y="874"/>
                      <a:pt x="141" y="898"/>
                      <a:pt x="234" y="898"/>
                    </a:cubicBezTo>
                    <a:cubicBezTo>
                      <a:pt x="277" y="898"/>
                      <a:pt x="323" y="893"/>
                      <a:pt x="365" y="893"/>
                    </a:cubicBezTo>
                    <a:cubicBezTo>
                      <a:pt x="400" y="893"/>
                      <a:pt x="431" y="896"/>
                      <a:pt x="457" y="909"/>
                    </a:cubicBezTo>
                    <a:cubicBezTo>
                      <a:pt x="517" y="939"/>
                      <a:pt x="548" y="969"/>
                      <a:pt x="578" y="1000"/>
                    </a:cubicBezTo>
                    <a:cubicBezTo>
                      <a:pt x="609" y="1304"/>
                      <a:pt x="1" y="1304"/>
                      <a:pt x="244" y="1699"/>
                    </a:cubicBezTo>
                    <a:cubicBezTo>
                      <a:pt x="548" y="1669"/>
                      <a:pt x="761" y="1577"/>
                      <a:pt x="821" y="1273"/>
                    </a:cubicBezTo>
                    <a:cubicBezTo>
                      <a:pt x="873" y="886"/>
                      <a:pt x="1210" y="608"/>
                      <a:pt x="1571" y="608"/>
                    </a:cubicBezTo>
                    <a:cubicBezTo>
                      <a:pt x="1635" y="608"/>
                      <a:pt x="1700" y="617"/>
                      <a:pt x="1764" y="635"/>
                    </a:cubicBezTo>
                    <a:cubicBezTo>
                      <a:pt x="1797" y="638"/>
                      <a:pt x="1828" y="639"/>
                      <a:pt x="1856" y="639"/>
                    </a:cubicBezTo>
                    <a:cubicBezTo>
                      <a:pt x="2153" y="639"/>
                      <a:pt x="2118" y="493"/>
                      <a:pt x="2007" y="270"/>
                    </a:cubicBezTo>
                    <a:cubicBezTo>
                      <a:pt x="1926" y="108"/>
                      <a:pt x="1818" y="0"/>
                      <a:pt x="167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6" name="Google Shape;5353;p49"/>
              <p:cNvSpPr/>
              <p:nvPr/>
            </p:nvSpPr>
            <p:spPr>
              <a:xfrm>
                <a:off x="463881" y="1004709"/>
                <a:ext cx="32657" cy="4133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463" extrusionOk="0">
                    <a:moveTo>
                      <a:pt x="197" y="1"/>
                    </a:moveTo>
                    <a:cubicBezTo>
                      <a:pt x="135" y="1"/>
                      <a:pt x="70" y="17"/>
                      <a:pt x="1" y="60"/>
                    </a:cubicBezTo>
                    <a:cubicBezTo>
                      <a:pt x="1" y="486"/>
                      <a:pt x="548" y="699"/>
                      <a:pt x="396" y="1124"/>
                    </a:cubicBezTo>
                    <a:cubicBezTo>
                      <a:pt x="335" y="1276"/>
                      <a:pt x="274" y="1428"/>
                      <a:pt x="487" y="1458"/>
                    </a:cubicBezTo>
                    <a:cubicBezTo>
                      <a:pt x="505" y="1461"/>
                      <a:pt x="523" y="1462"/>
                      <a:pt x="538" y="1462"/>
                    </a:cubicBezTo>
                    <a:cubicBezTo>
                      <a:pt x="705" y="1462"/>
                      <a:pt x="727" y="1324"/>
                      <a:pt x="700" y="1185"/>
                    </a:cubicBezTo>
                    <a:cubicBezTo>
                      <a:pt x="639" y="1002"/>
                      <a:pt x="791" y="942"/>
                      <a:pt x="882" y="820"/>
                    </a:cubicBezTo>
                    <a:cubicBezTo>
                      <a:pt x="1156" y="455"/>
                      <a:pt x="1064" y="151"/>
                      <a:pt x="639" y="121"/>
                    </a:cubicBezTo>
                    <a:cubicBezTo>
                      <a:pt x="487" y="99"/>
                      <a:pt x="351" y="1"/>
                      <a:pt x="19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7" name="Google Shape;5354;p49"/>
              <p:cNvSpPr/>
              <p:nvPr/>
            </p:nvSpPr>
            <p:spPr>
              <a:xfrm>
                <a:off x="687138" y="473757"/>
                <a:ext cx="51556" cy="23928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47" extrusionOk="0">
                    <a:moveTo>
                      <a:pt x="606" y="0"/>
                    </a:moveTo>
                    <a:cubicBezTo>
                      <a:pt x="557" y="0"/>
                      <a:pt x="507" y="3"/>
                      <a:pt x="456" y="10"/>
                    </a:cubicBezTo>
                    <a:cubicBezTo>
                      <a:pt x="274" y="71"/>
                      <a:pt x="1" y="192"/>
                      <a:pt x="152" y="527"/>
                    </a:cubicBezTo>
                    <a:cubicBezTo>
                      <a:pt x="246" y="733"/>
                      <a:pt x="340" y="846"/>
                      <a:pt x="469" y="846"/>
                    </a:cubicBezTo>
                    <a:cubicBezTo>
                      <a:pt x="550" y="846"/>
                      <a:pt x="644" y="802"/>
                      <a:pt x="760" y="709"/>
                    </a:cubicBezTo>
                    <a:cubicBezTo>
                      <a:pt x="938" y="598"/>
                      <a:pt x="1116" y="405"/>
                      <a:pt x="1342" y="405"/>
                    </a:cubicBezTo>
                    <a:cubicBezTo>
                      <a:pt x="1425" y="405"/>
                      <a:pt x="1514" y="431"/>
                      <a:pt x="1611" y="496"/>
                    </a:cubicBezTo>
                    <a:cubicBezTo>
                      <a:pt x="1631" y="506"/>
                      <a:pt x="1649" y="510"/>
                      <a:pt x="1666" y="510"/>
                    </a:cubicBezTo>
                    <a:cubicBezTo>
                      <a:pt x="1759" y="510"/>
                      <a:pt x="1824" y="386"/>
                      <a:pt x="1824" y="284"/>
                    </a:cubicBezTo>
                    <a:cubicBezTo>
                      <a:pt x="1824" y="253"/>
                      <a:pt x="1794" y="223"/>
                      <a:pt x="1794" y="223"/>
                    </a:cubicBezTo>
                    <a:cubicBezTo>
                      <a:pt x="1388" y="196"/>
                      <a:pt x="1007" y="0"/>
                      <a:pt x="606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8" name="Google Shape;5355;p49"/>
              <p:cNvSpPr/>
              <p:nvPr/>
            </p:nvSpPr>
            <p:spPr>
              <a:xfrm>
                <a:off x="449276" y="611276"/>
                <a:ext cx="31725" cy="41189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458" extrusionOk="0">
                    <a:moveTo>
                      <a:pt x="535" y="0"/>
                    </a:moveTo>
                    <a:cubicBezTo>
                      <a:pt x="384" y="0"/>
                      <a:pt x="251" y="91"/>
                      <a:pt x="183" y="248"/>
                    </a:cubicBezTo>
                    <a:cubicBezTo>
                      <a:pt x="62" y="431"/>
                      <a:pt x="1" y="644"/>
                      <a:pt x="1" y="887"/>
                    </a:cubicBezTo>
                    <a:cubicBezTo>
                      <a:pt x="31" y="1403"/>
                      <a:pt x="518" y="1312"/>
                      <a:pt x="822" y="1434"/>
                    </a:cubicBezTo>
                    <a:cubicBezTo>
                      <a:pt x="854" y="1450"/>
                      <a:pt x="887" y="1458"/>
                      <a:pt x="918" y="1458"/>
                    </a:cubicBezTo>
                    <a:cubicBezTo>
                      <a:pt x="1002" y="1458"/>
                      <a:pt x="1073" y="1401"/>
                      <a:pt x="1095" y="1312"/>
                    </a:cubicBezTo>
                    <a:cubicBezTo>
                      <a:pt x="1122" y="1204"/>
                      <a:pt x="1052" y="1095"/>
                      <a:pt x="950" y="1095"/>
                    </a:cubicBezTo>
                    <a:cubicBezTo>
                      <a:pt x="938" y="1095"/>
                      <a:pt x="926" y="1096"/>
                      <a:pt x="913" y="1100"/>
                    </a:cubicBezTo>
                    <a:cubicBezTo>
                      <a:pt x="856" y="1110"/>
                      <a:pt x="810" y="1115"/>
                      <a:pt x="773" y="1115"/>
                    </a:cubicBezTo>
                    <a:cubicBezTo>
                      <a:pt x="589" y="1115"/>
                      <a:pt x="614" y="992"/>
                      <a:pt x="639" y="765"/>
                    </a:cubicBezTo>
                    <a:cubicBezTo>
                      <a:pt x="670" y="492"/>
                      <a:pt x="822" y="279"/>
                      <a:pt x="700" y="36"/>
                    </a:cubicBezTo>
                    <a:cubicBezTo>
                      <a:pt x="644" y="12"/>
                      <a:pt x="589" y="0"/>
                      <a:pt x="53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9" name="Google Shape;5356;p49"/>
              <p:cNvSpPr/>
              <p:nvPr/>
            </p:nvSpPr>
            <p:spPr>
              <a:xfrm>
                <a:off x="694879" y="262788"/>
                <a:ext cx="37798" cy="32374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146" extrusionOk="0">
                    <a:moveTo>
                      <a:pt x="1337" y="1"/>
                    </a:moveTo>
                    <a:lnTo>
                      <a:pt x="1337" y="1"/>
                    </a:lnTo>
                    <a:cubicBezTo>
                      <a:pt x="882" y="153"/>
                      <a:pt x="486" y="365"/>
                      <a:pt x="152" y="669"/>
                    </a:cubicBezTo>
                    <a:cubicBezTo>
                      <a:pt x="30" y="730"/>
                      <a:pt x="0" y="852"/>
                      <a:pt x="91" y="973"/>
                    </a:cubicBezTo>
                    <a:cubicBezTo>
                      <a:pt x="174" y="1092"/>
                      <a:pt x="340" y="1146"/>
                      <a:pt x="521" y="1146"/>
                    </a:cubicBezTo>
                    <a:cubicBezTo>
                      <a:pt x="804" y="1146"/>
                      <a:pt x="1123" y="1014"/>
                      <a:pt x="1216" y="791"/>
                    </a:cubicBezTo>
                    <a:cubicBezTo>
                      <a:pt x="1277" y="548"/>
                      <a:pt x="1307" y="274"/>
                      <a:pt x="133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0" name="Google Shape;5357;p49"/>
              <p:cNvSpPr/>
              <p:nvPr/>
            </p:nvSpPr>
            <p:spPr>
              <a:xfrm>
                <a:off x="756689" y="263664"/>
                <a:ext cx="35228" cy="36951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308" extrusionOk="0">
                    <a:moveTo>
                      <a:pt x="1034" y="0"/>
                    </a:moveTo>
                    <a:lnTo>
                      <a:pt x="1034" y="0"/>
                    </a:lnTo>
                    <a:cubicBezTo>
                      <a:pt x="578" y="304"/>
                      <a:pt x="1" y="304"/>
                      <a:pt x="92" y="821"/>
                    </a:cubicBezTo>
                    <a:cubicBezTo>
                      <a:pt x="183" y="1307"/>
                      <a:pt x="730" y="1185"/>
                      <a:pt x="1247" y="1246"/>
                    </a:cubicBezTo>
                    <a:cubicBezTo>
                      <a:pt x="912" y="851"/>
                      <a:pt x="943" y="486"/>
                      <a:pt x="103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1" name="Google Shape;5358;p49"/>
              <p:cNvSpPr/>
              <p:nvPr/>
            </p:nvSpPr>
            <p:spPr>
              <a:xfrm>
                <a:off x="391760" y="415506"/>
                <a:ext cx="18927" cy="22487"/>
              </a:xfrm>
              <a:custGeom>
                <a:avLst/>
                <a:gdLst/>
                <a:ahLst/>
                <a:cxnLst/>
                <a:rect l="l" t="t" r="r" b="b"/>
                <a:pathLst>
                  <a:path w="670" h="796" extrusionOk="0">
                    <a:moveTo>
                      <a:pt x="137" y="0"/>
                    </a:moveTo>
                    <a:cubicBezTo>
                      <a:pt x="94" y="0"/>
                      <a:pt x="48" y="12"/>
                      <a:pt x="0" y="35"/>
                    </a:cubicBezTo>
                    <a:cubicBezTo>
                      <a:pt x="0" y="187"/>
                      <a:pt x="0" y="309"/>
                      <a:pt x="0" y="461"/>
                    </a:cubicBezTo>
                    <a:lnTo>
                      <a:pt x="0" y="795"/>
                    </a:lnTo>
                    <a:cubicBezTo>
                      <a:pt x="61" y="795"/>
                      <a:pt x="152" y="765"/>
                      <a:pt x="244" y="765"/>
                    </a:cubicBezTo>
                    <a:cubicBezTo>
                      <a:pt x="456" y="765"/>
                      <a:pt x="669" y="552"/>
                      <a:pt x="456" y="248"/>
                    </a:cubicBezTo>
                    <a:cubicBezTo>
                      <a:pt x="367" y="91"/>
                      <a:pt x="260" y="0"/>
                      <a:pt x="13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2" name="Google Shape;5359;p49"/>
              <p:cNvSpPr/>
              <p:nvPr/>
            </p:nvSpPr>
            <p:spPr>
              <a:xfrm>
                <a:off x="706885" y="770548"/>
                <a:ext cx="30934" cy="47658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687" extrusionOk="0">
                    <a:moveTo>
                      <a:pt x="369" y="1"/>
                    </a:moveTo>
                    <a:cubicBezTo>
                      <a:pt x="330" y="1"/>
                      <a:pt x="288" y="16"/>
                      <a:pt x="244" y="51"/>
                    </a:cubicBezTo>
                    <a:cubicBezTo>
                      <a:pt x="153" y="142"/>
                      <a:pt x="153" y="294"/>
                      <a:pt x="244" y="355"/>
                    </a:cubicBezTo>
                    <a:cubicBezTo>
                      <a:pt x="548" y="598"/>
                      <a:pt x="213" y="902"/>
                      <a:pt x="305" y="1145"/>
                    </a:cubicBezTo>
                    <a:cubicBezTo>
                      <a:pt x="396" y="1328"/>
                      <a:pt x="1" y="1571"/>
                      <a:pt x="305" y="1662"/>
                    </a:cubicBezTo>
                    <a:cubicBezTo>
                      <a:pt x="360" y="1679"/>
                      <a:pt x="402" y="1687"/>
                      <a:pt x="435" y="1687"/>
                    </a:cubicBezTo>
                    <a:cubicBezTo>
                      <a:pt x="638" y="1687"/>
                      <a:pt x="469" y="1402"/>
                      <a:pt x="548" y="1297"/>
                    </a:cubicBezTo>
                    <a:cubicBezTo>
                      <a:pt x="578" y="1206"/>
                      <a:pt x="639" y="1145"/>
                      <a:pt x="700" y="1115"/>
                    </a:cubicBezTo>
                    <a:cubicBezTo>
                      <a:pt x="1095" y="872"/>
                      <a:pt x="912" y="629"/>
                      <a:pt x="760" y="446"/>
                    </a:cubicBezTo>
                    <a:cubicBezTo>
                      <a:pt x="700" y="325"/>
                      <a:pt x="639" y="264"/>
                      <a:pt x="609" y="173"/>
                    </a:cubicBezTo>
                    <a:cubicBezTo>
                      <a:pt x="544" y="87"/>
                      <a:pt x="464" y="1"/>
                      <a:pt x="369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3" name="Google Shape;5360;p49"/>
              <p:cNvSpPr/>
              <p:nvPr/>
            </p:nvSpPr>
            <p:spPr>
              <a:xfrm>
                <a:off x="661375" y="732495"/>
                <a:ext cx="26640" cy="44522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576" extrusionOk="0">
                    <a:moveTo>
                      <a:pt x="700" y="0"/>
                    </a:moveTo>
                    <a:cubicBezTo>
                      <a:pt x="457" y="0"/>
                      <a:pt x="244" y="122"/>
                      <a:pt x="153" y="334"/>
                    </a:cubicBezTo>
                    <a:cubicBezTo>
                      <a:pt x="61" y="730"/>
                      <a:pt x="1" y="1094"/>
                      <a:pt x="1" y="1489"/>
                    </a:cubicBezTo>
                    <a:cubicBezTo>
                      <a:pt x="1" y="1532"/>
                      <a:pt x="92" y="1575"/>
                      <a:pt x="145" y="1575"/>
                    </a:cubicBezTo>
                    <a:cubicBezTo>
                      <a:pt x="167" y="1575"/>
                      <a:pt x="183" y="1568"/>
                      <a:pt x="183" y="1550"/>
                    </a:cubicBezTo>
                    <a:cubicBezTo>
                      <a:pt x="183" y="1003"/>
                      <a:pt x="943" y="699"/>
                      <a:pt x="70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4" name="Google Shape;5361;p49"/>
              <p:cNvSpPr/>
              <p:nvPr/>
            </p:nvSpPr>
            <p:spPr>
              <a:xfrm>
                <a:off x="584959" y="266715"/>
                <a:ext cx="41245" cy="17148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07" extrusionOk="0">
                    <a:moveTo>
                      <a:pt x="1028" y="0"/>
                    </a:moveTo>
                    <a:cubicBezTo>
                      <a:pt x="1002" y="0"/>
                      <a:pt x="974" y="4"/>
                      <a:pt x="943" y="14"/>
                    </a:cubicBezTo>
                    <a:cubicBezTo>
                      <a:pt x="730" y="77"/>
                      <a:pt x="577" y="156"/>
                      <a:pt x="400" y="156"/>
                    </a:cubicBezTo>
                    <a:cubicBezTo>
                      <a:pt x="324" y="156"/>
                      <a:pt x="244" y="141"/>
                      <a:pt x="152" y="105"/>
                    </a:cubicBezTo>
                    <a:cubicBezTo>
                      <a:pt x="144" y="101"/>
                      <a:pt x="136" y="99"/>
                      <a:pt x="127" y="99"/>
                    </a:cubicBezTo>
                    <a:cubicBezTo>
                      <a:pt x="69" y="99"/>
                      <a:pt x="0" y="178"/>
                      <a:pt x="0" y="257"/>
                    </a:cubicBezTo>
                    <a:cubicBezTo>
                      <a:pt x="0" y="378"/>
                      <a:pt x="61" y="409"/>
                      <a:pt x="61" y="409"/>
                    </a:cubicBezTo>
                    <a:cubicBezTo>
                      <a:pt x="90" y="405"/>
                      <a:pt x="120" y="403"/>
                      <a:pt x="149" y="403"/>
                    </a:cubicBezTo>
                    <a:cubicBezTo>
                      <a:pt x="468" y="403"/>
                      <a:pt x="776" y="606"/>
                      <a:pt x="1079" y="606"/>
                    </a:cubicBezTo>
                    <a:cubicBezTo>
                      <a:pt x="1206" y="606"/>
                      <a:pt x="1333" y="571"/>
                      <a:pt x="1459" y="470"/>
                    </a:cubicBezTo>
                    <a:cubicBezTo>
                      <a:pt x="1323" y="333"/>
                      <a:pt x="1260" y="0"/>
                      <a:pt x="102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5" name="Google Shape;5362;p49"/>
              <p:cNvSpPr/>
              <p:nvPr/>
            </p:nvSpPr>
            <p:spPr>
              <a:xfrm>
                <a:off x="626176" y="279964"/>
                <a:ext cx="876" cy="876"/>
              </a:xfrm>
              <a:custGeom>
                <a:avLst/>
                <a:gdLst/>
                <a:ahLst/>
                <a:cxnLst/>
                <a:rect l="l" t="t" r="r" b="b"/>
                <a:pathLst>
                  <a:path w="31" h="31" extrusionOk="0">
                    <a:moveTo>
                      <a:pt x="0" y="1"/>
                    </a:moveTo>
                    <a:lnTo>
                      <a:pt x="31" y="31"/>
                    </a:lnTo>
                    <a:lnTo>
                      <a:pt x="31" y="1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6" name="Google Shape;5363;p49"/>
              <p:cNvSpPr/>
              <p:nvPr/>
            </p:nvSpPr>
            <p:spPr>
              <a:xfrm>
                <a:off x="1071814" y="373103"/>
                <a:ext cx="42658" cy="18871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668" extrusionOk="0">
                    <a:moveTo>
                      <a:pt x="1376" y="1"/>
                    </a:moveTo>
                    <a:cubicBezTo>
                      <a:pt x="1362" y="1"/>
                      <a:pt x="1349" y="6"/>
                      <a:pt x="1338" y="17"/>
                    </a:cubicBezTo>
                    <a:cubicBezTo>
                      <a:pt x="943" y="321"/>
                      <a:pt x="274" y="47"/>
                      <a:pt x="1" y="655"/>
                    </a:cubicBezTo>
                    <a:cubicBezTo>
                      <a:pt x="38" y="663"/>
                      <a:pt x="74" y="667"/>
                      <a:pt x="109" y="667"/>
                    </a:cubicBezTo>
                    <a:cubicBezTo>
                      <a:pt x="372" y="667"/>
                      <a:pt x="599" y="461"/>
                      <a:pt x="851" y="461"/>
                    </a:cubicBezTo>
                    <a:cubicBezTo>
                      <a:pt x="929" y="461"/>
                      <a:pt x="1010" y="481"/>
                      <a:pt x="1095" y="533"/>
                    </a:cubicBezTo>
                    <a:cubicBezTo>
                      <a:pt x="1103" y="542"/>
                      <a:pt x="1115" y="545"/>
                      <a:pt x="1128" y="545"/>
                    </a:cubicBezTo>
                    <a:cubicBezTo>
                      <a:pt x="1218" y="545"/>
                      <a:pt x="1407" y="387"/>
                      <a:pt x="1460" y="229"/>
                    </a:cubicBezTo>
                    <a:cubicBezTo>
                      <a:pt x="1510" y="105"/>
                      <a:pt x="1437" y="1"/>
                      <a:pt x="137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7" name="Google Shape;5364;p49"/>
              <p:cNvSpPr/>
              <p:nvPr/>
            </p:nvSpPr>
            <p:spPr>
              <a:xfrm>
                <a:off x="679398" y="582207"/>
                <a:ext cx="31810" cy="3443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219" extrusionOk="0">
                    <a:moveTo>
                      <a:pt x="275" y="1"/>
                    </a:moveTo>
                    <a:cubicBezTo>
                      <a:pt x="305" y="335"/>
                      <a:pt x="1" y="609"/>
                      <a:pt x="244" y="973"/>
                    </a:cubicBezTo>
                    <a:cubicBezTo>
                      <a:pt x="331" y="1103"/>
                      <a:pt x="417" y="1218"/>
                      <a:pt x="548" y="1218"/>
                    </a:cubicBezTo>
                    <a:cubicBezTo>
                      <a:pt x="601" y="1218"/>
                      <a:pt x="661" y="1199"/>
                      <a:pt x="730" y="1156"/>
                    </a:cubicBezTo>
                    <a:cubicBezTo>
                      <a:pt x="913" y="1034"/>
                      <a:pt x="1126" y="882"/>
                      <a:pt x="943" y="639"/>
                    </a:cubicBezTo>
                    <a:cubicBezTo>
                      <a:pt x="730" y="396"/>
                      <a:pt x="670" y="122"/>
                      <a:pt x="275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8" name="Google Shape;5365;p49"/>
              <p:cNvSpPr/>
              <p:nvPr/>
            </p:nvSpPr>
            <p:spPr>
              <a:xfrm>
                <a:off x="529138" y="1073384"/>
                <a:ext cx="34380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075" extrusionOk="0">
                    <a:moveTo>
                      <a:pt x="973" y="0"/>
                    </a:moveTo>
                    <a:lnTo>
                      <a:pt x="973" y="0"/>
                    </a:lnTo>
                    <a:cubicBezTo>
                      <a:pt x="761" y="61"/>
                      <a:pt x="548" y="152"/>
                      <a:pt x="396" y="304"/>
                    </a:cubicBezTo>
                    <a:cubicBezTo>
                      <a:pt x="244" y="426"/>
                      <a:pt x="1" y="517"/>
                      <a:pt x="153" y="790"/>
                    </a:cubicBezTo>
                    <a:cubicBezTo>
                      <a:pt x="233" y="897"/>
                      <a:pt x="313" y="1075"/>
                      <a:pt x="476" y="1075"/>
                    </a:cubicBezTo>
                    <a:cubicBezTo>
                      <a:pt x="498" y="1075"/>
                      <a:pt x="522" y="1071"/>
                      <a:pt x="548" y="1064"/>
                    </a:cubicBezTo>
                    <a:cubicBezTo>
                      <a:pt x="761" y="1034"/>
                      <a:pt x="1004" y="882"/>
                      <a:pt x="973" y="699"/>
                    </a:cubicBezTo>
                    <a:cubicBezTo>
                      <a:pt x="943" y="486"/>
                      <a:pt x="1217" y="274"/>
                      <a:pt x="97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9" name="Google Shape;5366;p49"/>
              <p:cNvSpPr/>
              <p:nvPr/>
            </p:nvSpPr>
            <p:spPr>
              <a:xfrm>
                <a:off x="1344875" y="468022"/>
                <a:ext cx="28" cy="876"/>
              </a:xfrm>
              <a:custGeom>
                <a:avLst/>
                <a:gdLst/>
                <a:ahLst/>
                <a:cxnLst/>
                <a:rect l="l" t="t" r="r" b="b"/>
                <a:pathLst>
                  <a:path w="1" h="3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31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0" name="Google Shape;5367;p49"/>
              <p:cNvSpPr/>
              <p:nvPr/>
            </p:nvSpPr>
            <p:spPr>
              <a:xfrm>
                <a:off x="1312077" y="453841"/>
                <a:ext cx="32826" cy="28391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005" extrusionOk="0">
                    <a:moveTo>
                      <a:pt x="537" y="1"/>
                    </a:moveTo>
                    <a:cubicBezTo>
                      <a:pt x="414" y="1"/>
                      <a:pt x="254" y="43"/>
                      <a:pt x="7" y="107"/>
                    </a:cubicBezTo>
                    <a:cubicBezTo>
                      <a:pt x="67" y="259"/>
                      <a:pt x="219" y="381"/>
                      <a:pt x="98" y="563"/>
                    </a:cubicBezTo>
                    <a:cubicBezTo>
                      <a:pt x="2" y="803"/>
                      <a:pt x="1" y="1005"/>
                      <a:pt x="213" y="1005"/>
                    </a:cubicBezTo>
                    <a:cubicBezTo>
                      <a:pt x="270" y="1005"/>
                      <a:pt x="342" y="990"/>
                      <a:pt x="432" y="958"/>
                    </a:cubicBezTo>
                    <a:cubicBezTo>
                      <a:pt x="675" y="837"/>
                      <a:pt x="918" y="685"/>
                      <a:pt x="1162" y="533"/>
                    </a:cubicBezTo>
                    <a:cubicBezTo>
                      <a:pt x="867" y="140"/>
                      <a:pt x="763" y="1"/>
                      <a:pt x="53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1" name="Google Shape;5368;p49"/>
              <p:cNvSpPr/>
              <p:nvPr/>
            </p:nvSpPr>
            <p:spPr>
              <a:xfrm>
                <a:off x="548037" y="861286"/>
                <a:ext cx="28363" cy="3265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156" extrusionOk="0">
                    <a:moveTo>
                      <a:pt x="396" y="0"/>
                    </a:moveTo>
                    <a:cubicBezTo>
                      <a:pt x="396" y="365"/>
                      <a:pt x="365" y="669"/>
                      <a:pt x="31" y="851"/>
                    </a:cubicBezTo>
                    <a:cubicBezTo>
                      <a:pt x="0" y="851"/>
                      <a:pt x="0" y="1003"/>
                      <a:pt x="0" y="1064"/>
                    </a:cubicBezTo>
                    <a:cubicBezTo>
                      <a:pt x="31" y="1125"/>
                      <a:pt x="92" y="1155"/>
                      <a:pt x="152" y="1155"/>
                    </a:cubicBezTo>
                    <a:cubicBezTo>
                      <a:pt x="456" y="1095"/>
                      <a:pt x="730" y="912"/>
                      <a:pt x="912" y="608"/>
                    </a:cubicBezTo>
                    <a:cubicBezTo>
                      <a:pt x="1003" y="365"/>
                      <a:pt x="791" y="152"/>
                      <a:pt x="396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2" name="Google Shape;5369;p49"/>
              <p:cNvSpPr/>
              <p:nvPr/>
            </p:nvSpPr>
            <p:spPr>
              <a:xfrm>
                <a:off x="535155" y="270416"/>
                <a:ext cx="30086" cy="2446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66" extrusionOk="0">
                    <a:moveTo>
                      <a:pt x="604" y="0"/>
                    </a:moveTo>
                    <a:cubicBezTo>
                      <a:pt x="532" y="0"/>
                      <a:pt x="454" y="32"/>
                      <a:pt x="365" y="95"/>
                    </a:cubicBezTo>
                    <a:cubicBezTo>
                      <a:pt x="152" y="247"/>
                      <a:pt x="0" y="339"/>
                      <a:pt x="183" y="582"/>
                    </a:cubicBezTo>
                    <a:cubicBezTo>
                      <a:pt x="284" y="744"/>
                      <a:pt x="372" y="865"/>
                      <a:pt x="500" y="865"/>
                    </a:cubicBezTo>
                    <a:cubicBezTo>
                      <a:pt x="564" y="865"/>
                      <a:pt x="639" y="835"/>
                      <a:pt x="730" y="764"/>
                    </a:cubicBezTo>
                    <a:cubicBezTo>
                      <a:pt x="973" y="673"/>
                      <a:pt x="1064" y="369"/>
                      <a:pt x="882" y="187"/>
                    </a:cubicBezTo>
                    <a:cubicBezTo>
                      <a:pt x="793" y="62"/>
                      <a:pt x="705" y="0"/>
                      <a:pt x="60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3" name="Google Shape;5370;p49"/>
              <p:cNvSpPr/>
              <p:nvPr/>
            </p:nvSpPr>
            <p:spPr>
              <a:xfrm>
                <a:off x="829686" y="384714"/>
                <a:ext cx="23193" cy="31103"/>
              </a:xfrm>
              <a:custGeom>
                <a:avLst/>
                <a:gdLst/>
                <a:ahLst/>
                <a:cxnLst/>
                <a:rect l="l" t="t" r="r" b="b"/>
                <a:pathLst>
                  <a:path w="821" h="1101" extrusionOk="0">
                    <a:moveTo>
                      <a:pt x="760" y="1"/>
                    </a:moveTo>
                    <a:lnTo>
                      <a:pt x="760" y="1"/>
                    </a:lnTo>
                    <a:cubicBezTo>
                      <a:pt x="335" y="31"/>
                      <a:pt x="699" y="609"/>
                      <a:pt x="274" y="700"/>
                    </a:cubicBezTo>
                    <a:cubicBezTo>
                      <a:pt x="152" y="730"/>
                      <a:pt x="0" y="852"/>
                      <a:pt x="122" y="1034"/>
                    </a:cubicBezTo>
                    <a:cubicBezTo>
                      <a:pt x="171" y="1083"/>
                      <a:pt x="220" y="1101"/>
                      <a:pt x="269" y="1101"/>
                    </a:cubicBezTo>
                    <a:cubicBezTo>
                      <a:pt x="372" y="1101"/>
                      <a:pt x="475" y="1024"/>
                      <a:pt x="578" y="1004"/>
                    </a:cubicBezTo>
                    <a:cubicBezTo>
                      <a:pt x="790" y="700"/>
                      <a:pt x="821" y="335"/>
                      <a:pt x="76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4" name="Google Shape;5371;p49"/>
              <p:cNvSpPr/>
              <p:nvPr/>
            </p:nvSpPr>
            <p:spPr>
              <a:xfrm>
                <a:off x="959324" y="568421"/>
                <a:ext cx="28363" cy="24719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5" extrusionOk="0">
                    <a:moveTo>
                      <a:pt x="524" y="1"/>
                    </a:moveTo>
                    <a:cubicBezTo>
                      <a:pt x="445" y="1"/>
                      <a:pt x="354" y="32"/>
                      <a:pt x="244" y="94"/>
                    </a:cubicBezTo>
                    <a:cubicBezTo>
                      <a:pt x="31" y="246"/>
                      <a:pt x="1" y="398"/>
                      <a:pt x="153" y="610"/>
                    </a:cubicBezTo>
                    <a:cubicBezTo>
                      <a:pt x="257" y="757"/>
                      <a:pt x="319" y="874"/>
                      <a:pt x="436" y="874"/>
                    </a:cubicBezTo>
                    <a:cubicBezTo>
                      <a:pt x="489" y="874"/>
                      <a:pt x="554" y="850"/>
                      <a:pt x="639" y="793"/>
                    </a:cubicBezTo>
                    <a:cubicBezTo>
                      <a:pt x="882" y="610"/>
                      <a:pt x="1004" y="519"/>
                      <a:pt x="822" y="215"/>
                    </a:cubicBezTo>
                    <a:cubicBezTo>
                      <a:pt x="731" y="70"/>
                      <a:pt x="640" y="1"/>
                      <a:pt x="52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5" name="Google Shape;5372;p49"/>
              <p:cNvSpPr/>
              <p:nvPr/>
            </p:nvSpPr>
            <p:spPr>
              <a:xfrm>
                <a:off x="733496" y="653989"/>
                <a:ext cx="39013" cy="17713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627" extrusionOk="0">
                    <a:moveTo>
                      <a:pt x="204" y="1"/>
                    </a:moveTo>
                    <a:cubicBezTo>
                      <a:pt x="138" y="1"/>
                      <a:pt x="71" y="27"/>
                      <a:pt x="1" y="104"/>
                    </a:cubicBezTo>
                    <a:cubicBezTo>
                      <a:pt x="81" y="385"/>
                      <a:pt x="175" y="627"/>
                      <a:pt x="378" y="627"/>
                    </a:cubicBezTo>
                    <a:cubicBezTo>
                      <a:pt x="482" y="627"/>
                      <a:pt x="616" y="563"/>
                      <a:pt x="791" y="408"/>
                    </a:cubicBezTo>
                    <a:cubicBezTo>
                      <a:pt x="814" y="389"/>
                      <a:pt x="839" y="382"/>
                      <a:pt x="866" y="382"/>
                    </a:cubicBezTo>
                    <a:cubicBezTo>
                      <a:pt x="987" y="382"/>
                      <a:pt x="1145" y="537"/>
                      <a:pt x="1252" y="537"/>
                    </a:cubicBezTo>
                    <a:cubicBezTo>
                      <a:pt x="1314" y="537"/>
                      <a:pt x="1359" y="484"/>
                      <a:pt x="1369" y="317"/>
                    </a:cubicBezTo>
                    <a:cubicBezTo>
                      <a:pt x="1380" y="180"/>
                      <a:pt x="1315" y="150"/>
                      <a:pt x="1222" y="150"/>
                    </a:cubicBezTo>
                    <a:cubicBezTo>
                      <a:pt x="1150" y="150"/>
                      <a:pt x="1061" y="168"/>
                      <a:pt x="979" y="168"/>
                    </a:cubicBezTo>
                    <a:cubicBezTo>
                      <a:pt x="886" y="168"/>
                      <a:pt x="801" y="145"/>
                      <a:pt x="761" y="43"/>
                    </a:cubicBezTo>
                    <a:cubicBezTo>
                      <a:pt x="709" y="96"/>
                      <a:pt x="656" y="114"/>
                      <a:pt x="604" y="114"/>
                    </a:cubicBezTo>
                    <a:cubicBezTo>
                      <a:pt x="474" y="114"/>
                      <a:pt x="342" y="1"/>
                      <a:pt x="20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6" name="Google Shape;5373;p49"/>
              <p:cNvSpPr/>
              <p:nvPr/>
            </p:nvSpPr>
            <p:spPr>
              <a:xfrm>
                <a:off x="925848" y="457541"/>
                <a:ext cx="34380" cy="23391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828" extrusionOk="0">
                    <a:moveTo>
                      <a:pt x="750" y="1"/>
                    </a:moveTo>
                    <a:cubicBezTo>
                      <a:pt x="537" y="1"/>
                      <a:pt x="355" y="275"/>
                      <a:pt x="152" y="402"/>
                    </a:cubicBezTo>
                    <a:cubicBezTo>
                      <a:pt x="31" y="462"/>
                      <a:pt x="1" y="614"/>
                      <a:pt x="92" y="736"/>
                    </a:cubicBezTo>
                    <a:cubicBezTo>
                      <a:pt x="146" y="781"/>
                      <a:pt x="210" y="794"/>
                      <a:pt x="282" y="794"/>
                    </a:cubicBezTo>
                    <a:cubicBezTo>
                      <a:pt x="380" y="794"/>
                      <a:pt x="491" y="769"/>
                      <a:pt x="605" y="769"/>
                    </a:cubicBezTo>
                    <a:cubicBezTo>
                      <a:pt x="687" y="769"/>
                      <a:pt x="771" y="782"/>
                      <a:pt x="852" y="827"/>
                    </a:cubicBezTo>
                    <a:cubicBezTo>
                      <a:pt x="730" y="554"/>
                      <a:pt x="1216" y="219"/>
                      <a:pt x="882" y="37"/>
                    </a:cubicBezTo>
                    <a:cubicBezTo>
                      <a:pt x="836" y="12"/>
                      <a:pt x="792" y="1"/>
                      <a:pt x="75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7" name="Google Shape;5374;p49"/>
              <p:cNvSpPr/>
              <p:nvPr/>
            </p:nvSpPr>
            <p:spPr>
              <a:xfrm>
                <a:off x="431253" y="1069683"/>
                <a:ext cx="22346" cy="38928"/>
              </a:xfrm>
              <a:custGeom>
                <a:avLst/>
                <a:gdLst/>
                <a:ahLst/>
                <a:cxnLst/>
                <a:rect l="l" t="t" r="r" b="b"/>
                <a:pathLst>
                  <a:path w="791" h="1378" extrusionOk="0">
                    <a:moveTo>
                      <a:pt x="583" y="0"/>
                    </a:moveTo>
                    <a:cubicBezTo>
                      <a:pt x="516" y="0"/>
                      <a:pt x="436" y="35"/>
                      <a:pt x="365" y="70"/>
                    </a:cubicBezTo>
                    <a:cubicBezTo>
                      <a:pt x="31" y="405"/>
                      <a:pt x="1" y="921"/>
                      <a:pt x="274" y="1286"/>
                    </a:cubicBezTo>
                    <a:cubicBezTo>
                      <a:pt x="335" y="1347"/>
                      <a:pt x="426" y="1377"/>
                      <a:pt x="517" y="1377"/>
                    </a:cubicBezTo>
                    <a:cubicBezTo>
                      <a:pt x="669" y="1317"/>
                      <a:pt x="639" y="1195"/>
                      <a:pt x="578" y="1073"/>
                    </a:cubicBezTo>
                    <a:cubicBezTo>
                      <a:pt x="396" y="800"/>
                      <a:pt x="335" y="587"/>
                      <a:pt x="700" y="374"/>
                    </a:cubicBezTo>
                    <a:cubicBezTo>
                      <a:pt x="791" y="313"/>
                      <a:pt x="760" y="161"/>
                      <a:pt x="700" y="70"/>
                    </a:cubicBezTo>
                    <a:cubicBezTo>
                      <a:pt x="674" y="19"/>
                      <a:pt x="632" y="0"/>
                      <a:pt x="58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8" name="Google Shape;5375;p49"/>
              <p:cNvSpPr/>
              <p:nvPr/>
            </p:nvSpPr>
            <p:spPr>
              <a:xfrm>
                <a:off x="795335" y="264088"/>
                <a:ext cx="29211" cy="24493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867" extrusionOk="0">
                    <a:moveTo>
                      <a:pt x="336" y="1"/>
                    </a:moveTo>
                    <a:cubicBezTo>
                      <a:pt x="305" y="1"/>
                      <a:pt x="274" y="5"/>
                      <a:pt x="244" y="15"/>
                    </a:cubicBezTo>
                    <a:cubicBezTo>
                      <a:pt x="31" y="76"/>
                      <a:pt x="152" y="319"/>
                      <a:pt x="92" y="471"/>
                    </a:cubicBezTo>
                    <a:cubicBezTo>
                      <a:pt x="0" y="593"/>
                      <a:pt x="0" y="745"/>
                      <a:pt x="92" y="867"/>
                    </a:cubicBezTo>
                    <a:cubicBezTo>
                      <a:pt x="396" y="806"/>
                      <a:pt x="669" y="623"/>
                      <a:pt x="912" y="411"/>
                    </a:cubicBezTo>
                    <a:cubicBezTo>
                      <a:pt x="1034" y="319"/>
                      <a:pt x="973" y="107"/>
                      <a:pt x="821" y="76"/>
                    </a:cubicBezTo>
                    <a:cubicBezTo>
                      <a:pt x="801" y="79"/>
                      <a:pt x="782" y="80"/>
                      <a:pt x="763" y="80"/>
                    </a:cubicBezTo>
                    <a:cubicBezTo>
                      <a:pt x="610" y="80"/>
                      <a:pt x="472" y="1"/>
                      <a:pt x="33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9" name="Google Shape;5376;p49"/>
              <p:cNvSpPr/>
              <p:nvPr/>
            </p:nvSpPr>
            <p:spPr>
              <a:xfrm>
                <a:off x="669963" y="399658"/>
                <a:ext cx="13758" cy="39522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399" extrusionOk="0">
                    <a:moveTo>
                      <a:pt x="323" y="1"/>
                    </a:moveTo>
                    <a:cubicBezTo>
                      <a:pt x="295" y="1"/>
                      <a:pt x="274" y="8"/>
                      <a:pt x="274" y="19"/>
                    </a:cubicBezTo>
                    <a:cubicBezTo>
                      <a:pt x="153" y="444"/>
                      <a:pt x="61" y="870"/>
                      <a:pt x="1" y="1326"/>
                    </a:cubicBezTo>
                    <a:cubicBezTo>
                      <a:pt x="1" y="1376"/>
                      <a:pt x="37" y="1399"/>
                      <a:pt x="86" y="1399"/>
                    </a:cubicBezTo>
                    <a:cubicBezTo>
                      <a:pt x="125" y="1399"/>
                      <a:pt x="172" y="1384"/>
                      <a:pt x="213" y="1356"/>
                    </a:cubicBezTo>
                    <a:cubicBezTo>
                      <a:pt x="365" y="961"/>
                      <a:pt x="457" y="505"/>
                      <a:pt x="487" y="80"/>
                    </a:cubicBezTo>
                    <a:cubicBezTo>
                      <a:pt x="448" y="22"/>
                      <a:pt x="373" y="1"/>
                      <a:pt x="32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0" name="Google Shape;5377;p49"/>
              <p:cNvSpPr/>
              <p:nvPr/>
            </p:nvSpPr>
            <p:spPr>
              <a:xfrm>
                <a:off x="708608" y="308835"/>
                <a:ext cx="23222" cy="24973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84" extrusionOk="0">
                    <a:moveTo>
                      <a:pt x="410" y="0"/>
                    </a:moveTo>
                    <a:cubicBezTo>
                      <a:pt x="388" y="0"/>
                      <a:pt x="363" y="4"/>
                      <a:pt x="335" y="12"/>
                    </a:cubicBezTo>
                    <a:cubicBezTo>
                      <a:pt x="122" y="73"/>
                      <a:pt x="244" y="286"/>
                      <a:pt x="213" y="438"/>
                    </a:cubicBezTo>
                    <a:cubicBezTo>
                      <a:pt x="183" y="590"/>
                      <a:pt x="0" y="681"/>
                      <a:pt x="152" y="833"/>
                    </a:cubicBezTo>
                    <a:cubicBezTo>
                      <a:pt x="198" y="869"/>
                      <a:pt x="238" y="884"/>
                      <a:pt x="276" y="884"/>
                    </a:cubicBezTo>
                    <a:cubicBezTo>
                      <a:pt x="365" y="884"/>
                      <a:pt x="441" y="805"/>
                      <a:pt x="548" y="742"/>
                    </a:cubicBezTo>
                    <a:cubicBezTo>
                      <a:pt x="669" y="681"/>
                      <a:pt x="821" y="529"/>
                      <a:pt x="699" y="346"/>
                    </a:cubicBezTo>
                    <a:cubicBezTo>
                      <a:pt x="594" y="162"/>
                      <a:pt x="557" y="0"/>
                      <a:pt x="41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1" name="Google Shape;5378;p49"/>
              <p:cNvSpPr/>
              <p:nvPr/>
            </p:nvSpPr>
            <p:spPr>
              <a:xfrm>
                <a:off x="792058" y="740094"/>
                <a:ext cx="31640" cy="21611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765" extrusionOk="0">
                    <a:moveTo>
                      <a:pt x="193" y="1"/>
                    </a:moveTo>
                    <a:cubicBezTo>
                      <a:pt x="46" y="1"/>
                      <a:pt x="0" y="142"/>
                      <a:pt x="56" y="309"/>
                    </a:cubicBezTo>
                    <a:cubicBezTo>
                      <a:pt x="268" y="764"/>
                      <a:pt x="694" y="673"/>
                      <a:pt x="1119" y="764"/>
                    </a:cubicBezTo>
                    <a:cubicBezTo>
                      <a:pt x="1089" y="65"/>
                      <a:pt x="633" y="96"/>
                      <a:pt x="238" y="5"/>
                    </a:cubicBezTo>
                    <a:cubicBezTo>
                      <a:pt x="222" y="2"/>
                      <a:pt x="207" y="1"/>
                      <a:pt x="19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2" name="Google Shape;5379;p49"/>
              <p:cNvSpPr/>
              <p:nvPr/>
            </p:nvSpPr>
            <p:spPr>
              <a:xfrm>
                <a:off x="393483" y="391578"/>
                <a:ext cx="5170" cy="1206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427" extrusionOk="0">
                    <a:moveTo>
                      <a:pt x="61" y="1"/>
                    </a:moveTo>
                    <a:lnTo>
                      <a:pt x="61" y="1"/>
                    </a:lnTo>
                    <a:cubicBezTo>
                      <a:pt x="31" y="123"/>
                      <a:pt x="31" y="275"/>
                      <a:pt x="0" y="427"/>
                    </a:cubicBezTo>
                    <a:cubicBezTo>
                      <a:pt x="183" y="275"/>
                      <a:pt x="183" y="183"/>
                      <a:pt x="6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3" name="Google Shape;5380;p49"/>
              <p:cNvSpPr/>
              <p:nvPr/>
            </p:nvSpPr>
            <p:spPr>
              <a:xfrm>
                <a:off x="997122" y="368414"/>
                <a:ext cx="18052" cy="32177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39" extrusionOk="0">
                    <a:moveTo>
                      <a:pt x="152" y="0"/>
                    </a:moveTo>
                    <a:cubicBezTo>
                      <a:pt x="31" y="61"/>
                      <a:pt x="0" y="183"/>
                      <a:pt x="61" y="304"/>
                    </a:cubicBezTo>
                    <a:cubicBezTo>
                      <a:pt x="213" y="517"/>
                      <a:pt x="365" y="730"/>
                      <a:pt x="183" y="1003"/>
                    </a:cubicBezTo>
                    <a:cubicBezTo>
                      <a:pt x="183" y="1034"/>
                      <a:pt x="244" y="1125"/>
                      <a:pt x="274" y="1125"/>
                    </a:cubicBezTo>
                    <a:cubicBezTo>
                      <a:pt x="294" y="1135"/>
                      <a:pt x="314" y="1138"/>
                      <a:pt x="335" y="1138"/>
                    </a:cubicBezTo>
                    <a:cubicBezTo>
                      <a:pt x="375" y="1138"/>
                      <a:pt x="416" y="1125"/>
                      <a:pt x="456" y="1125"/>
                    </a:cubicBezTo>
                    <a:cubicBezTo>
                      <a:pt x="639" y="791"/>
                      <a:pt x="608" y="395"/>
                      <a:pt x="365" y="92"/>
                    </a:cubicBezTo>
                    <a:cubicBezTo>
                      <a:pt x="335" y="31"/>
                      <a:pt x="244" y="0"/>
                      <a:pt x="15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4" name="Google Shape;5381;p49"/>
              <p:cNvSpPr/>
              <p:nvPr/>
            </p:nvSpPr>
            <p:spPr>
              <a:xfrm>
                <a:off x="490493" y="790605"/>
                <a:ext cx="24069" cy="26018"/>
              </a:xfrm>
              <a:custGeom>
                <a:avLst/>
                <a:gdLst/>
                <a:ahLst/>
                <a:cxnLst/>
                <a:rect l="l" t="t" r="r" b="b"/>
                <a:pathLst>
                  <a:path w="852" h="921" extrusionOk="0">
                    <a:moveTo>
                      <a:pt x="407" y="0"/>
                    </a:moveTo>
                    <a:cubicBezTo>
                      <a:pt x="385" y="0"/>
                      <a:pt x="361" y="3"/>
                      <a:pt x="335" y="10"/>
                    </a:cubicBezTo>
                    <a:cubicBezTo>
                      <a:pt x="92" y="101"/>
                      <a:pt x="244" y="314"/>
                      <a:pt x="183" y="466"/>
                    </a:cubicBezTo>
                    <a:cubicBezTo>
                      <a:pt x="122" y="587"/>
                      <a:pt x="1" y="709"/>
                      <a:pt x="153" y="861"/>
                    </a:cubicBezTo>
                    <a:cubicBezTo>
                      <a:pt x="196" y="904"/>
                      <a:pt x="236" y="920"/>
                      <a:pt x="275" y="920"/>
                    </a:cubicBezTo>
                    <a:cubicBezTo>
                      <a:pt x="373" y="920"/>
                      <a:pt x="461" y="814"/>
                      <a:pt x="548" y="770"/>
                    </a:cubicBezTo>
                    <a:cubicBezTo>
                      <a:pt x="639" y="679"/>
                      <a:pt x="852" y="527"/>
                      <a:pt x="700" y="344"/>
                    </a:cubicBezTo>
                    <a:cubicBezTo>
                      <a:pt x="619" y="209"/>
                      <a:pt x="586" y="0"/>
                      <a:pt x="40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5" name="Google Shape;5382;p49"/>
              <p:cNvSpPr/>
              <p:nvPr/>
            </p:nvSpPr>
            <p:spPr>
              <a:xfrm>
                <a:off x="655358" y="702438"/>
                <a:ext cx="33533" cy="1737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615" extrusionOk="0">
                    <a:moveTo>
                      <a:pt x="1095" y="0"/>
                    </a:moveTo>
                    <a:cubicBezTo>
                      <a:pt x="1095" y="31"/>
                      <a:pt x="1004" y="31"/>
                      <a:pt x="913" y="61"/>
                    </a:cubicBezTo>
                    <a:cubicBezTo>
                      <a:pt x="761" y="152"/>
                      <a:pt x="609" y="213"/>
                      <a:pt x="457" y="274"/>
                    </a:cubicBezTo>
                    <a:cubicBezTo>
                      <a:pt x="365" y="274"/>
                      <a:pt x="228" y="162"/>
                      <a:pt x="128" y="162"/>
                    </a:cubicBezTo>
                    <a:cubicBezTo>
                      <a:pt x="63" y="162"/>
                      <a:pt x="13" y="209"/>
                      <a:pt x="1" y="365"/>
                    </a:cubicBezTo>
                    <a:cubicBezTo>
                      <a:pt x="1" y="504"/>
                      <a:pt x="49" y="541"/>
                      <a:pt x="118" y="541"/>
                    </a:cubicBezTo>
                    <a:cubicBezTo>
                      <a:pt x="198" y="541"/>
                      <a:pt x="307" y="489"/>
                      <a:pt x="396" y="489"/>
                    </a:cubicBezTo>
                    <a:cubicBezTo>
                      <a:pt x="430" y="489"/>
                      <a:pt x="461" y="496"/>
                      <a:pt x="487" y="517"/>
                    </a:cubicBezTo>
                    <a:cubicBezTo>
                      <a:pt x="566" y="587"/>
                      <a:pt x="635" y="614"/>
                      <a:pt x="698" y="614"/>
                    </a:cubicBezTo>
                    <a:cubicBezTo>
                      <a:pt x="851" y="614"/>
                      <a:pt x="966" y="451"/>
                      <a:pt x="1095" y="365"/>
                    </a:cubicBezTo>
                    <a:cubicBezTo>
                      <a:pt x="1186" y="304"/>
                      <a:pt x="1156" y="243"/>
                      <a:pt x="109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6" name="Google Shape;5383;p49"/>
              <p:cNvSpPr/>
              <p:nvPr/>
            </p:nvSpPr>
            <p:spPr>
              <a:xfrm>
                <a:off x="816804" y="587801"/>
                <a:ext cx="24069" cy="23928"/>
              </a:xfrm>
              <a:custGeom>
                <a:avLst/>
                <a:gdLst/>
                <a:ahLst/>
                <a:cxnLst/>
                <a:rect l="l" t="t" r="r" b="b"/>
                <a:pathLst>
                  <a:path w="852" h="847" extrusionOk="0">
                    <a:moveTo>
                      <a:pt x="608" y="0"/>
                    </a:moveTo>
                    <a:cubicBezTo>
                      <a:pt x="563" y="0"/>
                      <a:pt x="517" y="16"/>
                      <a:pt x="487" y="46"/>
                    </a:cubicBezTo>
                    <a:cubicBezTo>
                      <a:pt x="335" y="168"/>
                      <a:pt x="0" y="228"/>
                      <a:pt x="183" y="532"/>
                    </a:cubicBezTo>
                    <a:cubicBezTo>
                      <a:pt x="263" y="666"/>
                      <a:pt x="320" y="847"/>
                      <a:pt x="477" y="847"/>
                    </a:cubicBezTo>
                    <a:cubicBezTo>
                      <a:pt x="499" y="847"/>
                      <a:pt x="522" y="844"/>
                      <a:pt x="547" y="836"/>
                    </a:cubicBezTo>
                    <a:cubicBezTo>
                      <a:pt x="851" y="775"/>
                      <a:pt x="608" y="502"/>
                      <a:pt x="699" y="350"/>
                    </a:cubicBezTo>
                    <a:cubicBezTo>
                      <a:pt x="821" y="198"/>
                      <a:pt x="821" y="137"/>
                      <a:pt x="730" y="46"/>
                    </a:cubicBezTo>
                    <a:cubicBezTo>
                      <a:pt x="699" y="16"/>
                      <a:pt x="654" y="0"/>
                      <a:pt x="60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7" name="Google Shape;5384;p49"/>
              <p:cNvSpPr/>
              <p:nvPr/>
            </p:nvSpPr>
            <p:spPr>
              <a:xfrm>
                <a:off x="809940" y="298213"/>
                <a:ext cx="21470" cy="24803"/>
              </a:xfrm>
              <a:custGeom>
                <a:avLst/>
                <a:gdLst/>
                <a:ahLst/>
                <a:cxnLst/>
                <a:rect l="l" t="t" r="r" b="b"/>
                <a:pathLst>
                  <a:path w="760" h="878" extrusionOk="0">
                    <a:moveTo>
                      <a:pt x="583" y="1"/>
                    </a:moveTo>
                    <a:cubicBezTo>
                      <a:pt x="537" y="1"/>
                      <a:pt x="492" y="18"/>
                      <a:pt x="456" y="54"/>
                    </a:cubicBezTo>
                    <a:cubicBezTo>
                      <a:pt x="274" y="175"/>
                      <a:pt x="0" y="266"/>
                      <a:pt x="182" y="570"/>
                    </a:cubicBezTo>
                    <a:cubicBezTo>
                      <a:pt x="268" y="684"/>
                      <a:pt x="300" y="877"/>
                      <a:pt x="527" y="877"/>
                    </a:cubicBezTo>
                    <a:cubicBezTo>
                      <a:pt x="543" y="877"/>
                      <a:pt x="560" y="876"/>
                      <a:pt x="578" y="874"/>
                    </a:cubicBezTo>
                    <a:cubicBezTo>
                      <a:pt x="699" y="631"/>
                      <a:pt x="760" y="358"/>
                      <a:pt x="760" y="114"/>
                    </a:cubicBezTo>
                    <a:cubicBezTo>
                      <a:pt x="723" y="41"/>
                      <a:pt x="653" y="1"/>
                      <a:pt x="58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8" name="Google Shape;5385;p49"/>
              <p:cNvSpPr/>
              <p:nvPr/>
            </p:nvSpPr>
            <p:spPr>
              <a:xfrm>
                <a:off x="489645" y="928887"/>
                <a:ext cx="23222" cy="2429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60" extrusionOk="0">
                    <a:moveTo>
                      <a:pt x="559" y="0"/>
                    </a:moveTo>
                    <a:cubicBezTo>
                      <a:pt x="477" y="0"/>
                      <a:pt x="398" y="57"/>
                      <a:pt x="335" y="100"/>
                    </a:cubicBezTo>
                    <a:cubicBezTo>
                      <a:pt x="244" y="161"/>
                      <a:pt x="0" y="282"/>
                      <a:pt x="122" y="465"/>
                    </a:cubicBezTo>
                    <a:cubicBezTo>
                      <a:pt x="213" y="677"/>
                      <a:pt x="274" y="860"/>
                      <a:pt x="517" y="860"/>
                    </a:cubicBezTo>
                    <a:cubicBezTo>
                      <a:pt x="760" y="738"/>
                      <a:pt x="548" y="525"/>
                      <a:pt x="639" y="404"/>
                    </a:cubicBezTo>
                    <a:cubicBezTo>
                      <a:pt x="730" y="252"/>
                      <a:pt x="821" y="161"/>
                      <a:pt x="669" y="39"/>
                    </a:cubicBezTo>
                    <a:cubicBezTo>
                      <a:pt x="632" y="11"/>
                      <a:pt x="595" y="0"/>
                      <a:pt x="559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9" name="Google Shape;5386;p49"/>
              <p:cNvSpPr/>
              <p:nvPr/>
            </p:nvSpPr>
            <p:spPr>
              <a:xfrm>
                <a:off x="779882" y="663312"/>
                <a:ext cx="23193" cy="16102"/>
              </a:xfrm>
              <a:custGeom>
                <a:avLst/>
                <a:gdLst/>
                <a:ahLst/>
                <a:cxnLst/>
                <a:rect l="l" t="t" r="r" b="b"/>
                <a:pathLst>
                  <a:path w="821" h="570" extrusionOk="0">
                    <a:moveTo>
                      <a:pt x="575" y="0"/>
                    </a:moveTo>
                    <a:cubicBezTo>
                      <a:pt x="469" y="0"/>
                      <a:pt x="379" y="106"/>
                      <a:pt x="274" y="169"/>
                    </a:cubicBezTo>
                    <a:cubicBezTo>
                      <a:pt x="152" y="230"/>
                      <a:pt x="0" y="352"/>
                      <a:pt x="152" y="504"/>
                    </a:cubicBezTo>
                    <a:cubicBezTo>
                      <a:pt x="190" y="551"/>
                      <a:pt x="235" y="569"/>
                      <a:pt x="282" y="569"/>
                    </a:cubicBezTo>
                    <a:cubicBezTo>
                      <a:pt x="385" y="569"/>
                      <a:pt x="504" y="485"/>
                      <a:pt x="608" y="443"/>
                    </a:cubicBezTo>
                    <a:cubicBezTo>
                      <a:pt x="760" y="352"/>
                      <a:pt x="821" y="261"/>
                      <a:pt x="730" y="78"/>
                    </a:cubicBezTo>
                    <a:cubicBezTo>
                      <a:pt x="673" y="22"/>
                      <a:pt x="622" y="0"/>
                      <a:pt x="57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0" name="Google Shape;5387;p49"/>
              <p:cNvSpPr/>
              <p:nvPr/>
            </p:nvSpPr>
            <p:spPr>
              <a:xfrm>
                <a:off x="533432" y="375250"/>
                <a:ext cx="20651" cy="26668"/>
              </a:xfrm>
              <a:custGeom>
                <a:avLst/>
                <a:gdLst/>
                <a:ahLst/>
                <a:cxnLst/>
                <a:rect l="l" t="t" r="r" b="b"/>
                <a:pathLst>
                  <a:path w="731" h="944" extrusionOk="0">
                    <a:moveTo>
                      <a:pt x="495" y="0"/>
                    </a:moveTo>
                    <a:cubicBezTo>
                      <a:pt x="454" y="0"/>
                      <a:pt x="410" y="10"/>
                      <a:pt x="365" y="32"/>
                    </a:cubicBezTo>
                    <a:cubicBezTo>
                      <a:pt x="1" y="153"/>
                      <a:pt x="1" y="305"/>
                      <a:pt x="274" y="944"/>
                    </a:cubicBezTo>
                    <a:cubicBezTo>
                      <a:pt x="289" y="929"/>
                      <a:pt x="312" y="921"/>
                      <a:pt x="335" y="921"/>
                    </a:cubicBezTo>
                    <a:cubicBezTo>
                      <a:pt x="358" y="921"/>
                      <a:pt x="381" y="929"/>
                      <a:pt x="396" y="944"/>
                    </a:cubicBezTo>
                    <a:cubicBezTo>
                      <a:pt x="730" y="792"/>
                      <a:pt x="517" y="427"/>
                      <a:pt x="669" y="184"/>
                    </a:cubicBezTo>
                    <a:cubicBezTo>
                      <a:pt x="715" y="92"/>
                      <a:pt x="622" y="0"/>
                      <a:pt x="49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1" name="Google Shape;5388;p49"/>
              <p:cNvSpPr/>
              <p:nvPr/>
            </p:nvSpPr>
            <p:spPr>
              <a:xfrm>
                <a:off x="435547" y="1016517"/>
                <a:ext cx="22346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577" extrusionOk="0">
                    <a:moveTo>
                      <a:pt x="518" y="1"/>
                    </a:moveTo>
                    <a:cubicBezTo>
                      <a:pt x="383" y="1"/>
                      <a:pt x="296" y="148"/>
                      <a:pt x="153" y="220"/>
                    </a:cubicBezTo>
                    <a:cubicBezTo>
                      <a:pt x="61" y="311"/>
                      <a:pt x="1" y="433"/>
                      <a:pt x="122" y="524"/>
                    </a:cubicBezTo>
                    <a:cubicBezTo>
                      <a:pt x="182" y="561"/>
                      <a:pt x="236" y="576"/>
                      <a:pt x="286" y="576"/>
                    </a:cubicBezTo>
                    <a:cubicBezTo>
                      <a:pt x="438" y="576"/>
                      <a:pt x="547" y="433"/>
                      <a:pt x="639" y="341"/>
                    </a:cubicBezTo>
                    <a:cubicBezTo>
                      <a:pt x="791" y="220"/>
                      <a:pt x="760" y="159"/>
                      <a:pt x="639" y="37"/>
                    </a:cubicBezTo>
                    <a:cubicBezTo>
                      <a:pt x="594" y="12"/>
                      <a:pt x="554" y="1"/>
                      <a:pt x="51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2" name="Google Shape;5389;p49"/>
              <p:cNvSpPr/>
              <p:nvPr/>
            </p:nvSpPr>
            <p:spPr>
              <a:xfrm>
                <a:off x="491368" y="366690"/>
                <a:ext cx="17204" cy="24916"/>
              </a:xfrm>
              <a:custGeom>
                <a:avLst/>
                <a:gdLst/>
                <a:ahLst/>
                <a:cxnLst/>
                <a:rect l="l" t="t" r="r" b="b"/>
                <a:pathLst>
                  <a:path w="609" h="882" extrusionOk="0">
                    <a:moveTo>
                      <a:pt x="426" y="1"/>
                    </a:moveTo>
                    <a:cubicBezTo>
                      <a:pt x="304" y="31"/>
                      <a:pt x="183" y="122"/>
                      <a:pt x="274" y="244"/>
                    </a:cubicBezTo>
                    <a:cubicBezTo>
                      <a:pt x="395" y="456"/>
                      <a:pt x="0" y="669"/>
                      <a:pt x="274" y="882"/>
                    </a:cubicBezTo>
                    <a:lnTo>
                      <a:pt x="426" y="882"/>
                    </a:lnTo>
                    <a:cubicBezTo>
                      <a:pt x="487" y="608"/>
                      <a:pt x="547" y="365"/>
                      <a:pt x="608" y="122"/>
                    </a:cubicBezTo>
                    <a:cubicBezTo>
                      <a:pt x="547" y="61"/>
                      <a:pt x="487" y="1"/>
                      <a:pt x="42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3" name="Google Shape;5390;p49"/>
              <p:cNvSpPr/>
              <p:nvPr/>
            </p:nvSpPr>
            <p:spPr>
              <a:xfrm>
                <a:off x="863162" y="253353"/>
                <a:ext cx="7769" cy="2006"/>
              </a:xfrm>
              <a:custGeom>
                <a:avLst/>
                <a:gdLst/>
                <a:ahLst/>
                <a:cxnLst/>
                <a:rect l="l" t="t" r="r" b="b"/>
                <a:pathLst>
                  <a:path w="275" h="71" extrusionOk="0">
                    <a:moveTo>
                      <a:pt x="1" y="0"/>
                    </a:moveTo>
                    <a:cubicBezTo>
                      <a:pt x="36" y="35"/>
                      <a:pt x="81" y="71"/>
                      <a:pt x="136" y="71"/>
                    </a:cubicBezTo>
                    <a:cubicBezTo>
                      <a:pt x="177" y="71"/>
                      <a:pt x="223" y="52"/>
                      <a:pt x="27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4" name="Google Shape;5391;p49"/>
              <p:cNvSpPr/>
              <p:nvPr/>
            </p:nvSpPr>
            <p:spPr>
              <a:xfrm>
                <a:off x="533432" y="942701"/>
                <a:ext cx="1977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646" extrusionOk="0">
                    <a:moveTo>
                      <a:pt x="278" y="1"/>
                    </a:moveTo>
                    <a:cubicBezTo>
                      <a:pt x="241" y="1"/>
                      <a:pt x="200" y="19"/>
                      <a:pt x="153" y="67"/>
                    </a:cubicBezTo>
                    <a:cubicBezTo>
                      <a:pt x="1" y="188"/>
                      <a:pt x="153" y="340"/>
                      <a:pt x="213" y="462"/>
                    </a:cubicBezTo>
                    <a:cubicBezTo>
                      <a:pt x="282" y="554"/>
                      <a:pt x="369" y="646"/>
                      <a:pt x="459" y="646"/>
                    </a:cubicBezTo>
                    <a:cubicBezTo>
                      <a:pt x="488" y="646"/>
                      <a:pt x="518" y="636"/>
                      <a:pt x="548" y="614"/>
                    </a:cubicBezTo>
                    <a:cubicBezTo>
                      <a:pt x="700" y="523"/>
                      <a:pt x="639" y="340"/>
                      <a:pt x="517" y="219"/>
                    </a:cubicBezTo>
                    <a:cubicBezTo>
                      <a:pt x="450" y="151"/>
                      <a:pt x="382" y="1"/>
                      <a:pt x="27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5" name="Google Shape;5392;p49"/>
              <p:cNvSpPr/>
              <p:nvPr/>
            </p:nvSpPr>
            <p:spPr>
              <a:xfrm>
                <a:off x="806493" y="365899"/>
                <a:ext cx="21498" cy="1517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537" extrusionOk="0">
                    <a:moveTo>
                      <a:pt x="540" y="1"/>
                    </a:moveTo>
                    <a:cubicBezTo>
                      <a:pt x="383" y="1"/>
                      <a:pt x="249" y="121"/>
                      <a:pt x="152" y="241"/>
                    </a:cubicBezTo>
                    <a:cubicBezTo>
                      <a:pt x="61" y="302"/>
                      <a:pt x="1" y="454"/>
                      <a:pt x="183" y="515"/>
                    </a:cubicBezTo>
                    <a:cubicBezTo>
                      <a:pt x="224" y="530"/>
                      <a:pt x="261" y="537"/>
                      <a:pt x="296" y="537"/>
                    </a:cubicBezTo>
                    <a:cubicBezTo>
                      <a:pt x="468" y="537"/>
                      <a:pt x="573" y="373"/>
                      <a:pt x="700" y="272"/>
                    </a:cubicBezTo>
                    <a:cubicBezTo>
                      <a:pt x="760" y="181"/>
                      <a:pt x="730" y="89"/>
                      <a:pt x="669" y="29"/>
                    </a:cubicBezTo>
                    <a:cubicBezTo>
                      <a:pt x="625" y="9"/>
                      <a:pt x="581" y="1"/>
                      <a:pt x="54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6" name="Google Shape;5393;p49"/>
              <p:cNvSpPr/>
              <p:nvPr/>
            </p:nvSpPr>
            <p:spPr>
              <a:xfrm>
                <a:off x="575524" y="421325"/>
                <a:ext cx="24916" cy="1655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586" extrusionOk="0">
                    <a:moveTo>
                      <a:pt x="596" y="1"/>
                    </a:moveTo>
                    <a:cubicBezTo>
                      <a:pt x="507" y="1"/>
                      <a:pt x="414" y="74"/>
                      <a:pt x="334" y="133"/>
                    </a:cubicBezTo>
                    <a:cubicBezTo>
                      <a:pt x="213" y="194"/>
                      <a:pt x="0" y="316"/>
                      <a:pt x="152" y="498"/>
                    </a:cubicBezTo>
                    <a:cubicBezTo>
                      <a:pt x="195" y="562"/>
                      <a:pt x="241" y="585"/>
                      <a:pt x="289" y="585"/>
                    </a:cubicBezTo>
                    <a:cubicBezTo>
                      <a:pt x="377" y="585"/>
                      <a:pt x="468" y="507"/>
                      <a:pt x="547" y="468"/>
                    </a:cubicBezTo>
                    <a:cubicBezTo>
                      <a:pt x="638" y="346"/>
                      <a:pt x="882" y="285"/>
                      <a:pt x="730" y="73"/>
                    </a:cubicBezTo>
                    <a:cubicBezTo>
                      <a:pt x="688" y="20"/>
                      <a:pt x="643" y="1"/>
                      <a:pt x="59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7" name="Google Shape;5394;p49"/>
              <p:cNvSpPr/>
              <p:nvPr/>
            </p:nvSpPr>
            <p:spPr>
              <a:xfrm>
                <a:off x="912966" y="519521"/>
                <a:ext cx="23222" cy="18193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44" extrusionOk="0">
                    <a:moveTo>
                      <a:pt x="669" y="1"/>
                    </a:moveTo>
                    <a:lnTo>
                      <a:pt x="335" y="153"/>
                    </a:lnTo>
                    <a:cubicBezTo>
                      <a:pt x="244" y="274"/>
                      <a:pt x="1" y="366"/>
                      <a:pt x="183" y="578"/>
                    </a:cubicBezTo>
                    <a:cubicBezTo>
                      <a:pt x="221" y="626"/>
                      <a:pt x="259" y="644"/>
                      <a:pt x="298" y="644"/>
                    </a:cubicBezTo>
                    <a:cubicBezTo>
                      <a:pt x="381" y="644"/>
                      <a:pt x="464" y="559"/>
                      <a:pt x="548" y="518"/>
                    </a:cubicBezTo>
                    <a:cubicBezTo>
                      <a:pt x="669" y="457"/>
                      <a:pt x="730" y="366"/>
                      <a:pt x="821" y="274"/>
                    </a:cubicBezTo>
                    <a:lnTo>
                      <a:pt x="669" y="1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8" name="Google Shape;5395;p49"/>
              <p:cNvSpPr/>
              <p:nvPr/>
            </p:nvSpPr>
            <p:spPr>
              <a:xfrm>
                <a:off x="511115" y="326322"/>
                <a:ext cx="20623" cy="25792"/>
              </a:xfrm>
              <a:custGeom>
                <a:avLst/>
                <a:gdLst/>
                <a:ahLst/>
                <a:cxnLst/>
                <a:rect l="l" t="t" r="r" b="b"/>
                <a:pathLst>
                  <a:path w="730" h="913" extrusionOk="0">
                    <a:moveTo>
                      <a:pt x="608" y="1"/>
                    </a:moveTo>
                    <a:cubicBezTo>
                      <a:pt x="548" y="1"/>
                      <a:pt x="487" y="1"/>
                      <a:pt x="426" y="31"/>
                    </a:cubicBezTo>
                    <a:cubicBezTo>
                      <a:pt x="608" y="335"/>
                      <a:pt x="0" y="609"/>
                      <a:pt x="426" y="913"/>
                    </a:cubicBezTo>
                    <a:cubicBezTo>
                      <a:pt x="730" y="730"/>
                      <a:pt x="578" y="366"/>
                      <a:pt x="699" y="92"/>
                    </a:cubicBezTo>
                    <a:cubicBezTo>
                      <a:pt x="699" y="92"/>
                      <a:pt x="639" y="1"/>
                      <a:pt x="60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9" name="Google Shape;5396;p49"/>
              <p:cNvSpPr/>
              <p:nvPr/>
            </p:nvSpPr>
            <p:spPr>
              <a:xfrm>
                <a:off x="443287" y="302281"/>
                <a:ext cx="1723" cy="1751"/>
              </a:xfrm>
              <a:custGeom>
                <a:avLst/>
                <a:gdLst/>
                <a:ahLst/>
                <a:cxnLst/>
                <a:rect l="l" t="t" r="r" b="b"/>
                <a:pathLst>
                  <a:path w="61" h="62" extrusionOk="0">
                    <a:moveTo>
                      <a:pt x="61" y="1"/>
                    </a:moveTo>
                    <a:cubicBezTo>
                      <a:pt x="30" y="31"/>
                      <a:pt x="0" y="31"/>
                      <a:pt x="0" y="62"/>
                    </a:cubicBezTo>
                    <a:lnTo>
                      <a:pt x="31" y="31"/>
                    </a:lnTo>
                    <a:cubicBezTo>
                      <a:pt x="31" y="31"/>
                      <a:pt x="60" y="2"/>
                      <a:pt x="6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0" name="Google Shape;5397;p49"/>
              <p:cNvSpPr/>
              <p:nvPr/>
            </p:nvSpPr>
            <p:spPr>
              <a:xfrm>
                <a:off x="978223" y="433021"/>
                <a:ext cx="12063" cy="1076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1" extrusionOk="0">
                    <a:moveTo>
                      <a:pt x="239" y="1"/>
                    </a:moveTo>
                    <a:cubicBezTo>
                      <a:pt x="199" y="1"/>
                      <a:pt x="158" y="18"/>
                      <a:pt x="122" y="54"/>
                    </a:cubicBezTo>
                    <a:cubicBezTo>
                      <a:pt x="31" y="84"/>
                      <a:pt x="1" y="175"/>
                      <a:pt x="61" y="267"/>
                    </a:cubicBezTo>
                    <a:cubicBezTo>
                      <a:pt x="80" y="340"/>
                      <a:pt x="143" y="380"/>
                      <a:pt x="210" y="380"/>
                    </a:cubicBezTo>
                    <a:cubicBezTo>
                      <a:pt x="254" y="380"/>
                      <a:pt x="299" y="363"/>
                      <a:pt x="335" y="327"/>
                    </a:cubicBezTo>
                    <a:cubicBezTo>
                      <a:pt x="396" y="267"/>
                      <a:pt x="426" y="175"/>
                      <a:pt x="396" y="115"/>
                    </a:cubicBezTo>
                    <a:cubicBezTo>
                      <a:pt x="359" y="41"/>
                      <a:pt x="300" y="1"/>
                      <a:pt x="239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1" name="Google Shape;5398;p49"/>
              <p:cNvSpPr/>
              <p:nvPr/>
            </p:nvSpPr>
            <p:spPr>
              <a:xfrm>
                <a:off x="961047" y="445676"/>
                <a:ext cx="11187" cy="10340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66" extrusionOk="0">
                    <a:moveTo>
                      <a:pt x="183" y="1"/>
                    </a:moveTo>
                    <a:cubicBezTo>
                      <a:pt x="92" y="1"/>
                      <a:pt x="1" y="62"/>
                      <a:pt x="31" y="153"/>
                    </a:cubicBezTo>
                    <a:cubicBezTo>
                      <a:pt x="31" y="305"/>
                      <a:pt x="92" y="366"/>
                      <a:pt x="244" y="366"/>
                    </a:cubicBezTo>
                    <a:cubicBezTo>
                      <a:pt x="335" y="335"/>
                      <a:pt x="396" y="244"/>
                      <a:pt x="365" y="153"/>
                    </a:cubicBezTo>
                    <a:cubicBezTo>
                      <a:pt x="365" y="62"/>
                      <a:pt x="274" y="1"/>
                      <a:pt x="18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2" name="Google Shape;5399;p49"/>
              <p:cNvSpPr/>
              <p:nvPr/>
            </p:nvSpPr>
            <p:spPr>
              <a:xfrm>
                <a:off x="466452" y="785633"/>
                <a:ext cx="11187" cy="10509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72" extrusionOk="0">
                    <a:moveTo>
                      <a:pt x="202" y="1"/>
                    </a:moveTo>
                    <a:cubicBezTo>
                      <a:pt x="148" y="1"/>
                      <a:pt x="99" y="27"/>
                      <a:pt x="62" y="64"/>
                    </a:cubicBezTo>
                    <a:cubicBezTo>
                      <a:pt x="1" y="125"/>
                      <a:pt x="1" y="216"/>
                      <a:pt x="62" y="308"/>
                    </a:cubicBezTo>
                    <a:cubicBezTo>
                      <a:pt x="99" y="345"/>
                      <a:pt x="148" y="371"/>
                      <a:pt x="202" y="371"/>
                    </a:cubicBezTo>
                    <a:cubicBezTo>
                      <a:pt x="235" y="371"/>
                      <a:pt x="270" y="361"/>
                      <a:pt x="305" y="338"/>
                    </a:cubicBezTo>
                    <a:cubicBezTo>
                      <a:pt x="396" y="277"/>
                      <a:pt x="396" y="95"/>
                      <a:pt x="305" y="34"/>
                    </a:cubicBezTo>
                    <a:cubicBezTo>
                      <a:pt x="270" y="11"/>
                      <a:pt x="235" y="1"/>
                      <a:pt x="20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3" name="Google Shape;5400;p49"/>
              <p:cNvSpPr/>
              <p:nvPr/>
            </p:nvSpPr>
            <p:spPr>
              <a:xfrm>
                <a:off x="1070967" y="339175"/>
                <a:ext cx="18927" cy="15481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48" extrusionOk="0">
                    <a:moveTo>
                      <a:pt x="448" y="1"/>
                    </a:moveTo>
                    <a:cubicBezTo>
                      <a:pt x="407" y="1"/>
                      <a:pt x="367" y="11"/>
                      <a:pt x="335" y="32"/>
                    </a:cubicBezTo>
                    <a:cubicBezTo>
                      <a:pt x="183" y="123"/>
                      <a:pt x="0" y="184"/>
                      <a:pt x="31" y="427"/>
                    </a:cubicBezTo>
                    <a:cubicBezTo>
                      <a:pt x="57" y="518"/>
                      <a:pt x="99" y="548"/>
                      <a:pt x="148" y="548"/>
                    </a:cubicBezTo>
                    <a:cubicBezTo>
                      <a:pt x="215" y="548"/>
                      <a:pt x="295" y="493"/>
                      <a:pt x="365" y="458"/>
                    </a:cubicBezTo>
                    <a:cubicBezTo>
                      <a:pt x="517" y="397"/>
                      <a:pt x="669" y="275"/>
                      <a:pt x="639" y="93"/>
                    </a:cubicBezTo>
                    <a:cubicBezTo>
                      <a:pt x="599" y="34"/>
                      <a:pt x="522" y="1"/>
                      <a:pt x="44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4" name="Google Shape;5401;p49"/>
              <p:cNvSpPr/>
              <p:nvPr/>
            </p:nvSpPr>
            <p:spPr>
              <a:xfrm>
                <a:off x="474193" y="573930"/>
                <a:ext cx="12035" cy="1093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87" extrusionOk="0">
                    <a:moveTo>
                      <a:pt x="207" y="0"/>
                    </a:moveTo>
                    <a:cubicBezTo>
                      <a:pt x="178" y="0"/>
                      <a:pt x="147" y="8"/>
                      <a:pt x="122" y="20"/>
                    </a:cubicBezTo>
                    <a:cubicBezTo>
                      <a:pt x="0" y="142"/>
                      <a:pt x="31" y="233"/>
                      <a:pt x="61" y="294"/>
                    </a:cubicBezTo>
                    <a:cubicBezTo>
                      <a:pt x="100" y="353"/>
                      <a:pt x="165" y="386"/>
                      <a:pt x="222" y="386"/>
                    </a:cubicBezTo>
                    <a:cubicBezTo>
                      <a:pt x="254" y="386"/>
                      <a:pt x="283" y="376"/>
                      <a:pt x="304" y="355"/>
                    </a:cubicBezTo>
                    <a:cubicBezTo>
                      <a:pt x="426" y="294"/>
                      <a:pt x="426" y="111"/>
                      <a:pt x="304" y="51"/>
                    </a:cubicBezTo>
                    <a:cubicBezTo>
                      <a:pt x="287" y="15"/>
                      <a:pt x="248" y="0"/>
                      <a:pt x="20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5" name="Google Shape;5402;p49"/>
              <p:cNvSpPr/>
              <p:nvPr/>
            </p:nvSpPr>
            <p:spPr>
              <a:xfrm>
                <a:off x="1284760" y="489915"/>
                <a:ext cx="12063" cy="10791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2" extrusionOk="0">
                    <a:moveTo>
                      <a:pt x="246" y="1"/>
                    </a:moveTo>
                    <a:cubicBezTo>
                      <a:pt x="207" y="1"/>
                      <a:pt x="165" y="14"/>
                      <a:pt x="122" y="46"/>
                    </a:cubicBezTo>
                    <a:cubicBezTo>
                      <a:pt x="31" y="107"/>
                      <a:pt x="1" y="198"/>
                      <a:pt x="62" y="289"/>
                    </a:cubicBezTo>
                    <a:cubicBezTo>
                      <a:pt x="101" y="348"/>
                      <a:pt x="166" y="381"/>
                      <a:pt x="239" y="381"/>
                    </a:cubicBezTo>
                    <a:cubicBezTo>
                      <a:pt x="280" y="381"/>
                      <a:pt x="323" y="371"/>
                      <a:pt x="366" y="350"/>
                    </a:cubicBezTo>
                    <a:cubicBezTo>
                      <a:pt x="426" y="289"/>
                      <a:pt x="426" y="198"/>
                      <a:pt x="396" y="107"/>
                    </a:cubicBezTo>
                    <a:cubicBezTo>
                      <a:pt x="376" y="47"/>
                      <a:pt x="318" y="1"/>
                      <a:pt x="24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6" name="Google Shape;5403;p49"/>
              <p:cNvSpPr/>
              <p:nvPr/>
            </p:nvSpPr>
            <p:spPr>
              <a:xfrm>
                <a:off x="652787" y="388132"/>
                <a:ext cx="12063" cy="1036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67" extrusionOk="0">
                    <a:moveTo>
                      <a:pt x="227" y="0"/>
                    </a:moveTo>
                    <a:cubicBezTo>
                      <a:pt x="191" y="0"/>
                      <a:pt x="155" y="10"/>
                      <a:pt x="122" y="32"/>
                    </a:cubicBezTo>
                    <a:cubicBezTo>
                      <a:pt x="31" y="93"/>
                      <a:pt x="1" y="184"/>
                      <a:pt x="61" y="245"/>
                    </a:cubicBezTo>
                    <a:cubicBezTo>
                      <a:pt x="82" y="326"/>
                      <a:pt x="156" y="366"/>
                      <a:pt x="230" y="366"/>
                    </a:cubicBezTo>
                    <a:cubicBezTo>
                      <a:pt x="267" y="366"/>
                      <a:pt x="305" y="356"/>
                      <a:pt x="335" y="336"/>
                    </a:cubicBezTo>
                    <a:cubicBezTo>
                      <a:pt x="396" y="275"/>
                      <a:pt x="426" y="184"/>
                      <a:pt x="396" y="93"/>
                    </a:cubicBezTo>
                    <a:cubicBezTo>
                      <a:pt x="357" y="34"/>
                      <a:pt x="292" y="0"/>
                      <a:pt x="22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7" name="Google Shape;5404;p49"/>
              <p:cNvSpPr/>
              <p:nvPr/>
            </p:nvSpPr>
            <p:spPr>
              <a:xfrm>
                <a:off x="479334" y="544663"/>
                <a:ext cx="12910" cy="11074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2" extrusionOk="0">
                    <a:moveTo>
                      <a:pt x="219" y="0"/>
                    </a:moveTo>
                    <a:cubicBezTo>
                      <a:pt x="173" y="0"/>
                      <a:pt x="128" y="17"/>
                      <a:pt x="92" y="53"/>
                    </a:cubicBezTo>
                    <a:cubicBezTo>
                      <a:pt x="31" y="114"/>
                      <a:pt x="1" y="205"/>
                      <a:pt x="62" y="296"/>
                    </a:cubicBezTo>
                    <a:cubicBezTo>
                      <a:pt x="110" y="362"/>
                      <a:pt x="159" y="392"/>
                      <a:pt x="213" y="392"/>
                    </a:cubicBezTo>
                    <a:cubicBezTo>
                      <a:pt x="259" y="392"/>
                      <a:pt x="309" y="369"/>
                      <a:pt x="365" y="327"/>
                    </a:cubicBezTo>
                    <a:cubicBezTo>
                      <a:pt x="426" y="266"/>
                      <a:pt x="457" y="175"/>
                      <a:pt x="396" y="114"/>
                    </a:cubicBezTo>
                    <a:cubicBezTo>
                      <a:pt x="359" y="40"/>
                      <a:pt x="289" y="0"/>
                      <a:pt x="219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8" name="Google Shape;5405;p49"/>
              <p:cNvSpPr/>
              <p:nvPr/>
            </p:nvSpPr>
            <p:spPr>
              <a:xfrm>
                <a:off x="989382" y="449914"/>
                <a:ext cx="12910" cy="11328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01" extrusionOk="0">
                    <a:moveTo>
                      <a:pt x="242" y="0"/>
                    </a:moveTo>
                    <a:cubicBezTo>
                      <a:pt x="208" y="0"/>
                      <a:pt x="176" y="10"/>
                      <a:pt x="153" y="33"/>
                    </a:cubicBezTo>
                    <a:cubicBezTo>
                      <a:pt x="31" y="94"/>
                      <a:pt x="1" y="246"/>
                      <a:pt x="92" y="337"/>
                    </a:cubicBezTo>
                    <a:cubicBezTo>
                      <a:pt x="130" y="375"/>
                      <a:pt x="179" y="401"/>
                      <a:pt x="232" y="401"/>
                    </a:cubicBezTo>
                    <a:cubicBezTo>
                      <a:pt x="265" y="401"/>
                      <a:pt x="300" y="391"/>
                      <a:pt x="335" y="368"/>
                    </a:cubicBezTo>
                    <a:cubicBezTo>
                      <a:pt x="426" y="307"/>
                      <a:pt x="457" y="155"/>
                      <a:pt x="396" y="64"/>
                    </a:cubicBezTo>
                    <a:cubicBezTo>
                      <a:pt x="358" y="26"/>
                      <a:pt x="298" y="0"/>
                      <a:pt x="24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9" name="Google Shape;5406;p49"/>
              <p:cNvSpPr/>
              <p:nvPr/>
            </p:nvSpPr>
            <p:spPr>
              <a:xfrm>
                <a:off x="537726" y="798910"/>
                <a:ext cx="21498" cy="1915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78" extrusionOk="0">
                    <a:moveTo>
                      <a:pt x="283" y="1"/>
                    </a:moveTo>
                    <a:cubicBezTo>
                      <a:pt x="247" y="1"/>
                      <a:pt x="205" y="16"/>
                      <a:pt x="153" y="50"/>
                    </a:cubicBezTo>
                    <a:cubicBezTo>
                      <a:pt x="1" y="172"/>
                      <a:pt x="153" y="324"/>
                      <a:pt x="213" y="476"/>
                    </a:cubicBezTo>
                    <a:cubicBezTo>
                      <a:pt x="257" y="584"/>
                      <a:pt x="331" y="677"/>
                      <a:pt x="426" y="677"/>
                    </a:cubicBezTo>
                    <a:cubicBezTo>
                      <a:pt x="463" y="677"/>
                      <a:pt x="504" y="663"/>
                      <a:pt x="548" y="628"/>
                    </a:cubicBezTo>
                    <a:cubicBezTo>
                      <a:pt x="761" y="476"/>
                      <a:pt x="578" y="324"/>
                      <a:pt x="487" y="202"/>
                    </a:cubicBezTo>
                    <a:cubicBezTo>
                      <a:pt x="422" y="94"/>
                      <a:pt x="372" y="1"/>
                      <a:pt x="28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0" name="Google Shape;5407;p49"/>
              <p:cNvSpPr/>
              <p:nvPr/>
            </p:nvSpPr>
            <p:spPr>
              <a:xfrm>
                <a:off x="632193" y="733569"/>
                <a:ext cx="20623" cy="1875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664" extrusionOk="0">
                    <a:moveTo>
                      <a:pt x="345" y="0"/>
                    </a:moveTo>
                    <a:cubicBezTo>
                      <a:pt x="309" y="0"/>
                      <a:pt x="265" y="16"/>
                      <a:pt x="213" y="53"/>
                    </a:cubicBezTo>
                    <a:cubicBezTo>
                      <a:pt x="0" y="144"/>
                      <a:pt x="122" y="296"/>
                      <a:pt x="213" y="388"/>
                    </a:cubicBezTo>
                    <a:cubicBezTo>
                      <a:pt x="262" y="486"/>
                      <a:pt x="311" y="664"/>
                      <a:pt x="457" y="664"/>
                    </a:cubicBezTo>
                    <a:cubicBezTo>
                      <a:pt x="491" y="664"/>
                      <a:pt x="531" y="654"/>
                      <a:pt x="578" y="631"/>
                    </a:cubicBezTo>
                    <a:cubicBezTo>
                      <a:pt x="730" y="509"/>
                      <a:pt x="669" y="388"/>
                      <a:pt x="578" y="236"/>
                    </a:cubicBezTo>
                    <a:cubicBezTo>
                      <a:pt x="509" y="144"/>
                      <a:pt x="457" y="0"/>
                      <a:pt x="34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1" name="Google Shape;5408;p49"/>
              <p:cNvSpPr/>
              <p:nvPr/>
            </p:nvSpPr>
            <p:spPr>
              <a:xfrm>
                <a:off x="995399" y="497176"/>
                <a:ext cx="12910" cy="10452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70" extrusionOk="0">
                    <a:moveTo>
                      <a:pt x="248" y="0"/>
                    </a:moveTo>
                    <a:cubicBezTo>
                      <a:pt x="217" y="0"/>
                      <a:pt x="185" y="11"/>
                      <a:pt x="153" y="32"/>
                    </a:cubicBezTo>
                    <a:cubicBezTo>
                      <a:pt x="31" y="62"/>
                      <a:pt x="1" y="245"/>
                      <a:pt x="122" y="306"/>
                    </a:cubicBezTo>
                    <a:cubicBezTo>
                      <a:pt x="141" y="343"/>
                      <a:pt x="183" y="369"/>
                      <a:pt x="234" y="369"/>
                    </a:cubicBezTo>
                    <a:cubicBezTo>
                      <a:pt x="265" y="369"/>
                      <a:pt x="300" y="359"/>
                      <a:pt x="335" y="336"/>
                    </a:cubicBezTo>
                    <a:cubicBezTo>
                      <a:pt x="426" y="275"/>
                      <a:pt x="456" y="184"/>
                      <a:pt x="396" y="93"/>
                    </a:cubicBezTo>
                    <a:cubicBezTo>
                      <a:pt x="356" y="34"/>
                      <a:pt x="305" y="0"/>
                      <a:pt x="24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2" name="Google Shape;5409;p49"/>
              <p:cNvSpPr/>
              <p:nvPr/>
            </p:nvSpPr>
            <p:spPr>
              <a:xfrm>
                <a:off x="924125" y="559381"/>
                <a:ext cx="11187" cy="10114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58" extrusionOk="0">
                    <a:moveTo>
                      <a:pt x="191" y="0"/>
                    </a:moveTo>
                    <a:cubicBezTo>
                      <a:pt x="159" y="0"/>
                      <a:pt x="125" y="7"/>
                      <a:pt x="92" y="19"/>
                    </a:cubicBezTo>
                    <a:cubicBezTo>
                      <a:pt x="31" y="79"/>
                      <a:pt x="1" y="171"/>
                      <a:pt x="62" y="262"/>
                    </a:cubicBezTo>
                    <a:cubicBezTo>
                      <a:pt x="94" y="327"/>
                      <a:pt x="144" y="357"/>
                      <a:pt x="198" y="357"/>
                    </a:cubicBezTo>
                    <a:cubicBezTo>
                      <a:pt x="244" y="357"/>
                      <a:pt x="293" y="334"/>
                      <a:pt x="335" y="292"/>
                    </a:cubicBezTo>
                    <a:cubicBezTo>
                      <a:pt x="396" y="231"/>
                      <a:pt x="396" y="110"/>
                      <a:pt x="335" y="79"/>
                    </a:cubicBezTo>
                    <a:cubicBezTo>
                      <a:pt x="297" y="22"/>
                      <a:pt x="246" y="0"/>
                      <a:pt x="19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3" name="Google Shape;5410;p49"/>
              <p:cNvSpPr/>
              <p:nvPr/>
            </p:nvSpPr>
            <p:spPr>
              <a:xfrm>
                <a:off x="839122" y="695573"/>
                <a:ext cx="10340" cy="1031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5" extrusionOk="0">
                    <a:moveTo>
                      <a:pt x="213" y="0"/>
                    </a:moveTo>
                    <a:cubicBezTo>
                      <a:pt x="92" y="0"/>
                      <a:pt x="1" y="91"/>
                      <a:pt x="1" y="213"/>
                    </a:cubicBezTo>
                    <a:cubicBezTo>
                      <a:pt x="1" y="304"/>
                      <a:pt x="92" y="365"/>
                      <a:pt x="183" y="365"/>
                    </a:cubicBezTo>
                    <a:cubicBezTo>
                      <a:pt x="304" y="365"/>
                      <a:pt x="365" y="274"/>
                      <a:pt x="365" y="213"/>
                    </a:cubicBezTo>
                    <a:cubicBezTo>
                      <a:pt x="365" y="61"/>
                      <a:pt x="304" y="0"/>
                      <a:pt x="21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4" name="Google Shape;5411;p49"/>
              <p:cNvSpPr/>
              <p:nvPr/>
            </p:nvSpPr>
            <p:spPr>
              <a:xfrm>
                <a:off x="391760" y="900101"/>
                <a:ext cx="11187" cy="10142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59" extrusionOk="0">
                    <a:moveTo>
                      <a:pt x="193" y="0"/>
                    </a:moveTo>
                    <a:cubicBezTo>
                      <a:pt x="171" y="0"/>
                      <a:pt x="147" y="8"/>
                      <a:pt x="122" y="25"/>
                    </a:cubicBezTo>
                    <a:cubicBezTo>
                      <a:pt x="31" y="55"/>
                      <a:pt x="0" y="146"/>
                      <a:pt x="31" y="237"/>
                    </a:cubicBezTo>
                    <a:cubicBezTo>
                      <a:pt x="51" y="318"/>
                      <a:pt x="125" y="359"/>
                      <a:pt x="200" y="359"/>
                    </a:cubicBezTo>
                    <a:cubicBezTo>
                      <a:pt x="237" y="359"/>
                      <a:pt x="274" y="349"/>
                      <a:pt x="304" y="329"/>
                    </a:cubicBezTo>
                    <a:cubicBezTo>
                      <a:pt x="365" y="268"/>
                      <a:pt x="396" y="177"/>
                      <a:pt x="365" y="116"/>
                    </a:cubicBezTo>
                    <a:cubicBezTo>
                      <a:pt x="299" y="50"/>
                      <a:pt x="249" y="0"/>
                      <a:pt x="19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5" name="Google Shape;5412;p49"/>
              <p:cNvSpPr/>
              <p:nvPr/>
            </p:nvSpPr>
            <p:spPr>
              <a:xfrm>
                <a:off x="978223" y="471412"/>
                <a:ext cx="12063" cy="9944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52" extrusionOk="0">
                    <a:moveTo>
                      <a:pt x="218" y="1"/>
                    </a:moveTo>
                    <a:cubicBezTo>
                      <a:pt x="187" y="1"/>
                      <a:pt x="155" y="11"/>
                      <a:pt x="122" y="32"/>
                    </a:cubicBezTo>
                    <a:cubicBezTo>
                      <a:pt x="31" y="93"/>
                      <a:pt x="1" y="215"/>
                      <a:pt x="92" y="306"/>
                    </a:cubicBezTo>
                    <a:cubicBezTo>
                      <a:pt x="122" y="336"/>
                      <a:pt x="168" y="351"/>
                      <a:pt x="213" y="351"/>
                    </a:cubicBezTo>
                    <a:cubicBezTo>
                      <a:pt x="259" y="351"/>
                      <a:pt x="305" y="336"/>
                      <a:pt x="335" y="306"/>
                    </a:cubicBezTo>
                    <a:cubicBezTo>
                      <a:pt x="396" y="275"/>
                      <a:pt x="426" y="154"/>
                      <a:pt x="365" y="93"/>
                    </a:cubicBezTo>
                    <a:cubicBezTo>
                      <a:pt x="326" y="34"/>
                      <a:pt x="274" y="1"/>
                      <a:pt x="21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6" name="Google Shape;5413;p49"/>
              <p:cNvSpPr/>
              <p:nvPr/>
            </p:nvSpPr>
            <p:spPr>
              <a:xfrm>
                <a:off x="815929" y="569890"/>
                <a:ext cx="12910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78" extrusionOk="0">
                    <a:moveTo>
                      <a:pt x="243" y="0"/>
                    </a:moveTo>
                    <a:cubicBezTo>
                      <a:pt x="225" y="0"/>
                      <a:pt x="205" y="4"/>
                      <a:pt x="183" y="11"/>
                    </a:cubicBezTo>
                    <a:cubicBezTo>
                      <a:pt x="62" y="42"/>
                      <a:pt x="1" y="194"/>
                      <a:pt x="92" y="285"/>
                    </a:cubicBezTo>
                    <a:cubicBezTo>
                      <a:pt x="112" y="344"/>
                      <a:pt x="169" y="377"/>
                      <a:pt x="224" y="377"/>
                    </a:cubicBezTo>
                    <a:cubicBezTo>
                      <a:pt x="254" y="377"/>
                      <a:pt x="283" y="367"/>
                      <a:pt x="305" y="346"/>
                    </a:cubicBezTo>
                    <a:cubicBezTo>
                      <a:pt x="396" y="285"/>
                      <a:pt x="457" y="224"/>
                      <a:pt x="396" y="133"/>
                    </a:cubicBezTo>
                    <a:cubicBezTo>
                      <a:pt x="350" y="40"/>
                      <a:pt x="303" y="0"/>
                      <a:pt x="24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7" name="Google Shape;5414;p49"/>
              <p:cNvSpPr/>
              <p:nvPr/>
            </p:nvSpPr>
            <p:spPr>
              <a:xfrm>
                <a:off x="930990" y="439829"/>
                <a:ext cx="11215" cy="10311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65" extrusionOk="0">
                    <a:moveTo>
                      <a:pt x="183" y="0"/>
                    </a:moveTo>
                    <a:cubicBezTo>
                      <a:pt x="161" y="0"/>
                      <a:pt x="140" y="8"/>
                      <a:pt x="122" y="26"/>
                    </a:cubicBezTo>
                    <a:cubicBezTo>
                      <a:pt x="62" y="86"/>
                      <a:pt x="1" y="178"/>
                      <a:pt x="62" y="269"/>
                    </a:cubicBezTo>
                    <a:cubicBezTo>
                      <a:pt x="78" y="334"/>
                      <a:pt x="129" y="364"/>
                      <a:pt x="187" y="364"/>
                    </a:cubicBezTo>
                    <a:cubicBezTo>
                      <a:pt x="237" y="364"/>
                      <a:pt x="293" y="341"/>
                      <a:pt x="335" y="299"/>
                    </a:cubicBezTo>
                    <a:cubicBezTo>
                      <a:pt x="396" y="269"/>
                      <a:pt x="366" y="147"/>
                      <a:pt x="366" y="86"/>
                    </a:cubicBezTo>
                    <a:cubicBezTo>
                      <a:pt x="301" y="43"/>
                      <a:pt x="237" y="0"/>
                      <a:pt x="18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8" name="Google Shape;5415;p49"/>
              <p:cNvSpPr/>
              <p:nvPr/>
            </p:nvSpPr>
            <p:spPr>
              <a:xfrm>
                <a:off x="889773" y="416156"/>
                <a:ext cx="12063" cy="11102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3" extrusionOk="0">
                    <a:moveTo>
                      <a:pt x="240" y="1"/>
                    </a:moveTo>
                    <a:cubicBezTo>
                      <a:pt x="198" y="1"/>
                      <a:pt x="156" y="26"/>
                      <a:pt x="122" y="43"/>
                    </a:cubicBezTo>
                    <a:cubicBezTo>
                      <a:pt x="31" y="104"/>
                      <a:pt x="1" y="225"/>
                      <a:pt x="92" y="347"/>
                    </a:cubicBezTo>
                    <a:cubicBezTo>
                      <a:pt x="122" y="377"/>
                      <a:pt x="160" y="392"/>
                      <a:pt x="198" y="392"/>
                    </a:cubicBezTo>
                    <a:cubicBezTo>
                      <a:pt x="236" y="392"/>
                      <a:pt x="274" y="377"/>
                      <a:pt x="305" y="347"/>
                    </a:cubicBezTo>
                    <a:cubicBezTo>
                      <a:pt x="426" y="286"/>
                      <a:pt x="426" y="195"/>
                      <a:pt x="335" y="73"/>
                    </a:cubicBezTo>
                    <a:cubicBezTo>
                      <a:pt x="308" y="18"/>
                      <a:pt x="274" y="1"/>
                      <a:pt x="24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9" name="Google Shape;5416;p49"/>
              <p:cNvSpPr/>
              <p:nvPr/>
            </p:nvSpPr>
            <p:spPr>
              <a:xfrm>
                <a:off x="472469" y="665911"/>
                <a:ext cx="1206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4" extrusionOk="0">
                    <a:moveTo>
                      <a:pt x="200" y="0"/>
                    </a:moveTo>
                    <a:cubicBezTo>
                      <a:pt x="163" y="0"/>
                      <a:pt x="125" y="13"/>
                      <a:pt x="92" y="47"/>
                    </a:cubicBezTo>
                    <a:cubicBezTo>
                      <a:pt x="1" y="108"/>
                      <a:pt x="1" y="199"/>
                      <a:pt x="61" y="260"/>
                    </a:cubicBezTo>
                    <a:cubicBezTo>
                      <a:pt x="80" y="333"/>
                      <a:pt x="143" y="374"/>
                      <a:pt x="210" y="374"/>
                    </a:cubicBezTo>
                    <a:cubicBezTo>
                      <a:pt x="254" y="374"/>
                      <a:pt x="299" y="357"/>
                      <a:pt x="335" y="321"/>
                    </a:cubicBezTo>
                    <a:cubicBezTo>
                      <a:pt x="426" y="260"/>
                      <a:pt x="396" y="169"/>
                      <a:pt x="365" y="77"/>
                    </a:cubicBezTo>
                    <a:cubicBezTo>
                      <a:pt x="327" y="39"/>
                      <a:pt x="264" y="0"/>
                      <a:pt x="20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0" name="Google Shape;5417;p49"/>
              <p:cNvSpPr/>
              <p:nvPr/>
            </p:nvSpPr>
            <p:spPr>
              <a:xfrm>
                <a:off x="940453" y="266715"/>
                <a:ext cx="12034" cy="10707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79" extrusionOk="0">
                    <a:moveTo>
                      <a:pt x="203" y="0"/>
                    </a:moveTo>
                    <a:cubicBezTo>
                      <a:pt x="169" y="0"/>
                      <a:pt x="132" y="14"/>
                      <a:pt x="91" y="44"/>
                    </a:cubicBezTo>
                    <a:cubicBezTo>
                      <a:pt x="31" y="105"/>
                      <a:pt x="0" y="196"/>
                      <a:pt x="61" y="257"/>
                    </a:cubicBezTo>
                    <a:cubicBezTo>
                      <a:pt x="81" y="338"/>
                      <a:pt x="156" y="378"/>
                      <a:pt x="230" y="378"/>
                    </a:cubicBezTo>
                    <a:cubicBezTo>
                      <a:pt x="267" y="378"/>
                      <a:pt x="304" y="368"/>
                      <a:pt x="335" y="348"/>
                    </a:cubicBezTo>
                    <a:cubicBezTo>
                      <a:pt x="395" y="287"/>
                      <a:pt x="426" y="196"/>
                      <a:pt x="365" y="135"/>
                    </a:cubicBezTo>
                    <a:cubicBezTo>
                      <a:pt x="324" y="54"/>
                      <a:pt x="270" y="0"/>
                      <a:pt x="20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1" name="Google Shape;5418;p49"/>
              <p:cNvSpPr/>
              <p:nvPr/>
            </p:nvSpPr>
            <p:spPr>
              <a:xfrm>
                <a:off x="641628" y="446524"/>
                <a:ext cx="12910" cy="10424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9" extrusionOk="0">
                    <a:moveTo>
                      <a:pt x="196" y="0"/>
                    </a:moveTo>
                    <a:cubicBezTo>
                      <a:pt x="160" y="0"/>
                      <a:pt x="124" y="10"/>
                      <a:pt x="92" y="32"/>
                    </a:cubicBezTo>
                    <a:cubicBezTo>
                      <a:pt x="1" y="93"/>
                      <a:pt x="1" y="184"/>
                      <a:pt x="61" y="305"/>
                    </a:cubicBezTo>
                    <a:cubicBezTo>
                      <a:pt x="80" y="343"/>
                      <a:pt x="134" y="369"/>
                      <a:pt x="186" y="369"/>
                    </a:cubicBezTo>
                    <a:cubicBezTo>
                      <a:pt x="219" y="369"/>
                      <a:pt x="251" y="359"/>
                      <a:pt x="274" y="336"/>
                    </a:cubicBezTo>
                    <a:cubicBezTo>
                      <a:pt x="365" y="275"/>
                      <a:pt x="456" y="184"/>
                      <a:pt x="365" y="93"/>
                    </a:cubicBezTo>
                    <a:cubicBezTo>
                      <a:pt x="326" y="34"/>
                      <a:pt x="261" y="0"/>
                      <a:pt x="196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2" name="Google Shape;5419;p49"/>
              <p:cNvSpPr/>
              <p:nvPr/>
            </p:nvSpPr>
            <p:spPr>
              <a:xfrm>
                <a:off x="699173" y="343949"/>
                <a:ext cx="12035" cy="10114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58" extrusionOk="0">
                    <a:moveTo>
                      <a:pt x="198" y="0"/>
                    </a:moveTo>
                    <a:cubicBezTo>
                      <a:pt x="160" y="0"/>
                      <a:pt x="122" y="15"/>
                      <a:pt x="91" y="46"/>
                    </a:cubicBezTo>
                    <a:cubicBezTo>
                      <a:pt x="0" y="106"/>
                      <a:pt x="0" y="198"/>
                      <a:pt x="61" y="289"/>
                    </a:cubicBezTo>
                    <a:cubicBezTo>
                      <a:pt x="91" y="334"/>
                      <a:pt x="144" y="357"/>
                      <a:pt x="201" y="357"/>
                    </a:cubicBezTo>
                    <a:cubicBezTo>
                      <a:pt x="258" y="357"/>
                      <a:pt x="319" y="334"/>
                      <a:pt x="365" y="289"/>
                    </a:cubicBezTo>
                    <a:cubicBezTo>
                      <a:pt x="426" y="198"/>
                      <a:pt x="365" y="106"/>
                      <a:pt x="304" y="46"/>
                    </a:cubicBezTo>
                    <a:cubicBezTo>
                      <a:pt x="274" y="15"/>
                      <a:pt x="236" y="0"/>
                      <a:pt x="19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3" name="Google Shape;5420;p49"/>
              <p:cNvSpPr/>
              <p:nvPr/>
            </p:nvSpPr>
            <p:spPr>
              <a:xfrm>
                <a:off x="566936" y="356238"/>
                <a:ext cx="12035" cy="11130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94" extrusionOk="0">
                    <a:moveTo>
                      <a:pt x="238" y="0"/>
                    </a:moveTo>
                    <a:cubicBezTo>
                      <a:pt x="206" y="0"/>
                      <a:pt x="168" y="20"/>
                      <a:pt x="122" y="67"/>
                    </a:cubicBezTo>
                    <a:cubicBezTo>
                      <a:pt x="0" y="158"/>
                      <a:pt x="0" y="188"/>
                      <a:pt x="61" y="279"/>
                    </a:cubicBezTo>
                    <a:cubicBezTo>
                      <a:pt x="79" y="353"/>
                      <a:pt x="142" y="393"/>
                      <a:pt x="209" y="393"/>
                    </a:cubicBezTo>
                    <a:cubicBezTo>
                      <a:pt x="253" y="393"/>
                      <a:pt x="298" y="376"/>
                      <a:pt x="334" y="340"/>
                    </a:cubicBezTo>
                    <a:cubicBezTo>
                      <a:pt x="395" y="310"/>
                      <a:pt x="426" y="219"/>
                      <a:pt x="365" y="127"/>
                    </a:cubicBezTo>
                    <a:cubicBezTo>
                      <a:pt x="327" y="52"/>
                      <a:pt x="290" y="0"/>
                      <a:pt x="23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4" name="Google Shape;5421;p49"/>
              <p:cNvSpPr/>
              <p:nvPr/>
            </p:nvSpPr>
            <p:spPr>
              <a:xfrm>
                <a:off x="508544" y="270613"/>
                <a:ext cx="10311" cy="1022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362" extrusionOk="0">
                    <a:moveTo>
                      <a:pt x="159" y="0"/>
                    </a:moveTo>
                    <a:cubicBezTo>
                      <a:pt x="122" y="0"/>
                      <a:pt x="88" y="17"/>
                      <a:pt x="61" y="58"/>
                    </a:cubicBezTo>
                    <a:cubicBezTo>
                      <a:pt x="0" y="149"/>
                      <a:pt x="0" y="240"/>
                      <a:pt x="31" y="271"/>
                    </a:cubicBezTo>
                    <a:cubicBezTo>
                      <a:pt x="61" y="332"/>
                      <a:pt x="114" y="362"/>
                      <a:pt x="171" y="362"/>
                    </a:cubicBezTo>
                    <a:cubicBezTo>
                      <a:pt x="228" y="362"/>
                      <a:pt x="289" y="332"/>
                      <a:pt x="335" y="271"/>
                    </a:cubicBezTo>
                    <a:cubicBezTo>
                      <a:pt x="365" y="210"/>
                      <a:pt x="365" y="119"/>
                      <a:pt x="304" y="58"/>
                    </a:cubicBezTo>
                    <a:cubicBezTo>
                      <a:pt x="254" y="25"/>
                      <a:pt x="204" y="0"/>
                      <a:pt x="159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5" name="Google Shape;5422;p49"/>
              <p:cNvSpPr/>
              <p:nvPr/>
            </p:nvSpPr>
            <p:spPr>
              <a:xfrm>
                <a:off x="740389" y="813713"/>
                <a:ext cx="12035" cy="1045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70" extrusionOk="0">
                    <a:moveTo>
                      <a:pt x="224" y="1"/>
                    </a:moveTo>
                    <a:cubicBezTo>
                      <a:pt x="179" y="1"/>
                      <a:pt x="132" y="16"/>
                      <a:pt x="91" y="43"/>
                    </a:cubicBezTo>
                    <a:cubicBezTo>
                      <a:pt x="0" y="104"/>
                      <a:pt x="0" y="195"/>
                      <a:pt x="61" y="286"/>
                    </a:cubicBezTo>
                    <a:cubicBezTo>
                      <a:pt x="91" y="347"/>
                      <a:pt x="137" y="370"/>
                      <a:pt x="186" y="370"/>
                    </a:cubicBezTo>
                    <a:cubicBezTo>
                      <a:pt x="236" y="370"/>
                      <a:pt x="289" y="347"/>
                      <a:pt x="334" y="317"/>
                    </a:cubicBezTo>
                    <a:cubicBezTo>
                      <a:pt x="395" y="256"/>
                      <a:pt x="426" y="165"/>
                      <a:pt x="365" y="73"/>
                    </a:cubicBezTo>
                    <a:cubicBezTo>
                      <a:pt x="331" y="23"/>
                      <a:pt x="279" y="1"/>
                      <a:pt x="22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6" name="Google Shape;5423;p49"/>
              <p:cNvSpPr/>
              <p:nvPr/>
            </p:nvSpPr>
            <p:spPr>
              <a:xfrm>
                <a:off x="634764" y="976262"/>
                <a:ext cx="12035" cy="10566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74" extrusionOk="0">
                    <a:moveTo>
                      <a:pt x="225" y="1"/>
                    </a:moveTo>
                    <a:cubicBezTo>
                      <a:pt x="192" y="1"/>
                      <a:pt x="157" y="11"/>
                      <a:pt x="122" y="34"/>
                    </a:cubicBezTo>
                    <a:cubicBezTo>
                      <a:pt x="31" y="64"/>
                      <a:pt x="0" y="186"/>
                      <a:pt x="61" y="247"/>
                    </a:cubicBezTo>
                    <a:cubicBezTo>
                      <a:pt x="118" y="322"/>
                      <a:pt x="174" y="374"/>
                      <a:pt x="237" y="374"/>
                    </a:cubicBezTo>
                    <a:cubicBezTo>
                      <a:pt x="277" y="374"/>
                      <a:pt x="319" y="354"/>
                      <a:pt x="365" y="307"/>
                    </a:cubicBezTo>
                    <a:cubicBezTo>
                      <a:pt x="426" y="247"/>
                      <a:pt x="426" y="125"/>
                      <a:pt x="365" y="64"/>
                    </a:cubicBezTo>
                    <a:cubicBezTo>
                      <a:pt x="328" y="27"/>
                      <a:pt x="278" y="1"/>
                      <a:pt x="225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7" name="Google Shape;5424;p49"/>
              <p:cNvSpPr/>
              <p:nvPr/>
            </p:nvSpPr>
            <p:spPr>
              <a:xfrm>
                <a:off x="1344875" y="462683"/>
                <a:ext cx="17204" cy="17459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8" extrusionOk="0">
                    <a:moveTo>
                      <a:pt x="180" y="0"/>
                    </a:moveTo>
                    <a:cubicBezTo>
                      <a:pt x="101" y="0"/>
                      <a:pt x="39" y="86"/>
                      <a:pt x="1" y="220"/>
                    </a:cubicBezTo>
                    <a:cubicBezTo>
                      <a:pt x="31" y="280"/>
                      <a:pt x="61" y="372"/>
                      <a:pt x="122" y="432"/>
                    </a:cubicBezTo>
                    <a:cubicBezTo>
                      <a:pt x="165" y="518"/>
                      <a:pt x="222" y="618"/>
                      <a:pt x="305" y="618"/>
                    </a:cubicBezTo>
                    <a:cubicBezTo>
                      <a:pt x="341" y="618"/>
                      <a:pt x="381" y="599"/>
                      <a:pt x="426" y="554"/>
                    </a:cubicBezTo>
                    <a:cubicBezTo>
                      <a:pt x="609" y="402"/>
                      <a:pt x="457" y="220"/>
                      <a:pt x="335" y="98"/>
                    </a:cubicBezTo>
                    <a:cubicBezTo>
                      <a:pt x="278" y="30"/>
                      <a:pt x="226" y="0"/>
                      <a:pt x="18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8" name="Google Shape;5425;p49"/>
              <p:cNvSpPr/>
              <p:nvPr/>
            </p:nvSpPr>
            <p:spPr>
              <a:xfrm>
                <a:off x="1157693" y="564692"/>
                <a:ext cx="11950" cy="9238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27" extrusionOk="0">
                    <a:moveTo>
                      <a:pt x="227" y="1"/>
                    </a:moveTo>
                    <a:cubicBezTo>
                      <a:pt x="189" y="1"/>
                      <a:pt x="149" y="16"/>
                      <a:pt x="122" y="43"/>
                    </a:cubicBezTo>
                    <a:cubicBezTo>
                      <a:pt x="31" y="74"/>
                      <a:pt x="0" y="195"/>
                      <a:pt x="61" y="256"/>
                    </a:cubicBezTo>
                    <a:cubicBezTo>
                      <a:pt x="78" y="306"/>
                      <a:pt x="115" y="326"/>
                      <a:pt x="158" y="326"/>
                    </a:cubicBezTo>
                    <a:cubicBezTo>
                      <a:pt x="271" y="326"/>
                      <a:pt x="423" y="184"/>
                      <a:pt x="335" y="74"/>
                    </a:cubicBezTo>
                    <a:cubicBezTo>
                      <a:pt x="318" y="23"/>
                      <a:pt x="274" y="1"/>
                      <a:pt x="22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9" name="Google Shape;5426;p49"/>
              <p:cNvSpPr/>
              <p:nvPr/>
            </p:nvSpPr>
            <p:spPr>
              <a:xfrm>
                <a:off x="1041756" y="581529"/>
                <a:ext cx="11215" cy="10537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73" extrusionOk="0">
                    <a:moveTo>
                      <a:pt x="200" y="1"/>
                    </a:moveTo>
                    <a:cubicBezTo>
                      <a:pt x="174" y="1"/>
                      <a:pt x="147" y="9"/>
                      <a:pt x="123" y="25"/>
                    </a:cubicBezTo>
                    <a:cubicBezTo>
                      <a:pt x="31" y="86"/>
                      <a:pt x="1" y="146"/>
                      <a:pt x="1" y="238"/>
                    </a:cubicBezTo>
                    <a:cubicBezTo>
                      <a:pt x="41" y="319"/>
                      <a:pt x="95" y="373"/>
                      <a:pt x="172" y="373"/>
                    </a:cubicBezTo>
                    <a:cubicBezTo>
                      <a:pt x="210" y="373"/>
                      <a:pt x="254" y="359"/>
                      <a:pt x="305" y="329"/>
                    </a:cubicBezTo>
                    <a:cubicBezTo>
                      <a:pt x="335" y="298"/>
                      <a:pt x="396" y="207"/>
                      <a:pt x="366" y="146"/>
                    </a:cubicBezTo>
                    <a:cubicBezTo>
                      <a:pt x="343" y="57"/>
                      <a:pt x="272" y="1"/>
                      <a:pt x="20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0" name="Google Shape;5427;p49"/>
              <p:cNvSpPr/>
              <p:nvPr/>
            </p:nvSpPr>
            <p:spPr>
              <a:xfrm>
                <a:off x="675980" y="794475"/>
                <a:ext cx="12910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74" extrusionOk="0">
                    <a:moveTo>
                      <a:pt x="217" y="0"/>
                    </a:moveTo>
                    <a:cubicBezTo>
                      <a:pt x="187" y="0"/>
                      <a:pt x="156" y="8"/>
                      <a:pt x="122" y="25"/>
                    </a:cubicBezTo>
                    <a:cubicBezTo>
                      <a:pt x="31" y="86"/>
                      <a:pt x="0" y="177"/>
                      <a:pt x="61" y="268"/>
                    </a:cubicBezTo>
                    <a:cubicBezTo>
                      <a:pt x="101" y="327"/>
                      <a:pt x="153" y="374"/>
                      <a:pt x="219" y="374"/>
                    </a:cubicBezTo>
                    <a:cubicBezTo>
                      <a:pt x="254" y="374"/>
                      <a:pt x="292" y="361"/>
                      <a:pt x="335" y="329"/>
                    </a:cubicBezTo>
                    <a:cubicBezTo>
                      <a:pt x="426" y="268"/>
                      <a:pt x="456" y="207"/>
                      <a:pt x="396" y="116"/>
                    </a:cubicBezTo>
                    <a:cubicBezTo>
                      <a:pt x="352" y="50"/>
                      <a:pt x="292" y="0"/>
                      <a:pt x="21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1" name="Google Shape;5428;p49"/>
              <p:cNvSpPr/>
              <p:nvPr/>
            </p:nvSpPr>
            <p:spPr>
              <a:xfrm>
                <a:off x="450152" y="910892"/>
                <a:ext cx="12035" cy="10537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73" extrusionOk="0">
                    <a:moveTo>
                      <a:pt x="194" y="0"/>
                    </a:moveTo>
                    <a:cubicBezTo>
                      <a:pt x="153" y="0"/>
                      <a:pt x="110" y="19"/>
                      <a:pt x="61" y="68"/>
                    </a:cubicBezTo>
                    <a:cubicBezTo>
                      <a:pt x="31" y="129"/>
                      <a:pt x="0" y="190"/>
                      <a:pt x="31" y="281"/>
                    </a:cubicBezTo>
                    <a:cubicBezTo>
                      <a:pt x="91" y="342"/>
                      <a:pt x="152" y="372"/>
                      <a:pt x="243" y="372"/>
                    </a:cubicBezTo>
                    <a:cubicBezTo>
                      <a:pt x="365" y="342"/>
                      <a:pt x="426" y="220"/>
                      <a:pt x="365" y="99"/>
                    </a:cubicBezTo>
                    <a:cubicBezTo>
                      <a:pt x="310" y="44"/>
                      <a:pt x="256" y="0"/>
                      <a:pt x="19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2" name="Google Shape;5429;p49"/>
              <p:cNvSpPr/>
              <p:nvPr/>
            </p:nvSpPr>
            <p:spPr>
              <a:xfrm>
                <a:off x="779006" y="646503"/>
                <a:ext cx="1206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4" extrusionOk="0">
                    <a:moveTo>
                      <a:pt x="215" y="0"/>
                    </a:moveTo>
                    <a:cubicBezTo>
                      <a:pt x="153" y="0"/>
                      <a:pt x="94" y="31"/>
                      <a:pt x="62" y="96"/>
                    </a:cubicBezTo>
                    <a:cubicBezTo>
                      <a:pt x="1" y="156"/>
                      <a:pt x="1" y="248"/>
                      <a:pt x="62" y="308"/>
                    </a:cubicBezTo>
                    <a:cubicBezTo>
                      <a:pt x="104" y="351"/>
                      <a:pt x="159" y="373"/>
                      <a:pt x="213" y="373"/>
                    </a:cubicBezTo>
                    <a:cubicBezTo>
                      <a:pt x="274" y="373"/>
                      <a:pt x="333" y="343"/>
                      <a:pt x="366" y="278"/>
                    </a:cubicBezTo>
                    <a:cubicBezTo>
                      <a:pt x="426" y="217"/>
                      <a:pt x="426" y="126"/>
                      <a:pt x="366" y="65"/>
                    </a:cubicBezTo>
                    <a:cubicBezTo>
                      <a:pt x="323" y="23"/>
                      <a:pt x="268" y="0"/>
                      <a:pt x="21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3" name="Google Shape;5430;p49"/>
              <p:cNvSpPr/>
              <p:nvPr/>
            </p:nvSpPr>
            <p:spPr>
              <a:xfrm>
                <a:off x="680274" y="370561"/>
                <a:ext cx="10340" cy="9746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5" extrusionOk="0">
                    <a:moveTo>
                      <a:pt x="183" y="0"/>
                    </a:moveTo>
                    <a:cubicBezTo>
                      <a:pt x="137" y="0"/>
                      <a:pt x="92" y="16"/>
                      <a:pt x="61" y="46"/>
                    </a:cubicBezTo>
                    <a:cubicBezTo>
                      <a:pt x="0" y="107"/>
                      <a:pt x="0" y="198"/>
                      <a:pt x="31" y="259"/>
                    </a:cubicBezTo>
                    <a:cubicBezTo>
                      <a:pt x="66" y="312"/>
                      <a:pt x="132" y="344"/>
                      <a:pt x="193" y="344"/>
                    </a:cubicBezTo>
                    <a:cubicBezTo>
                      <a:pt x="237" y="344"/>
                      <a:pt x="279" y="327"/>
                      <a:pt x="304" y="289"/>
                    </a:cubicBezTo>
                    <a:cubicBezTo>
                      <a:pt x="365" y="198"/>
                      <a:pt x="365" y="107"/>
                      <a:pt x="304" y="46"/>
                    </a:cubicBezTo>
                    <a:cubicBezTo>
                      <a:pt x="274" y="16"/>
                      <a:pt x="228" y="0"/>
                      <a:pt x="18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4" name="Google Shape;5431;p49"/>
              <p:cNvSpPr/>
              <p:nvPr/>
            </p:nvSpPr>
            <p:spPr>
              <a:xfrm>
                <a:off x="392607" y="567291"/>
                <a:ext cx="11187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62" extrusionOk="0">
                    <a:moveTo>
                      <a:pt x="217" y="0"/>
                    </a:moveTo>
                    <a:cubicBezTo>
                      <a:pt x="183" y="0"/>
                      <a:pt x="150" y="15"/>
                      <a:pt x="122" y="42"/>
                    </a:cubicBezTo>
                    <a:cubicBezTo>
                      <a:pt x="1" y="103"/>
                      <a:pt x="1" y="255"/>
                      <a:pt x="122" y="316"/>
                    </a:cubicBezTo>
                    <a:cubicBezTo>
                      <a:pt x="153" y="346"/>
                      <a:pt x="191" y="362"/>
                      <a:pt x="229" y="362"/>
                    </a:cubicBezTo>
                    <a:cubicBezTo>
                      <a:pt x="267" y="362"/>
                      <a:pt x="305" y="346"/>
                      <a:pt x="335" y="316"/>
                    </a:cubicBezTo>
                    <a:cubicBezTo>
                      <a:pt x="396" y="225"/>
                      <a:pt x="396" y="134"/>
                      <a:pt x="335" y="73"/>
                    </a:cubicBezTo>
                    <a:cubicBezTo>
                      <a:pt x="302" y="23"/>
                      <a:pt x="259" y="0"/>
                      <a:pt x="21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5" name="Google Shape;5432;p49"/>
              <p:cNvSpPr/>
              <p:nvPr/>
            </p:nvSpPr>
            <p:spPr>
              <a:xfrm>
                <a:off x="541172" y="336944"/>
                <a:ext cx="12035" cy="9549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38" extrusionOk="0">
                    <a:moveTo>
                      <a:pt x="200" y="0"/>
                    </a:moveTo>
                    <a:cubicBezTo>
                      <a:pt x="172" y="0"/>
                      <a:pt x="147" y="7"/>
                      <a:pt x="122" y="20"/>
                    </a:cubicBezTo>
                    <a:cubicBezTo>
                      <a:pt x="0" y="81"/>
                      <a:pt x="0" y="233"/>
                      <a:pt x="122" y="324"/>
                    </a:cubicBezTo>
                    <a:cubicBezTo>
                      <a:pt x="132" y="334"/>
                      <a:pt x="149" y="338"/>
                      <a:pt x="170" y="338"/>
                    </a:cubicBezTo>
                    <a:cubicBezTo>
                      <a:pt x="213" y="338"/>
                      <a:pt x="274" y="324"/>
                      <a:pt x="335" y="324"/>
                    </a:cubicBezTo>
                    <a:cubicBezTo>
                      <a:pt x="365" y="202"/>
                      <a:pt x="426" y="142"/>
                      <a:pt x="335" y="50"/>
                    </a:cubicBezTo>
                    <a:cubicBezTo>
                      <a:pt x="281" y="15"/>
                      <a:pt x="238" y="0"/>
                      <a:pt x="20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6" name="Google Shape;5433;p49"/>
              <p:cNvSpPr/>
              <p:nvPr/>
            </p:nvSpPr>
            <p:spPr>
              <a:xfrm>
                <a:off x="523121" y="352961"/>
                <a:ext cx="904" cy="28"/>
              </a:xfrm>
              <a:custGeom>
                <a:avLst/>
                <a:gdLst/>
                <a:ahLst/>
                <a:cxnLst/>
                <a:rect l="l" t="t" r="r" b="b"/>
                <a:pathLst>
                  <a:path w="32" h="1" extrusionOk="0">
                    <a:moveTo>
                      <a:pt x="1" y="0"/>
                    </a:move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7" name="Google Shape;5434;p49"/>
              <p:cNvSpPr/>
              <p:nvPr/>
            </p:nvSpPr>
            <p:spPr>
              <a:xfrm>
                <a:off x="514533" y="352961"/>
                <a:ext cx="14634" cy="12063"/>
              </a:xfrm>
              <a:custGeom>
                <a:avLst/>
                <a:gdLst/>
                <a:ahLst/>
                <a:cxnLst/>
                <a:rect l="l" t="t" r="r" b="b"/>
                <a:pathLst>
                  <a:path w="518" h="427" extrusionOk="0">
                    <a:moveTo>
                      <a:pt x="305" y="0"/>
                    </a:moveTo>
                    <a:cubicBezTo>
                      <a:pt x="153" y="61"/>
                      <a:pt x="1" y="122"/>
                      <a:pt x="92" y="335"/>
                    </a:cubicBezTo>
                    <a:cubicBezTo>
                      <a:pt x="112" y="393"/>
                      <a:pt x="157" y="427"/>
                      <a:pt x="211" y="427"/>
                    </a:cubicBezTo>
                    <a:cubicBezTo>
                      <a:pt x="240" y="427"/>
                      <a:pt x="273" y="417"/>
                      <a:pt x="305" y="395"/>
                    </a:cubicBezTo>
                    <a:cubicBezTo>
                      <a:pt x="518" y="274"/>
                      <a:pt x="366" y="122"/>
                      <a:pt x="30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8" name="Google Shape;5435;p49"/>
              <p:cNvSpPr/>
              <p:nvPr/>
            </p:nvSpPr>
            <p:spPr>
              <a:xfrm>
                <a:off x="1314761" y="496695"/>
                <a:ext cx="11243" cy="9012"/>
              </a:xfrm>
              <a:custGeom>
                <a:avLst/>
                <a:gdLst/>
                <a:ahLst/>
                <a:cxnLst/>
                <a:rect l="l" t="t" r="r" b="b"/>
                <a:pathLst>
                  <a:path w="398" h="319" extrusionOk="0">
                    <a:moveTo>
                      <a:pt x="231" y="0"/>
                    </a:moveTo>
                    <a:cubicBezTo>
                      <a:pt x="203" y="0"/>
                      <a:pt x="177" y="8"/>
                      <a:pt x="155" y="19"/>
                    </a:cubicBezTo>
                    <a:cubicBezTo>
                      <a:pt x="0" y="70"/>
                      <a:pt x="108" y="319"/>
                      <a:pt x="237" y="319"/>
                    </a:cubicBezTo>
                    <a:cubicBezTo>
                      <a:pt x="260" y="319"/>
                      <a:pt x="284" y="311"/>
                      <a:pt x="307" y="292"/>
                    </a:cubicBezTo>
                    <a:cubicBezTo>
                      <a:pt x="398" y="231"/>
                      <a:pt x="398" y="140"/>
                      <a:pt x="368" y="79"/>
                    </a:cubicBezTo>
                    <a:cubicBezTo>
                      <a:pt x="329" y="22"/>
                      <a:pt x="278" y="0"/>
                      <a:pt x="23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9" name="Google Shape;5436;p49"/>
              <p:cNvSpPr/>
              <p:nvPr/>
            </p:nvSpPr>
            <p:spPr>
              <a:xfrm>
                <a:off x="712026" y="641108"/>
                <a:ext cx="12910" cy="1073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80" extrusionOk="0">
                    <a:moveTo>
                      <a:pt x="314" y="1"/>
                    </a:moveTo>
                    <a:cubicBezTo>
                      <a:pt x="282" y="1"/>
                      <a:pt x="217" y="22"/>
                      <a:pt x="153" y="44"/>
                    </a:cubicBezTo>
                    <a:cubicBezTo>
                      <a:pt x="62" y="44"/>
                      <a:pt x="1" y="135"/>
                      <a:pt x="31" y="226"/>
                    </a:cubicBezTo>
                    <a:cubicBezTo>
                      <a:pt x="77" y="294"/>
                      <a:pt x="123" y="380"/>
                      <a:pt x="207" y="380"/>
                    </a:cubicBezTo>
                    <a:cubicBezTo>
                      <a:pt x="235" y="380"/>
                      <a:pt x="267" y="370"/>
                      <a:pt x="305" y="347"/>
                    </a:cubicBezTo>
                    <a:cubicBezTo>
                      <a:pt x="457" y="256"/>
                      <a:pt x="396" y="195"/>
                      <a:pt x="335" y="13"/>
                    </a:cubicBezTo>
                    <a:cubicBezTo>
                      <a:pt x="335" y="4"/>
                      <a:pt x="328" y="1"/>
                      <a:pt x="31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0" name="Google Shape;5437;p49"/>
              <p:cNvSpPr/>
              <p:nvPr/>
            </p:nvSpPr>
            <p:spPr>
              <a:xfrm>
                <a:off x="399472" y="856850"/>
                <a:ext cx="12063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46" extrusionOk="0">
                    <a:moveTo>
                      <a:pt x="237" y="1"/>
                    </a:moveTo>
                    <a:cubicBezTo>
                      <a:pt x="206" y="1"/>
                      <a:pt x="177" y="5"/>
                      <a:pt x="153" y="5"/>
                    </a:cubicBezTo>
                    <a:cubicBezTo>
                      <a:pt x="62" y="36"/>
                      <a:pt x="1" y="127"/>
                      <a:pt x="62" y="218"/>
                    </a:cubicBezTo>
                    <a:cubicBezTo>
                      <a:pt x="88" y="271"/>
                      <a:pt x="160" y="346"/>
                      <a:pt x="218" y="346"/>
                    </a:cubicBezTo>
                    <a:cubicBezTo>
                      <a:pt x="227" y="346"/>
                      <a:pt x="236" y="344"/>
                      <a:pt x="244" y="340"/>
                    </a:cubicBezTo>
                    <a:cubicBezTo>
                      <a:pt x="366" y="309"/>
                      <a:pt x="426" y="188"/>
                      <a:pt x="366" y="66"/>
                    </a:cubicBezTo>
                    <a:cubicBezTo>
                      <a:pt x="329" y="11"/>
                      <a:pt x="282" y="1"/>
                      <a:pt x="23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1" name="Google Shape;5438;p49"/>
              <p:cNvSpPr/>
              <p:nvPr/>
            </p:nvSpPr>
            <p:spPr>
              <a:xfrm>
                <a:off x="665669" y="557602"/>
                <a:ext cx="12910" cy="1025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3" extrusionOk="0">
                    <a:moveTo>
                      <a:pt x="262" y="1"/>
                    </a:moveTo>
                    <a:cubicBezTo>
                      <a:pt x="228" y="1"/>
                      <a:pt x="190" y="8"/>
                      <a:pt x="153" y="21"/>
                    </a:cubicBezTo>
                    <a:cubicBezTo>
                      <a:pt x="1" y="112"/>
                      <a:pt x="61" y="234"/>
                      <a:pt x="122" y="294"/>
                    </a:cubicBezTo>
                    <a:cubicBezTo>
                      <a:pt x="153" y="340"/>
                      <a:pt x="198" y="363"/>
                      <a:pt x="244" y="363"/>
                    </a:cubicBezTo>
                    <a:cubicBezTo>
                      <a:pt x="289" y="363"/>
                      <a:pt x="335" y="340"/>
                      <a:pt x="365" y="294"/>
                    </a:cubicBezTo>
                    <a:cubicBezTo>
                      <a:pt x="457" y="234"/>
                      <a:pt x="457" y="112"/>
                      <a:pt x="365" y="51"/>
                    </a:cubicBezTo>
                    <a:cubicBezTo>
                      <a:pt x="348" y="16"/>
                      <a:pt x="309" y="1"/>
                      <a:pt x="26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362" name="Google Shape;543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15098">
            <a:off x="-36178" y="400616"/>
            <a:ext cx="1587459" cy="527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5440;p49"/>
          <p:cNvPicPr preferRelativeResize="0"/>
          <p:nvPr/>
        </p:nvPicPr>
        <p:blipFill rotWithShape="1">
          <a:blip r:embed="rId5">
            <a:alphaModFix/>
          </a:blip>
          <a:srcRect l="9807" r="11034" b="14500"/>
          <a:stretch/>
        </p:blipFill>
        <p:spPr>
          <a:xfrm rot="-1325018">
            <a:off x="1383444" y="4059328"/>
            <a:ext cx="1328197" cy="498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1161" flipH="1">
            <a:off x="6997091" y="-909219"/>
            <a:ext cx="2115857" cy="2115857"/>
          </a:xfrm>
          <a:prstGeom prst="rect">
            <a:avLst/>
          </a:prstGeom>
        </p:spPr>
      </p:pic>
      <p:sp>
        <p:nvSpPr>
          <p:cNvPr id="227" name="Subtitle 2"/>
          <p:cNvSpPr txBox="1">
            <a:spLocks/>
          </p:cNvSpPr>
          <p:nvPr/>
        </p:nvSpPr>
        <p:spPr>
          <a:xfrm>
            <a:off x="2686177" y="2309075"/>
            <a:ext cx="5884272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>
              <a:buClr>
                <a:srgbClr val="4BACC6"/>
              </a:buClr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BÀY SẢN PHẨM VÀ CHIA SẺ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283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9030" y="1275396"/>
            <a:ext cx="5243625" cy="3145500"/>
          </a:xfrm>
        </p:spPr>
        <p:txBody>
          <a:bodyPr/>
          <a:lstStyle/>
          <a:p>
            <a:r>
              <a:rPr lang="nl-NL" dirty="0">
                <a:latin typeface="Roboto" panose="02000000000000000000" pitchFamily="2" charset="0"/>
                <a:ea typeface="Roboto" panose="02000000000000000000" pitchFamily="2" charset="0"/>
              </a:rPr>
              <a:t>+ Sản phẩm em yêu thích.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nl-NL" dirty="0">
                <a:latin typeface="Roboto" panose="02000000000000000000" pitchFamily="2" charset="0"/>
                <a:ea typeface="Roboto" panose="02000000000000000000" pitchFamily="2" charset="0"/>
              </a:rPr>
              <a:t>+ Cách phối hợp màu sắc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nl-NL" dirty="0">
                <a:latin typeface="Roboto" panose="02000000000000000000" pitchFamily="2" charset="0"/>
                <a:ea typeface="Roboto" panose="02000000000000000000" pitchFamily="2" charset="0"/>
              </a:rPr>
              <a:t>+ Chất cảm trên hình in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nl-NL" dirty="0">
                <a:latin typeface="Roboto" panose="02000000000000000000" pitchFamily="2" charset="0"/>
                <a:ea typeface="Roboto" panose="02000000000000000000" pitchFamily="2" charset="0"/>
              </a:rPr>
              <a:t>+ Kỹ thuật thể hiện tranh in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nl-NL" dirty="0">
                <a:latin typeface="Roboto" panose="02000000000000000000" pitchFamily="2" charset="0"/>
                <a:ea typeface="Roboto" panose="02000000000000000000" pitchFamily="2" charset="0"/>
              </a:rPr>
              <a:t>+Ý tưởng điều chỉnh để sản phẩm hoàn thiện hơn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76200" indent="0">
              <a:buNone/>
            </a:pPr>
            <a:endParaRPr lang="en-US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1" name="Google Shape;5441;p49"/>
          <p:cNvGrpSpPr/>
          <p:nvPr/>
        </p:nvGrpSpPr>
        <p:grpSpPr>
          <a:xfrm>
            <a:off x="8277645" y="3080970"/>
            <a:ext cx="666630" cy="1712510"/>
            <a:chOff x="2719865" y="3322236"/>
            <a:chExt cx="666630" cy="1712510"/>
          </a:xfrm>
        </p:grpSpPr>
        <p:sp>
          <p:nvSpPr>
            <p:cNvPr id="5442" name="Google Shape;5442;p49"/>
            <p:cNvSpPr/>
            <p:nvPr/>
          </p:nvSpPr>
          <p:spPr>
            <a:xfrm rot="5191967">
              <a:off x="2843343" y="4682063"/>
              <a:ext cx="455830" cy="236093"/>
            </a:xfrm>
            <a:custGeom>
              <a:avLst/>
              <a:gdLst/>
              <a:ahLst/>
              <a:cxnLst/>
              <a:rect l="l" t="t" r="r" b="b"/>
              <a:pathLst>
                <a:path w="8138" h="4215" extrusionOk="0">
                  <a:moveTo>
                    <a:pt x="104" y="0"/>
                  </a:moveTo>
                  <a:cubicBezTo>
                    <a:pt x="97" y="0"/>
                    <a:pt x="91" y="1"/>
                    <a:pt x="84" y="4"/>
                  </a:cubicBezTo>
                  <a:cubicBezTo>
                    <a:pt x="34" y="37"/>
                    <a:pt x="0" y="71"/>
                    <a:pt x="17" y="137"/>
                  </a:cubicBezTo>
                  <a:cubicBezTo>
                    <a:pt x="919" y="2744"/>
                    <a:pt x="4913" y="4214"/>
                    <a:pt x="7636" y="4214"/>
                  </a:cubicBezTo>
                  <a:cubicBezTo>
                    <a:pt x="7736" y="4214"/>
                    <a:pt x="7837" y="4199"/>
                    <a:pt x="7922" y="4199"/>
                  </a:cubicBezTo>
                  <a:cubicBezTo>
                    <a:pt x="7965" y="4199"/>
                    <a:pt x="8004" y="4203"/>
                    <a:pt x="8037" y="4214"/>
                  </a:cubicBezTo>
                  <a:cubicBezTo>
                    <a:pt x="8104" y="4214"/>
                    <a:pt x="8137" y="4164"/>
                    <a:pt x="8137" y="4097"/>
                  </a:cubicBezTo>
                  <a:cubicBezTo>
                    <a:pt x="8137" y="4047"/>
                    <a:pt x="8104" y="3997"/>
                    <a:pt x="8037" y="3997"/>
                  </a:cubicBezTo>
                  <a:cubicBezTo>
                    <a:pt x="7896" y="4006"/>
                    <a:pt x="7751" y="4010"/>
                    <a:pt x="7602" y="4010"/>
                  </a:cubicBezTo>
                  <a:cubicBezTo>
                    <a:pt x="4939" y="4010"/>
                    <a:pt x="1071" y="2602"/>
                    <a:pt x="201" y="71"/>
                  </a:cubicBezTo>
                  <a:cubicBezTo>
                    <a:pt x="186" y="42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3" name="Google Shape;5443;p49"/>
            <p:cNvSpPr/>
            <p:nvPr/>
          </p:nvSpPr>
          <p:spPr>
            <a:xfrm rot="5191967">
              <a:off x="3129188" y="4410877"/>
              <a:ext cx="178848" cy="325545"/>
            </a:xfrm>
            <a:custGeom>
              <a:avLst/>
              <a:gdLst/>
              <a:ahLst/>
              <a:cxnLst/>
              <a:rect l="l" t="t" r="r" b="b"/>
              <a:pathLst>
                <a:path w="3193" h="5812" extrusionOk="0">
                  <a:moveTo>
                    <a:pt x="418" y="214"/>
                  </a:moveTo>
                  <a:cubicBezTo>
                    <a:pt x="469" y="214"/>
                    <a:pt x="519" y="248"/>
                    <a:pt x="652" y="248"/>
                  </a:cubicBezTo>
                  <a:cubicBezTo>
                    <a:pt x="987" y="448"/>
                    <a:pt x="1137" y="966"/>
                    <a:pt x="1254" y="1367"/>
                  </a:cubicBezTo>
                  <a:cubicBezTo>
                    <a:pt x="1271" y="1434"/>
                    <a:pt x="1304" y="1501"/>
                    <a:pt x="1321" y="1567"/>
                  </a:cubicBezTo>
                  <a:cubicBezTo>
                    <a:pt x="1438" y="1952"/>
                    <a:pt x="1571" y="2370"/>
                    <a:pt x="1722" y="2737"/>
                  </a:cubicBezTo>
                  <a:cubicBezTo>
                    <a:pt x="1822" y="2988"/>
                    <a:pt x="1905" y="3255"/>
                    <a:pt x="1989" y="3506"/>
                  </a:cubicBezTo>
                  <a:cubicBezTo>
                    <a:pt x="2139" y="4007"/>
                    <a:pt x="2357" y="4475"/>
                    <a:pt x="2724" y="5143"/>
                  </a:cubicBezTo>
                  <a:cubicBezTo>
                    <a:pt x="2741" y="5193"/>
                    <a:pt x="2758" y="5260"/>
                    <a:pt x="2791" y="5327"/>
                  </a:cubicBezTo>
                  <a:cubicBezTo>
                    <a:pt x="2674" y="5243"/>
                    <a:pt x="2557" y="5177"/>
                    <a:pt x="2423" y="5093"/>
                  </a:cubicBezTo>
                  <a:cubicBezTo>
                    <a:pt x="2223" y="4993"/>
                    <a:pt x="2022" y="4876"/>
                    <a:pt x="1855" y="4742"/>
                  </a:cubicBezTo>
                  <a:cubicBezTo>
                    <a:pt x="1354" y="4341"/>
                    <a:pt x="970" y="3823"/>
                    <a:pt x="702" y="3222"/>
                  </a:cubicBezTo>
                  <a:cubicBezTo>
                    <a:pt x="452" y="2687"/>
                    <a:pt x="318" y="2152"/>
                    <a:pt x="285" y="1567"/>
                  </a:cubicBezTo>
                  <a:cubicBezTo>
                    <a:pt x="285" y="1501"/>
                    <a:pt x="268" y="1434"/>
                    <a:pt x="268" y="1367"/>
                  </a:cubicBezTo>
                  <a:cubicBezTo>
                    <a:pt x="251" y="1050"/>
                    <a:pt x="184" y="331"/>
                    <a:pt x="368" y="231"/>
                  </a:cubicBezTo>
                  <a:cubicBezTo>
                    <a:pt x="368" y="214"/>
                    <a:pt x="402" y="214"/>
                    <a:pt x="418" y="214"/>
                  </a:cubicBezTo>
                  <a:close/>
                  <a:moveTo>
                    <a:pt x="458" y="0"/>
                  </a:moveTo>
                  <a:cubicBezTo>
                    <a:pt x="392" y="0"/>
                    <a:pt x="328" y="17"/>
                    <a:pt x="268" y="47"/>
                  </a:cubicBezTo>
                  <a:cubicBezTo>
                    <a:pt x="1" y="214"/>
                    <a:pt x="17" y="749"/>
                    <a:pt x="68" y="1367"/>
                  </a:cubicBezTo>
                  <a:cubicBezTo>
                    <a:pt x="84" y="1434"/>
                    <a:pt x="84" y="1501"/>
                    <a:pt x="84" y="1567"/>
                  </a:cubicBezTo>
                  <a:cubicBezTo>
                    <a:pt x="101" y="2169"/>
                    <a:pt x="251" y="2754"/>
                    <a:pt x="502" y="3305"/>
                  </a:cubicBezTo>
                  <a:cubicBezTo>
                    <a:pt x="753" y="3923"/>
                    <a:pt x="1170" y="4491"/>
                    <a:pt x="1688" y="4909"/>
                  </a:cubicBezTo>
                  <a:cubicBezTo>
                    <a:pt x="1889" y="5060"/>
                    <a:pt x="2089" y="5160"/>
                    <a:pt x="2273" y="5293"/>
                  </a:cubicBezTo>
                  <a:cubicBezTo>
                    <a:pt x="2524" y="5427"/>
                    <a:pt x="2774" y="5594"/>
                    <a:pt x="2992" y="5795"/>
                  </a:cubicBezTo>
                  <a:cubicBezTo>
                    <a:pt x="3008" y="5811"/>
                    <a:pt x="3025" y="5811"/>
                    <a:pt x="3058" y="5811"/>
                  </a:cubicBezTo>
                  <a:cubicBezTo>
                    <a:pt x="3075" y="5811"/>
                    <a:pt x="3092" y="5811"/>
                    <a:pt x="3159" y="5795"/>
                  </a:cubicBezTo>
                  <a:cubicBezTo>
                    <a:pt x="3175" y="5761"/>
                    <a:pt x="3192" y="5694"/>
                    <a:pt x="3175" y="5661"/>
                  </a:cubicBezTo>
                  <a:cubicBezTo>
                    <a:pt x="3042" y="5427"/>
                    <a:pt x="2941" y="5243"/>
                    <a:pt x="2858" y="5060"/>
                  </a:cubicBezTo>
                  <a:cubicBezTo>
                    <a:pt x="2507" y="4358"/>
                    <a:pt x="2273" y="3940"/>
                    <a:pt x="2123" y="3472"/>
                  </a:cubicBezTo>
                  <a:cubicBezTo>
                    <a:pt x="2039" y="3222"/>
                    <a:pt x="1939" y="2938"/>
                    <a:pt x="1855" y="2687"/>
                  </a:cubicBezTo>
                  <a:cubicBezTo>
                    <a:pt x="1738" y="2319"/>
                    <a:pt x="1588" y="1918"/>
                    <a:pt x="1471" y="1517"/>
                  </a:cubicBezTo>
                  <a:cubicBezTo>
                    <a:pt x="1438" y="1467"/>
                    <a:pt x="1421" y="1400"/>
                    <a:pt x="1404" y="1317"/>
                  </a:cubicBezTo>
                  <a:cubicBezTo>
                    <a:pt x="1271" y="882"/>
                    <a:pt x="1103" y="314"/>
                    <a:pt x="719" y="80"/>
                  </a:cubicBezTo>
                  <a:cubicBezTo>
                    <a:pt x="627" y="25"/>
                    <a:pt x="540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4" name="Google Shape;5444;p49"/>
            <p:cNvSpPr/>
            <p:nvPr/>
          </p:nvSpPr>
          <p:spPr>
            <a:xfrm rot="5191967">
              <a:off x="3040571" y="4602746"/>
              <a:ext cx="177896" cy="324817"/>
            </a:xfrm>
            <a:custGeom>
              <a:avLst/>
              <a:gdLst/>
              <a:ahLst/>
              <a:cxnLst/>
              <a:rect l="l" t="t" r="r" b="b"/>
              <a:pathLst>
                <a:path w="3176" h="5799" extrusionOk="0">
                  <a:moveTo>
                    <a:pt x="402" y="201"/>
                  </a:moveTo>
                  <a:cubicBezTo>
                    <a:pt x="452" y="201"/>
                    <a:pt x="519" y="251"/>
                    <a:pt x="602" y="268"/>
                  </a:cubicBezTo>
                  <a:cubicBezTo>
                    <a:pt x="936" y="452"/>
                    <a:pt x="1087" y="986"/>
                    <a:pt x="1204" y="1371"/>
                  </a:cubicBezTo>
                  <a:cubicBezTo>
                    <a:pt x="1237" y="1454"/>
                    <a:pt x="1254" y="1521"/>
                    <a:pt x="1271" y="1588"/>
                  </a:cubicBezTo>
                  <a:cubicBezTo>
                    <a:pt x="1371" y="1955"/>
                    <a:pt x="1521" y="2340"/>
                    <a:pt x="1655" y="2690"/>
                  </a:cubicBezTo>
                  <a:cubicBezTo>
                    <a:pt x="1755" y="2958"/>
                    <a:pt x="1855" y="3259"/>
                    <a:pt x="1939" y="3526"/>
                  </a:cubicBezTo>
                  <a:cubicBezTo>
                    <a:pt x="2106" y="3994"/>
                    <a:pt x="2323" y="4428"/>
                    <a:pt x="2657" y="5080"/>
                  </a:cubicBezTo>
                  <a:lnTo>
                    <a:pt x="2774" y="5330"/>
                  </a:lnTo>
                  <a:cubicBezTo>
                    <a:pt x="2657" y="5247"/>
                    <a:pt x="2524" y="5180"/>
                    <a:pt x="2407" y="5097"/>
                  </a:cubicBezTo>
                  <a:cubicBezTo>
                    <a:pt x="2190" y="4996"/>
                    <a:pt x="2006" y="4863"/>
                    <a:pt x="1839" y="4746"/>
                  </a:cubicBezTo>
                  <a:cubicBezTo>
                    <a:pt x="1337" y="4345"/>
                    <a:pt x="936" y="3810"/>
                    <a:pt x="686" y="3208"/>
                  </a:cubicBezTo>
                  <a:cubicBezTo>
                    <a:pt x="435" y="2690"/>
                    <a:pt x="285" y="2156"/>
                    <a:pt x="268" y="1571"/>
                  </a:cubicBezTo>
                  <a:cubicBezTo>
                    <a:pt x="268" y="1504"/>
                    <a:pt x="251" y="1437"/>
                    <a:pt x="251" y="1354"/>
                  </a:cubicBezTo>
                  <a:cubicBezTo>
                    <a:pt x="235" y="1036"/>
                    <a:pt x="168" y="335"/>
                    <a:pt x="352" y="234"/>
                  </a:cubicBezTo>
                  <a:cubicBezTo>
                    <a:pt x="352" y="201"/>
                    <a:pt x="368" y="201"/>
                    <a:pt x="402" y="201"/>
                  </a:cubicBezTo>
                  <a:close/>
                  <a:moveTo>
                    <a:pt x="437" y="1"/>
                  </a:moveTo>
                  <a:cubicBezTo>
                    <a:pt x="379" y="1"/>
                    <a:pt x="323" y="13"/>
                    <a:pt x="268" y="34"/>
                  </a:cubicBezTo>
                  <a:cubicBezTo>
                    <a:pt x="1" y="201"/>
                    <a:pt x="17" y="752"/>
                    <a:pt x="68" y="1354"/>
                  </a:cubicBezTo>
                  <a:cubicBezTo>
                    <a:pt x="84" y="1437"/>
                    <a:pt x="84" y="1504"/>
                    <a:pt x="84" y="1571"/>
                  </a:cubicBezTo>
                  <a:cubicBezTo>
                    <a:pt x="101" y="2173"/>
                    <a:pt x="251" y="2757"/>
                    <a:pt x="502" y="3292"/>
                  </a:cubicBezTo>
                  <a:cubicBezTo>
                    <a:pt x="753" y="3927"/>
                    <a:pt x="1170" y="4495"/>
                    <a:pt x="1688" y="4913"/>
                  </a:cubicBezTo>
                  <a:cubicBezTo>
                    <a:pt x="1872" y="5046"/>
                    <a:pt x="2089" y="5163"/>
                    <a:pt x="2273" y="5280"/>
                  </a:cubicBezTo>
                  <a:cubicBezTo>
                    <a:pt x="2524" y="5431"/>
                    <a:pt x="2774" y="5598"/>
                    <a:pt x="2992" y="5782"/>
                  </a:cubicBezTo>
                  <a:cubicBezTo>
                    <a:pt x="3008" y="5798"/>
                    <a:pt x="3025" y="5798"/>
                    <a:pt x="3042" y="5798"/>
                  </a:cubicBezTo>
                  <a:cubicBezTo>
                    <a:pt x="3075" y="5798"/>
                    <a:pt x="3092" y="5798"/>
                    <a:pt x="3108" y="5782"/>
                  </a:cubicBezTo>
                  <a:cubicBezTo>
                    <a:pt x="3142" y="5765"/>
                    <a:pt x="3175" y="5698"/>
                    <a:pt x="3142" y="5665"/>
                  </a:cubicBezTo>
                  <a:cubicBezTo>
                    <a:pt x="3025" y="5414"/>
                    <a:pt x="2925" y="5180"/>
                    <a:pt x="2808" y="4996"/>
                  </a:cubicBezTo>
                  <a:cubicBezTo>
                    <a:pt x="2507" y="4345"/>
                    <a:pt x="2290" y="3927"/>
                    <a:pt x="2123" y="3459"/>
                  </a:cubicBezTo>
                  <a:cubicBezTo>
                    <a:pt x="2022" y="3192"/>
                    <a:pt x="1939" y="2908"/>
                    <a:pt x="1839" y="2624"/>
                  </a:cubicBezTo>
                  <a:cubicBezTo>
                    <a:pt x="1705" y="2273"/>
                    <a:pt x="1588" y="1905"/>
                    <a:pt x="1454" y="1521"/>
                  </a:cubicBezTo>
                  <a:cubicBezTo>
                    <a:pt x="1438" y="1454"/>
                    <a:pt x="1421" y="1371"/>
                    <a:pt x="1404" y="1304"/>
                  </a:cubicBezTo>
                  <a:cubicBezTo>
                    <a:pt x="1271" y="886"/>
                    <a:pt x="1103" y="318"/>
                    <a:pt x="702" y="84"/>
                  </a:cubicBezTo>
                  <a:cubicBezTo>
                    <a:pt x="605" y="25"/>
                    <a:pt x="518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5" name="Google Shape;5445;p49"/>
            <p:cNvSpPr/>
            <p:nvPr/>
          </p:nvSpPr>
          <p:spPr>
            <a:xfrm rot="5191967">
              <a:off x="2907626" y="4577648"/>
              <a:ext cx="267740" cy="91300"/>
            </a:xfrm>
            <a:custGeom>
              <a:avLst/>
              <a:gdLst/>
              <a:ahLst/>
              <a:cxnLst/>
              <a:rect l="l" t="t" r="r" b="b"/>
              <a:pathLst>
                <a:path w="4780" h="1630" extrusionOk="0">
                  <a:moveTo>
                    <a:pt x="518" y="210"/>
                  </a:moveTo>
                  <a:cubicBezTo>
                    <a:pt x="736" y="210"/>
                    <a:pt x="1020" y="327"/>
                    <a:pt x="1237" y="410"/>
                  </a:cubicBezTo>
                  <a:cubicBezTo>
                    <a:pt x="1270" y="410"/>
                    <a:pt x="1337" y="427"/>
                    <a:pt x="1371" y="444"/>
                  </a:cubicBezTo>
                  <a:cubicBezTo>
                    <a:pt x="1604" y="510"/>
                    <a:pt x="1838" y="594"/>
                    <a:pt x="2072" y="661"/>
                  </a:cubicBezTo>
                  <a:cubicBezTo>
                    <a:pt x="2340" y="711"/>
                    <a:pt x="2590" y="795"/>
                    <a:pt x="2858" y="878"/>
                  </a:cubicBezTo>
                  <a:cubicBezTo>
                    <a:pt x="3292" y="995"/>
                    <a:pt x="3743" y="1079"/>
                    <a:pt x="4178" y="1162"/>
                  </a:cubicBezTo>
                  <a:cubicBezTo>
                    <a:pt x="4127" y="1179"/>
                    <a:pt x="4077" y="1196"/>
                    <a:pt x="4027" y="1212"/>
                  </a:cubicBezTo>
                  <a:cubicBezTo>
                    <a:pt x="3860" y="1279"/>
                    <a:pt x="3710" y="1329"/>
                    <a:pt x="3576" y="1363"/>
                  </a:cubicBezTo>
                  <a:cubicBezTo>
                    <a:pt x="3362" y="1409"/>
                    <a:pt x="3143" y="1430"/>
                    <a:pt x="2927" y="1430"/>
                  </a:cubicBezTo>
                  <a:cubicBezTo>
                    <a:pt x="2671" y="1430"/>
                    <a:pt x="2417" y="1400"/>
                    <a:pt x="2173" y="1346"/>
                  </a:cubicBezTo>
                  <a:cubicBezTo>
                    <a:pt x="1755" y="1279"/>
                    <a:pt x="1354" y="1112"/>
                    <a:pt x="1003" y="878"/>
                  </a:cubicBezTo>
                  <a:cubicBezTo>
                    <a:pt x="986" y="861"/>
                    <a:pt x="919" y="828"/>
                    <a:pt x="869" y="795"/>
                  </a:cubicBezTo>
                  <a:cubicBezTo>
                    <a:pt x="435" y="544"/>
                    <a:pt x="234" y="377"/>
                    <a:pt x="234" y="293"/>
                  </a:cubicBezTo>
                  <a:cubicBezTo>
                    <a:pt x="251" y="293"/>
                    <a:pt x="251" y="260"/>
                    <a:pt x="335" y="243"/>
                  </a:cubicBezTo>
                  <a:cubicBezTo>
                    <a:pt x="385" y="210"/>
                    <a:pt x="452" y="210"/>
                    <a:pt x="518" y="210"/>
                  </a:cubicBezTo>
                  <a:close/>
                  <a:moveTo>
                    <a:pt x="501" y="0"/>
                  </a:moveTo>
                  <a:cubicBezTo>
                    <a:pt x="412" y="0"/>
                    <a:pt x="328" y="13"/>
                    <a:pt x="251" y="43"/>
                  </a:cubicBezTo>
                  <a:cubicBezTo>
                    <a:pt x="101" y="93"/>
                    <a:pt x="17" y="176"/>
                    <a:pt x="17" y="277"/>
                  </a:cubicBezTo>
                  <a:cubicBezTo>
                    <a:pt x="0" y="510"/>
                    <a:pt x="351" y="711"/>
                    <a:pt x="769" y="962"/>
                  </a:cubicBezTo>
                  <a:lnTo>
                    <a:pt x="886" y="1028"/>
                  </a:lnTo>
                  <a:cubicBezTo>
                    <a:pt x="1287" y="1279"/>
                    <a:pt x="1705" y="1446"/>
                    <a:pt x="2139" y="1530"/>
                  </a:cubicBezTo>
                  <a:cubicBezTo>
                    <a:pt x="2406" y="1597"/>
                    <a:pt x="2657" y="1630"/>
                    <a:pt x="2924" y="1630"/>
                  </a:cubicBezTo>
                  <a:cubicBezTo>
                    <a:pt x="3158" y="1630"/>
                    <a:pt x="3376" y="1613"/>
                    <a:pt x="3626" y="1546"/>
                  </a:cubicBezTo>
                  <a:cubicBezTo>
                    <a:pt x="3793" y="1530"/>
                    <a:pt x="3960" y="1463"/>
                    <a:pt x="4111" y="1413"/>
                  </a:cubicBezTo>
                  <a:cubicBezTo>
                    <a:pt x="4295" y="1346"/>
                    <a:pt x="4512" y="1262"/>
                    <a:pt x="4696" y="1246"/>
                  </a:cubicBezTo>
                  <a:cubicBezTo>
                    <a:pt x="4729" y="1246"/>
                    <a:pt x="4779" y="1196"/>
                    <a:pt x="4779" y="1129"/>
                  </a:cubicBezTo>
                  <a:cubicBezTo>
                    <a:pt x="4779" y="1079"/>
                    <a:pt x="4746" y="1028"/>
                    <a:pt x="4696" y="1028"/>
                  </a:cubicBezTo>
                  <a:cubicBezTo>
                    <a:pt x="4094" y="945"/>
                    <a:pt x="3509" y="828"/>
                    <a:pt x="2924" y="678"/>
                  </a:cubicBezTo>
                  <a:cubicBezTo>
                    <a:pt x="2674" y="611"/>
                    <a:pt x="2423" y="527"/>
                    <a:pt x="2139" y="444"/>
                  </a:cubicBezTo>
                  <a:cubicBezTo>
                    <a:pt x="1922" y="377"/>
                    <a:pt x="1688" y="293"/>
                    <a:pt x="1454" y="243"/>
                  </a:cubicBezTo>
                  <a:cubicBezTo>
                    <a:pt x="1421" y="243"/>
                    <a:pt x="1371" y="210"/>
                    <a:pt x="1304" y="193"/>
                  </a:cubicBezTo>
                  <a:cubicBezTo>
                    <a:pt x="1055" y="106"/>
                    <a:pt x="760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6" name="Google Shape;5446;p49"/>
            <p:cNvSpPr/>
            <p:nvPr/>
          </p:nvSpPr>
          <p:spPr>
            <a:xfrm rot="5191967">
              <a:off x="2809934" y="4839624"/>
              <a:ext cx="271493" cy="64638"/>
            </a:xfrm>
            <a:custGeom>
              <a:avLst/>
              <a:gdLst/>
              <a:ahLst/>
              <a:cxnLst/>
              <a:rect l="l" t="t" r="r" b="b"/>
              <a:pathLst>
                <a:path w="4847" h="1154" extrusionOk="0">
                  <a:moveTo>
                    <a:pt x="836" y="235"/>
                  </a:moveTo>
                  <a:cubicBezTo>
                    <a:pt x="986" y="235"/>
                    <a:pt x="1137" y="235"/>
                    <a:pt x="1254" y="285"/>
                  </a:cubicBezTo>
                  <a:lnTo>
                    <a:pt x="1404" y="285"/>
                  </a:lnTo>
                  <a:cubicBezTo>
                    <a:pt x="1705" y="301"/>
                    <a:pt x="1989" y="301"/>
                    <a:pt x="2290" y="318"/>
                  </a:cubicBezTo>
                  <a:cubicBezTo>
                    <a:pt x="2507" y="318"/>
                    <a:pt x="2724" y="318"/>
                    <a:pt x="2958" y="335"/>
                  </a:cubicBezTo>
                  <a:cubicBezTo>
                    <a:pt x="3392" y="335"/>
                    <a:pt x="3844" y="318"/>
                    <a:pt x="4295" y="285"/>
                  </a:cubicBezTo>
                  <a:lnTo>
                    <a:pt x="4295" y="285"/>
                  </a:lnTo>
                  <a:cubicBezTo>
                    <a:pt x="4245" y="301"/>
                    <a:pt x="4211" y="335"/>
                    <a:pt x="4161" y="368"/>
                  </a:cubicBezTo>
                  <a:cubicBezTo>
                    <a:pt x="4011" y="435"/>
                    <a:pt x="3894" y="552"/>
                    <a:pt x="3760" y="602"/>
                  </a:cubicBezTo>
                  <a:cubicBezTo>
                    <a:pt x="3342" y="819"/>
                    <a:pt x="2891" y="953"/>
                    <a:pt x="2407" y="953"/>
                  </a:cubicBezTo>
                  <a:cubicBezTo>
                    <a:pt x="2362" y="955"/>
                    <a:pt x="2318" y="956"/>
                    <a:pt x="2274" y="956"/>
                  </a:cubicBezTo>
                  <a:cubicBezTo>
                    <a:pt x="1887" y="956"/>
                    <a:pt x="1512" y="891"/>
                    <a:pt x="1137" y="786"/>
                  </a:cubicBezTo>
                  <a:cubicBezTo>
                    <a:pt x="1087" y="753"/>
                    <a:pt x="1053" y="753"/>
                    <a:pt x="986" y="736"/>
                  </a:cubicBezTo>
                  <a:cubicBezTo>
                    <a:pt x="502" y="602"/>
                    <a:pt x="251" y="502"/>
                    <a:pt x="234" y="418"/>
                  </a:cubicBezTo>
                  <a:cubicBezTo>
                    <a:pt x="234" y="402"/>
                    <a:pt x="234" y="385"/>
                    <a:pt x="301" y="335"/>
                  </a:cubicBezTo>
                  <a:cubicBezTo>
                    <a:pt x="418" y="251"/>
                    <a:pt x="635" y="235"/>
                    <a:pt x="836" y="235"/>
                  </a:cubicBezTo>
                  <a:close/>
                  <a:moveTo>
                    <a:pt x="4729" y="1"/>
                  </a:moveTo>
                  <a:cubicBezTo>
                    <a:pt x="4144" y="68"/>
                    <a:pt x="3509" y="118"/>
                    <a:pt x="2925" y="118"/>
                  </a:cubicBezTo>
                  <a:cubicBezTo>
                    <a:pt x="2707" y="118"/>
                    <a:pt x="2490" y="84"/>
                    <a:pt x="2256" y="84"/>
                  </a:cubicBezTo>
                  <a:cubicBezTo>
                    <a:pt x="1972" y="68"/>
                    <a:pt x="1671" y="68"/>
                    <a:pt x="1387" y="51"/>
                  </a:cubicBezTo>
                  <a:lnTo>
                    <a:pt x="1237" y="51"/>
                  </a:lnTo>
                  <a:cubicBezTo>
                    <a:pt x="1102" y="44"/>
                    <a:pt x="947" y="32"/>
                    <a:pt x="793" y="32"/>
                  </a:cubicBezTo>
                  <a:cubicBezTo>
                    <a:pt x="565" y="32"/>
                    <a:pt x="337" y="58"/>
                    <a:pt x="168" y="168"/>
                  </a:cubicBezTo>
                  <a:cubicBezTo>
                    <a:pt x="67" y="285"/>
                    <a:pt x="1" y="368"/>
                    <a:pt x="34" y="469"/>
                  </a:cubicBezTo>
                  <a:cubicBezTo>
                    <a:pt x="67" y="702"/>
                    <a:pt x="468" y="819"/>
                    <a:pt x="953" y="953"/>
                  </a:cubicBezTo>
                  <a:cubicBezTo>
                    <a:pt x="1003" y="970"/>
                    <a:pt x="1053" y="970"/>
                    <a:pt x="1087" y="987"/>
                  </a:cubicBezTo>
                  <a:cubicBezTo>
                    <a:pt x="1471" y="1087"/>
                    <a:pt x="1838" y="1154"/>
                    <a:pt x="2223" y="1154"/>
                  </a:cubicBezTo>
                  <a:lnTo>
                    <a:pt x="2390" y="1154"/>
                  </a:lnTo>
                  <a:cubicBezTo>
                    <a:pt x="2891" y="1154"/>
                    <a:pt x="3392" y="1037"/>
                    <a:pt x="3827" y="803"/>
                  </a:cubicBezTo>
                  <a:cubicBezTo>
                    <a:pt x="3977" y="719"/>
                    <a:pt x="4128" y="602"/>
                    <a:pt x="4245" y="535"/>
                  </a:cubicBezTo>
                  <a:cubicBezTo>
                    <a:pt x="4412" y="418"/>
                    <a:pt x="4579" y="301"/>
                    <a:pt x="4762" y="218"/>
                  </a:cubicBezTo>
                  <a:cubicBezTo>
                    <a:pt x="4813" y="185"/>
                    <a:pt x="4846" y="134"/>
                    <a:pt x="4829" y="84"/>
                  </a:cubicBezTo>
                  <a:cubicBezTo>
                    <a:pt x="4829" y="34"/>
                    <a:pt x="4762" y="1"/>
                    <a:pt x="47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7" name="Google Shape;5447;p49"/>
            <p:cNvSpPr/>
            <p:nvPr/>
          </p:nvSpPr>
          <p:spPr>
            <a:xfrm rot="5191967">
              <a:off x="2393422" y="4156458"/>
              <a:ext cx="1304644" cy="417461"/>
            </a:xfrm>
            <a:custGeom>
              <a:avLst/>
              <a:gdLst/>
              <a:ahLst/>
              <a:cxnLst/>
              <a:rect l="l" t="t" r="r" b="b"/>
              <a:pathLst>
                <a:path w="23292" h="7453" extrusionOk="0">
                  <a:moveTo>
                    <a:pt x="100" y="0"/>
                  </a:moveTo>
                  <a:cubicBezTo>
                    <a:pt x="67" y="0"/>
                    <a:pt x="0" y="34"/>
                    <a:pt x="0" y="101"/>
                  </a:cubicBezTo>
                  <a:cubicBezTo>
                    <a:pt x="0" y="134"/>
                    <a:pt x="33" y="201"/>
                    <a:pt x="100" y="201"/>
                  </a:cubicBezTo>
                  <a:cubicBezTo>
                    <a:pt x="1069" y="284"/>
                    <a:pt x="2022" y="535"/>
                    <a:pt x="2924" y="919"/>
                  </a:cubicBezTo>
                  <a:cubicBezTo>
                    <a:pt x="3659" y="1220"/>
                    <a:pt x="4328" y="1638"/>
                    <a:pt x="4929" y="2139"/>
                  </a:cubicBezTo>
                  <a:cubicBezTo>
                    <a:pt x="5196" y="2373"/>
                    <a:pt x="5447" y="2640"/>
                    <a:pt x="5698" y="2924"/>
                  </a:cubicBezTo>
                  <a:cubicBezTo>
                    <a:pt x="5965" y="3208"/>
                    <a:pt x="6266" y="3526"/>
                    <a:pt x="6600" y="3793"/>
                  </a:cubicBezTo>
                  <a:cubicBezTo>
                    <a:pt x="9190" y="5781"/>
                    <a:pt x="12197" y="6951"/>
                    <a:pt x="15840" y="7386"/>
                  </a:cubicBezTo>
                  <a:cubicBezTo>
                    <a:pt x="16224" y="7436"/>
                    <a:pt x="16625" y="7452"/>
                    <a:pt x="17026" y="7452"/>
                  </a:cubicBezTo>
                  <a:cubicBezTo>
                    <a:pt x="17761" y="7452"/>
                    <a:pt x="18480" y="7369"/>
                    <a:pt x="19215" y="7269"/>
                  </a:cubicBezTo>
                  <a:cubicBezTo>
                    <a:pt x="19415" y="7218"/>
                    <a:pt x="19666" y="7185"/>
                    <a:pt x="19950" y="7135"/>
                  </a:cubicBezTo>
                  <a:cubicBezTo>
                    <a:pt x="21086" y="6951"/>
                    <a:pt x="22674" y="6684"/>
                    <a:pt x="23242" y="5898"/>
                  </a:cubicBezTo>
                  <a:cubicBezTo>
                    <a:pt x="23292" y="5865"/>
                    <a:pt x="23258" y="5798"/>
                    <a:pt x="23225" y="5765"/>
                  </a:cubicBezTo>
                  <a:cubicBezTo>
                    <a:pt x="23204" y="5744"/>
                    <a:pt x="23183" y="5735"/>
                    <a:pt x="23162" y="5735"/>
                  </a:cubicBezTo>
                  <a:cubicBezTo>
                    <a:pt x="23133" y="5735"/>
                    <a:pt x="23104" y="5752"/>
                    <a:pt x="23075" y="5781"/>
                  </a:cubicBezTo>
                  <a:cubicBezTo>
                    <a:pt x="22557" y="6483"/>
                    <a:pt x="21036" y="6734"/>
                    <a:pt x="19900" y="6934"/>
                  </a:cubicBezTo>
                  <a:cubicBezTo>
                    <a:pt x="19633" y="6968"/>
                    <a:pt x="19382" y="7018"/>
                    <a:pt x="19165" y="7051"/>
                  </a:cubicBezTo>
                  <a:cubicBezTo>
                    <a:pt x="18477" y="7200"/>
                    <a:pt x="17782" y="7267"/>
                    <a:pt x="17085" y="7267"/>
                  </a:cubicBezTo>
                  <a:cubicBezTo>
                    <a:pt x="16682" y="7267"/>
                    <a:pt x="16277" y="7245"/>
                    <a:pt x="15873" y="7202"/>
                  </a:cubicBezTo>
                  <a:cubicBezTo>
                    <a:pt x="12281" y="6767"/>
                    <a:pt x="9290" y="5614"/>
                    <a:pt x="6717" y="3643"/>
                  </a:cubicBezTo>
                  <a:cubicBezTo>
                    <a:pt x="6383" y="3392"/>
                    <a:pt x="6115" y="3091"/>
                    <a:pt x="5848" y="2791"/>
                  </a:cubicBezTo>
                  <a:cubicBezTo>
                    <a:pt x="5597" y="2523"/>
                    <a:pt x="5347" y="2256"/>
                    <a:pt x="5046" y="2005"/>
                  </a:cubicBezTo>
                  <a:cubicBezTo>
                    <a:pt x="4445" y="1471"/>
                    <a:pt x="3759" y="1036"/>
                    <a:pt x="3008" y="719"/>
                  </a:cubicBezTo>
                  <a:cubicBezTo>
                    <a:pt x="2072" y="335"/>
                    <a:pt x="1103" y="84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8" name="Google Shape;5448;p49"/>
            <p:cNvSpPr/>
            <p:nvPr/>
          </p:nvSpPr>
          <p:spPr>
            <a:xfrm rot="5191967">
              <a:off x="3074920" y="3598221"/>
              <a:ext cx="304204" cy="123396"/>
            </a:xfrm>
            <a:custGeom>
              <a:avLst/>
              <a:gdLst/>
              <a:ahLst/>
              <a:cxnLst/>
              <a:rect l="l" t="t" r="r" b="b"/>
              <a:pathLst>
                <a:path w="5431" h="2203" extrusionOk="0">
                  <a:moveTo>
                    <a:pt x="535" y="164"/>
                  </a:moveTo>
                  <a:cubicBezTo>
                    <a:pt x="852" y="164"/>
                    <a:pt x="1253" y="365"/>
                    <a:pt x="1504" y="498"/>
                  </a:cubicBezTo>
                  <a:lnTo>
                    <a:pt x="1604" y="565"/>
                  </a:lnTo>
                  <a:lnTo>
                    <a:pt x="2490" y="933"/>
                  </a:lnTo>
                  <a:cubicBezTo>
                    <a:pt x="2757" y="1050"/>
                    <a:pt x="3008" y="1150"/>
                    <a:pt x="3275" y="1267"/>
                  </a:cubicBezTo>
                  <a:cubicBezTo>
                    <a:pt x="3776" y="1468"/>
                    <a:pt x="4294" y="1651"/>
                    <a:pt x="4829" y="1802"/>
                  </a:cubicBezTo>
                  <a:lnTo>
                    <a:pt x="4578" y="1852"/>
                  </a:lnTo>
                  <a:cubicBezTo>
                    <a:pt x="4378" y="1902"/>
                    <a:pt x="4211" y="1935"/>
                    <a:pt x="4027" y="1969"/>
                  </a:cubicBezTo>
                  <a:cubicBezTo>
                    <a:pt x="3924" y="1978"/>
                    <a:pt x="3820" y="1983"/>
                    <a:pt x="3716" y="1983"/>
                  </a:cubicBezTo>
                  <a:cubicBezTo>
                    <a:pt x="3276" y="1983"/>
                    <a:pt x="2825" y="1900"/>
                    <a:pt x="2406" y="1752"/>
                  </a:cubicBezTo>
                  <a:cubicBezTo>
                    <a:pt x="1922" y="1601"/>
                    <a:pt x="1487" y="1367"/>
                    <a:pt x="1086" y="1050"/>
                  </a:cubicBezTo>
                  <a:cubicBezTo>
                    <a:pt x="1036" y="1016"/>
                    <a:pt x="1003" y="983"/>
                    <a:pt x="936" y="950"/>
                  </a:cubicBezTo>
                  <a:cubicBezTo>
                    <a:pt x="752" y="816"/>
                    <a:pt x="251" y="415"/>
                    <a:pt x="267" y="281"/>
                  </a:cubicBezTo>
                  <a:cubicBezTo>
                    <a:pt x="267" y="231"/>
                    <a:pt x="318" y="214"/>
                    <a:pt x="401" y="198"/>
                  </a:cubicBezTo>
                  <a:cubicBezTo>
                    <a:pt x="434" y="164"/>
                    <a:pt x="501" y="164"/>
                    <a:pt x="535" y="164"/>
                  </a:cubicBezTo>
                  <a:close/>
                  <a:moveTo>
                    <a:pt x="562" y="1"/>
                  </a:moveTo>
                  <a:cubicBezTo>
                    <a:pt x="488" y="1"/>
                    <a:pt x="417" y="10"/>
                    <a:pt x="351" y="31"/>
                  </a:cubicBezTo>
                  <a:cubicBezTo>
                    <a:pt x="184" y="64"/>
                    <a:pt x="84" y="131"/>
                    <a:pt x="67" y="248"/>
                  </a:cubicBezTo>
                  <a:cubicBezTo>
                    <a:pt x="0" y="498"/>
                    <a:pt x="401" y="816"/>
                    <a:pt x="819" y="1133"/>
                  </a:cubicBezTo>
                  <a:cubicBezTo>
                    <a:pt x="869" y="1167"/>
                    <a:pt x="919" y="1217"/>
                    <a:pt x="952" y="1234"/>
                  </a:cubicBezTo>
                  <a:cubicBezTo>
                    <a:pt x="1370" y="1568"/>
                    <a:pt x="1838" y="1818"/>
                    <a:pt x="2339" y="1969"/>
                  </a:cubicBezTo>
                  <a:cubicBezTo>
                    <a:pt x="2757" y="2119"/>
                    <a:pt x="3191" y="2203"/>
                    <a:pt x="3659" y="2203"/>
                  </a:cubicBezTo>
                  <a:cubicBezTo>
                    <a:pt x="3748" y="2203"/>
                    <a:pt x="3837" y="2188"/>
                    <a:pt x="3917" y="2188"/>
                  </a:cubicBezTo>
                  <a:cubicBezTo>
                    <a:pt x="3956" y="2188"/>
                    <a:pt x="3993" y="2192"/>
                    <a:pt x="4027" y="2203"/>
                  </a:cubicBezTo>
                  <a:lnTo>
                    <a:pt x="4595" y="2069"/>
                  </a:lnTo>
                  <a:cubicBezTo>
                    <a:pt x="4846" y="2002"/>
                    <a:pt x="5096" y="1952"/>
                    <a:pt x="5330" y="1952"/>
                  </a:cubicBezTo>
                  <a:cubicBezTo>
                    <a:pt x="5380" y="1952"/>
                    <a:pt x="5430" y="1902"/>
                    <a:pt x="5430" y="1869"/>
                  </a:cubicBezTo>
                  <a:cubicBezTo>
                    <a:pt x="5430" y="1818"/>
                    <a:pt x="5380" y="1785"/>
                    <a:pt x="5347" y="1752"/>
                  </a:cubicBezTo>
                  <a:cubicBezTo>
                    <a:pt x="4678" y="1568"/>
                    <a:pt x="3993" y="1367"/>
                    <a:pt x="3342" y="1117"/>
                  </a:cubicBezTo>
                  <a:cubicBezTo>
                    <a:pt x="3091" y="1000"/>
                    <a:pt x="2841" y="883"/>
                    <a:pt x="2573" y="783"/>
                  </a:cubicBezTo>
                  <a:cubicBezTo>
                    <a:pt x="2289" y="649"/>
                    <a:pt x="2005" y="532"/>
                    <a:pt x="1704" y="398"/>
                  </a:cubicBezTo>
                  <a:lnTo>
                    <a:pt x="1604" y="331"/>
                  </a:lnTo>
                  <a:cubicBezTo>
                    <a:pt x="1316" y="194"/>
                    <a:pt x="904" y="1"/>
                    <a:pt x="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9" name="Google Shape;5449;p49"/>
            <p:cNvSpPr/>
            <p:nvPr/>
          </p:nvSpPr>
          <p:spPr>
            <a:xfrm rot="5191967">
              <a:off x="2931218" y="3807639"/>
              <a:ext cx="316415" cy="84075"/>
            </a:xfrm>
            <a:custGeom>
              <a:avLst/>
              <a:gdLst/>
              <a:ahLst/>
              <a:cxnLst/>
              <a:rect l="l" t="t" r="r" b="b"/>
              <a:pathLst>
                <a:path w="5649" h="1501" extrusionOk="0">
                  <a:moveTo>
                    <a:pt x="736" y="214"/>
                  </a:moveTo>
                  <a:cubicBezTo>
                    <a:pt x="970" y="214"/>
                    <a:pt x="1237" y="247"/>
                    <a:pt x="1471" y="298"/>
                  </a:cubicBezTo>
                  <a:cubicBezTo>
                    <a:pt x="1538" y="314"/>
                    <a:pt x="1588" y="331"/>
                    <a:pt x="1655" y="331"/>
                  </a:cubicBezTo>
                  <a:cubicBezTo>
                    <a:pt x="1989" y="381"/>
                    <a:pt x="2323" y="448"/>
                    <a:pt x="2657" y="481"/>
                  </a:cubicBezTo>
                  <a:cubicBezTo>
                    <a:pt x="2908" y="531"/>
                    <a:pt x="3175" y="565"/>
                    <a:pt x="3459" y="615"/>
                  </a:cubicBezTo>
                  <a:cubicBezTo>
                    <a:pt x="3994" y="665"/>
                    <a:pt x="4529" y="682"/>
                    <a:pt x="5080" y="715"/>
                  </a:cubicBezTo>
                  <a:cubicBezTo>
                    <a:pt x="4996" y="749"/>
                    <a:pt x="4930" y="799"/>
                    <a:pt x="4846" y="832"/>
                  </a:cubicBezTo>
                  <a:cubicBezTo>
                    <a:pt x="4679" y="949"/>
                    <a:pt x="4512" y="1033"/>
                    <a:pt x="4345" y="1083"/>
                  </a:cubicBezTo>
                  <a:cubicBezTo>
                    <a:pt x="3945" y="1238"/>
                    <a:pt x="3515" y="1323"/>
                    <a:pt x="3094" y="1323"/>
                  </a:cubicBezTo>
                  <a:cubicBezTo>
                    <a:pt x="2970" y="1323"/>
                    <a:pt x="2846" y="1315"/>
                    <a:pt x="2724" y="1300"/>
                  </a:cubicBezTo>
                  <a:cubicBezTo>
                    <a:pt x="2223" y="1250"/>
                    <a:pt x="1722" y="1150"/>
                    <a:pt x="1254" y="949"/>
                  </a:cubicBezTo>
                  <a:cubicBezTo>
                    <a:pt x="1220" y="916"/>
                    <a:pt x="1153" y="899"/>
                    <a:pt x="1087" y="882"/>
                  </a:cubicBezTo>
                  <a:cubicBezTo>
                    <a:pt x="886" y="799"/>
                    <a:pt x="234" y="548"/>
                    <a:pt x="234" y="398"/>
                  </a:cubicBezTo>
                  <a:cubicBezTo>
                    <a:pt x="234" y="381"/>
                    <a:pt x="251" y="331"/>
                    <a:pt x="335" y="298"/>
                  </a:cubicBezTo>
                  <a:cubicBezTo>
                    <a:pt x="452" y="231"/>
                    <a:pt x="585" y="214"/>
                    <a:pt x="736" y="214"/>
                  </a:cubicBezTo>
                  <a:close/>
                  <a:moveTo>
                    <a:pt x="721" y="1"/>
                  </a:moveTo>
                  <a:cubicBezTo>
                    <a:pt x="535" y="1"/>
                    <a:pt x="360" y="28"/>
                    <a:pt x="218" y="114"/>
                  </a:cubicBezTo>
                  <a:cubicBezTo>
                    <a:pt x="67" y="197"/>
                    <a:pt x="1" y="298"/>
                    <a:pt x="1" y="398"/>
                  </a:cubicBezTo>
                  <a:cubicBezTo>
                    <a:pt x="34" y="665"/>
                    <a:pt x="485" y="882"/>
                    <a:pt x="986" y="1066"/>
                  </a:cubicBezTo>
                  <a:cubicBezTo>
                    <a:pt x="1053" y="1083"/>
                    <a:pt x="1120" y="1100"/>
                    <a:pt x="1153" y="1133"/>
                  </a:cubicBezTo>
                  <a:cubicBezTo>
                    <a:pt x="1655" y="1333"/>
                    <a:pt x="2173" y="1467"/>
                    <a:pt x="2707" y="1484"/>
                  </a:cubicBezTo>
                  <a:cubicBezTo>
                    <a:pt x="2824" y="1501"/>
                    <a:pt x="2941" y="1501"/>
                    <a:pt x="3075" y="1501"/>
                  </a:cubicBezTo>
                  <a:cubicBezTo>
                    <a:pt x="3543" y="1501"/>
                    <a:pt x="3994" y="1417"/>
                    <a:pt x="4362" y="1250"/>
                  </a:cubicBezTo>
                  <a:cubicBezTo>
                    <a:pt x="4562" y="1200"/>
                    <a:pt x="4729" y="1083"/>
                    <a:pt x="4896" y="999"/>
                  </a:cubicBezTo>
                  <a:cubicBezTo>
                    <a:pt x="5113" y="882"/>
                    <a:pt x="5331" y="749"/>
                    <a:pt x="5565" y="699"/>
                  </a:cubicBezTo>
                  <a:cubicBezTo>
                    <a:pt x="5615" y="665"/>
                    <a:pt x="5648" y="615"/>
                    <a:pt x="5648" y="565"/>
                  </a:cubicBezTo>
                  <a:cubicBezTo>
                    <a:pt x="5648" y="531"/>
                    <a:pt x="5598" y="481"/>
                    <a:pt x="5531" y="481"/>
                  </a:cubicBezTo>
                  <a:cubicBezTo>
                    <a:pt x="4846" y="481"/>
                    <a:pt x="4111" y="465"/>
                    <a:pt x="3426" y="381"/>
                  </a:cubicBezTo>
                  <a:cubicBezTo>
                    <a:pt x="3158" y="331"/>
                    <a:pt x="2908" y="298"/>
                    <a:pt x="2641" y="247"/>
                  </a:cubicBezTo>
                  <a:cubicBezTo>
                    <a:pt x="2306" y="214"/>
                    <a:pt x="1972" y="164"/>
                    <a:pt x="1638" y="114"/>
                  </a:cubicBezTo>
                  <a:cubicBezTo>
                    <a:pt x="1588" y="114"/>
                    <a:pt x="1538" y="114"/>
                    <a:pt x="1471" y="80"/>
                  </a:cubicBezTo>
                  <a:cubicBezTo>
                    <a:pt x="1240" y="51"/>
                    <a:pt x="971" y="1"/>
                    <a:pt x="7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0" name="Google Shape;5450;p49"/>
            <p:cNvSpPr/>
            <p:nvPr/>
          </p:nvSpPr>
          <p:spPr>
            <a:xfrm rot="5191967">
              <a:off x="2821452" y="3997649"/>
              <a:ext cx="309861" cy="114322"/>
            </a:xfrm>
            <a:custGeom>
              <a:avLst/>
              <a:gdLst/>
              <a:ahLst/>
              <a:cxnLst/>
              <a:rect l="l" t="t" r="r" b="b"/>
              <a:pathLst>
                <a:path w="5532" h="2041" extrusionOk="0">
                  <a:moveTo>
                    <a:pt x="569" y="236"/>
                  </a:moveTo>
                  <a:cubicBezTo>
                    <a:pt x="870" y="236"/>
                    <a:pt x="1204" y="370"/>
                    <a:pt x="1488" y="454"/>
                  </a:cubicBezTo>
                  <a:cubicBezTo>
                    <a:pt x="1555" y="487"/>
                    <a:pt x="1622" y="504"/>
                    <a:pt x="1655" y="520"/>
                  </a:cubicBezTo>
                  <a:cubicBezTo>
                    <a:pt x="1956" y="654"/>
                    <a:pt x="2257" y="754"/>
                    <a:pt x="2557" y="855"/>
                  </a:cubicBezTo>
                  <a:cubicBezTo>
                    <a:pt x="2808" y="955"/>
                    <a:pt x="3075" y="1038"/>
                    <a:pt x="3343" y="1155"/>
                  </a:cubicBezTo>
                  <a:cubicBezTo>
                    <a:pt x="3844" y="1322"/>
                    <a:pt x="4395" y="1439"/>
                    <a:pt x="4913" y="1573"/>
                  </a:cubicBezTo>
                  <a:cubicBezTo>
                    <a:pt x="4846" y="1590"/>
                    <a:pt x="4763" y="1606"/>
                    <a:pt x="4679" y="1623"/>
                  </a:cubicBezTo>
                  <a:cubicBezTo>
                    <a:pt x="4496" y="1690"/>
                    <a:pt x="4328" y="1740"/>
                    <a:pt x="4145" y="1773"/>
                  </a:cubicBezTo>
                  <a:cubicBezTo>
                    <a:pt x="3935" y="1805"/>
                    <a:pt x="3723" y="1823"/>
                    <a:pt x="3511" y="1823"/>
                  </a:cubicBezTo>
                  <a:cubicBezTo>
                    <a:pt x="3166" y="1823"/>
                    <a:pt x="2822" y="1777"/>
                    <a:pt x="2490" y="1673"/>
                  </a:cubicBezTo>
                  <a:cubicBezTo>
                    <a:pt x="2006" y="1573"/>
                    <a:pt x="1555" y="1356"/>
                    <a:pt x="1137" y="1072"/>
                  </a:cubicBezTo>
                  <a:cubicBezTo>
                    <a:pt x="1087" y="1038"/>
                    <a:pt x="1020" y="1005"/>
                    <a:pt x="970" y="955"/>
                  </a:cubicBezTo>
                  <a:cubicBezTo>
                    <a:pt x="753" y="838"/>
                    <a:pt x="235" y="487"/>
                    <a:pt x="252" y="337"/>
                  </a:cubicBezTo>
                  <a:cubicBezTo>
                    <a:pt x="252" y="320"/>
                    <a:pt x="302" y="270"/>
                    <a:pt x="385" y="253"/>
                  </a:cubicBezTo>
                  <a:cubicBezTo>
                    <a:pt x="452" y="236"/>
                    <a:pt x="502" y="236"/>
                    <a:pt x="569" y="236"/>
                  </a:cubicBezTo>
                  <a:close/>
                  <a:moveTo>
                    <a:pt x="556" y="1"/>
                  </a:moveTo>
                  <a:cubicBezTo>
                    <a:pt x="472" y="1"/>
                    <a:pt x="392" y="11"/>
                    <a:pt x="318" y="36"/>
                  </a:cubicBezTo>
                  <a:cubicBezTo>
                    <a:pt x="151" y="86"/>
                    <a:pt x="68" y="169"/>
                    <a:pt x="51" y="286"/>
                  </a:cubicBezTo>
                  <a:cubicBezTo>
                    <a:pt x="1" y="570"/>
                    <a:pt x="385" y="838"/>
                    <a:pt x="836" y="1122"/>
                  </a:cubicBezTo>
                  <a:cubicBezTo>
                    <a:pt x="903" y="1172"/>
                    <a:pt x="970" y="1205"/>
                    <a:pt x="1003" y="1222"/>
                  </a:cubicBezTo>
                  <a:cubicBezTo>
                    <a:pt x="1455" y="1540"/>
                    <a:pt x="1922" y="1757"/>
                    <a:pt x="2424" y="1874"/>
                  </a:cubicBezTo>
                  <a:cubicBezTo>
                    <a:pt x="2791" y="1991"/>
                    <a:pt x="3159" y="2041"/>
                    <a:pt x="3543" y="2041"/>
                  </a:cubicBezTo>
                  <a:cubicBezTo>
                    <a:pt x="3760" y="2041"/>
                    <a:pt x="3978" y="2024"/>
                    <a:pt x="4161" y="1991"/>
                  </a:cubicBezTo>
                  <a:cubicBezTo>
                    <a:pt x="4345" y="1957"/>
                    <a:pt x="4546" y="1907"/>
                    <a:pt x="4729" y="1840"/>
                  </a:cubicBezTo>
                  <a:cubicBezTo>
                    <a:pt x="4980" y="1757"/>
                    <a:pt x="5197" y="1690"/>
                    <a:pt x="5431" y="1673"/>
                  </a:cubicBezTo>
                  <a:cubicBezTo>
                    <a:pt x="5498" y="1673"/>
                    <a:pt x="5531" y="1606"/>
                    <a:pt x="5531" y="1573"/>
                  </a:cubicBezTo>
                  <a:cubicBezTo>
                    <a:pt x="5531" y="1523"/>
                    <a:pt x="5498" y="1456"/>
                    <a:pt x="5465" y="1456"/>
                  </a:cubicBezTo>
                  <a:cubicBezTo>
                    <a:pt x="4763" y="1339"/>
                    <a:pt x="4078" y="1172"/>
                    <a:pt x="3409" y="955"/>
                  </a:cubicBezTo>
                  <a:cubicBezTo>
                    <a:pt x="3142" y="855"/>
                    <a:pt x="2892" y="771"/>
                    <a:pt x="2624" y="671"/>
                  </a:cubicBezTo>
                  <a:cubicBezTo>
                    <a:pt x="2323" y="537"/>
                    <a:pt x="2006" y="437"/>
                    <a:pt x="1722" y="337"/>
                  </a:cubicBezTo>
                  <a:cubicBezTo>
                    <a:pt x="1655" y="320"/>
                    <a:pt x="1622" y="286"/>
                    <a:pt x="1555" y="270"/>
                  </a:cubicBezTo>
                  <a:cubicBezTo>
                    <a:pt x="1251" y="151"/>
                    <a:pt x="874" y="1"/>
                    <a:pt x="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1" name="Google Shape;5451;p49"/>
            <p:cNvSpPr/>
            <p:nvPr/>
          </p:nvSpPr>
          <p:spPr>
            <a:xfrm rot="5191967">
              <a:off x="2679596" y="4277106"/>
              <a:ext cx="318263" cy="77465"/>
            </a:xfrm>
            <a:custGeom>
              <a:avLst/>
              <a:gdLst/>
              <a:ahLst/>
              <a:cxnLst/>
              <a:rect l="l" t="t" r="r" b="b"/>
              <a:pathLst>
                <a:path w="5682" h="1383" extrusionOk="0">
                  <a:moveTo>
                    <a:pt x="841" y="203"/>
                  </a:moveTo>
                  <a:cubicBezTo>
                    <a:pt x="1051" y="203"/>
                    <a:pt x="1279" y="229"/>
                    <a:pt x="1471" y="247"/>
                  </a:cubicBezTo>
                  <a:cubicBezTo>
                    <a:pt x="1521" y="247"/>
                    <a:pt x="1571" y="280"/>
                    <a:pt x="1638" y="280"/>
                  </a:cubicBezTo>
                  <a:cubicBezTo>
                    <a:pt x="1939" y="297"/>
                    <a:pt x="2273" y="330"/>
                    <a:pt x="2591" y="364"/>
                  </a:cubicBezTo>
                  <a:cubicBezTo>
                    <a:pt x="2891" y="380"/>
                    <a:pt x="3159" y="414"/>
                    <a:pt x="3443" y="447"/>
                  </a:cubicBezTo>
                  <a:cubicBezTo>
                    <a:pt x="3766" y="467"/>
                    <a:pt x="4094" y="475"/>
                    <a:pt x="4419" y="475"/>
                  </a:cubicBezTo>
                  <a:cubicBezTo>
                    <a:pt x="4648" y="475"/>
                    <a:pt x="4875" y="471"/>
                    <a:pt x="5097" y="464"/>
                  </a:cubicBezTo>
                  <a:lnTo>
                    <a:pt x="5097" y="464"/>
                  </a:lnTo>
                  <a:cubicBezTo>
                    <a:pt x="5030" y="514"/>
                    <a:pt x="4946" y="547"/>
                    <a:pt x="4896" y="598"/>
                  </a:cubicBezTo>
                  <a:cubicBezTo>
                    <a:pt x="4729" y="698"/>
                    <a:pt x="4579" y="781"/>
                    <a:pt x="4412" y="865"/>
                  </a:cubicBezTo>
                  <a:cubicBezTo>
                    <a:pt x="3946" y="1082"/>
                    <a:pt x="3423" y="1184"/>
                    <a:pt x="2895" y="1184"/>
                  </a:cubicBezTo>
                  <a:cubicBezTo>
                    <a:pt x="2855" y="1184"/>
                    <a:pt x="2815" y="1184"/>
                    <a:pt x="2774" y="1182"/>
                  </a:cubicBezTo>
                  <a:cubicBezTo>
                    <a:pt x="2256" y="1182"/>
                    <a:pt x="1755" y="1099"/>
                    <a:pt x="1304" y="898"/>
                  </a:cubicBezTo>
                  <a:cubicBezTo>
                    <a:pt x="1254" y="882"/>
                    <a:pt x="1187" y="865"/>
                    <a:pt x="1137" y="848"/>
                  </a:cubicBezTo>
                  <a:cubicBezTo>
                    <a:pt x="920" y="781"/>
                    <a:pt x="268" y="547"/>
                    <a:pt x="251" y="397"/>
                  </a:cubicBezTo>
                  <a:cubicBezTo>
                    <a:pt x="251" y="380"/>
                    <a:pt x="301" y="330"/>
                    <a:pt x="352" y="297"/>
                  </a:cubicBezTo>
                  <a:cubicBezTo>
                    <a:pt x="471" y="225"/>
                    <a:pt x="648" y="203"/>
                    <a:pt x="841" y="203"/>
                  </a:cubicBezTo>
                  <a:close/>
                  <a:moveTo>
                    <a:pt x="813" y="0"/>
                  </a:moveTo>
                  <a:cubicBezTo>
                    <a:pt x="590" y="0"/>
                    <a:pt x="377" y="29"/>
                    <a:pt x="218" y="130"/>
                  </a:cubicBezTo>
                  <a:cubicBezTo>
                    <a:pt x="68" y="230"/>
                    <a:pt x="1" y="347"/>
                    <a:pt x="34" y="447"/>
                  </a:cubicBezTo>
                  <a:cubicBezTo>
                    <a:pt x="68" y="698"/>
                    <a:pt x="535" y="882"/>
                    <a:pt x="1053" y="1049"/>
                  </a:cubicBezTo>
                  <a:cubicBezTo>
                    <a:pt x="1120" y="1065"/>
                    <a:pt x="1170" y="1082"/>
                    <a:pt x="1220" y="1116"/>
                  </a:cubicBezTo>
                  <a:cubicBezTo>
                    <a:pt x="1722" y="1299"/>
                    <a:pt x="2240" y="1383"/>
                    <a:pt x="2758" y="1383"/>
                  </a:cubicBezTo>
                  <a:lnTo>
                    <a:pt x="2958" y="1383"/>
                  </a:lnTo>
                  <a:cubicBezTo>
                    <a:pt x="3493" y="1383"/>
                    <a:pt x="4011" y="1283"/>
                    <a:pt x="4479" y="1065"/>
                  </a:cubicBezTo>
                  <a:cubicBezTo>
                    <a:pt x="4646" y="982"/>
                    <a:pt x="4813" y="882"/>
                    <a:pt x="4980" y="781"/>
                  </a:cubicBezTo>
                  <a:cubicBezTo>
                    <a:pt x="5214" y="648"/>
                    <a:pt x="5398" y="531"/>
                    <a:pt x="5631" y="447"/>
                  </a:cubicBezTo>
                  <a:cubicBezTo>
                    <a:pt x="5665" y="430"/>
                    <a:pt x="5682" y="364"/>
                    <a:pt x="5682" y="313"/>
                  </a:cubicBezTo>
                  <a:cubicBezTo>
                    <a:pt x="5682" y="280"/>
                    <a:pt x="5631" y="230"/>
                    <a:pt x="5581" y="230"/>
                  </a:cubicBezTo>
                  <a:cubicBezTo>
                    <a:pt x="5230" y="255"/>
                    <a:pt x="4875" y="268"/>
                    <a:pt x="4520" y="268"/>
                  </a:cubicBezTo>
                  <a:cubicBezTo>
                    <a:pt x="4165" y="268"/>
                    <a:pt x="3810" y="255"/>
                    <a:pt x="3459" y="230"/>
                  </a:cubicBezTo>
                  <a:cubicBezTo>
                    <a:pt x="3159" y="197"/>
                    <a:pt x="2891" y="180"/>
                    <a:pt x="2591" y="146"/>
                  </a:cubicBezTo>
                  <a:cubicBezTo>
                    <a:pt x="2290" y="130"/>
                    <a:pt x="1956" y="113"/>
                    <a:pt x="1638" y="63"/>
                  </a:cubicBezTo>
                  <a:cubicBezTo>
                    <a:pt x="1588" y="63"/>
                    <a:pt x="1538" y="46"/>
                    <a:pt x="1471" y="46"/>
                  </a:cubicBezTo>
                  <a:cubicBezTo>
                    <a:pt x="1271" y="29"/>
                    <a:pt x="1037" y="0"/>
                    <a:pt x="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2" name="Google Shape;5452;p49"/>
            <p:cNvSpPr/>
            <p:nvPr/>
          </p:nvSpPr>
          <p:spPr>
            <a:xfrm rot="5191967">
              <a:off x="2644759" y="4549217"/>
              <a:ext cx="309861" cy="107096"/>
            </a:xfrm>
            <a:custGeom>
              <a:avLst/>
              <a:gdLst/>
              <a:ahLst/>
              <a:cxnLst/>
              <a:rect l="l" t="t" r="r" b="b"/>
              <a:pathLst>
                <a:path w="5532" h="1912" extrusionOk="0">
                  <a:moveTo>
                    <a:pt x="4930" y="375"/>
                  </a:moveTo>
                  <a:lnTo>
                    <a:pt x="4713" y="575"/>
                  </a:lnTo>
                  <a:cubicBezTo>
                    <a:pt x="4596" y="709"/>
                    <a:pt x="4462" y="826"/>
                    <a:pt x="4345" y="943"/>
                  </a:cubicBezTo>
                  <a:cubicBezTo>
                    <a:pt x="3927" y="1277"/>
                    <a:pt x="3409" y="1494"/>
                    <a:pt x="2858" y="1611"/>
                  </a:cubicBezTo>
                  <a:cubicBezTo>
                    <a:pt x="2541" y="1688"/>
                    <a:pt x="2209" y="1721"/>
                    <a:pt x="1877" y="1721"/>
                  </a:cubicBezTo>
                  <a:cubicBezTo>
                    <a:pt x="1702" y="1721"/>
                    <a:pt x="1527" y="1712"/>
                    <a:pt x="1354" y="1694"/>
                  </a:cubicBezTo>
                  <a:cubicBezTo>
                    <a:pt x="1287" y="1694"/>
                    <a:pt x="1237" y="1661"/>
                    <a:pt x="1171" y="1661"/>
                  </a:cubicBezTo>
                  <a:cubicBezTo>
                    <a:pt x="937" y="1644"/>
                    <a:pt x="252" y="1578"/>
                    <a:pt x="185" y="1444"/>
                  </a:cubicBezTo>
                  <a:cubicBezTo>
                    <a:pt x="168" y="1410"/>
                    <a:pt x="201" y="1377"/>
                    <a:pt x="252" y="1310"/>
                  </a:cubicBezTo>
                  <a:cubicBezTo>
                    <a:pt x="452" y="1076"/>
                    <a:pt x="953" y="1043"/>
                    <a:pt x="1321" y="993"/>
                  </a:cubicBezTo>
                  <a:cubicBezTo>
                    <a:pt x="1371" y="993"/>
                    <a:pt x="1438" y="976"/>
                    <a:pt x="1505" y="976"/>
                  </a:cubicBezTo>
                  <a:cubicBezTo>
                    <a:pt x="1839" y="943"/>
                    <a:pt x="2156" y="892"/>
                    <a:pt x="2491" y="859"/>
                  </a:cubicBezTo>
                  <a:cubicBezTo>
                    <a:pt x="2758" y="809"/>
                    <a:pt x="3042" y="759"/>
                    <a:pt x="3326" y="725"/>
                  </a:cubicBezTo>
                  <a:cubicBezTo>
                    <a:pt x="3861" y="642"/>
                    <a:pt x="4412" y="525"/>
                    <a:pt x="4930" y="375"/>
                  </a:cubicBezTo>
                  <a:close/>
                  <a:moveTo>
                    <a:pt x="5419" y="1"/>
                  </a:moveTo>
                  <a:cubicBezTo>
                    <a:pt x="5406" y="1"/>
                    <a:pt x="5393" y="3"/>
                    <a:pt x="5381" y="7"/>
                  </a:cubicBezTo>
                  <a:cubicBezTo>
                    <a:pt x="4713" y="224"/>
                    <a:pt x="4028" y="391"/>
                    <a:pt x="3343" y="508"/>
                  </a:cubicBezTo>
                  <a:cubicBezTo>
                    <a:pt x="3042" y="558"/>
                    <a:pt x="2775" y="592"/>
                    <a:pt x="2507" y="642"/>
                  </a:cubicBezTo>
                  <a:cubicBezTo>
                    <a:pt x="2173" y="692"/>
                    <a:pt x="1856" y="725"/>
                    <a:pt x="1521" y="759"/>
                  </a:cubicBezTo>
                  <a:cubicBezTo>
                    <a:pt x="1455" y="759"/>
                    <a:pt x="1404" y="792"/>
                    <a:pt x="1338" y="792"/>
                  </a:cubicBezTo>
                  <a:cubicBezTo>
                    <a:pt x="937" y="826"/>
                    <a:pt x="402" y="892"/>
                    <a:pt x="151" y="1160"/>
                  </a:cubicBezTo>
                  <a:cubicBezTo>
                    <a:pt x="34" y="1277"/>
                    <a:pt x="1" y="1394"/>
                    <a:pt x="34" y="1494"/>
                  </a:cubicBezTo>
                  <a:cubicBezTo>
                    <a:pt x="151" y="1745"/>
                    <a:pt x="653" y="1811"/>
                    <a:pt x="1187" y="1862"/>
                  </a:cubicBezTo>
                  <a:cubicBezTo>
                    <a:pt x="1254" y="1878"/>
                    <a:pt x="1321" y="1878"/>
                    <a:pt x="1354" y="1878"/>
                  </a:cubicBezTo>
                  <a:cubicBezTo>
                    <a:pt x="1538" y="1895"/>
                    <a:pt x="1705" y="1912"/>
                    <a:pt x="1906" y="1912"/>
                  </a:cubicBezTo>
                  <a:cubicBezTo>
                    <a:pt x="2223" y="1912"/>
                    <a:pt x="2591" y="1878"/>
                    <a:pt x="2958" y="1795"/>
                  </a:cubicBezTo>
                  <a:cubicBezTo>
                    <a:pt x="3526" y="1678"/>
                    <a:pt x="4078" y="1427"/>
                    <a:pt x="4529" y="1076"/>
                  </a:cubicBezTo>
                  <a:cubicBezTo>
                    <a:pt x="4679" y="959"/>
                    <a:pt x="4796" y="826"/>
                    <a:pt x="4930" y="709"/>
                  </a:cubicBezTo>
                  <a:cubicBezTo>
                    <a:pt x="5097" y="525"/>
                    <a:pt x="5264" y="324"/>
                    <a:pt x="5465" y="207"/>
                  </a:cubicBezTo>
                  <a:cubicBezTo>
                    <a:pt x="5515" y="174"/>
                    <a:pt x="5531" y="124"/>
                    <a:pt x="5515" y="74"/>
                  </a:cubicBezTo>
                  <a:cubicBezTo>
                    <a:pt x="5502" y="23"/>
                    <a:pt x="5460" y="1"/>
                    <a:pt x="5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3" name="Google Shape;5453;p49"/>
            <p:cNvSpPr/>
            <p:nvPr/>
          </p:nvSpPr>
          <p:spPr>
            <a:xfrm rot="5191967">
              <a:off x="2710370" y="4753152"/>
              <a:ext cx="242478" cy="209207"/>
            </a:xfrm>
            <a:custGeom>
              <a:avLst/>
              <a:gdLst/>
              <a:ahLst/>
              <a:cxnLst/>
              <a:rect l="l" t="t" r="r" b="b"/>
              <a:pathLst>
                <a:path w="4329" h="3735" extrusionOk="0">
                  <a:moveTo>
                    <a:pt x="3927" y="527"/>
                  </a:moveTo>
                  <a:cubicBezTo>
                    <a:pt x="3877" y="610"/>
                    <a:pt x="3860" y="694"/>
                    <a:pt x="3877" y="777"/>
                  </a:cubicBezTo>
                  <a:cubicBezTo>
                    <a:pt x="3827" y="961"/>
                    <a:pt x="3777" y="1128"/>
                    <a:pt x="3710" y="1279"/>
                  </a:cubicBezTo>
                  <a:cubicBezTo>
                    <a:pt x="3493" y="1763"/>
                    <a:pt x="3159" y="2198"/>
                    <a:pt x="2707" y="2515"/>
                  </a:cubicBezTo>
                  <a:cubicBezTo>
                    <a:pt x="2340" y="2849"/>
                    <a:pt x="1905" y="3083"/>
                    <a:pt x="1421" y="3250"/>
                  </a:cubicBezTo>
                  <a:lnTo>
                    <a:pt x="1237" y="3300"/>
                  </a:lnTo>
                  <a:cubicBezTo>
                    <a:pt x="1029" y="3370"/>
                    <a:pt x="569" y="3542"/>
                    <a:pt x="351" y="3542"/>
                  </a:cubicBezTo>
                  <a:cubicBezTo>
                    <a:pt x="306" y="3542"/>
                    <a:pt x="271" y="3535"/>
                    <a:pt x="251" y="3518"/>
                  </a:cubicBezTo>
                  <a:cubicBezTo>
                    <a:pt x="235" y="3468"/>
                    <a:pt x="251" y="3417"/>
                    <a:pt x="251" y="3367"/>
                  </a:cubicBezTo>
                  <a:cubicBezTo>
                    <a:pt x="335" y="3100"/>
                    <a:pt x="752" y="2849"/>
                    <a:pt x="1037" y="2666"/>
                  </a:cubicBezTo>
                  <a:cubicBezTo>
                    <a:pt x="1087" y="2615"/>
                    <a:pt x="1153" y="2582"/>
                    <a:pt x="1187" y="2565"/>
                  </a:cubicBezTo>
                  <a:cubicBezTo>
                    <a:pt x="1454" y="2365"/>
                    <a:pt x="1738" y="2198"/>
                    <a:pt x="2006" y="2014"/>
                  </a:cubicBezTo>
                  <a:cubicBezTo>
                    <a:pt x="2206" y="1864"/>
                    <a:pt x="2440" y="1696"/>
                    <a:pt x="2674" y="1546"/>
                  </a:cubicBezTo>
                  <a:cubicBezTo>
                    <a:pt x="3092" y="1229"/>
                    <a:pt x="3526" y="894"/>
                    <a:pt x="3927" y="527"/>
                  </a:cubicBezTo>
                  <a:close/>
                  <a:moveTo>
                    <a:pt x="4209" y="1"/>
                  </a:moveTo>
                  <a:cubicBezTo>
                    <a:pt x="4182" y="1"/>
                    <a:pt x="4153" y="9"/>
                    <a:pt x="4128" y="26"/>
                  </a:cubicBezTo>
                  <a:cubicBezTo>
                    <a:pt x="3626" y="493"/>
                    <a:pt x="3092" y="945"/>
                    <a:pt x="2540" y="1346"/>
                  </a:cubicBezTo>
                  <a:cubicBezTo>
                    <a:pt x="2323" y="1496"/>
                    <a:pt x="2106" y="1663"/>
                    <a:pt x="1872" y="1813"/>
                  </a:cubicBezTo>
                  <a:cubicBezTo>
                    <a:pt x="1605" y="1997"/>
                    <a:pt x="1337" y="2164"/>
                    <a:pt x="1070" y="2348"/>
                  </a:cubicBezTo>
                  <a:cubicBezTo>
                    <a:pt x="1020" y="2398"/>
                    <a:pt x="986" y="2415"/>
                    <a:pt x="920" y="2448"/>
                  </a:cubicBezTo>
                  <a:cubicBezTo>
                    <a:pt x="585" y="2666"/>
                    <a:pt x="151" y="2933"/>
                    <a:pt x="34" y="3284"/>
                  </a:cubicBezTo>
                  <a:cubicBezTo>
                    <a:pt x="1" y="3451"/>
                    <a:pt x="17" y="3568"/>
                    <a:pt x="101" y="3651"/>
                  </a:cubicBezTo>
                  <a:cubicBezTo>
                    <a:pt x="168" y="3701"/>
                    <a:pt x="251" y="3735"/>
                    <a:pt x="351" y="3735"/>
                  </a:cubicBezTo>
                  <a:cubicBezTo>
                    <a:pt x="602" y="3735"/>
                    <a:pt x="936" y="3618"/>
                    <a:pt x="1337" y="3434"/>
                  </a:cubicBezTo>
                  <a:cubicBezTo>
                    <a:pt x="1404" y="3417"/>
                    <a:pt x="1454" y="3401"/>
                    <a:pt x="1504" y="3367"/>
                  </a:cubicBezTo>
                  <a:cubicBezTo>
                    <a:pt x="2006" y="3200"/>
                    <a:pt x="2457" y="2950"/>
                    <a:pt x="2858" y="2615"/>
                  </a:cubicBezTo>
                  <a:cubicBezTo>
                    <a:pt x="3292" y="2281"/>
                    <a:pt x="3676" y="1847"/>
                    <a:pt x="3910" y="1329"/>
                  </a:cubicBezTo>
                  <a:cubicBezTo>
                    <a:pt x="3961" y="1162"/>
                    <a:pt x="4027" y="978"/>
                    <a:pt x="4077" y="811"/>
                  </a:cubicBezTo>
                  <a:cubicBezTo>
                    <a:pt x="4128" y="577"/>
                    <a:pt x="4194" y="343"/>
                    <a:pt x="4295" y="159"/>
                  </a:cubicBezTo>
                  <a:cubicBezTo>
                    <a:pt x="4328" y="109"/>
                    <a:pt x="4328" y="76"/>
                    <a:pt x="4278" y="26"/>
                  </a:cubicBezTo>
                  <a:cubicBezTo>
                    <a:pt x="4261" y="9"/>
                    <a:pt x="4236" y="1"/>
                    <a:pt x="4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4" name="Google Shape;5454;p49"/>
            <p:cNvSpPr/>
            <p:nvPr/>
          </p:nvSpPr>
          <p:spPr>
            <a:xfrm rot="5191967">
              <a:off x="3126638" y="3704387"/>
              <a:ext cx="238725" cy="210607"/>
            </a:xfrm>
            <a:custGeom>
              <a:avLst/>
              <a:gdLst/>
              <a:ahLst/>
              <a:cxnLst/>
              <a:rect l="l" t="t" r="r" b="b"/>
              <a:pathLst>
                <a:path w="4262" h="3760" extrusionOk="0">
                  <a:moveTo>
                    <a:pt x="385" y="200"/>
                  </a:moveTo>
                  <a:cubicBezTo>
                    <a:pt x="586" y="200"/>
                    <a:pt x="1037" y="401"/>
                    <a:pt x="1254" y="484"/>
                  </a:cubicBezTo>
                  <a:cubicBezTo>
                    <a:pt x="1321" y="501"/>
                    <a:pt x="1388" y="518"/>
                    <a:pt x="1421" y="535"/>
                  </a:cubicBezTo>
                  <a:cubicBezTo>
                    <a:pt x="1906" y="702"/>
                    <a:pt x="2340" y="952"/>
                    <a:pt x="2724" y="1286"/>
                  </a:cubicBezTo>
                  <a:cubicBezTo>
                    <a:pt x="3142" y="1604"/>
                    <a:pt x="3476" y="2038"/>
                    <a:pt x="3677" y="2523"/>
                  </a:cubicBezTo>
                  <a:cubicBezTo>
                    <a:pt x="3744" y="2673"/>
                    <a:pt x="3777" y="2857"/>
                    <a:pt x="3827" y="3024"/>
                  </a:cubicBezTo>
                  <a:lnTo>
                    <a:pt x="3894" y="3275"/>
                  </a:lnTo>
                  <a:cubicBezTo>
                    <a:pt x="3493" y="2907"/>
                    <a:pt x="3092" y="2573"/>
                    <a:pt x="2658" y="2239"/>
                  </a:cubicBezTo>
                  <a:cubicBezTo>
                    <a:pt x="2424" y="2072"/>
                    <a:pt x="2173" y="1905"/>
                    <a:pt x="1939" y="1738"/>
                  </a:cubicBezTo>
                  <a:cubicBezTo>
                    <a:pt x="1689" y="1537"/>
                    <a:pt x="1438" y="1370"/>
                    <a:pt x="1187" y="1203"/>
                  </a:cubicBezTo>
                  <a:cubicBezTo>
                    <a:pt x="1154" y="1169"/>
                    <a:pt x="1104" y="1153"/>
                    <a:pt x="1054" y="1103"/>
                  </a:cubicBezTo>
                  <a:cubicBezTo>
                    <a:pt x="753" y="919"/>
                    <a:pt x="335" y="651"/>
                    <a:pt x="268" y="367"/>
                  </a:cubicBezTo>
                  <a:cubicBezTo>
                    <a:pt x="252" y="334"/>
                    <a:pt x="252" y="250"/>
                    <a:pt x="268" y="234"/>
                  </a:cubicBezTo>
                  <a:cubicBezTo>
                    <a:pt x="302" y="200"/>
                    <a:pt x="335" y="200"/>
                    <a:pt x="385" y="200"/>
                  </a:cubicBezTo>
                  <a:close/>
                  <a:moveTo>
                    <a:pt x="371" y="1"/>
                  </a:moveTo>
                  <a:cubicBezTo>
                    <a:pt x="261" y="1"/>
                    <a:pt x="170" y="26"/>
                    <a:pt x="101" y="83"/>
                  </a:cubicBezTo>
                  <a:cubicBezTo>
                    <a:pt x="18" y="150"/>
                    <a:pt x="1" y="267"/>
                    <a:pt x="51" y="418"/>
                  </a:cubicBezTo>
                  <a:cubicBezTo>
                    <a:pt x="135" y="768"/>
                    <a:pt x="569" y="1069"/>
                    <a:pt x="903" y="1270"/>
                  </a:cubicBezTo>
                  <a:cubicBezTo>
                    <a:pt x="937" y="1320"/>
                    <a:pt x="1003" y="1337"/>
                    <a:pt x="1054" y="1370"/>
                  </a:cubicBezTo>
                  <a:cubicBezTo>
                    <a:pt x="1304" y="1537"/>
                    <a:pt x="1555" y="1738"/>
                    <a:pt x="1805" y="1905"/>
                  </a:cubicBezTo>
                  <a:cubicBezTo>
                    <a:pt x="2023" y="2072"/>
                    <a:pt x="2273" y="2239"/>
                    <a:pt x="2507" y="2406"/>
                  </a:cubicBezTo>
                  <a:cubicBezTo>
                    <a:pt x="3059" y="2790"/>
                    <a:pt x="3593" y="3258"/>
                    <a:pt x="4078" y="3743"/>
                  </a:cubicBezTo>
                  <a:cubicBezTo>
                    <a:pt x="4078" y="3759"/>
                    <a:pt x="4111" y="3759"/>
                    <a:pt x="4145" y="3759"/>
                  </a:cubicBezTo>
                  <a:cubicBezTo>
                    <a:pt x="4161" y="3759"/>
                    <a:pt x="4195" y="3759"/>
                    <a:pt x="4212" y="3709"/>
                  </a:cubicBezTo>
                  <a:cubicBezTo>
                    <a:pt x="4262" y="3692"/>
                    <a:pt x="4262" y="3626"/>
                    <a:pt x="4245" y="3592"/>
                  </a:cubicBezTo>
                  <a:cubicBezTo>
                    <a:pt x="4128" y="3392"/>
                    <a:pt x="4078" y="3174"/>
                    <a:pt x="4011" y="2941"/>
                  </a:cubicBezTo>
                  <a:cubicBezTo>
                    <a:pt x="3961" y="2773"/>
                    <a:pt x="3911" y="2590"/>
                    <a:pt x="3844" y="2423"/>
                  </a:cubicBezTo>
                  <a:cubicBezTo>
                    <a:pt x="3610" y="1905"/>
                    <a:pt x="3259" y="1437"/>
                    <a:pt x="2825" y="1103"/>
                  </a:cubicBezTo>
                  <a:cubicBezTo>
                    <a:pt x="2407" y="768"/>
                    <a:pt x="1956" y="501"/>
                    <a:pt x="1455" y="334"/>
                  </a:cubicBezTo>
                  <a:cubicBezTo>
                    <a:pt x="1421" y="301"/>
                    <a:pt x="1354" y="284"/>
                    <a:pt x="1304" y="267"/>
                  </a:cubicBezTo>
                  <a:cubicBezTo>
                    <a:pt x="938" y="118"/>
                    <a:pt x="611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5" name="Google Shape;5455;p49"/>
            <p:cNvSpPr/>
            <p:nvPr/>
          </p:nvSpPr>
          <p:spPr>
            <a:xfrm rot="5191967">
              <a:off x="3049418" y="3926493"/>
              <a:ext cx="146977" cy="278270"/>
            </a:xfrm>
            <a:custGeom>
              <a:avLst/>
              <a:gdLst/>
              <a:ahLst/>
              <a:cxnLst/>
              <a:rect l="l" t="t" r="r" b="b"/>
              <a:pathLst>
                <a:path w="2624" h="4968" extrusionOk="0">
                  <a:moveTo>
                    <a:pt x="368" y="206"/>
                  </a:moveTo>
                  <a:cubicBezTo>
                    <a:pt x="569" y="206"/>
                    <a:pt x="953" y="590"/>
                    <a:pt x="1120" y="824"/>
                  </a:cubicBezTo>
                  <a:lnTo>
                    <a:pt x="1254" y="958"/>
                  </a:lnTo>
                  <a:cubicBezTo>
                    <a:pt x="1604" y="1292"/>
                    <a:pt x="1872" y="1676"/>
                    <a:pt x="2072" y="2144"/>
                  </a:cubicBezTo>
                  <a:cubicBezTo>
                    <a:pt x="2290" y="2628"/>
                    <a:pt x="2406" y="3130"/>
                    <a:pt x="2356" y="3648"/>
                  </a:cubicBezTo>
                  <a:cubicBezTo>
                    <a:pt x="2340" y="3815"/>
                    <a:pt x="2290" y="3982"/>
                    <a:pt x="2256" y="4149"/>
                  </a:cubicBezTo>
                  <a:cubicBezTo>
                    <a:pt x="2239" y="4232"/>
                    <a:pt x="2206" y="4333"/>
                    <a:pt x="2189" y="4433"/>
                  </a:cubicBezTo>
                  <a:lnTo>
                    <a:pt x="2173" y="4383"/>
                  </a:lnTo>
                  <a:cubicBezTo>
                    <a:pt x="1922" y="3748"/>
                    <a:pt x="1772" y="3380"/>
                    <a:pt x="1538" y="2963"/>
                  </a:cubicBezTo>
                  <a:lnTo>
                    <a:pt x="1237" y="2395"/>
                  </a:lnTo>
                  <a:cubicBezTo>
                    <a:pt x="1070" y="2077"/>
                    <a:pt x="903" y="1760"/>
                    <a:pt x="702" y="1459"/>
                  </a:cubicBezTo>
                  <a:cubicBezTo>
                    <a:pt x="685" y="1409"/>
                    <a:pt x="669" y="1342"/>
                    <a:pt x="619" y="1308"/>
                  </a:cubicBezTo>
                  <a:cubicBezTo>
                    <a:pt x="452" y="1008"/>
                    <a:pt x="201" y="590"/>
                    <a:pt x="268" y="323"/>
                  </a:cubicBezTo>
                  <a:cubicBezTo>
                    <a:pt x="284" y="273"/>
                    <a:pt x="318" y="222"/>
                    <a:pt x="351" y="206"/>
                  </a:cubicBezTo>
                  <a:close/>
                  <a:moveTo>
                    <a:pt x="373" y="0"/>
                  </a:moveTo>
                  <a:cubicBezTo>
                    <a:pt x="354" y="0"/>
                    <a:pt x="336" y="2"/>
                    <a:pt x="318" y="5"/>
                  </a:cubicBezTo>
                  <a:cubicBezTo>
                    <a:pt x="184" y="39"/>
                    <a:pt x="117" y="139"/>
                    <a:pt x="84" y="289"/>
                  </a:cubicBezTo>
                  <a:cubicBezTo>
                    <a:pt x="0" y="640"/>
                    <a:pt x="268" y="1075"/>
                    <a:pt x="452" y="1409"/>
                  </a:cubicBezTo>
                  <a:cubicBezTo>
                    <a:pt x="485" y="1476"/>
                    <a:pt x="518" y="1509"/>
                    <a:pt x="535" y="1559"/>
                  </a:cubicBezTo>
                  <a:cubicBezTo>
                    <a:pt x="702" y="1877"/>
                    <a:pt x="903" y="2177"/>
                    <a:pt x="1070" y="2495"/>
                  </a:cubicBezTo>
                  <a:lnTo>
                    <a:pt x="1371" y="3063"/>
                  </a:lnTo>
                  <a:cubicBezTo>
                    <a:pt x="1604" y="3464"/>
                    <a:pt x="1755" y="3831"/>
                    <a:pt x="1989" y="4433"/>
                  </a:cubicBezTo>
                  <a:lnTo>
                    <a:pt x="2156" y="4901"/>
                  </a:lnTo>
                  <a:cubicBezTo>
                    <a:pt x="2173" y="4934"/>
                    <a:pt x="2206" y="4968"/>
                    <a:pt x="2256" y="4968"/>
                  </a:cubicBezTo>
                  <a:cubicBezTo>
                    <a:pt x="2323" y="4934"/>
                    <a:pt x="2356" y="4901"/>
                    <a:pt x="2373" y="4884"/>
                  </a:cubicBezTo>
                  <a:cubicBezTo>
                    <a:pt x="2373" y="4650"/>
                    <a:pt x="2423" y="4416"/>
                    <a:pt x="2490" y="4182"/>
                  </a:cubicBezTo>
                  <a:cubicBezTo>
                    <a:pt x="2523" y="3999"/>
                    <a:pt x="2574" y="3831"/>
                    <a:pt x="2590" y="3648"/>
                  </a:cubicBezTo>
                  <a:cubicBezTo>
                    <a:pt x="2624" y="3080"/>
                    <a:pt x="2523" y="2545"/>
                    <a:pt x="2273" y="2044"/>
                  </a:cubicBezTo>
                  <a:cubicBezTo>
                    <a:pt x="2072" y="1559"/>
                    <a:pt x="1788" y="1141"/>
                    <a:pt x="1421" y="791"/>
                  </a:cubicBezTo>
                  <a:cubicBezTo>
                    <a:pt x="1371" y="757"/>
                    <a:pt x="1337" y="707"/>
                    <a:pt x="1287" y="657"/>
                  </a:cubicBezTo>
                  <a:cubicBezTo>
                    <a:pt x="944" y="314"/>
                    <a:pt x="630" y="0"/>
                    <a:pt x="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6" name="Google Shape;5456;p49"/>
            <p:cNvSpPr/>
            <p:nvPr/>
          </p:nvSpPr>
          <p:spPr>
            <a:xfrm rot="5191967">
              <a:off x="2902614" y="4149163"/>
              <a:ext cx="201309" cy="241246"/>
            </a:xfrm>
            <a:custGeom>
              <a:avLst/>
              <a:gdLst/>
              <a:ahLst/>
              <a:cxnLst/>
              <a:rect l="l" t="t" r="r" b="b"/>
              <a:pathLst>
                <a:path w="3594" h="4307" extrusionOk="0">
                  <a:moveTo>
                    <a:pt x="335" y="196"/>
                  </a:moveTo>
                  <a:cubicBezTo>
                    <a:pt x="552" y="196"/>
                    <a:pt x="1003" y="463"/>
                    <a:pt x="1187" y="580"/>
                  </a:cubicBezTo>
                  <a:cubicBezTo>
                    <a:pt x="1237" y="614"/>
                    <a:pt x="1304" y="647"/>
                    <a:pt x="1337" y="664"/>
                  </a:cubicBezTo>
                  <a:cubicBezTo>
                    <a:pt x="1772" y="898"/>
                    <a:pt x="2156" y="1215"/>
                    <a:pt x="2474" y="1616"/>
                  </a:cubicBezTo>
                  <a:cubicBezTo>
                    <a:pt x="2824" y="2001"/>
                    <a:pt x="3075" y="2485"/>
                    <a:pt x="3192" y="2986"/>
                  </a:cubicBezTo>
                  <a:cubicBezTo>
                    <a:pt x="3242" y="3153"/>
                    <a:pt x="3242" y="3321"/>
                    <a:pt x="3259" y="3504"/>
                  </a:cubicBezTo>
                  <a:cubicBezTo>
                    <a:pt x="3259" y="3588"/>
                    <a:pt x="3276" y="3671"/>
                    <a:pt x="3276" y="3755"/>
                  </a:cubicBezTo>
                  <a:cubicBezTo>
                    <a:pt x="2941" y="3321"/>
                    <a:pt x="2607" y="2920"/>
                    <a:pt x="2240" y="2535"/>
                  </a:cubicBezTo>
                  <a:cubicBezTo>
                    <a:pt x="2039" y="2368"/>
                    <a:pt x="1855" y="2168"/>
                    <a:pt x="1672" y="1984"/>
                  </a:cubicBezTo>
                  <a:lnTo>
                    <a:pt x="987" y="1299"/>
                  </a:lnTo>
                  <a:lnTo>
                    <a:pt x="853" y="1165"/>
                  </a:lnTo>
                  <a:cubicBezTo>
                    <a:pt x="636" y="965"/>
                    <a:pt x="251" y="614"/>
                    <a:pt x="235" y="330"/>
                  </a:cubicBezTo>
                  <a:cubicBezTo>
                    <a:pt x="235" y="296"/>
                    <a:pt x="235" y="229"/>
                    <a:pt x="268" y="213"/>
                  </a:cubicBezTo>
                  <a:cubicBezTo>
                    <a:pt x="285" y="196"/>
                    <a:pt x="318" y="196"/>
                    <a:pt x="335" y="196"/>
                  </a:cubicBezTo>
                  <a:close/>
                  <a:moveTo>
                    <a:pt x="322" y="0"/>
                  </a:moveTo>
                  <a:cubicBezTo>
                    <a:pt x="257" y="0"/>
                    <a:pt x="200" y="14"/>
                    <a:pt x="151" y="46"/>
                  </a:cubicBezTo>
                  <a:cubicBezTo>
                    <a:pt x="84" y="79"/>
                    <a:pt x="1" y="196"/>
                    <a:pt x="17" y="380"/>
                  </a:cubicBezTo>
                  <a:cubicBezTo>
                    <a:pt x="34" y="731"/>
                    <a:pt x="418" y="1082"/>
                    <a:pt x="702" y="1349"/>
                  </a:cubicBezTo>
                  <a:cubicBezTo>
                    <a:pt x="753" y="1382"/>
                    <a:pt x="786" y="1416"/>
                    <a:pt x="836" y="1466"/>
                  </a:cubicBezTo>
                  <a:lnTo>
                    <a:pt x="1521" y="2151"/>
                  </a:lnTo>
                  <a:cubicBezTo>
                    <a:pt x="1722" y="2335"/>
                    <a:pt x="1905" y="2502"/>
                    <a:pt x="2089" y="2702"/>
                  </a:cubicBezTo>
                  <a:cubicBezTo>
                    <a:pt x="2557" y="3170"/>
                    <a:pt x="2992" y="3722"/>
                    <a:pt x="3393" y="4256"/>
                  </a:cubicBezTo>
                  <a:cubicBezTo>
                    <a:pt x="3409" y="4273"/>
                    <a:pt x="3426" y="4306"/>
                    <a:pt x="3476" y="4306"/>
                  </a:cubicBezTo>
                  <a:cubicBezTo>
                    <a:pt x="3487" y="4306"/>
                    <a:pt x="3498" y="4299"/>
                    <a:pt x="3505" y="4299"/>
                  </a:cubicBezTo>
                  <a:cubicBezTo>
                    <a:pt x="3508" y="4299"/>
                    <a:pt x="3509" y="4301"/>
                    <a:pt x="3509" y="4306"/>
                  </a:cubicBezTo>
                  <a:cubicBezTo>
                    <a:pt x="3576" y="4273"/>
                    <a:pt x="3593" y="4223"/>
                    <a:pt x="3576" y="4173"/>
                  </a:cubicBezTo>
                  <a:cubicBezTo>
                    <a:pt x="3509" y="3972"/>
                    <a:pt x="3493" y="3738"/>
                    <a:pt x="3476" y="3504"/>
                  </a:cubicBezTo>
                  <a:cubicBezTo>
                    <a:pt x="3476" y="3321"/>
                    <a:pt x="3443" y="3137"/>
                    <a:pt x="3409" y="2936"/>
                  </a:cubicBezTo>
                  <a:cubicBezTo>
                    <a:pt x="3276" y="2402"/>
                    <a:pt x="3008" y="1900"/>
                    <a:pt x="2641" y="1483"/>
                  </a:cubicBezTo>
                  <a:cubicBezTo>
                    <a:pt x="2306" y="1082"/>
                    <a:pt x="1905" y="747"/>
                    <a:pt x="1438" y="497"/>
                  </a:cubicBezTo>
                  <a:cubicBezTo>
                    <a:pt x="1404" y="480"/>
                    <a:pt x="1354" y="463"/>
                    <a:pt x="1304" y="413"/>
                  </a:cubicBezTo>
                  <a:cubicBezTo>
                    <a:pt x="920" y="202"/>
                    <a:pt x="568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7" name="Google Shape;5457;p49"/>
            <p:cNvSpPr/>
            <p:nvPr/>
          </p:nvSpPr>
          <p:spPr>
            <a:xfrm rot="5191967">
              <a:off x="2843063" y="4449710"/>
              <a:ext cx="164733" cy="138071"/>
            </a:xfrm>
            <a:custGeom>
              <a:avLst/>
              <a:gdLst/>
              <a:ahLst/>
              <a:cxnLst/>
              <a:rect l="l" t="t" r="r" b="b"/>
              <a:pathLst>
                <a:path w="2941" h="2465" extrusionOk="0">
                  <a:moveTo>
                    <a:pt x="293" y="230"/>
                  </a:moveTo>
                  <a:cubicBezTo>
                    <a:pt x="384" y="230"/>
                    <a:pt x="572" y="267"/>
                    <a:pt x="836" y="343"/>
                  </a:cubicBezTo>
                  <a:cubicBezTo>
                    <a:pt x="902" y="376"/>
                    <a:pt x="919" y="393"/>
                    <a:pt x="969" y="393"/>
                  </a:cubicBezTo>
                  <a:cubicBezTo>
                    <a:pt x="1270" y="476"/>
                    <a:pt x="1571" y="627"/>
                    <a:pt x="1821" y="827"/>
                  </a:cubicBezTo>
                  <a:cubicBezTo>
                    <a:pt x="2089" y="1044"/>
                    <a:pt x="2323" y="1295"/>
                    <a:pt x="2473" y="1596"/>
                  </a:cubicBezTo>
                  <a:cubicBezTo>
                    <a:pt x="2523" y="1713"/>
                    <a:pt x="2557" y="1813"/>
                    <a:pt x="2590" y="1930"/>
                  </a:cubicBezTo>
                  <a:cubicBezTo>
                    <a:pt x="2607" y="1963"/>
                    <a:pt x="2607" y="1963"/>
                    <a:pt x="2607" y="1980"/>
                  </a:cubicBezTo>
                  <a:lnTo>
                    <a:pt x="1855" y="1412"/>
                  </a:lnTo>
                  <a:lnTo>
                    <a:pt x="1521" y="1211"/>
                  </a:lnTo>
                  <a:cubicBezTo>
                    <a:pt x="1320" y="1061"/>
                    <a:pt x="1086" y="927"/>
                    <a:pt x="886" y="794"/>
                  </a:cubicBezTo>
                  <a:cubicBezTo>
                    <a:pt x="836" y="760"/>
                    <a:pt x="819" y="744"/>
                    <a:pt x="769" y="727"/>
                  </a:cubicBezTo>
                  <a:cubicBezTo>
                    <a:pt x="585" y="627"/>
                    <a:pt x="301" y="460"/>
                    <a:pt x="251" y="292"/>
                  </a:cubicBezTo>
                  <a:cubicBezTo>
                    <a:pt x="234" y="259"/>
                    <a:pt x="234" y="242"/>
                    <a:pt x="234" y="242"/>
                  </a:cubicBezTo>
                  <a:cubicBezTo>
                    <a:pt x="242" y="234"/>
                    <a:pt x="262" y="230"/>
                    <a:pt x="293" y="230"/>
                  </a:cubicBezTo>
                  <a:close/>
                  <a:moveTo>
                    <a:pt x="301" y="0"/>
                  </a:moveTo>
                  <a:cubicBezTo>
                    <a:pt x="211" y="0"/>
                    <a:pt x="137" y="22"/>
                    <a:pt x="84" y="75"/>
                  </a:cubicBezTo>
                  <a:cubicBezTo>
                    <a:pt x="50" y="109"/>
                    <a:pt x="0" y="209"/>
                    <a:pt x="50" y="343"/>
                  </a:cubicBezTo>
                  <a:cubicBezTo>
                    <a:pt x="100" y="593"/>
                    <a:pt x="418" y="777"/>
                    <a:pt x="652" y="911"/>
                  </a:cubicBezTo>
                  <a:cubicBezTo>
                    <a:pt x="685" y="927"/>
                    <a:pt x="735" y="944"/>
                    <a:pt x="752" y="977"/>
                  </a:cubicBezTo>
                  <a:cubicBezTo>
                    <a:pt x="969" y="1111"/>
                    <a:pt x="1186" y="1245"/>
                    <a:pt x="1404" y="1395"/>
                  </a:cubicBezTo>
                  <a:lnTo>
                    <a:pt x="1738" y="1596"/>
                  </a:lnTo>
                  <a:cubicBezTo>
                    <a:pt x="2089" y="1846"/>
                    <a:pt x="2440" y="2147"/>
                    <a:pt x="2774" y="2431"/>
                  </a:cubicBezTo>
                  <a:cubicBezTo>
                    <a:pt x="2790" y="2465"/>
                    <a:pt x="2824" y="2465"/>
                    <a:pt x="2841" y="2465"/>
                  </a:cubicBezTo>
                  <a:cubicBezTo>
                    <a:pt x="2857" y="2465"/>
                    <a:pt x="2891" y="2465"/>
                    <a:pt x="2907" y="2414"/>
                  </a:cubicBezTo>
                  <a:cubicBezTo>
                    <a:pt x="2941" y="2398"/>
                    <a:pt x="2941" y="2331"/>
                    <a:pt x="2924" y="2281"/>
                  </a:cubicBezTo>
                  <a:cubicBezTo>
                    <a:pt x="2841" y="2180"/>
                    <a:pt x="2807" y="2030"/>
                    <a:pt x="2757" y="1896"/>
                  </a:cubicBezTo>
                  <a:cubicBezTo>
                    <a:pt x="2707" y="1763"/>
                    <a:pt x="2690" y="1663"/>
                    <a:pt x="2640" y="1529"/>
                  </a:cubicBezTo>
                  <a:cubicBezTo>
                    <a:pt x="2473" y="1178"/>
                    <a:pt x="2222" y="894"/>
                    <a:pt x="1922" y="677"/>
                  </a:cubicBezTo>
                  <a:cubicBezTo>
                    <a:pt x="1654" y="476"/>
                    <a:pt x="1337" y="309"/>
                    <a:pt x="1003" y="192"/>
                  </a:cubicBezTo>
                  <a:cubicBezTo>
                    <a:pt x="986" y="175"/>
                    <a:pt x="936" y="175"/>
                    <a:pt x="902" y="159"/>
                  </a:cubicBezTo>
                  <a:cubicBezTo>
                    <a:pt x="676" y="72"/>
                    <a:pt x="463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8" name="Google Shape;5458;p49"/>
            <p:cNvSpPr/>
            <p:nvPr/>
          </p:nvSpPr>
          <p:spPr>
            <a:xfrm rot="5191967">
              <a:off x="2481032" y="3778691"/>
              <a:ext cx="882589" cy="127541"/>
            </a:xfrm>
            <a:custGeom>
              <a:avLst/>
              <a:gdLst/>
              <a:ahLst/>
              <a:cxnLst/>
              <a:rect l="l" t="t" r="r" b="b"/>
              <a:pathLst>
                <a:path w="15757" h="2277" extrusionOk="0">
                  <a:moveTo>
                    <a:pt x="1203" y="1"/>
                  </a:moveTo>
                  <a:cubicBezTo>
                    <a:pt x="790" y="1"/>
                    <a:pt x="397" y="45"/>
                    <a:pt x="84" y="172"/>
                  </a:cubicBezTo>
                  <a:cubicBezTo>
                    <a:pt x="17" y="188"/>
                    <a:pt x="0" y="239"/>
                    <a:pt x="17" y="305"/>
                  </a:cubicBezTo>
                  <a:cubicBezTo>
                    <a:pt x="42" y="356"/>
                    <a:pt x="68" y="378"/>
                    <a:pt x="108" y="378"/>
                  </a:cubicBezTo>
                  <a:cubicBezTo>
                    <a:pt x="121" y="378"/>
                    <a:pt x="135" y="376"/>
                    <a:pt x="150" y="372"/>
                  </a:cubicBezTo>
                  <a:cubicBezTo>
                    <a:pt x="453" y="251"/>
                    <a:pt x="842" y="209"/>
                    <a:pt x="1251" y="209"/>
                  </a:cubicBezTo>
                  <a:cubicBezTo>
                    <a:pt x="1857" y="209"/>
                    <a:pt x="2505" y="302"/>
                    <a:pt x="2974" y="372"/>
                  </a:cubicBezTo>
                  <a:lnTo>
                    <a:pt x="2991" y="372"/>
                  </a:lnTo>
                  <a:cubicBezTo>
                    <a:pt x="3910" y="489"/>
                    <a:pt x="4762" y="756"/>
                    <a:pt x="5597" y="1007"/>
                  </a:cubicBezTo>
                  <a:cubicBezTo>
                    <a:pt x="6065" y="1157"/>
                    <a:pt x="6533" y="1308"/>
                    <a:pt x="7018" y="1425"/>
                  </a:cubicBezTo>
                  <a:cubicBezTo>
                    <a:pt x="8588" y="1843"/>
                    <a:pt x="10192" y="2260"/>
                    <a:pt x="11863" y="2260"/>
                  </a:cubicBezTo>
                  <a:cubicBezTo>
                    <a:pt x="11980" y="2260"/>
                    <a:pt x="12131" y="2260"/>
                    <a:pt x="12331" y="2277"/>
                  </a:cubicBezTo>
                  <a:lnTo>
                    <a:pt x="12348" y="2277"/>
                  </a:lnTo>
                  <a:cubicBezTo>
                    <a:pt x="13384" y="2244"/>
                    <a:pt x="14837" y="2160"/>
                    <a:pt x="15689" y="1558"/>
                  </a:cubicBezTo>
                  <a:cubicBezTo>
                    <a:pt x="15723" y="1508"/>
                    <a:pt x="15756" y="1442"/>
                    <a:pt x="15706" y="1408"/>
                  </a:cubicBezTo>
                  <a:cubicBezTo>
                    <a:pt x="15687" y="1379"/>
                    <a:pt x="15656" y="1361"/>
                    <a:pt x="15624" y="1361"/>
                  </a:cubicBezTo>
                  <a:cubicBezTo>
                    <a:pt x="15601" y="1361"/>
                    <a:pt x="15577" y="1370"/>
                    <a:pt x="15556" y="1391"/>
                  </a:cubicBezTo>
                  <a:cubicBezTo>
                    <a:pt x="14771" y="1976"/>
                    <a:pt x="13367" y="2026"/>
                    <a:pt x="12348" y="2076"/>
                  </a:cubicBezTo>
                  <a:lnTo>
                    <a:pt x="12298" y="2076"/>
                  </a:lnTo>
                  <a:cubicBezTo>
                    <a:pt x="12158" y="2083"/>
                    <a:pt x="12018" y="2086"/>
                    <a:pt x="11878" y="2086"/>
                  </a:cubicBezTo>
                  <a:cubicBezTo>
                    <a:pt x="10249" y="2086"/>
                    <a:pt x="8639" y="1658"/>
                    <a:pt x="7085" y="1258"/>
                  </a:cubicBezTo>
                  <a:cubicBezTo>
                    <a:pt x="6600" y="1141"/>
                    <a:pt x="6115" y="990"/>
                    <a:pt x="5664" y="840"/>
                  </a:cubicBezTo>
                  <a:cubicBezTo>
                    <a:pt x="4829" y="573"/>
                    <a:pt x="3943" y="305"/>
                    <a:pt x="3024" y="172"/>
                  </a:cubicBezTo>
                  <a:lnTo>
                    <a:pt x="3008" y="172"/>
                  </a:lnTo>
                  <a:cubicBezTo>
                    <a:pt x="2495" y="101"/>
                    <a:pt x="1826" y="1"/>
                    <a:pt x="1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9" name="Google Shape;5459;p49"/>
            <p:cNvSpPr/>
            <p:nvPr/>
          </p:nvSpPr>
          <p:spPr>
            <a:xfrm rot="5191967">
              <a:off x="2944402" y="3424003"/>
              <a:ext cx="105808" cy="81498"/>
            </a:xfrm>
            <a:custGeom>
              <a:avLst/>
              <a:gdLst/>
              <a:ahLst/>
              <a:cxnLst/>
              <a:rect l="l" t="t" r="r" b="b"/>
              <a:pathLst>
                <a:path w="1889" h="1455" extrusionOk="0">
                  <a:moveTo>
                    <a:pt x="117" y="1"/>
                  </a:moveTo>
                  <a:cubicBezTo>
                    <a:pt x="67" y="1"/>
                    <a:pt x="0" y="51"/>
                    <a:pt x="0" y="118"/>
                  </a:cubicBezTo>
                  <a:cubicBezTo>
                    <a:pt x="0" y="168"/>
                    <a:pt x="50" y="218"/>
                    <a:pt x="117" y="218"/>
                  </a:cubicBezTo>
                  <a:cubicBezTo>
                    <a:pt x="618" y="235"/>
                    <a:pt x="1654" y="870"/>
                    <a:pt x="1671" y="1338"/>
                  </a:cubicBezTo>
                  <a:cubicBezTo>
                    <a:pt x="1671" y="1404"/>
                    <a:pt x="1721" y="1455"/>
                    <a:pt x="1788" y="1455"/>
                  </a:cubicBezTo>
                  <a:cubicBezTo>
                    <a:pt x="1855" y="1421"/>
                    <a:pt x="1888" y="1388"/>
                    <a:pt x="1872" y="1321"/>
                  </a:cubicBezTo>
                  <a:cubicBezTo>
                    <a:pt x="1838" y="719"/>
                    <a:pt x="702" y="34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0" name="Google Shape;5460;p49"/>
            <p:cNvSpPr/>
            <p:nvPr/>
          </p:nvSpPr>
          <p:spPr>
            <a:xfrm rot="5191967">
              <a:off x="2836654" y="3481461"/>
              <a:ext cx="176944" cy="50299"/>
            </a:xfrm>
            <a:custGeom>
              <a:avLst/>
              <a:gdLst/>
              <a:ahLst/>
              <a:cxnLst/>
              <a:rect l="l" t="t" r="r" b="b"/>
              <a:pathLst>
                <a:path w="3159" h="898" extrusionOk="0">
                  <a:moveTo>
                    <a:pt x="3047" y="1"/>
                  </a:moveTo>
                  <a:cubicBezTo>
                    <a:pt x="3036" y="1"/>
                    <a:pt x="3023" y="4"/>
                    <a:pt x="3008" y="12"/>
                  </a:cubicBezTo>
                  <a:cubicBezTo>
                    <a:pt x="2774" y="45"/>
                    <a:pt x="2524" y="145"/>
                    <a:pt x="2340" y="296"/>
                  </a:cubicBezTo>
                  <a:cubicBezTo>
                    <a:pt x="1605" y="697"/>
                    <a:pt x="986" y="697"/>
                    <a:pt x="101" y="697"/>
                  </a:cubicBezTo>
                  <a:cubicBezTo>
                    <a:pt x="34" y="697"/>
                    <a:pt x="1" y="730"/>
                    <a:pt x="1" y="797"/>
                  </a:cubicBezTo>
                  <a:cubicBezTo>
                    <a:pt x="1" y="864"/>
                    <a:pt x="34" y="897"/>
                    <a:pt x="101" y="897"/>
                  </a:cubicBezTo>
                  <a:cubicBezTo>
                    <a:pt x="1003" y="897"/>
                    <a:pt x="1638" y="897"/>
                    <a:pt x="2440" y="479"/>
                  </a:cubicBezTo>
                  <a:cubicBezTo>
                    <a:pt x="2624" y="346"/>
                    <a:pt x="2841" y="262"/>
                    <a:pt x="3042" y="212"/>
                  </a:cubicBezTo>
                  <a:cubicBezTo>
                    <a:pt x="3108" y="195"/>
                    <a:pt x="3159" y="145"/>
                    <a:pt x="3125" y="95"/>
                  </a:cubicBezTo>
                  <a:cubicBezTo>
                    <a:pt x="3112" y="43"/>
                    <a:pt x="3089" y="1"/>
                    <a:pt x="30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1" name="Google Shape;5461;p49"/>
            <p:cNvSpPr/>
            <p:nvPr/>
          </p:nvSpPr>
          <p:spPr>
            <a:xfrm rot="5191967">
              <a:off x="2853926" y="3610300"/>
              <a:ext cx="109561" cy="64694"/>
            </a:xfrm>
            <a:custGeom>
              <a:avLst/>
              <a:gdLst/>
              <a:ahLst/>
              <a:cxnLst/>
              <a:rect l="l" t="t" r="r" b="b"/>
              <a:pathLst>
                <a:path w="1956" h="1155" extrusionOk="0">
                  <a:moveTo>
                    <a:pt x="1848" y="1"/>
                  </a:moveTo>
                  <a:cubicBezTo>
                    <a:pt x="1812" y="1"/>
                    <a:pt x="1776" y="19"/>
                    <a:pt x="1755" y="52"/>
                  </a:cubicBezTo>
                  <a:cubicBezTo>
                    <a:pt x="1537" y="336"/>
                    <a:pt x="468" y="904"/>
                    <a:pt x="84" y="954"/>
                  </a:cubicBezTo>
                  <a:cubicBezTo>
                    <a:pt x="34" y="970"/>
                    <a:pt x="0" y="1004"/>
                    <a:pt x="0" y="1071"/>
                  </a:cubicBezTo>
                  <a:cubicBezTo>
                    <a:pt x="0" y="1121"/>
                    <a:pt x="50" y="1154"/>
                    <a:pt x="100" y="1154"/>
                  </a:cubicBezTo>
                  <a:cubicBezTo>
                    <a:pt x="568" y="1087"/>
                    <a:pt x="1671" y="503"/>
                    <a:pt x="1922" y="168"/>
                  </a:cubicBezTo>
                  <a:cubicBezTo>
                    <a:pt x="1955" y="135"/>
                    <a:pt x="1938" y="68"/>
                    <a:pt x="1905" y="18"/>
                  </a:cubicBezTo>
                  <a:cubicBezTo>
                    <a:pt x="1887" y="6"/>
                    <a:pt x="1867" y="1"/>
                    <a:pt x="18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2" name="Google Shape;5462;p49"/>
            <p:cNvSpPr/>
            <p:nvPr/>
          </p:nvSpPr>
          <p:spPr>
            <a:xfrm rot="5191967">
              <a:off x="2961246" y="3571402"/>
              <a:ext cx="59989" cy="92141"/>
            </a:xfrm>
            <a:custGeom>
              <a:avLst/>
              <a:gdLst/>
              <a:ahLst/>
              <a:cxnLst/>
              <a:rect l="l" t="t" r="r" b="b"/>
              <a:pathLst>
                <a:path w="1071" h="1645" extrusionOk="0">
                  <a:moveTo>
                    <a:pt x="126" y="1"/>
                  </a:moveTo>
                  <a:cubicBezTo>
                    <a:pt x="114" y="1"/>
                    <a:pt x="100" y="3"/>
                    <a:pt x="84" y="7"/>
                  </a:cubicBezTo>
                  <a:cubicBezTo>
                    <a:pt x="17" y="40"/>
                    <a:pt x="1" y="74"/>
                    <a:pt x="17" y="140"/>
                  </a:cubicBezTo>
                  <a:cubicBezTo>
                    <a:pt x="118" y="441"/>
                    <a:pt x="318" y="725"/>
                    <a:pt x="502" y="993"/>
                  </a:cubicBezTo>
                  <a:cubicBezTo>
                    <a:pt x="619" y="1193"/>
                    <a:pt x="753" y="1394"/>
                    <a:pt x="853" y="1577"/>
                  </a:cubicBezTo>
                  <a:cubicBezTo>
                    <a:pt x="853" y="1627"/>
                    <a:pt x="903" y="1644"/>
                    <a:pt x="936" y="1644"/>
                  </a:cubicBezTo>
                  <a:cubicBezTo>
                    <a:pt x="947" y="1644"/>
                    <a:pt x="951" y="1637"/>
                    <a:pt x="967" y="1637"/>
                  </a:cubicBezTo>
                  <a:cubicBezTo>
                    <a:pt x="975" y="1637"/>
                    <a:pt x="986" y="1639"/>
                    <a:pt x="1003" y="1644"/>
                  </a:cubicBezTo>
                  <a:cubicBezTo>
                    <a:pt x="1037" y="1594"/>
                    <a:pt x="1070" y="1544"/>
                    <a:pt x="1037" y="1494"/>
                  </a:cubicBezTo>
                  <a:cubicBezTo>
                    <a:pt x="936" y="1293"/>
                    <a:pt x="786" y="1093"/>
                    <a:pt x="669" y="892"/>
                  </a:cubicBezTo>
                  <a:cubicBezTo>
                    <a:pt x="485" y="625"/>
                    <a:pt x="318" y="324"/>
                    <a:pt x="201" y="74"/>
                  </a:cubicBezTo>
                  <a:cubicBezTo>
                    <a:pt x="188" y="22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3" name="Google Shape;5463;p49"/>
            <p:cNvSpPr/>
            <p:nvPr/>
          </p:nvSpPr>
          <p:spPr>
            <a:xfrm rot="5191967">
              <a:off x="2896397" y="3769425"/>
              <a:ext cx="87043" cy="87660"/>
            </a:xfrm>
            <a:custGeom>
              <a:avLst/>
              <a:gdLst/>
              <a:ahLst/>
              <a:cxnLst/>
              <a:rect l="l" t="t" r="r" b="b"/>
              <a:pathLst>
                <a:path w="1554" h="1565" extrusionOk="0">
                  <a:moveTo>
                    <a:pt x="112" y="0"/>
                  </a:moveTo>
                  <a:cubicBezTo>
                    <a:pt x="80" y="0"/>
                    <a:pt x="48" y="12"/>
                    <a:pt x="17" y="44"/>
                  </a:cubicBezTo>
                  <a:cubicBezTo>
                    <a:pt x="0" y="77"/>
                    <a:pt x="0" y="144"/>
                    <a:pt x="33" y="177"/>
                  </a:cubicBezTo>
                  <a:cubicBezTo>
                    <a:pt x="100" y="244"/>
                    <a:pt x="184" y="294"/>
                    <a:pt x="251" y="361"/>
                  </a:cubicBezTo>
                  <a:cubicBezTo>
                    <a:pt x="668" y="695"/>
                    <a:pt x="1170" y="1080"/>
                    <a:pt x="1337" y="1497"/>
                  </a:cubicBezTo>
                  <a:cubicBezTo>
                    <a:pt x="1353" y="1547"/>
                    <a:pt x="1404" y="1564"/>
                    <a:pt x="1437" y="1564"/>
                  </a:cubicBezTo>
                  <a:lnTo>
                    <a:pt x="1470" y="1564"/>
                  </a:lnTo>
                  <a:cubicBezTo>
                    <a:pt x="1520" y="1514"/>
                    <a:pt x="1554" y="1481"/>
                    <a:pt x="1520" y="1414"/>
                  </a:cubicBezTo>
                  <a:cubicBezTo>
                    <a:pt x="1320" y="946"/>
                    <a:pt x="785" y="528"/>
                    <a:pt x="368" y="177"/>
                  </a:cubicBezTo>
                  <a:cubicBezTo>
                    <a:pt x="301" y="127"/>
                    <a:pt x="234" y="60"/>
                    <a:pt x="167" y="10"/>
                  </a:cubicBezTo>
                  <a:cubicBezTo>
                    <a:pt x="149" y="4"/>
                    <a:pt x="130" y="0"/>
                    <a:pt x="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4" name="Google Shape;5464;p49"/>
            <p:cNvSpPr/>
            <p:nvPr/>
          </p:nvSpPr>
          <p:spPr>
            <a:xfrm rot="5191967">
              <a:off x="3023631" y="3579022"/>
              <a:ext cx="14115" cy="84299"/>
            </a:xfrm>
            <a:custGeom>
              <a:avLst/>
              <a:gdLst/>
              <a:ahLst/>
              <a:cxnLst/>
              <a:rect l="l" t="t" r="r" b="b"/>
              <a:pathLst>
                <a:path w="252" h="1505" extrusionOk="0">
                  <a:moveTo>
                    <a:pt x="151" y="1"/>
                  </a:moveTo>
                  <a:cubicBezTo>
                    <a:pt x="84" y="1"/>
                    <a:pt x="51" y="34"/>
                    <a:pt x="51" y="101"/>
                  </a:cubicBezTo>
                  <a:cubicBezTo>
                    <a:pt x="51" y="352"/>
                    <a:pt x="51" y="619"/>
                    <a:pt x="17" y="870"/>
                  </a:cubicBezTo>
                  <a:cubicBezTo>
                    <a:pt x="17" y="1037"/>
                    <a:pt x="1" y="1237"/>
                    <a:pt x="1" y="1404"/>
                  </a:cubicBezTo>
                  <a:cubicBezTo>
                    <a:pt x="1" y="1454"/>
                    <a:pt x="51" y="1505"/>
                    <a:pt x="101" y="1505"/>
                  </a:cubicBezTo>
                  <a:cubicBezTo>
                    <a:pt x="168" y="1505"/>
                    <a:pt x="218" y="1438"/>
                    <a:pt x="218" y="1421"/>
                  </a:cubicBezTo>
                  <a:cubicBezTo>
                    <a:pt x="218" y="1254"/>
                    <a:pt x="235" y="1070"/>
                    <a:pt x="235" y="903"/>
                  </a:cubicBezTo>
                  <a:cubicBezTo>
                    <a:pt x="235" y="619"/>
                    <a:pt x="251" y="368"/>
                    <a:pt x="251" y="101"/>
                  </a:cubicBezTo>
                  <a:cubicBezTo>
                    <a:pt x="251" y="34"/>
                    <a:pt x="218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5" name="Google Shape;5465;p49"/>
            <p:cNvSpPr/>
            <p:nvPr/>
          </p:nvSpPr>
          <p:spPr>
            <a:xfrm rot="5191967">
              <a:off x="2847319" y="3712948"/>
              <a:ext cx="100206" cy="37024"/>
            </a:xfrm>
            <a:custGeom>
              <a:avLst/>
              <a:gdLst/>
              <a:ahLst/>
              <a:cxnLst/>
              <a:rect l="l" t="t" r="r" b="b"/>
              <a:pathLst>
                <a:path w="1789" h="661" extrusionOk="0">
                  <a:moveTo>
                    <a:pt x="1673" y="0"/>
                  </a:moveTo>
                  <a:cubicBezTo>
                    <a:pt x="1646" y="0"/>
                    <a:pt x="1621" y="9"/>
                    <a:pt x="1604" y="25"/>
                  </a:cubicBezTo>
                  <a:cubicBezTo>
                    <a:pt x="1303" y="295"/>
                    <a:pt x="685" y="444"/>
                    <a:pt x="180" y="444"/>
                  </a:cubicBezTo>
                  <a:cubicBezTo>
                    <a:pt x="153" y="444"/>
                    <a:pt x="127" y="444"/>
                    <a:pt x="101" y="443"/>
                  </a:cubicBezTo>
                  <a:cubicBezTo>
                    <a:pt x="34" y="443"/>
                    <a:pt x="0" y="493"/>
                    <a:pt x="0" y="543"/>
                  </a:cubicBezTo>
                  <a:cubicBezTo>
                    <a:pt x="0" y="610"/>
                    <a:pt x="34" y="660"/>
                    <a:pt x="101" y="660"/>
                  </a:cubicBezTo>
                  <a:lnTo>
                    <a:pt x="167" y="660"/>
                  </a:lnTo>
                  <a:cubicBezTo>
                    <a:pt x="702" y="660"/>
                    <a:pt x="1387" y="510"/>
                    <a:pt x="1755" y="176"/>
                  </a:cubicBezTo>
                  <a:cubicBezTo>
                    <a:pt x="1788" y="126"/>
                    <a:pt x="1788" y="76"/>
                    <a:pt x="1755" y="25"/>
                  </a:cubicBezTo>
                  <a:cubicBezTo>
                    <a:pt x="1730" y="9"/>
                    <a:pt x="1700" y="0"/>
                    <a:pt x="1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6" name="Google Shape;5466;p49"/>
            <p:cNvSpPr/>
            <p:nvPr/>
          </p:nvSpPr>
          <p:spPr>
            <a:xfrm rot="5191967">
              <a:off x="2771266" y="3903582"/>
              <a:ext cx="157283" cy="59989"/>
            </a:xfrm>
            <a:custGeom>
              <a:avLst/>
              <a:gdLst/>
              <a:ahLst/>
              <a:cxnLst/>
              <a:rect l="l" t="t" r="r" b="b"/>
              <a:pathLst>
                <a:path w="2808" h="1071" extrusionOk="0">
                  <a:moveTo>
                    <a:pt x="2660" y="0"/>
                  </a:moveTo>
                  <a:cubicBezTo>
                    <a:pt x="2642" y="0"/>
                    <a:pt x="2625" y="6"/>
                    <a:pt x="2607" y="18"/>
                  </a:cubicBezTo>
                  <a:cubicBezTo>
                    <a:pt x="2034" y="399"/>
                    <a:pt x="1250" y="857"/>
                    <a:pt x="254" y="857"/>
                  </a:cubicBezTo>
                  <a:cubicBezTo>
                    <a:pt x="203" y="857"/>
                    <a:pt x="152" y="855"/>
                    <a:pt x="100" y="853"/>
                  </a:cubicBezTo>
                  <a:cubicBezTo>
                    <a:pt x="67" y="853"/>
                    <a:pt x="0" y="903"/>
                    <a:pt x="0" y="970"/>
                  </a:cubicBezTo>
                  <a:cubicBezTo>
                    <a:pt x="0" y="1020"/>
                    <a:pt x="50" y="1070"/>
                    <a:pt x="100" y="1070"/>
                  </a:cubicBezTo>
                  <a:lnTo>
                    <a:pt x="201" y="1070"/>
                  </a:lnTo>
                  <a:cubicBezTo>
                    <a:pt x="1304" y="1070"/>
                    <a:pt x="2139" y="602"/>
                    <a:pt x="2740" y="185"/>
                  </a:cubicBezTo>
                  <a:cubicBezTo>
                    <a:pt x="2774" y="151"/>
                    <a:pt x="2807" y="84"/>
                    <a:pt x="2757" y="51"/>
                  </a:cubicBezTo>
                  <a:cubicBezTo>
                    <a:pt x="2725" y="19"/>
                    <a:pt x="2692" y="0"/>
                    <a:pt x="2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7" name="Google Shape;5467;p49"/>
            <p:cNvSpPr/>
            <p:nvPr/>
          </p:nvSpPr>
          <p:spPr>
            <a:xfrm rot="5191967">
              <a:off x="2895576" y="3871624"/>
              <a:ext cx="50579" cy="66543"/>
            </a:xfrm>
            <a:custGeom>
              <a:avLst/>
              <a:gdLst/>
              <a:ahLst/>
              <a:cxnLst/>
              <a:rect l="l" t="t" r="r" b="b"/>
              <a:pathLst>
                <a:path w="903" h="1188" extrusionOk="0">
                  <a:moveTo>
                    <a:pt x="139" y="0"/>
                  </a:moveTo>
                  <a:cubicBezTo>
                    <a:pt x="104" y="0"/>
                    <a:pt x="71" y="14"/>
                    <a:pt x="50" y="35"/>
                  </a:cubicBezTo>
                  <a:cubicBezTo>
                    <a:pt x="0" y="85"/>
                    <a:pt x="34" y="152"/>
                    <a:pt x="67" y="185"/>
                  </a:cubicBezTo>
                  <a:cubicBezTo>
                    <a:pt x="284" y="336"/>
                    <a:pt x="451" y="620"/>
                    <a:pt x="568" y="904"/>
                  </a:cubicBezTo>
                  <a:cubicBezTo>
                    <a:pt x="618" y="987"/>
                    <a:pt x="652" y="1071"/>
                    <a:pt x="702" y="1121"/>
                  </a:cubicBezTo>
                  <a:cubicBezTo>
                    <a:pt x="719" y="1171"/>
                    <a:pt x="735" y="1188"/>
                    <a:pt x="786" y="1188"/>
                  </a:cubicBezTo>
                  <a:lnTo>
                    <a:pt x="836" y="1188"/>
                  </a:lnTo>
                  <a:cubicBezTo>
                    <a:pt x="886" y="1154"/>
                    <a:pt x="902" y="1088"/>
                    <a:pt x="886" y="1037"/>
                  </a:cubicBezTo>
                  <a:cubicBezTo>
                    <a:pt x="836" y="954"/>
                    <a:pt x="802" y="904"/>
                    <a:pt x="752" y="820"/>
                  </a:cubicBezTo>
                  <a:cubicBezTo>
                    <a:pt x="618" y="519"/>
                    <a:pt x="468" y="202"/>
                    <a:pt x="201" y="18"/>
                  </a:cubicBezTo>
                  <a:cubicBezTo>
                    <a:pt x="182" y="5"/>
                    <a:pt x="160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8" name="Google Shape;5468;p49"/>
            <p:cNvSpPr/>
            <p:nvPr/>
          </p:nvSpPr>
          <p:spPr>
            <a:xfrm rot="5191967">
              <a:off x="2963682" y="3347060"/>
              <a:ext cx="128717" cy="83907"/>
            </a:xfrm>
            <a:custGeom>
              <a:avLst/>
              <a:gdLst/>
              <a:ahLst/>
              <a:cxnLst/>
              <a:rect l="l" t="t" r="r" b="b"/>
              <a:pathLst>
                <a:path w="2298" h="1498" extrusionOk="0">
                  <a:moveTo>
                    <a:pt x="1033" y="1"/>
                  </a:moveTo>
                  <a:cubicBezTo>
                    <a:pt x="821" y="1"/>
                    <a:pt x="607" y="39"/>
                    <a:pt x="402" y="117"/>
                  </a:cubicBezTo>
                  <a:cubicBezTo>
                    <a:pt x="1" y="301"/>
                    <a:pt x="84" y="1036"/>
                    <a:pt x="385" y="1270"/>
                  </a:cubicBezTo>
                  <a:cubicBezTo>
                    <a:pt x="583" y="1430"/>
                    <a:pt x="798" y="1497"/>
                    <a:pt x="1003" y="1497"/>
                  </a:cubicBezTo>
                  <a:cubicBezTo>
                    <a:pt x="1698" y="1497"/>
                    <a:pt x="2297" y="733"/>
                    <a:pt x="1872" y="217"/>
                  </a:cubicBezTo>
                  <a:cubicBezTo>
                    <a:pt x="1612" y="73"/>
                    <a:pt x="1324" y="1"/>
                    <a:pt x="10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9" name="Google Shape;5469;p49"/>
            <p:cNvSpPr/>
            <p:nvPr/>
          </p:nvSpPr>
          <p:spPr>
            <a:xfrm rot="5191967">
              <a:off x="2906150" y="3378255"/>
              <a:ext cx="70520" cy="44978"/>
            </a:xfrm>
            <a:custGeom>
              <a:avLst/>
              <a:gdLst/>
              <a:ahLst/>
              <a:cxnLst/>
              <a:rect l="l" t="t" r="r" b="b"/>
              <a:pathLst>
                <a:path w="1259" h="803" extrusionOk="0">
                  <a:moveTo>
                    <a:pt x="522" y="0"/>
                  </a:moveTo>
                  <a:cubicBezTo>
                    <a:pt x="411" y="0"/>
                    <a:pt x="302" y="17"/>
                    <a:pt x="201" y="51"/>
                  </a:cubicBezTo>
                  <a:cubicBezTo>
                    <a:pt x="1" y="151"/>
                    <a:pt x="34" y="552"/>
                    <a:pt x="184" y="669"/>
                  </a:cubicBezTo>
                  <a:cubicBezTo>
                    <a:pt x="302" y="763"/>
                    <a:pt x="428" y="802"/>
                    <a:pt x="547" y="802"/>
                  </a:cubicBezTo>
                  <a:cubicBezTo>
                    <a:pt x="937" y="802"/>
                    <a:pt x="1259" y="387"/>
                    <a:pt x="1003" y="118"/>
                  </a:cubicBezTo>
                  <a:cubicBezTo>
                    <a:pt x="854" y="38"/>
                    <a:pt x="686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0" name="Google Shape;5470;p49"/>
            <p:cNvSpPr/>
            <p:nvPr/>
          </p:nvSpPr>
          <p:spPr>
            <a:xfrm rot="5191967">
              <a:off x="2862749" y="3423359"/>
              <a:ext cx="69792" cy="45650"/>
            </a:xfrm>
            <a:custGeom>
              <a:avLst/>
              <a:gdLst/>
              <a:ahLst/>
              <a:cxnLst/>
              <a:rect l="l" t="t" r="r" b="b"/>
              <a:pathLst>
                <a:path w="1246" h="815" extrusionOk="0">
                  <a:moveTo>
                    <a:pt x="543" y="0"/>
                  </a:moveTo>
                  <a:cubicBezTo>
                    <a:pt x="432" y="0"/>
                    <a:pt x="322" y="22"/>
                    <a:pt x="217" y="64"/>
                  </a:cubicBezTo>
                  <a:cubicBezTo>
                    <a:pt x="0" y="164"/>
                    <a:pt x="50" y="565"/>
                    <a:pt x="184" y="682"/>
                  </a:cubicBezTo>
                  <a:cubicBezTo>
                    <a:pt x="301" y="776"/>
                    <a:pt x="426" y="815"/>
                    <a:pt x="544" y="815"/>
                  </a:cubicBezTo>
                  <a:cubicBezTo>
                    <a:pt x="931" y="815"/>
                    <a:pt x="1246" y="399"/>
                    <a:pt x="1003" y="130"/>
                  </a:cubicBezTo>
                  <a:cubicBezTo>
                    <a:pt x="856" y="43"/>
                    <a:pt x="699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1" name="Google Shape;5471;p49"/>
            <p:cNvSpPr/>
            <p:nvPr/>
          </p:nvSpPr>
          <p:spPr>
            <a:xfrm rot="5191967">
              <a:off x="3053885" y="3579140"/>
              <a:ext cx="88276" cy="72872"/>
            </a:xfrm>
            <a:custGeom>
              <a:avLst/>
              <a:gdLst/>
              <a:ahLst/>
              <a:cxnLst/>
              <a:rect l="l" t="t" r="r" b="b"/>
              <a:pathLst>
                <a:path w="1576" h="1301" extrusionOk="0">
                  <a:moveTo>
                    <a:pt x="946" y="0"/>
                  </a:moveTo>
                  <a:cubicBezTo>
                    <a:pt x="817" y="0"/>
                    <a:pt x="693" y="28"/>
                    <a:pt x="606" y="86"/>
                  </a:cubicBezTo>
                  <a:cubicBezTo>
                    <a:pt x="1" y="484"/>
                    <a:pt x="413" y="1300"/>
                    <a:pt x="955" y="1300"/>
                  </a:cubicBezTo>
                  <a:cubicBezTo>
                    <a:pt x="1027" y="1300"/>
                    <a:pt x="1100" y="1286"/>
                    <a:pt x="1174" y="1255"/>
                  </a:cubicBezTo>
                  <a:cubicBezTo>
                    <a:pt x="1442" y="1005"/>
                    <a:pt x="1575" y="637"/>
                    <a:pt x="1508" y="286"/>
                  </a:cubicBezTo>
                  <a:cubicBezTo>
                    <a:pt x="1454" y="100"/>
                    <a:pt x="1191" y="0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2" name="Google Shape;5472;p49"/>
            <p:cNvSpPr/>
            <p:nvPr/>
          </p:nvSpPr>
          <p:spPr>
            <a:xfrm rot="5191967">
              <a:off x="2829529" y="3566996"/>
              <a:ext cx="97518" cy="62230"/>
            </a:xfrm>
            <a:custGeom>
              <a:avLst/>
              <a:gdLst/>
              <a:ahLst/>
              <a:cxnLst/>
              <a:rect l="l" t="t" r="r" b="b"/>
              <a:pathLst>
                <a:path w="1741" h="1111" extrusionOk="0">
                  <a:moveTo>
                    <a:pt x="807" y="1"/>
                  </a:moveTo>
                  <a:cubicBezTo>
                    <a:pt x="635" y="1"/>
                    <a:pt x="463" y="34"/>
                    <a:pt x="301" y="104"/>
                  </a:cubicBezTo>
                  <a:cubicBezTo>
                    <a:pt x="1" y="237"/>
                    <a:pt x="84" y="789"/>
                    <a:pt x="318" y="956"/>
                  </a:cubicBezTo>
                  <a:cubicBezTo>
                    <a:pt x="463" y="1065"/>
                    <a:pt x="617" y="1110"/>
                    <a:pt x="765" y="1110"/>
                  </a:cubicBezTo>
                  <a:cubicBezTo>
                    <a:pt x="1295" y="1110"/>
                    <a:pt x="1741" y="516"/>
                    <a:pt x="1387" y="137"/>
                  </a:cubicBezTo>
                  <a:cubicBezTo>
                    <a:pt x="1207" y="47"/>
                    <a:pt x="1008" y="1"/>
                    <a:pt x="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3" name="Google Shape;5473;p49"/>
            <p:cNvSpPr/>
            <p:nvPr/>
          </p:nvSpPr>
          <p:spPr>
            <a:xfrm rot="5191967">
              <a:off x="2849238" y="3661537"/>
              <a:ext cx="56853" cy="36856"/>
            </a:xfrm>
            <a:custGeom>
              <a:avLst/>
              <a:gdLst/>
              <a:ahLst/>
              <a:cxnLst/>
              <a:rect l="l" t="t" r="r" b="b"/>
              <a:pathLst>
                <a:path w="1015" h="658" extrusionOk="0">
                  <a:moveTo>
                    <a:pt x="479" y="1"/>
                  </a:moveTo>
                  <a:cubicBezTo>
                    <a:pt x="375" y="1"/>
                    <a:pt x="272" y="22"/>
                    <a:pt x="168" y="62"/>
                  </a:cubicBezTo>
                  <a:cubicBezTo>
                    <a:pt x="1" y="145"/>
                    <a:pt x="34" y="479"/>
                    <a:pt x="168" y="563"/>
                  </a:cubicBezTo>
                  <a:cubicBezTo>
                    <a:pt x="261" y="630"/>
                    <a:pt x="357" y="658"/>
                    <a:pt x="447" y="658"/>
                  </a:cubicBezTo>
                  <a:cubicBezTo>
                    <a:pt x="765" y="658"/>
                    <a:pt x="1015" y="312"/>
                    <a:pt x="820" y="78"/>
                  </a:cubicBezTo>
                  <a:cubicBezTo>
                    <a:pt x="706" y="26"/>
                    <a:pt x="593" y="1"/>
                    <a:pt x="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4" name="Google Shape;5474;p49"/>
            <p:cNvSpPr/>
            <p:nvPr/>
          </p:nvSpPr>
          <p:spPr>
            <a:xfrm rot="5191967">
              <a:off x="2959553" y="3747190"/>
              <a:ext cx="45930" cy="42570"/>
            </a:xfrm>
            <a:custGeom>
              <a:avLst/>
              <a:gdLst/>
              <a:ahLst/>
              <a:cxnLst/>
              <a:rect l="l" t="t" r="r" b="b"/>
              <a:pathLst>
                <a:path w="820" h="760" extrusionOk="0">
                  <a:moveTo>
                    <a:pt x="435" y="0"/>
                  </a:moveTo>
                  <a:cubicBezTo>
                    <a:pt x="281" y="0"/>
                    <a:pt x="107" y="126"/>
                    <a:pt x="68" y="232"/>
                  </a:cubicBezTo>
                  <a:cubicBezTo>
                    <a:pt x="1" y="556"/>
                    <a:pt x="277" y="760"/>
                    <a:pt x="518" y="760"/>
                  </a:cubicBezTo>
                  <a:cubicBezTo>
                    <a:pt x="637" y="760"/>
                    <a:pt x="747" y="710"/>
                    <a:pt x="803" y="599"/>
                  </a:cubicBezTo>
                  <a:cubicBezTo>
                    <a:pt x="819" y="382"/>
                    <a:pt x="719" y="181"/>
                    <a:pt x="552" y="31"/>
                  </a:cubicBezTo>
                  <a:cubicBezTo>
                    <a:pt x="517" y="10"/>
                    <a:pt x="476" y="0"/>
                    <a:pt x="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5" name="Google Shape;5475;p49"/>
            <p:cNvSpPr/>
            <p:nvPr/>
          </p:nvSpPr>
          <p:spPr>
            <a:xfrm rot="5191967">
              <a:off x="2929926" y="3855754"/>
              <a:ext cx="46546" cy="42177"/>
            </a:xfrm>
            <a:custGeom>
              <a:avLst/>
              <a:gdLst/>
              <a:ahLst/>
              <a:cxnLst/>
              <a:rect l="l" t="t" r="r" b="b"/>
              <a:pathLst>
                <a:path w="831" h="753" extrusionOk="0">
                  <a:moveTo>
                    <a:pt x="437" y="0"/>
                  </a:moveTo>
                  <a:cubicBezTo>
                    <a:pt x="286" y="0"/>
                    <a:pt x="104" y="125"/>
                    <a:pt x="78" y="240"/>
                  </a:cubicBezTo>
                  <a:cubicBezTo>
                    <a:pt x="0" y="552"/>
                    <a:pt x="279" y="753"/>
                    <a:pt x="523" y="753"/>
                  </a:cubicBezTo>
                  <a:cubicBezTo>
                    <a:pt x="645" y="753"/>
                    <a:pt x="758" y="702"/>
                    <a:pt x="814" y="591"/>
                  </a:cubicBezTo>
                  <a:cubicBezTo>
                    <a:pt x="830" y="391"/>
                    <a:pt x="730" y="173"/>
                    <a:pt x="563" y="40"/>
                  </a:cubicBezTo>
                  <a:cubicBezTo>
                    <a:pt x="528" y="12"/>
                    <a:pt x="484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6" name="Google Shape;5476;p49"/>
            <p:cNvSpPr/>
            <p:nvPr/>
          </p:nvSpPr>
          <p:spPr>
            <a:xfrm rot="5191967">
              <a:off x="2783889" y="3838453"/>
              <a:ext cx="55620" cy="36688"/>
            </a:xfrm>
            <a:custGeom>
              <a:avLst/>
              <a:gdLst/>
              <a:ahLst/>
              <a:cxnLst/>
              <a:rect l="l" t="t" r="r" b="b"/>
              <a:pathLst>
                <a:path w="993" h="655" extrusionOk="0">
                  <a:moveTo>
                    <a:pt x="387" y="0"/>
                  </a:moveTo>
                  <a:cubicBezTo>
                    <a:pt x="319" y="0"/>
                    <a:pt x="251" y="10"/>
                    <a:pt x="185" y="30"/>
                  </a:cubicBezTo>
                  <a:cubicBezTo>
                    <a:pt x="1" y="97"/>
                    <a:pt x="1" y="431"/>
                    <a:pt x="135" y="532"/>
                  </a:cubicBezTo>
                  <a:cubicBezTo>
                    <a:pt x="226" y="619"/>
                    <a:pt x="332" y="655"/>
                    <a:pt x="435" y="655"/>
                  </a:cubicBezTo>
                  <a:cubicBezTo>
                    <a:pt x="727" y="655"/>
                    <a:pt x="993" y="365"/>
                    <a:pt x="820" y="131"/>
                  </a:cubicBezTo>
                  <a:cubicBezTo>
                    <a:pt x="692" y="49"/>
                    <a:pt x="540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7" name="Google Shape;5477;p49"/>
            <p:cNvSpPr/>
            <p:nvPr/>
          </p:nvSpPr>
          <p:spPr>
            <a:xfrm rot="5191967">
              <a:off x="3025354" y="3540956"/>
              <a:ext cx="61334" cy="53828"/>
            </a:xfrm>
            <a:custGeom>
              <a:avLst/>
              <a:gdLst/>
              <a:ahLst/>
              <a:cxnLst/>
              <a:rect l="l" t="t" r="r" b="b"/>
              <a:pathLst>
                <a:path w="1095" h="961" extrusionOk="0">
                  <a:moveTo>
                    <a:pt x="698" y="0"/>
                  </a:moveTo>
                  <a:cubicBezTo>
                    <a:pt x="539" y="0"/>
                    <a:pt x="356" y="70"/>
                    <a:pt x="275" y="171"/>
                  </a:cubicBezTo>
                  <a:cubicBezTo>
                    <a:pt x="1" y="550"/>
                    <a:pt x="361" y="960"/>
                    <a:pt x="706" y="960"/>
                  </a:cubicBezTo>
                  <a:cubicBezTo>
                    <a:pt x="802" y="960"/>
                    <a:pt x="897" y="929"/>
                    <a:pt x="977" y="856"/>
                  </a:cubicBezTo>
                  <a:cubicBezTo>
                    <a:pt x="1094" y="639"/>
                    <a:pt x="1077" y="338"/>
                    <a:pt x="944" y="104"/>
                  </a:cubicBezTo>
                  <a:cubicBezTo>
                    <a:pt x="897" y="31"/>
                    <a:pt x="803" y="0"/>
                    <a:pt x="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479" name="Google Shape;5479;p49"/>
          <p:cNvGrpSpPr/>
          <p:nvPr/>
        </p:nvGrpSpPr>
        <p:grpSpPr>
          <a:xfrm>
            <a:off x="3006070" y="203129"/>
            <a:ext cx="1414371" cy="342154"/>
            <a:chOff x="3006069" y="203128"/>
            <a:chExt cx="1414371" cy="342154"/>
          </a:xfrm>
        </p:grpSpPr>
        <p:sp>
          <p:nvSpPr>
            <p:cNvPr id="5480" name="Google Shape;5480;p49"/>
            <p:cNvSpPr/>
            <p:nvPr/>
          </p:nvSpPr>
          <p:spPr>
            <a:xfrm rot="10505833">
              <a:off x="3005973" y="362033"/>
              <a:ext cx="1414562" cy="58324"/>
            </a:xfrm>
            <a:custGeom>
              <a:avLst/>
              <a:gdLst/>
              <a:ahLst/>
              <a:cxnLst/>
              <a:rect l="l" t="t" r="r" b="b"/>
              <a:pathLst>
                <a:path w="29759" h="1227" extrusionOk="0">
                  <a:moveTo>
                    <a:pt x="5419" y="1"/>
                  </a:moveTo>
                  <a:cubicBezTo>
                    <a:pt x="4968" y="1"/>
                    <a:pt x="4520" y="17"/>
                    <a:pt x="4077" y="57"/>
                  </a:cubicBezTo>
                  <a:cubicBezTo>
                    <a:pt x="3426" y="107"/>
                    <a:pt x="2791" y="274"/>
                    <a:pt x="2172" y="441"/>
                  </a:cubicBezTo>
                  <a:cubicBezTo>
                    <a:pt x="1487" y="642"/>
                    <a:pt x="769" y="825"/>
                    <a:pt x="101" y="842"/>
                  </a:cubicBezTo>
                  <a:cubicBezTo>
                    <a:pt x="34" y="842"/>
                    <a:pt x="0" y="892"/>
                    <a:pt x="0" y="942"/>
                  </a:cubicBezTo>
                  <a:cubicBezTo>
                    <a:pt x="0" y="1009"/>
                    <a:pt x="34" y="1059"/>
                    <a:pt x="101" y="1059"/>
                  </a:cubicBezTo>
                  <a:cubicBezTo>
                    <a:pt x="786" y="1026"/>
                    <a:pt x="1521" y="842"/>
                    <a:pt x="2206" y="658"/>
                  </a:cubicBezTo>
                  <a:cubicBezTo>
                    <a:pt x="2824" y="491"/>
                    <a:pt x="3459" y="324"/>
                    <a:pt x="4077" y="274"/>
                  </a:cubicBezTo>
                  <a:cubicBezTo>
                    <a:pt x="4501" y="245"/>
                    <a:pt x="4927" y="233"/>
                    <a:pt x="5354" y="233"/>
                  </a:cubicBezTo>
                  <a:cubicBezTo>
                    <a:pt x="6411" y="233"/>
                    <a:pt x="7475" y="308"/>
                    <a:pt x="8522" y="391"/>
                  </a:cubicBezTo>
                  <a:cubicBezTo>
                    <a:pt x="9023" y="424"/>
                    <a:pt x="9541" y="475"/>
                    <a:pt x="10059" y="491"/>
                  </a:cubicBezTo>
                  <a:cubicBezTo>
                    <a:pt x="11496" y="575"/>
                    <a:pt x="12950" y="692"/>
                    <a:pt x="14370" y="825"/>
                  </a:cubicBezTo>
                  <a:cubicBezTo>
                    <a:pt x="16625" y="1009"/>
                    <a:pt x="18981" y="1226"/>
                    <a:pt x="21304" y="1226"/>
                  </a:cubicBezTo>
                  <a:cubicBezTo>
                    <a:pt x="21454" y="1226"/>
                    <a:pt x="21588" y="1226"/>
                    <a:pt x="21755" y="1193"/>
                  </a:cubicBezTo>
                  <a:lnTo>
                    <a:pt x="22958" y="1193"/>
                  </a:lnTo>
                  <a:cubicBezTo>
                    <a:pt x="24579" y="1193"/>
                    <a:pt x="26266" y="1193"/>
                    <a:pt x="27854" y="942"/>
                  </a:cubicBezTo>
                  <a:cubicBezTo>
                    <a:pt x="28255" y="892"/>
                    <a:pt x="28605" y="725"/>
                    <a:pt x="28973" y="575"/>
                  </a:cubicBezTo>
                  <a:cubicBezTo>
                    <a:pt x="29224" y="475"/>
                    <a:pt x="29441" y="358"/>
                    <a:pt x="29675" y="307"/>
                  </a:cubicBezTo>
                  <a:cubicBezTo>
                    <a:pt x="29725" y="274"/>
                    <a:pt x="29758" y="241"/>
                    <a:pt x="29742" y="174"/>
                  </a:cubicBezTo>
                  <a:cubicBezTo>
                    <a:pt x="29727" y="145"/>
                    <a:pt x="29688" y="104"/>
                    <a:pt x="29634" y="104"/>
                  </a:cubicBezTo>
                  <a:cubicBezTo>
                    <a:pt x="29626" y="104"/>
                    <a:pt x="29617" y="105"/>
                    <a:pt x="29608" y="107"/>
                  </a:cubicBezTo>
                  <a:cubicBezTo>
                    <a:pt x="29357" y="174"/>
                    <a:pt x="29107" y="274"/>
                    <a:pt x="28890" y="391"/>
                  </a:cubicBezTo>
                  <a:cubicBezTo>
                    <a:pt x="28555" y="525"/>
                    <a:pt x="28188" y="675"/>
                    <a:pt x="27820" y="742"/>
                  </a:cubicBezTo>
                  <a:cubicBezTo>
                    <a:pt x="26233" y="993"/>
                    <a:pt x="24562" y="993"/>
                    <a:pt x="22958" y="993"/>
                  </a:cubicBezTo>
                  <a:lnTo>
                    <a:pt x="21755" y="993"/>
                  </a:lnTo>
                  <a:cubicBezTo>
                    <a:pt x="21659" y="993"/>
                    <a:pt x="21562" y="993"/>
                    <a:pt x="21466" y="993"/>
                  </a:cubicBezTo>
                  <a:cubicBezTo>
                    <a:pt x="19104" y="993"/>
                    <a:pt x="16715" y="800"/>
                    <a:pt x="14403" y="591"/>
                  </a:cubicBezTo>
                  <a:cubicBezTo>
                    <a:pt x="12983" y="475"/>
                    <a:pt x="11529" y="341"/>
                    <a:pt x="10092" y="257"/>
                  </a:cubicBezTo>
                  <a:cubicBezTo>
                    <a:pt x="9558" y="241"/>
                    <a:pt x="9040" y="190"/>
                    <a:pt x="8538" y="157"/>
                  </a:cubicBezTo>
                  <a:cubicBezTo>
                    <a:pt x="7522" y="87"/>
                    <a:pt x="6465" y="1"/>
                    <a:pt x="5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1" name="Google Shape;5481;p49"/>
            <p:cNvSpPr/>
            <p:nvPr/>
          </p:nvSpPr>
          <p:spPr>
            <a:xfrm rot="10505833">
              <a:off x="4226031" y="330598"/>
              <a:ext cx="139845" cy="186048"/>
            </a:xfrm>
            <a:custGeom>
              <a:avLst/>
              <a:gdLst/>
              <a:ahLst/>
              <a:cxnLst/>
              <a:rect l="l" t="t" r="r" b="b"/>
              <a:pathLst>
                <a:path w="2942" h="3914" extrusionOk="0">
                  <a:moveTo>
                    <a:pt x="2481" y="1"/>
                  </a:moveTo>
                  <a:cubicBezTo>
                    <a:pt x="2227" y="1"/>
                    <a:pt x="1868" y="180"/>
                    <a:pt x="1404" y="538"/>
                  </a:cubicBezTo>
                  <a:cubicBezTo>
                    <a:pt x="151" y="1407"/>
                    <a:pt x="1" y="3128"/>
                    <a:pt x="1" y="3813"/>
                  </a:cubicBezTo>
                  <a:cubicBezTo>
                    <a:pt x="1" y="3880"/>
                    <a:pt x="34" y="3913"/>
                    <a:pt x="101" y="3913"/>
                  </a:cubicBezTo>
                  <a:cubicBezTo>
                    <a:pt x="151" y="3913"/>
                    <a:pt x="201" y="3880"/>
                    <a:pt x="201" y="3846"/>
                  </a:cubicBezTo>
                  <a:cubicBezTo>
                    <a:pt x="201" y="3178"/>
                    <a:pt x="335" y="1557"/>
                    <a:pt x="1521" y="739"/>
                  </a:cubicBezTo>
                  <a:cubicBezTo>
                    <a:pt x="2092" y="310"/>
                    <a:pt x="2381" y="245"/>
                    <a:pt x="2513" y="245"/>
                  </a:cubicBezTo>
                  <a:cubicBezTo>
                    <a:pt x="2551" y="245"/>
                    <a:pt x="2575" y="250"/>
                    <a:pt x="2590" y="254"/>
                  </a:cubicBezTo>
                  <a:cubicBezTo>
                    <a:pt x="2707" y="304"/>
                    <a:pt x="2707" y="571"/>
                    <a:pt x="2691" y="755"/>
                  </a:cubicBezTo>
                  <a:lnTo>
                    <a:pt x="2691" y="906"/>
                  </a:lnTo>
                  <a:cubicBezTo>
                    <a:pt x="2691" y="1674"/>
                    <a:pt x="2072" y="2627"/>
                    <a:pt x="1488" y="3061"/>
                  </a:cubicBezTo>
                  <a:cubicBezTo>
                    <a:pt x="1170" y="3261"/>
                    <a:pt x="819" y="3429"/>
                    <a:pt x="452" y="3579"/>
                  </a:cubicBezTo>
                  <a:cubicBezTo>
                    <a:pt x="435" y="3295"/>
                    <a:pt x="669" y="2977"/>
                    <a:pt x="853" y="2710"/>
                  </a:cubicBezTo>
                  <a:cubicBezTo>
                    <a:pt x="919" y="2627"/>
                    <a:pt x="953" y="2560"/>
                    <a:pt x="1003" y="2493"/>
                  </a:cubicBezTo>
                  <a:cubicBezTo>
                    <a:pt x="1270" y="2125"/>
                    <a:pt x="1571" y="1758"/>
                    <a:pt x="1872" y="1424"/>
                  </a:cubicBezTo>
                  <a:cubicBezTo>
                    <a:pt x="1922" y="1390"/>
                    <a:pt x="1922" y="1323"/>
                    <a:pt x="1872" y="1290"/>
                  </a:cubicBezTo>
                  <a:cubicBezTo>
                    <a:pt x="1855" y="1265"/>
                    <a:pt x="1830" y="1252"/>
                    <a:pt x="1805" y="1252"/>
                  </a:cubicBezTo>
                  <a:cubicBezTo>
                    <a:pt x="1780" y="1252"/>
                    <a:pt x="1755" y="1265"/>
                    <a:pt x="1738" y="1290"/>
                  </a:cubicBezTo>
                  <a:cubicBezTo>
                    <a:pt x="1421" y="1624"/>
                    <a:pt x="1103" y="1992"/>
                    <a:pt x="836" y="2376"/>
                  </a:cubicBezTo>
                  <a:cubicBezTo>
                    <a:pt x="786" y="2426"/>
                    <a:pt x="736" y="2493"/>
                    <a:pt x="686" y="2560"/>
                  </a:cubicBezTo>
                  <a:cubicBezTo>
                    <a:pt x="435" y="2894"/>
                    <a:pt x="117" y="3312"/>
                    <a:pt x="268" y="3729"/>
                  </a:cubicBezTo>
                  <a:lnTo>
                    <a:pt x="335" y="3796"/>
                  </a:lnTo>
                  <a:lnTo>
                    <a:pt x="418" y="3796"/>
                  </a:lnTo>
                  <a:cubicBezTo>
                    <a:pt x="836" y="3629"/>
                    <a:pt x="1237" y="3429"/>
                    <a:pt x="1605" y="3178"/>
                  </a:cubicBezTo>
                  <a:cubicBezTo>
                    <a:pt x="2239" y="2710"/>
                    <a:pt x="2908" y="1708"/>
                    <a:pt x="2908" y="872"/>
                  </a:cubicBezTo>
                  <a:lnTo>
                    <a:pt x="2908" y="739"/>
                  </a:lnTo>
                  <a:cubicBezTo>
                    <a:pt x="2925" y="505"/>
                    <a:pt x="2941" y="137"/>
                    <a:pt x="2657" y="37"/>
                  </a:cubicBezTo>
                  <a:cubicBezTo>
                    <a:pt x="2606" y="13"/>
                    <a:pt x="2547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2" name="Google Shape;5482;p49"/>
            <p:cNvSpPr/>
            <p:nvPr/>
          </p:nvSpPr>
          <p:spPr>
            <a:xfrm rot="10505833">
              <a:off x="3908829" y="378921"/>
              <a:ext cx="185097" cy="144218"/>
            </a:xfrm>
            <a:custGeom>
              <a:avLst/>
              <a:gdLst/>
              <a:ahLst/>
              <a:cxnLst/>
              <a:rect l="l" t="t" r="r" b="b"/>
              <a:pathLst>
                <a:path w="3894" h="3034" extrusionOk="0">
                  <a:moveTo>
                    <a:pt x="3317" y="206"/>
                  </a:moveTo>
                  <a:cubicBezTo>
                    <a:pt x="3425" y="206"/>
                    <a:pt x="3501" y="225"/>
                    <a:pt x="3542" y="260"/>
                  </a:cubicBezTo>
                  <a:cubicBezTo>
                    <a:pt x="3643" y="344"/>
                    <a:pt x="3559" y="577"/>
                    <a:pt x="3509" y="761"/>
                  </a:cubicBezTo>
                  <a:cubicBezTo>
                    <a:pt x="3476" y="828"/>
                    <a:pt x="3476" y="861"/>
                    <a:pt x="3459" y="912"/>
                  </a:cubicBezTo>
                  <a:cubicBezTo>
                    <a:pt x="3225" y="1663"/>
                    <a:pt x="2356" y="2349"/>
                    <a:pt x="1671" y="2599"/>
                  </a:cubicBezTo>
                  <a:cubicBezTo>
                    <a:pt x="1287" y="2683"/>
                    <a:pt x="886" y="2766"/>
                    <a:pt x="518" y="2783"/>
                  </a:cubicBezTo>
                  <a:cubicBezTo>
                    <a:pt x="585" y="2516"/>
                    <a:pt x="919" y="2265"/>
                    <a:pt x="1170" y="2081"/>
                  </a:cubicBezTo>
                  <a:cubicBezTo>
                    <a:pt x="1220" y="2031"/>
                    <a:pt x="1287" y="1964"/>
                    <a:pt x="1354" y="1931"/>
                  </a:cubicBezTo>
                  <a:cubicBezTo>
                    <a:pt x="1721" y="1663"/>
                    <a:pt x="2122" y="1413"/>
                    <a:pt x="2523" y="1179"/>
                  </a:cubicBezTo>
                  <a:cubicBezTo>
                    <a:pt x="2557" y="1146"/>
                    <a:pt x="2590" y="1079"/>
                    <a:pt x="2557" y="1029"/>
                  </a:cubicBezTo>
                  <a:cubicBezTo>
                    <a:pt x="2532" y="1004"/>
                    <a:pt x="2490" y="989"/>
                    <a:pt x="2456" y="989"/>
                  </a:cubicBezTo>
                  <a:cubicBezTo>
                    <a:pt x="2443" y="989"/>
                    <a:pt x="2432" y="991"/>
                    <a:pt x="2423" y="995"/>
                  </a:cubicBezTo>
                  <a:cubicBezTo>
                    <a:pt x="2005" y="1229"/>
                    <a:pt x="1604" y="1480"/>
                    <a:pt x="1220" y="1764"/>
                  </a:cubicBezTo>
                  <a:cubicBezTo>
                    <a:pt x="1170" y="1814"/>
                    <a:pt x="1103" y="1864"/>
                    <a:pt x="1036" y="1914"/>
                  </a:cubicBezTo>
                  <a:cubicBezTo>
                    <a:pt x="776" y="2109"/>
                    <a:pt x="465" y="2345"/>
                    <a:pt x="340" y="2645"/>
                  </a:cubicBezTo>
                  <a:lnTo>
                    <a:pt x="340" y="2645"/>
                  </a:lnTo>
                  <a:cubicBezTo>
                    <a:pt x="622" y="1911"/>
                    <a:pt x="1231" y="778"/>
                    <a:pt x="2390" y="410"/>
                  </a:cubicBezTo>
                  <a:lnTo>
                    <a:pt x="2423" y="410"/>
                  </a:lnTo>
                  <a:cubicBezTo>
                    <a:pt x="2813" y="270"/>
                    <a:pt x="3119" y="206"/>
                    <a:pt x="3317" y="206"/>
                  </a:cubicBezTo>
                  <a:close/>
                  <a:moveTo>
                    <a:pt x="3307" y="0"/>
                  </a:moveTo>
                  <a:cubicBezTo>
                    <a:pt x="3015" y="0"/>
                    <a:pt x="2651" y="104"/>
                    <a:pt x="2339" y="193"/>
                  </a:cubicBezTo>
                  <a:lnTo>
                    <a:pt x="2306" y="193"/>
                  </a:lnTo>
                  <a:cubicBezTo>
                    <a:pt x="852" y="661"/>
                    <a:pt x="217" y="2248"/>
                    <a:pt x="17" y="2917"/>
                  </a:cubicBezTo>
                  <a:cubicBezTo>
                    <a:pt x="0" y="2950"/>
                    <a:pt x="17" y="3017"/>
                    <a:pt x="84" y="3034"/>
                  </a:cubicBezTo>
                  <a:lnTo>
                    <a:pt x="101" y="3034"/>
                  </a:lnTo>
                  <a:cubicBezTo>
                    <a:pt x="134" y="3034"/>
                    <a:pt x="184" y="3017"/>
                    <a:pt x="217" y="3000"/>
                  </a:cubicBezTo>
                  <a:cubicBezTo>
                    <a:pt x="245" y="2912"/>
                    <a:pt x="279" y="2808"/>
                    <a:pt x="322" y="2693"/>
                  </a:cubicBezTo>
                  <a:lnTo>
                    <a:pt x="322" y="2693"/>
                  </a:lnTo>
                  <a:cubicBezTo>
                    <a:pt x="298" y="2764"/>
                    <a:pt x="284" y="2838"/>
                    <a:pt x="284" y="2917"/>
                  </a:cubicBezTo>
                  <a:cubicBezTo>
                    <a:pt x="284" y="2950"/>
                    <a:pt x="301" y="2983"/>
                    <a:pt x="334" y="3000"/>
                  </a:cubicBezTo>
                  <a:cubicBezTo>
                    <a:pt x="351" y="3017"/>
                    <a:pt x="385" y="3017"/>
                    <a:pt x="418" y="3017"/>
                  </a:cubicBezTo>
                  <a:cubicBezTo>
                    <a:pt x="852" y="3000"/>
                    <a:pt x="1287" y="2933"/>
                    <a:pt x="1721" y="2816"/>
                  </a:cubicBezTo>
                  <a:cubicBezTo>
                    <a:pt x="2456" y="2532"/>
                    <a:pt x="3392" y="1780"/>
                    <a:pt x="3643" y="978"/>
                  </a:cubicBezTo>
                  <a:cubicBezTo>
                    <a:pt x="3643" y="945"/>
                    <a:pt x="3676" y="895"/>
                    <a:pt x="3693" y="845"/>
                  </a:cubicBezTo>
                  <a:cubicBezTo>
                    <a:pt x="3776" y="611"/>
                    <a:pt x="3893" y="277"/>
                    <a:pt x="3676" y="93"/>
                  </a:cubicBezTo>
                  <a:cubicBezTo>
                    <a:pt x="3581" y="26"/>
                    <a:pt x="3453" y="0"/>
                    <a:pt x="3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3" name="Google Shape;5483;p49"/>
            <p:cNvSpPr/>
            <p:nvPr/>
          </p:nvSpPr>
          <p:spPr>
            <a:xfrm rot="10505833">
              <a:off x="4091741" y="210483"/>
              <a:ext cx="178775" cy="155436"/>
            </a:xfrm>
            <a:custGeom>
              <a:avLst/>
              <a:gdLst/>
              <a:ahLst/>
              <a:cxnLst/>
              <a:rect l="l" t="t" r="r" b="b"/>
              <a:pathLst>
                <a:path w="3761" h="3270" extrusionOk="0">
                  <a:moveTo>
                    <a:pt x="100" y="1"/>
                  </a:moveTo>
                  <a:cubicBezTo>
                    <a:pt x="58" y="1"/>
                    <a:pt x="18" y="43"/>
                    <a:pt x="18" y="95"/>
                  </a:cubicBezTo>
                  <a:cubicBezTo>
                    <a:pt x="1" y="145"/>
                    <a:pt x="34" y="212"/>
                    <a:pt x="101" y="212"/>
                  </a:cubicBezTo>
                  <a:cubicBezTo>
                    <a:pt x="753" y="279"/>
                    <a:pt x="2340" y="596"/>
                    <a:pt x="3025" y="1866"/>
                  </a:cubicBezTo>
                  <a:lnTo>
                    <a:pt x="3042" y="1883"/>
                  </a:lnTo>
                  <a:cubicBezTo>
                    <a:pt x="3343" y="2451"/>
                    <a:pt x="3460" y="2802"/>
                    <a:pt x="3376" y="2969"/>
                  </a:cubicBezTo>
                  <a:cubicBezTo>
                    <a:pt x="3343" y="3036"/>
                    <a:pt x="3259" y="3057"/>
                    <a:pt x="3161" y="3057"/>
                  </a:cubicBezTo>
                  <a:cubicBezTo>
                    <a:pt x="3063" y="3057"/>
                    <a:pt x="2950" y="3036"/>
                    <a:pt x="2858" y="3019"/>
                  </a:cubicBezTo>
                  <a:cubicBezTo>
                    <a:pt x="2791" y="3019"/>
                    <a:pt x="2758" y="2986"/>
                    <a:pt x="2708" y="2986"/>
                  </a:cubicBezTo>
                  <a:cubicBezTo>
                    <a:pt x="1956" y="2885"/>
                    <a:pt x="1104" y="2150"/>
                    <a:pt x="719" y="1532"/>
                  </a:cubicBezTo>
                  <a:cubicBezTo>
                    <a:pt x="552" y="1181"/>
                    <a:pt x="435" y="813"/>
                    <a:pt x="335" y="446"/>
                  </a:cubicBezTo>
                  <a:lnTo>
                    <a:pt x="335" y="446"/>
                  </a:lnTo>
                  <a:cubicBezTo>
                    <a:pt x="619" y="463"/>
                    <a:pt x="920" y="730"/>
                    <a:pt x="1137" y="947"/>
                  </a:cubicBezTo>
                  <a:cubicBezTo>
                    <a:pt x="1204" y="1014"/>
                    <a:pt x="1271" y="1064"/>
                    <a:pt x="1338" y="1114"/>
                  </a:cubicBezTo>
                  <a:cubicBezTo>
                    <a:pt x="1672" y="1432"/>
                    <a:pt x="1973" y="1766"/>
                    <a:pt x="2273" y="2117"/>
                  </a:cubicBezTo>
                  <a:cubicBezTo>
                    <a:pt x="2294" y="2138"/>
                    <a:pt x="2329" y="2159"/>
                    <a:pt x="2364" y="2159"/>
                  </a:cubicBezTo>
                  <a:cubicBezTo>
                    <a:pt x="2385" y="2159"/>
                    <a:pt x="2405" y="2152"/>
                    <a:pt x="2424" y="2133"/>
                  </a:cubicBezTo>
                  <a:cubicBezTo>
                    <a:pt x="2457" y="2100"/>
                    <a:pt x="2474" y="2033"/>
                    <a:pt x="2440" y="1983"/>
                  </a:cubicBezTo>
                  <a:cubicBezTo>
                    <a:pt x="2140" y="1632"/>
                    <a:pt x="1839" y="1281"/>
                    <a:pt x="1471" y="964"/>
                  </a:cubicBezTo>
                  <a:cubicBezTo>
                    <a:pt x="1421" y="930"/>
                    <a:pt x="1354" y="864"/>
                    <a:pt x="1287" y="797"/>
                  </a:cubicBezTo>
                  <a:cubicBezTo>
                    <a:pt x="1034" y="543"/>
                    <a:pt x="686" y="249"/>
                    <a:pt x="317" y="249"/>
                  </a:cubicBezTo>
                  <a:cubicBezTo>
                    <a:pt x="273" y="249"/>
                    <a:pt x="229" y="253"/>
                    <a:pt x="185" y="262"/>
                  </a:cubicBezTo>
                  <a:cubicBezTo>
                    <a:pt x="168" y="262"/>
                    <a:pt x="135" y="279"/>
                    <a:pt x="118" y="295"/>
                  </a:cubicBezTo>
                  <a:cubicBezTo>
                    <a:pt x="101" y="312"/>
                    <a:pt x="101" y="362"/>
                    <a:pt x="101" y="379"/>
                  </a:cubicBezTo>
                  <a:cubicBezTo>
                    <a:pt x="201" y="813"/>
                    <a:pt x="369" y="1231"/>
                    <a:pt x="552" y="1632"/>
                  </a:cubicBezTo>
                  <a:cubicBezTo>
                    <a:pt x="953" y="2317"/>
                    <a:pt x="1856" y="3103"/>
                    <a:pt x="2708" y="3203"/>
                  </a:cubicBezTo>
                  <a:cubicBezTo>
                    <a:pt x="2758" y="3203"/>
                    <a:pt x="2791" y="3219"/>
                    <a:pt x="2841" y="3219"/>
                  </a:cubicBezTo>
                  <a:cubicBezTo>
                    <a:pt x="2942" y="3236"/>
                    <a:pt x="3042" y="3270"/>
                    <a:pt x="3176" y="3270"/>
                  </a:cubicBezTo>
                  <a:cubicBezTo>
                    <a:pt x="3343" y="3270"/>
                    <a:pt x="3510" y="3219"/>
                    <a:pt x="3593" y="3103"/>
                  </a:cubicBezTo>
                  <a:cubicBezTo>
                    <a:pt x="3760" y="2802"/>
                    <a:pt x="3510" y="2284"/>
                    <a:pt x="3259" y="1799"/>
                  </a:cubicBezTo>
                  <a:lnTo>
                    <a:pt x="3226" y="1783"/>
                  </a:lnTo>
                  <a:cubicBezTo>
                    <a:pt x="2724" y="813"/>
                    <a:pt x="1605" y="179"/>
                    <a:pt x="135" y="11"/>
                  </a:cubicBezTo>
                  <a:cubicBezTo>
                    <a:pt x="124" y="4"/>
                    <a:pt x="112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4" name="Google Shape;5484;p49"/>
            <p:cNvSpPr/>
            <p:nvPr/>
          </p:nvSpPr>
          <p:spPr>
            <a:xfrm rot="10505833">
              <a:off x="3749908" y="239797"/>
              <a:ext cx="178728" cy="155436"/>
            </a:xfrm>
            <a:custGeom>
              <a:avLst/>
              <a:gdLst/>
              <a:ahLst/>
              <a:cxnLst/>
              <a:rect l="l" t="t" r="r" b="b"/>
              <a:pathLst>
                <a:path w="3760" h="3270" extrusionOk="0">
                  <a:moveTo>
                    <a:pt x="107" y="1"/>
                  </a:moveTo>
                  <a:cubicBezTo>
                    <a:pt x="57" y="1"/>
                    <a:pt x="17" y="43"/>
                    <a:pt x="17" y="95"/>
                  </a:cubicBezTo>
                  <a:cubicBezTo>
                    <a:pt x="0" y="145"/>
                    <a:pt x="50" y="212"/>
                    <a:pt x="100" y="212"/>
                  </a:cubicBezTo>
                  <a:cubicBezTo>
                    <a:pt x="752" y="279"/>
                    <a:pt x="2356" y="596"/>
                    <a:pt x="3024" y="1866"/>
                  </a:cubicBezTo>
                  <a:lnTo>
                    <a:pt x="3058" y="1883"/>
                  </a:lnTo>
                  <a:cubicBezTo>
                    <a:pt x="3342" y="2451"/>
                    <a:pt x="3475" y="2802"/>
                    <a:pt x="3392" y="2969"/>
                  </a:cubicBezTo>
                  <a:cubicBezTo>
                    <a:pt x="3358" y="3036"/>
                    <a:pt x="3275" y="3057"/>
                    <a:pt x="3175" y="3057"/>
                  </a:cubicBezTo>
                  <a:cubicBezTo>
                    <a:pt x="3074" y="3057"/>
                    <a:pt x="2957" y="3036"/>
                    <a:pt x="2857" y="3019"/>
                  </a:cubicBezTo>
                  <a:cubicBezTo>
                    <a:pt x="2807" y="3019"/>
                    <a:pt x="2757" y="2986"/>
                    <a:pt x="2724" y="2986"/>
                  </a:cubicBezTo>
                  <a:cubicBezTo>
                    <a:pt x="1938" y="2885"/>
                    <a:pt x="1086" y="2150"/>
                    <a:pt x="719" y="1532"/>
                  </a:cubicBezTo>
                  <a:cubicBezTo>
                    <a:pt x="551" y="1181"/>
                    <a:pt x="418" y="813"/>
                    <a:pt x="317" y="446"/>
                  </a:cubicBezTo>
                  <a:lnTo>
                    <a:pt x="317" y="446"/>
                  </a:lnTo>
                  <a:cubicBezTo>
                    <a:pt x="602" y="463"/>
                    <a:pt x="902" y="713"/>
                    <a:pt x="1136" y="947"/>
                  </a:cubicBezTo>
                  <a:cubicBezTo>
                    <a:pt x="1186" y="1014"/>
                    <a:pt x="1253" y="1064"/>
                    <a:pt x="1320" y="1114"/>
                  </a:cubicBezTo>
                  <a:cubicBezTo>
                    <a:pt x="1671" y="1432"/>
                    <a:pt x="1988" y="1766"/>
                    <a:pt x="2272" y="2117"/>
                  </a:cubicBezTo>
                  <a:cubicBezTo>
                    <a:pt x="2304" y="2138"/>
                    <a:pt x="2342" y="2159"/>
                    <a:pt x="2375" y="2159"/>
                  </a:cubicBezTo>
                  <a:cubicBezTo>
                    <a:pt x="2394" y="2159"/>
                    <a:pt x="2410" y="2152"/>
                    <a:pt x="2423" y="2133"/>
                  </a:cubicBezTo>
                  <a:cubicBezTo>
                    <a:pt x="2473" y="2100"/>
                    <a:pt x="2490" y="2033"/>
                    <a:pt x="2439" y="1983"/>
                  </a:cubicBezTo>
                  <a:cubicBezTo>
                    <a:pt x="2155" y="1632"/>
                    <a:pt x="1821" y="1281"/>
                    <a:pt x="1470" y="964"/>
                  </a:cubicBezTo>
                  <a:cubicBezTo>
                    <a:pt x="1404" y="930"/>
                    <a:pt x="1337" y="864"/>
                    <a:pt x="1270" y="797"/>
                  </a:cubicBezTo>
                  <a:cubicBezTo>
                    <a:pt x="1015" y="557"/>
                    <a:pt x="666" y="250"/>
                    <a:pt x="295" y="250"/>
                  </a:cubicBezTo>
                  <a:cubicBezTo>
                    <a:pt x="252" y="250"/>
                    <a:pt x="210" y="254"/>
                    <a:pt x="167" y="262"/>
                  </a:cubicBezTo>
                  <a:cubicBezTo>
                    <a:pt x="150" y="262"/>
                    <a:pt x="134" y="279"/>
                    <a:pt x="100" y="295"/>
                  </a:cubicBezTo>
                  <a:cubicBezTo>
                    <a:pt x="84" y="312"/>
                    <a:pt x="84" y="362"/>
                    <a:pt x="84" y="379"/>
                  </a:cubicBezTo>
                  <a:cubicBezTo>
                    <a:pt x="184" y="813"/>
                    <a:pt x="368" y="1231"/>
                    <a:pt x="551" y="1632"/>
                  </a:cubicBezTo>
                  <a:cubicBezTo>
                    <a:pt x="936" y="2317"/>
                    <a:pt x="1838" y="3103"/>
                    <a:pt x="2690" y="3203"/>
                  </a:cubicBezTo>
                  <a:cubicBezTo>
                    <a:pt x="2740" y="3203"/>
                    <a:pt x="2774" y="3219"/>
                    <a:pt x="2824" y="3219"/>
                  </a:cubicBezTo>
                  <a:cubicBezTo>
                    <a:pt x="2924" y="3236"/>
                    <a:pt x="3024" y="3270"/>
                    <a:pt x="3158" y="3270"/>
                  </a:cubicBezTo>
                  <a:cubicBezTo>
                    <a:pt x="3325" y="3270"/>
                    <a:pt x="3492" y="3219"/>
                    <a:pt x="3592" y="3103"/>
                  </a:cubicBezTo>
                  <a:cubicBezTo>
                    <a:pt x="3759" y="2802"/>
                    <a:pt x="3509" y="2284"/>
                    <a:pt x="3258" y="1799"/>
                  </a:cubicBezTo>
                  <a:lnTo>
                    <a:pt x="3241" y="1783"/>
                  </a:lnTo>
                  <a:cubicBezTo>
                    <a:pt x="2506" y="429"/>
                    <a:pt x="835" y="95"/>
                    <a:pt x="150" y="11"/>
                  </a:cubicBezTo>
                  <a:cubicBezTo>
                    <a:pt x="136" y="4"/>
                    <a:pt x="121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5" name="Google Shape;5485;p49"/>
            <p:cNvSpPr/>
            <p:nvPr/>
          </p:nvSpPr>
          <p:spPr>
            <a:xfrm rot="10505833">
              <a:off x="3525077" y="383885"/>
              <a:ext cx="185858" cy="144265"/>
            </a:xfrm>
            <a:custGeom>
              <a:avLst/>
              <a:gdLst/>
              <a:ahLst/>
              <a:cxnLst/>
              <a:rect l="l" t="t" r="r" b="b"/>
              <a:pathLst>
                <a:path w="3910" h="3035" extrusionOk="0">
                  <a:moveTo>
                    <a:pt x="3334" y="227"/>
                  </a:moveTo>
                  <a:cubicBezTo>
                    <a:pt x="3433" y="227"/>
                    <a:pt x="3503" y="244"/>
                    <a:pt x="3542" y="277"/>
                  </a:cubicBezTo>
                  <a:cubicBezTo>
                    <a:pt x="3659" y="361"/>
                    <a:pt x="3576" y="612"/>
                    <a:pt x="3509" y="779"/>
                  </a:cubicBezTo>
                  <a:cubicBezTo>
                    <a:pt x="3492" y="846"/>
                    <a:pt x="3492" y="896"/>
                    <a:pt x="3459" y="929"/>
                  </a:cubicBezTo>
                  <a:cubicBezTo>
                    <a:pt x="3208" y="1681"/>
                    <a:pt x="2356" y="2366"/>
                    <a:pt x="1671" y="2617"/>
                  </a:cubicBezTo>
                  <a:cubicBezTo>
                    <a:pt x="1287" y="2700"/>
                    <a:pt x="902" y="2784"/>
                    <a:pt x="518" y="2817"/>
                  </a:cubicBezTo>
                  <a:cubicBezTo>
                    <a:pt x="585" y="2516"/>
                    <a:pt x="902" y="2266"/>
                    <a:pt x="1170" y="2082"/>
                  </a:cubicBezTo>
                  <a:cubicBezTo>
                    <a:pt x="1237" y="2032"/>
                    <a:pt x="1287" y="1982"/>
                    <a:pt x="1353" y="1932"/>
                  </a:cubicBezTo>
                  <a:cubicBezTo>
                    <a:pt x="1704" y="1664"/>
                    <a:pt x="2105" y="1414"/>
                    <a:pt x="2506" y="1180"/>
                  </a:cubicBezTo>
                  <a:cubicBezTo>
                    <a:pt x="2540" y="1146"/>
                    <a:pt x="2573" y="1079"/>
                    <a:pt x="2540" y="1029"/>
                  </a:cubicBezTo>
                  <a:cubicBezTo>
                    <a:pt x="2515" y="1005"/>
                    <a:pt x="2473" y="989"/>
                    <a:pt x="2439" y="989"/>
                  </a:cubicBezTo>
                  <a:cubicBezTo>
                    <a:pt x="2426" y="989"/>
                    <a:pt x="2415" y="991"/>
                    <a:pt x="2406" y="996"/>
                  </a:cubicBezTo>
                  <a:cubicBezTo>
                    <a:pt x="2005" y="1230"/>
                    <a:pt x="1604" y="1480"/>
                    <a:pt x="1237" y="1765"/>
                  </a:cubicBezTo>
                  <a:cubicBezTo>
                    <a:pt x="1170" y="1815"/>
                    <a:pt x="1103" y="1865"/>
                    <a:pt x="1036" y="1915"/>
                  </a:cubicBezTo>
                  <a:cubicBezTo>
                    <a:pt x="809" y="2085"/>
                    <a:pt x="543" y="2287"/>
                    <a:pt x="396" y="2535"/>
                  </a:cubicBezTo>
                  <a:lnTo>
                    <a:pt x="396" y="2535"/>
                  </a:lnTo>
                  <a:cubicBezTo>
                    <a:pt x="688" y="1811"/>
                    <a:pt x="1295" y="776"/>
                    <a:pt x="2406" y="428"/>
                  </a:cubicBezTo>
                  <a:lnTo>
                    <a:pt x="2423" y="428"/>
                  </a:lnTo>
                  <a:cubicBezTo>
                    <a:pt x="2824" y="294"/>
                    <a:pt x="3136" y="227"/>
                    <a:pt x="3334" y="227"/>
                  </a:cubicBezTo>
                  <a:close/>
                  <a:moveTo>
                    <a:pt x="3318" y="1"/>
                  </a:moveTo>
                  <a:cubicBezTo>
                    <a:pt x="3030" y="1"/>
                    <a:pt x="2662" y="105"/>
                    <a:pt x="2339" y="194"/>
                  </a:cubicBezTo>
                  <a:lnTo>
                    <a:pt x="2323" y="194"/>
                  </a:lnTo>
                  <a:cubicBezTo>
                    <a:pt x="852" y="662"/>
                    <a:pt x="234" y="2249"/>
                    <a:pt x="17" y="2917"/>
                  </a:cubicBezTo>
                  <a:cubicBezTo>
                    <a:pt x="0" y="2951"/>
                    <a:pt x="17" y="3018"/>
                    <a:pt x="84" y="3034"/>
                  </a:cubicBezTo>
                  <a:lnTo>
                    <a:pt x="100" y="3034"/>
                  </a:lnTo>
                  <a:cubicBezTo>
                    <a:pt x="150" y="3034"/>
                    <a:pt x="184" y="3001"/>
                    <a:pt x="234" y="3001"/>
                  </a:cubicBezTo>
                  <a:cubicBezTo>
                    <a:pt x="250" y="2946"/>
                    <a:pt x="269" y="2884"/>
                    <a:pt x="292" y="2817"/>
                  </a:cubicBezTo>
                  <a:lnTo>
                    <a:pt x="292" y="2817"/>
                  </a:lnTo>
                  <a:cubicBezTo>
                    <a:pt x="287" y="2850"/>
                    <a:pt x="284" y="2883"/>
                    <a:pt x="284" y="2917"/>
                  </a:cubicBezTo>
                  <a:cubicBezTo>
                    <a:pt x="284" y="2951"/>
                    <a:pt x="318" y="2984"/>
                    <a:pt x="334" y="3001"/>
                  </a:cubicBezTo>
                  <a:cubicBezTo>
                    <a:pt x="351" y="3018"/>
                    <a:pt x="401" y="3018"/>
                    <a:pt x="418" y="3018"/>
                  </a:cubicBezTo>
                  <a:cubicBezTo>
                    <a:pt x="852" y="3001"/>
                    <a:pt x="1287" y="2934"/>
                    <a:pt x="1738" y="2817"/>
                  </a:cubicBezTo>
                  <a:cubicBezTo>
                    <a:pt x="2456" y="2533"/>
                    <a:pt x="3409" y="1781"/>
                    <a:pt x="3659" y="979"/>
                  </a:cubicBezTo>
                  <a:cubicBezTo>
                    <a:pt x="3659" y="946"/>
                    <a:pt x="3676" y="896"/>
                    <a:pt x="3693" y="846"/>
                  </a:cubicBezTo>
                  <a:cubicBezTo>
                    <a:pt x="3776" y="612"/>
                    <a:pt x="3910" y="277"/>
                    <a:pt x="3676" y="94"/>
                  </a:cubicBezTo>
                  <a:cubicBezTo>
                    <a:pt x="3587" y="27"/>
                    <a:pt x="3462" y="1"/>
                    <a:pt x="3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6" name="Google Shape;5486;p49"/>
            <p:cNvSpPr/>
            <p:nvPr/>
          </p:nvSpPr>
          <p:spPr>
            <a:xfrm rot="10505833">
              <a:off x="3218960" y="392625"/>
              <a:ext cx="185905" cy="144978"/>
            </a:xfrm>
            <a:custGeom>
              <a:avLst/>
              <a:gdLst/>
              <a:ahLst/>
              <a:cxnLst/>
              <a:rect l="l" t="t" r="r" b="b"/>
              <a:pathLst>
                <a:path w="3911" h="3050" extrusionOk="0">
                  <a:moveTo>
                    <a:pt x="3324" y="0"/>
                  </a:moveTo>
                  <a:cubicBezTo>
                    <a:pt x="3035" y="0"/>
                    <a:pt x="2665" y="109"/>
                    <a:pt x="2340" y="210"/>
                  </a:cubicBezTo>
                  <a:lnTo>
                    <a:pt x="2323" y="210"/>
                  </a:lnTo>
                  <a:cubicBezTo>
                    <a:pt x="853" y="661"/>
                    <a:pt x="235" y="2248"/>
                    <a:pt x="18" y="2916"/>
                  </a:cubicBezTo>
                  <a:cubicBezTo>
                    <a:pt x="1" y="2966"/>
                    <a:pt x="18" y="3017"/>
                    <a:pt x="84" y="3050"/>
                  </a:cubicBezTo>
                  <a:lnTo>
                    <a:pt x="101" y="3050"/>
                  </a:lnTo>
                  <a:cubicBezTo>
                    <a:pt x="151" y="3050"/>
                    <a:pt x="185" y="3017"/>
                    <a:pt x="201" y="3017"/>
                  </a:cubicBezTo>
                  <a:cubicBezTo>
                    <a:pt x="419" y="2382"/>
                    <a:pt x="1003" y="861"/>
                    <a:pt x="2374" y="427"/>
                  </a:cubicBezTo>
                  <a:lnTo>
                    <a:pt x="2407" y="427"/>
                  </a:lnTo>
                  <a:cubicBezTo>
                    <a:pt x="2794" y="298"/>
                    <a:pt x="3098" y="231"/>
                    <a:pt x="3297" y="231"/>
                  </a:cubicBezTo>
                  <a:cubicBezTo>
                    <a:pt x="3407" y="231"/>
                    <a:pt x="3485" y="251"/>
                    <a:pt x="3526" y="293"/>
                  </a:cubicBezTo>
                  <a:cubicBezTo>
                    <a:pt x="3627" y="377"/>
                    <a:pt x="3543" y="611"/>
                    <a:pt x="3493" y="794"/>
                  </a:cubicBezTo>
                  <a:cubicBezTo>
                    <a:pt x="3460" y="844"/>
                    <a:pt x="3443" y="895"/>
                    <a:pt x="3443" y="928"/>
                  </a:cubicBezTo>
                  <a:cubicBezTo>
                    <a:pt x="3209" y="1680"/>
                    <a:pt x="2340" y="2382"/>
                    <a:pt x="1655" y="2616"/>
                  </a:cubicBezTo>
                  <a:cubicBezTo>
                    <a:pt x="1287" y="2699"/>
                    <a:pt x="886" y="2799"/>
                    <a:pt x="519" y="2816"/>
                  </a:cubicBezTo>
                  <a:cubicBezTo>
                    <a:pt x="586" y="2515"/>
                    <a:pt x="903" y="2265"/>
                    <a:pt x="1171" y="2081"/>
                  </a:cubicBezTo>
                  <a:cubicBezTo>
                    <a:pt x="1237" y="2047"/>
                    <a:pt x="1287" y="1981"/>
                    <a:pt x="1354" y="1930"/>
                  </a:cubicBezTo>
                  <a:cubicBezTo>
                    <a:pt x="1705" y="1663"/>
                    <a:pt x="2106" y="1413"/>
                    <a:pt x="2507" y="1179"/>
                  </a:cubicBezTo>
                  <a:cubicBezTo>
                    <a:pt x="2541" y="1145"/>
                    <a:pt x="2574" y="1078"/>
                    <a:pt x="2541" y="1045"/>
                  </a:cubicBezTo>
                  <a:cubicBezTo>
                    <a:pt x="2516" y="1007"/>
                    <a:pt x="2472" y="989"/>
                    <a:pt x="2437" y="989"/>
                  </a:cubicBezTo>
                  <a:cubicBezTo>
                    <a:pt x="2426" y="989"/>
                    <a:pt x="2415" y="991"/>
                    <a:pt x="2407" y="995"/>
                  </a:cubicBezTo>
                  <a:cubicBezTo>
                    <a:pt x="2006" y="1229"/>
                    <a:pt x="1605" y="1479"/>
                    <a:pt x="1237" y="1763"/>
                  </a:cubicBezTo>
                  <a:cubicBezTo>
                    <a:pt x="1171" y="1814"/>
                    <a:pt x="1104" y="1880"/>
                    <a:pt x="1037" y="1914"/>
                  </a:cubicBezTo>
                  <a:cubicBezTo>
                    <a:pt x="703" y="2164"/>
                    <a:pt x="285" y="2482"/>
                    <a:pt x="285" y="2916"/>
                  </a:cubicBezTo>
                  <a:cubicBezTo>
                    <a:pt x="285" y="2966"/>
                    <a:pt x="318" y="2983"/>
                    <a:pt x="335" y="3000"/>
                  </a:cubicBezTo>
                  <a:cubicBezTo>
                    <a:pt x="352" y="3017"/>
                    <a:pt x="402" y="3017"/>
                    <a:pt x="419" y="3017"/>
                  </a:cubicBezTo>
                  <a:cubicBezTo>
                    <a:pt x="853" y="3000"/>
                    <a:pt x="1287" y="2933"/>
                    <a:pt x="1722" y="2816"/>
                  </a:cubicBezTo>
                  <a:cubicBezTo>
                    <a:pt x="2457" y="2549"/>
                    <a:pt x="3393" y="1797"/>
                    <a:pt x="3660" y="978"/>
                  </a:cubicBezTo>
                  <a:cubicBezTo>
                    <a:pt x="3660" y="928"/>
                    <a:pt x="3677" y="878"/>
                    <a:pt x="3693" y="828"/>
                  </a:cubicBezTo>
                  <a:cubicBezTo>
                    <a:pt x="3777" y="627"/>
                    <a:pt x="3911" y="293"/>
                    <a:pt x="3677" y="93"/>
                  </a:cubicBezTo>
                  <a:cubicBezTo>
                    <a:pt x="3589" y="26"/>
                    <a:pt x="3466" y="0"/>
                    <a:pt x="3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7" name="Google Shape;5487;p49"/>
            <p:cNvSpPr/>
            <p:nvPr/>
          </p:nvSpPr>
          <p:spPr>
            <a:xfrm rot="10505833">
              <a:off x="3368576" y="244589"/>
              <a:ext cx="178728" cy="156672"/>
            </a:xfrm>
            <a:custGeom>
              <a:avLst/>
              <a:gdLst/>
              <a:ahLst/>
              <a:cxnLst/>
              <a:rect l="l" t="t" r="r" b="b"/>
              <a:pathLst>
                <a:path w="3760" h="3296" extrusionOk="0">
                  <a:moveTo>
                    <a:pt x="125" y="1"/>
                  </a:moveTo>
                  <a:cubicBezTo>
                    <a:pt x="71" y="1"/>
                    <a:pt x="32" y="44"/>
                    <a:pt x="17" y="87"/>
                  </a:cubicBezTo>
                  <a:cubicBezTo>
                    <a:pt x="0" y="154"/>
                    <a:pt x="34" y="221"/>
                    <a:pt x="101" y="221"/>
                  </a:cubicBezTo>
                  <a:cubicBezTo>
                    <a:pt x="752" y="305"/>
                    <a:pt x="2340" y="622"/>
                    <a:pt x="3025" y="1892"/>
                  </a:cubicBezTo>
                  <a:lnTo>
                    <a:pt x="3041" y="1909"/>
                  </a:lnTo>
                  <a:cubicBezTo>
                    <a:pt x="3342" y="2477"/>
                    <a:pt x="3459" y="2828"/>
                    <a:pt x="3376" y="2995"/>
                  </a:cubicBezTo>
                  <a:cubicBezTo>
                    <a:pt x="3351" y="3061"/>
                    <a:pt x="3267" y="3082"/>
                    <a:pt x="3167" y="3082"/>
                  </a:cubicBezTo>
                  <a:cubicBezTo>
                    <a:pt x="3066" y="3082"/>
                    <a:pt x="2950" y="3061"/>
                    <a:pt x="2858" y="3045"/>
                  </a:cubicBezTo>
                  <a:cubicBezTo>
                    <a:pt x="2824" y="3045"/>
                    <a:pt x="2774" y="3011"/>
                    <a:pt x="2741" y="3011"/>
                  </a:cubicBezTo>
                  <a:cubicBezTo>
                    <a:pt x="1955" y="2928"/>
                    <a:pt x="1103" y="2209"/>
                    <a:pt x="736" y="1574"/>
                  </a:cubicBezTo>
                  <a:cubicBezTo>
                    <a:pt x="569" y="1224"/>
                    <a:pt x="435" y="873"/>
                    <a:pt x="335" y="488"/>
                  </a:cubicBezTo>
                  <a:lnTo>
                    <a:pt x="335" y="488"/>
                  </a:lnTo>
                  <a:cubicBezTo>
                    <a:pt x="619" y="505"/>
                    <a:pt x="919" y="756"/>
                    <a:pt x="1153" y="990"/>
                  </a:cubicBezTo>
                  <a:cubicBezTo>
                    <a:pt x="1203" y="1056"/>
                    <a:pt x="1270" y="1123"/>
                    <a:pt x="1337" y="1157"/>
                  </a:cubicBezTo>
                  <a:cubicBezTo>
                    <a:pt x="1671" y="1457"/>
                    <a:pt x="1989" y="1792"/>
                    <a:pt x="2273" y="2143"/>
                  </a:cubicBezTo>
                  <a:cubicBezTo>
                    <a:pt x="2305" y="2164"/>
                    <a:pt x="2336" y="2185"/>
                    <a:pt x="2368" y="2185"/>
                  </a:cubicBezTo>
                  <a:cubicBezTo>
                    <a:pt x="2386" y="2185"/>
                    <a:pt x="2405" y="2178"/>
                    <a:pt x="2423" y="2159"/>
                  </a:cubicBezTo>
                  <a:cubicBezTo>
                    <a:pt x="2457" y="2126"/>
                    <a:pt x="2490" y="2059"/>
                    <a:pt x="2440" y="2009"/>
                  </a:cubicBezTo>
                  <a:cubicBezTo>
                    <a:pt x="2156" y="1641"/>
                    <a:pt x="1838" y="1307"/>
                    <a:pt x="1488" y="990"/>
                  </a:cubicBezTo>
                  <a:cubicBezTo>
                    <a:pt x="1421" y="956"/>
                    <a:pt x="1354" y="889"/>
                    <a:pt x="1287" y="823"/>
                  </a:cubicBezTo>
                  <a:cubicBezTo>
                    <a:pt x="1032" y="583"/>
                    <a:pt x="683" y="275"/>
                    <a:pt x="312" y="275"/>
                  </a:cubicBezTo>
                  <a:cubicBezTo>
                    <a:pt x="270" y="275"/>
                    <a:pt x="227" y="279"/>
                    <a:pt x="184" y="288"/>
                  </a:cubicBezTo>
                  <a:cubicBezTo>
                    <a:pt x="168" y="288"/>
                    <a:pt x="151" y="305"/>
                    <a:pt x="117" y="321"/>
                  </a:cubicBezTo>
                  <a:cubicBezTo>
                    <a:pt x="101" y="338"/>
                    <a:pt x="101" y="388"/>
                    <a:pt x="101" y="405"/>
                  </a:cubicBezTo>
                  <a:cubicBezTo>
                    <a:pt x="201" y="839"/>
                    <a:pt x="368" y="1257"/>
                    <a:pt x="569" y="1658"/>
                  </a:cubicBezTo>
                  <a:cubicBezTo>
                    <a:pt x="953" y="2343"/>
                    <a:pt x="1855" y="3128"/>
                    <a:pt x="2707" y="3229"/>
                  </a:cubicBezTo>
                  <a:cubicBezTo>
                    <a:pt x="2757" y="3229"/>
                    <a:pt x="2791" y="3245"/>
                    <a:pt x="2841" y="3245"/>
                  </a:cubicBezTo>
                  <a:cubicBezTo>
                    <a:pt x="2941" y="3262"/>
                    <a:pt x="3075" y="3295"/>
                    <a:pt x="3192" y="3295"/>
                  </a:cubicBezTo>
                  <a:cubicBezTo>
                    <a:pt x="3359" y="3295"/>
                    <a:pt x="3509" y="3245"/>
                    <a:pt x="3593" y="3095"/>
                  </a:cubicBezTo>
                  <a:cubicBezTo>
                    <a:pt x="3760" y="2794"/>
                    <a:pt x="3509" y="2293"/>
                    <a:pt x="3259" y="1808"/>
                  </a:cubicBezTo>
                  <a:lnTo>
                    <a:pt x="3242" y="1792"/>
                  </a:lnTo>
                  <a:cubicBezTo>
                    <a:pt x="2741" y="823"/>
                    <a:pt x="1604" y="171"/>
                    <a:pt x="151" y="4"/>
                  </a:cubicBezTo>
                  <a:cubicBezTo>
                    <a:pt x="142" y="2"/>
                    <a:pt x="133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8" name="Google Shape;5488;p49"/>
            <p:cNvSpPr/>
            <p:nvPr/>
          </p:nvSpPr>
          <p:spPr>
            <a:xfrm rot="10505833">
              <a:off x="3035291" y="271626"/>
              <a:ext cx="177967" cy="157005"/>
            </a:xfrm>
            <a:custGeom>
              <a:avLst/>
              <a:gdLst/>
              <a:ahLst/>
              <a:cxnLst/>
              <a:rect l="l" t="t" r="r" b="b"/>
              <a:pathLst>
                <a:path w="3744" h="3303" extrusionOk="0">
                  <a:moveTo>
                    <a:pt x="110" y="1"/>
                  </a:moveTo>
                  <a:cubicBezTo>
                    <a:pt x="64" y="1"/>
                    <a:pt x="34" y="43"/>
                    <a:pt x="34" y="95"/>
                  </a:cubicBezTo>
                  <a:cubicBezTo>
                    <a:pt x="0" y="145"/>
                    <a:pt x="51" y="212"/>
                    <a:pt x="117" y="212"/>
                  </a:cubicBezTo>
                  <a:cubicBezTo>
                    <a:pt x="752" y="295"/>
                    <a:pt x="2373" y="613"/>
                    <a:pt x="3041" y="1883"/>
                  </a:cubicBezTo>
                  <a:lnTo>
                    <a:pt x="3058" y="1933"/>
                  </a:lnTo>
                  <a:cubicBezTo>
                    <a:pt x="3158" y="2133"/>
                    <a:pt x="3509" y="2785"/>
                    <a:pt x="3392" y="3019"/>
                  </a:cubicBezTo>
                  <a:cubicBezTo>
                    <a:pt x="3359" y="3077"/>
                    <a:pt x="3275" y="3098"/>
                    <a:pt x="3177" y="3098"/>
                  </a:cubicBezTo>
                  <a:cubicBezTo>
                    <a:pt x="3079" y="3098"/>
                    <a:pt x="2966" y="3077"/>
                    <a:pt x="2874" y="3052"/>
                  </a:cubicBezTo>
                  <a:cubicBezTo>
                    <a:pt x="2807" y="3052"/>
                    <a:pt x="2757" y="3035"/>
                    <a:pt x="2724" y="3035"/>
                  </a:cubicBezTo>
                  <a:cubicBezTo>
                    <a:pt x="1972" y="2935"/>
                    <a:pt x="1120" y="2200"/>
                    <a:pt x="736" y="1565"/>
                  </a:cubicBezTo>
                  <a:cubicBezTo>
                    <a:pt x="569" y="1214"/>
                    <a:pt x="452" y="863"/>
                    <a:pt x="335" y="479"/>
                  </a:cubicBezTo>
                  <a:lnTo>
                    <a:pt x="335" y="479"/>
                  </a:lnTo>
                  <a:cubicBezTo>
                    <a:pt x="635" y="513"/>
                    <a:pt x="919" y="780"/>
                    <a:pt x="1153" y="980"/>
                  </a:cubicBezTo>
                  <a:cubicBezTo>
                    <a:pt x="1220" y="1047"/>
                    <a:pt x="1287" y="1114"/>
                    <a:pt x="1337" y="1147"/>
                  </a:cubicBezTo>
                  <a:cubicBezTo>
                    <a:pt x="1671" y="1465"/>
                    <a:pt x="1989" y="1799"/>
                    <a:pt x="2290" y="2150"/>
                  </a:cubicBezTo>
                  <a:cubicBezTo>
                    <a:pt x="2311" y="2182"/>
                    <a:pt x="2347" y="2201"/>
                    <a:pt x="2378" y="2201"/>
                  </a:cubicBezTo>
                  <a:cubicBezTo>
                    <a:pt x="2395" y="2201"/>
                    <a:pt x="2411" y="2195"/>
                    <a:pt x="2423" y="2183"/>
                  </a:cubicBezTo>
                  <a:cubicBezTo>
                    <a:pt x="2473" y="2133"/>
                    <a:pt x="2490" y="2066"/>
                    <a:pt x="2457" y="2033"/>
                  </a:cubicBezTo>
                  <a:cubicBezTo>
                    <a:pt x="2156" y="1682"/>
                    <a:pt x="1838" y="1315"/>
                    <a:pt x="1488" y="1014"/>
                  </a:cubicBezTo>
                  <a:cubicBezTo>
                    <a:pt x="1421" y="964"/>
                    <a:pt x="1371" y="897"/>
                    <a:pt x="1304" y="847"/>
                  </a:cubicBezTo>
                  <a:cubicBezTo>
                    <a:pt x="1035" y="578"/>
                    <a:pt x="699" y="282"/>
                    <a:pt x="333" y="282"/>
                  </a:cubicBezTo>
                  <a:cubicBezTo>
                    <a:pt x="289" y="282"/>
                    <a:pt x="245" y="286"/>
                    <a:pt x="201" y="295"/>
                  </a:cubicBezTo>
                  <a:cubicBezTo>
                    <a:pt x="184" y="295"/>
                    <a:pt x="151" y="312"/>
                    <a:pt x="134" y="345"/>
                  </a:cubicBezTo>
                  <a:cubicBezTo>
                    <a:pt x="117" y="362"/>
                    <a:pt x="117" y="396"/>
                    <a:pt x="117" y="429"/>
                  </a:cubicBezTo>
                  <a:cubicBezTo>
                    <a:pt x="218" y="863"/>
                    <a:pt x="385" y="1281"/>
                    <a:pt x="569" y="1682"/>
                  </a:cubicBezTo>
                  <a:cubicBezTo>
                    <a:pt x="970" y="2367"/>
                    <a:pt x="1872" y="3136"/>
                    <a:pt x="2724" y="3236"/>
                  </a:cubicBezTo>
                  <a:cubicBezTo>
                    <a:pt x="2774" y="3236"/>
                    <a:pt x="2807" y="3269"/>
                    <a:pt x="2858" y="3269"/>
                  </a:cubicBezTo>
                  <a:cubicBezTo>
                    <a:pt x="2958" y="3286"/>
                    <a:pt x="3058" y="3303"/>
                    <a:pt x="3192" y="3303"/>
                  </a:cubicBezTo>
                  <a:cubicBezTo>
                    <a:pt x="3359" y="3303"/>
                    <a:pt x="3526" y="3269"/>
                    <a:pt x="3593" y="3102"/>
                  </a:cubicBezTo>
                  <a:cubicBezTo>
                    <a:pt x="3743" y="2802"/>
                    <a:pt x="3509" y="2284"/>
                    <a:pt x="3259" y="1816"/>
                  </a:cubicBezTo>
                  <a:lnTo>
                    <a:pt x="3242" y="1782"/>
                  </a:lnTo>
                  <a:cubicBezTo>
                    <a:pt x="2741" y="813"/>
                    <a:pt x="1621" y="178"/>
                    <a:pt x="151" y="11"/>
                  </a:cubicBezTo>
                  <a:cubicBezTo>
                    <a:pt x="136" y="4"/>
                    <a:pt x="122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489" name="Google Shape;5489;p49"/>
          <p:cNvGrpSpPr/>
          <p:nvPr/>
        </p:nvGrpSpPr>
        <p:grpSpPr>
          <a:xfrm>
            <a:off x="4986745" y="4399353"/>
            <a:ext cx="1414371" cy="342154"/>
            <a:chOff x="2669444" y="124828"/>
            <a:chExt cx="1414371" cy="342154"/>
          </a:xfrm>
        </p:grpSpPr>
        <p:sp>
          <p:nvSpPr>
            <p:cNvPr id="5490" name="Google Shape;5490;p49"/>
            <p:cNvSpPr/>
            <p:nvPr/>
          </p:nvSpPr>
          <p:spPr>
            <a:xfrm rot="10505833">
              <a:off x="2669348" y="283733"/>
              <a:ext cx="1414562" cy="58324"/>
            </a:xfrm>
            <a:custGeom>
              <a:avLst/>
              <a:gdLst/>
              <a:ahLst/>
              <a:cxnLst/>
              <a:rect l="l" t="t" r="r" b="b"/>
              <a:pathLst>
                <a:path w="29759" h="1227" extrusionOk="0">
                  <a:moveTo>
                    <a:pt x="5419" y="1"/>
                  </a:moveTo>
                  <a:cubicBezTo>
                    <a:pt x="4968" y="1"/>
                    <a:pt x="4520" y="17"/>
                    <a:pt x="4077" y="57"/>
                  </a:cubicBezTo>
                  <a:cubicBezTo>
                    <a:pt x="3426" y="107"/>
                    <a:pt x="2791" y="274"/>
                    <a:pt x="2172" y="441"/>
                  </a:cubicBezTo>
                  <a:cubicBezTo>
                    <a:pt x="1487" y="642"/>
                    <a:pt x="769" y="825"/>
                    <a:pt x="101" y="842"/>
                  </a:cubicBezTo>
                  <a:cubicBezTo>
                    <a:pt x="34" y="842"/>
                    <a:pt x="0" y="892"/>
                    <a:pt x="0" y="942"/>
                  </a:cubicBezTo>
                  <a:cubicBezTo>
                    <a:pt x="0" y="1009"/>
                    <a:pt x="34" y="1059"/>
                    <a:pt x="101" y="1059"/>
                  </a:cubicBezTo>
                  <a:cubicBezTo>
                    <a:pt x="786" y="1026"/>
                    <a:pt x="1521" y="842"/>
                    <a:pt x="2206" y="658"/>
                  </a:cubicBezTo>
                  <a:cubicBezTo>
                    <a:pt x="2824" y="491"/>
                    <a:pt x="3459" y="324"/>
                    <a:pt x="4077" y="274"/>
                  </a:cubicBezTo>
                  <a:cubicBezTo>
                    <a:pt x="4501" y="245"/>
                    <a:pt x="4927" y="233"/>
                    <a:pt x="5354" y="233"/>
                  </a:cubicBezTo>
                  <a:cubicBezTo>
                    <a:pt x="6411" y="233"/>
                    <a:pt x="7475" y="308"/>
                    <a:pt x="8522" y="391"/>
                  </a:cubicBezTo>
                  <a:cubicBezTo>
                    <a:pt x="9023" y="424"/>
                    <a:pt x="9541" y="475"/>
                    <a:pt x="10059" y="491"/>
                  </a:cubicBezTo>
                  <a:cubicBezTo>
                    <a:pt x="11496" y="575"/>
                    <a:pt x="12950" y="692"/>
                    <a:pt x="14370" y="825"/>
                  </a:cubicBezTo>
                  <a:cubicBezTo>
                    <a:pt x="16625" y="1009"/>
                    <a:pt x="18981" y="1226"/>
                    <a:pt x="21304" y="1226"/>
                  </a:cubicBezTo>
                  <a:cubicBezTo>
                    <a:pt x="21454" y="1226"/>
                    <a:pt x="21588" y="1226"/>
                    <a:pt x="21755" y="1193"/>
                  </a:cubicBezTo>
                  <a:lnTo>
                    <a:pt x="22958" y="1193"/>
                  </a:lnTo>
                  <a:cubicBezTo>
                    <a:pt x="24579" y="1193"/>
                    <a:pt x="26266" y="1193"/>
                    <a:pt x="27854" y="942"/>
                  </a:cubicBezTo>
                  <a:cubicBezTo>
                    <a:pt x="28255" y="892"/>
                    <a:pt x="28605" y="725"/>
                    <a:pt x="28973" y="575"/>
                  </a:cubicBezTo>
                  <a:cubicBezTo>
                    <a:pt x="29224" y="475"/>
                    <a:pt x="29441" y="358"/>
                    <a:pt x="29675" y="307"/>
                  </a:cubicBezTo>
                  <a:cubicBezTo>
                    <a:pt x="29725" y="274"/>
                    <a:pt x="29758" y="241"/>
                    <a:pt x="29742" y="174"/>
                  </a:cubicBezTo>
                  <a:cubicBezTo>
                    <a:pt x="29727" y="145"/>
                    <a:pt x="29688" y="104"/>
                    <a:pt x="29634" y="104"/>
                  </a:cubicBezTo>
                  <a:cubicBezTo>
                    <a:pt x="29626" y="104"/>
                    <a:pt x="29617" y="105"/>
                    <a:pt x="29608" y="107"/>
                  </a:cubicBezTo>
                  <a:cubicBezTo>
                    <a:pt x="29357" y="174"/>
                    <a:pt x="29107" y="274"/>
                    <a:pt x="28890" y="391"/>
                  </a:cubicBezTo>
                  <a:cubicBezTo>
                    <a:pt x="28555" y="525"/>
                    <a:pt x="28188" y="675"/>
                    <a:pt x="27820" y="742"/>
                  </a:cubicBezTo>
                  <a:cubicBezTo>
                    <a:pt x="26233" y="993"/>
                    <a:pt x="24562" y="993"/>
                    <a:pt x="22958" y="993"/>
                  </a:cubicBezTo>
                  <a:lnTo>
                    <a:pt x="21755" y="993"/>
                  </a:lnTo>
                  <a:cubicBezTo>
                    <a:pt x="21659" y="993"/>
                    <a:pt x="21562" y="993"/>
                    <a:pt x="21466" y="993"/>
                  </a:cubicBezTo>
                  <a:cubicBezTo>
                    <a:pt x="19104" y="993"/>
                    <a:pt x="16715" y="800"/>
                    <a:pt x="14403" y="591"/>
                  </a:cubicBezTo>
                  <a:cubicBezTo>
                    <a:pt x="12983" y="475"/>
                    <a:pt x="11529" y="341"/>
                    <a:pt x="10092" y="257"/>
                  </a:cubicBezTo>
                  <a:cubicBezTo>
                    <a:pt x="9558" y="241"/>
                    <a:pt x="9040" y="190"/>
                    <a:pt x="8538" y="157"/>
                  </a:cubicBezTo>
                  <a:cubicBezTo>
                    <a:pt x="7522" y="87"/>
                    <a:pt x="6465" y="1"/>
                    <a:pt x="5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1" name="Google Shape;5491;p49"/>
            <p:cNvSpPr/>
            <p:nvPr/>
          </p:nvSpPr>
          <p:spPr>
            <a:xfrm rot="10505833">
              <a:off x="3889406" y="252298"/>
              <a:ext cx="139845" cy="186048"/>
            </a:xfrm>
            <a:custGeom>
              <a:avLst/>
              <a:gdLst/>
              <a:ahLst/>
              <a:cxnLst/>
              <a:rect l="l" t="t" r="r" b="b"/>
              <a:pathLst>
                <a:path w="2942" h="3914" extrusionOk="0">
                  <a:moveTo>
                    <a:pt x="2481" y="1"/>
                  </a:moveTo>
                  <a:cubicBezTo>
                    <a:pt x="2227" y="1"/>
                    <a:pt x="1868" y="180"/>
                    <a:pt x="1404" y="538"/>
                  </a:cubicBezTo>
                  <a:cubicBezTo>
                    <a:pt x="151" y="1407"/>
                    <a:pt x="1" y="3128"/>
                    <a:pt x="1" y="3813"/>
                  </a:cubicBezTo>
                  <a:cubicBezTo>
                    <a:pt x="1" y="3880"/>
                    <a:pt x="34" y="3913"/>
                    <a:pt x="101" y="3913"/>
                  </a:cubicBezTo>
                  <a:cubicBezTo>
                    <a:pt x="151" y="3913"/>
                    <a:pt x="201" y="3880"/>
                    <a:pt x="201" y="3846"/>
                  </a:cubicBezTo>
                  <a:cubicBezTo>
                    <a:pt x="201" y="3178"/>
                    <a:pt x="335" y="1557"/>
                    <a:pt x="1521" y="739"/>
                  </a:cubicBezTo>
                  <a:cubicBezTo>
                    <a:pt x="2092" y="310"/>
                    <a:pt x="2381" y="245"/>
                    <a:pt x="2513" y="245"/>
                  </a:cubicBezTo>
                  <a:cubicBezTo>
                    <a:pt x="2551" y="245"/>
                    <a:pt x="2575" y="250"/>
                    <a:pt x="2590" y="254"/>
                  </a:cubicBezTo>
                  <a:cubicBezTo>
                    <a:pt x="2707" y="304"/>
                    <a:pt x="2707" y="571"/>
                    <a:pt x="2691" y="755"/>
                  </a:cubicBezTo>
                  <a:lnTo>
                    <a:pt x="2691" y="906"/>
                  </a:lnTo>
                  <a:cubicBezTo>
                    <a:pt x="2691" y="1674"/>
                    <a:pt x="2072" y="2627"/>
                    <a:pt x="1488" y="3061"/>
                  </a:cubicBezTo>
                  <a:cubicBezTo>
                    <a:pt x="1170" y="3261"/>
                    <a:pt x="819" y="3429"/>
                    <a:pt x="452" y="3579"/>
                  </a:cubicBezTo>
                  <a:cubicBezTo>
                    <a:pt x="435" y="3295"/>
                    <a:pt x="669" y="2977"/>
                    <a:pt x="853" y="2710"/>
                  </a:cubicBezTo>
                  <a:cubicBezTo>
                    <a:pt x="919" y="2627"/>
                    <a:pt x="953" y="2560"/>
                    <a:pt x="1003" y="2493"/>
                  </a:cubicBezTo>
                  <a:cubicBezTo>
                    <a:pt x="1270" y="2125"/>
                    <a:pt x="1571" y="1758"/>
                    <a:pt x="1872" y="1424"/>
                  </a:cubicBezTo>
                  <a:cubicBezTo>
                    <a:pt x="1922" y="1390"/>
                    <a:pt x="1922" y="1323"/>
                    <a:pt x="1872" y="1290"/>
                  </a:cubicBezTo>
                  <a:cubicBezTo>
                    <a:pt x="1855" y="1265"/>
                    <a:pt x="1830" y="1252"/>
                    <a:pt x="1805" y="1252"/>
                  </a:cubicBezTo>
                  <a:cubicBezTo>
                    <a:pt x="1780" y="1252"/>
                    <a:pt x="1755" y="1265"/>
                    <a:pt x="1738" y="1290"/>
                  </a:cubicBezTo>
                  <a:cubicBezTo>
                    <a:pt x="1421" y="1624"/>
                    <a:pt x="1103" y="1992"/>
                    <a:pt x="836" y="2376"/>
                  </a:cubicBezTo>
                  <a:cubicBezTo>
                    <a:pt x="786" y="2426"/>
                    <a:pt x="736" y="2493"/>
                    <a:pt x="686" y="2560"/>
                  </a:cubicBezTo>
                  <a:cubicBezTo>
                    <a:pt x="435" y="2894"/>
                    <a:pt x="117" y="3312"/>
                    <a:pt x="268" y="3729"/>
                  </a:cubicBezTo>
                  <a:lnTo>
                    <a:pt x="335" y="3796"/>
                  </a:lnTo>
                  <a:lnTo>
                    <a:pt x="418" y="3796"/>
                  </a:lnTo>
                  <a:cubicBezTo>
                    <a:pt x="836" y="3629"/>
                    <a:pt x="1237" y="3429"/>
                    <a:pt x="1605" y="3178"/>
                  </a:cubicBezTo>
                  <a:cubicBezTo>
                    <a:pt x="2239" y="2710"/>
                    <a:pt x="2908" y="1708"/>
                    <a:pt x="2908" y="872"/>
                  </a:cubicBezTo>
                  <a:lnTo>
                    <a:pt x="2908" y="739"/>
                  </a:lnTo>
                  <a:cubicBezTo>
                    <a:pt x="2925" y="505"/>
                    <a:pt x="2941" y="137"/>
                    <a:pt x="2657" y="37"/>
                  </a:cubicBezTo>
                  <a:cubicBezTo>
                    <a:pt x="2606" y="13"/>
                    <a:pt x="2547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2" name="Google Shape;5492;p49"/>
            <p:cNvSpPr/>
            <p:nvPr/>
          </p:nvSpPr>
          <p:spPr>
            <a:xfrm rot="10505833">
              <a:off x="3572204" y="300621"/>
              <a:ext cx="185097" cy="144218"/>
            </a:xfrm>
            <a:custGeom>
              <a:avLst/>
              <a:gdLst/>
              <a:ahLst/>
              <a:cxnLst/>
              <a:rect l="l" t="t" r="r" b="b"/>
              <a:pathLst>
                <a:path w="3894" h="3034" extrusionOk="0">
                  <a:moveTo>
                    <a:pt x="3317" y="206"/>
                  </a:moveTo>
                  <a:cubicBezTo>
                    <a:pt x="3425" y="206"/>
                    <a:pt x="3501" y="225"/>
                    <a:pt x="3542" y="260"/>
                  </a:cubicBezTo>
                  <a:cubicBezTo>
                    <a:pt x="3643" y="344"/>
                    <a:pt x="3559" y="577"/>
                    <a:pt x="3509" y="761"/>
                  </a:cubicBezTo>
                  <a:cubicBezTo>
                    <a:pt x="3476" y="828"/>
                    <a:pt x="3476" y="861"/>
                    <a:pt x="3459" y="912"/>
                  </a:cubicBezTo>
                  <a:cubicBezTo>
                    <a:pt x="3225" y="1663"/>
                    <a:pt x="2356" y="2349"/>
                    <a:pt x="1671" y="2599"/>
                  </a:cubicBezTo>
                  <a:cubicBezTo>
                    <a:pt x="1287" y="2683"/>
                    <a:pt x="886" y="2766"/>
                    <a:pt x="518" y="2783"/>
                  </a:cubicBezTo>
                  <a:cubicBezTo>
                    <a:pt x="585" y="2516"/>
                    <a:pt x="919" y="2265"/>
                    <a:pt x="1170" y="2081"/>
                  </a:cubicBezTo>
                  <a:cubicBezTo>
                    <a:pt x="1220" y="2031"/>
                    <a:pt x="1287" y="1964"/>
                    <a:pt x="1354" y="1931"/>
                  </a:cubicBezTo>
                  <a:cubicBezTo>
                    <a:pt x="1721" y="1663"/>
                    <a:pt x="2122" y="1413"/>
                    <a:pt x="2523" y="1179"/>
                  </a:cubicBezTo>
                  <a:cubicBezTo>
                    <a:pt x="2557" y="1146"/>
                    <a:pt x="2590" y="1079"/>
                    <a:pt x="2557" y="1029"/>
                  </a:cubicBezTo>
                  <a:cubicBezTo>
                    <a:pt x="2532" y="1004"/>
                    <a:pt x="2490" y="989"/>
                    <a:pt x="2456" y="989"/>
                  </a:cubicBezTo>
                  <a:cubicBezTo>
                    <a:pt x="2443" y="989"/>
                    <a:pt x="2432" y="991"/>
                    <a:pt x="2423" y="995"/>
                  </a:cubicBezTo>
                  <a:cubicBezTo>
                    <a:pt x="2005" y="1229"/>
                    <a:pt x="1604" y="1480"/>
                    <a:pt x="1220" y="1764"/>
                  </a:cubicBezTo>
                  <a:cubicBezTo>
                    <a:pt x="1170" y="1814"/>
                    <a:pt x="1103" y="1864"/>
                    <a:pt x="1036" y="1914"/>
                  </a:cubicBezTo>
                  <a:cubicBezTo>
                    <a:pt x="776" y="2109"/>
                    <a:pt x="465" y="2345"/>
                    <a:pt x="340" y="2645"/>
                  </a:cubicBezTo>
                  <a:lnTo>
                    <a:pt x="340" y="2645"/>
                  </a:lnTo>
                  <a:cubicBezTo>
                    <a:pt x="622" y="1911"/>
                    <a:pt x="1231" y="778"/>
                    <a:pt x="2390" y="410"/>
                  </a:cubicBezTo>
                  <a:lnTo>
                    <a:pt x="2423" y="410"/>
                  </a:lnTo>
                  <a:cubicBezTo>
                    <a:pt x="2813" y="270"/>
                    <a:pt x="3119" y="206"/>
                    <a:pt x="3317" y="206"/>
                  </a:cubicBezTo>
                  <a:close/>
                  <a:moveTo>
                    <a:pt x="3307" y="0"/>
                  </a:moveTo>
                  <a:cubicBezTo>
                    <a:pt x="3015" y="0"/>
                    <a:pt x="2651" y="104"/>
                    <a:pt x="2339" y="193"/>
                  </a:cubicBezTo>
                  <a:lnTo>
                    <a:pt x="2306" y="193"/>
                  </a:lnTo>
                  <a:cubicBezTo>
                    <a:pt x="852" y="661"/>
                    <a:pt x="217" y="2248"/>
                    <a:pt x="17" y="2917"/>
                  </a:cubicBezTo>
                  <a:cubicBezTo>
                    <a:pt x="0" y="2950"/>
                    <a:pt x="17" y="3017"/>
                    <a:pt x="84" y="3034"/>
                  </a:cubicBezTo>
                  <a:lnTo>
                    <a:pt x="101" y="3034"/>
                  </a:lnTo>
                  <a:cubicBezTo>
                    <a:pt x="134" y="3034"/>
                    <a:pt x="184" y="3017"/>
                    <a:pt x="217" y="3000"/>
                  </a:cubicBezTo>
                  <a:cubicBezTo>
                    <a:pt x="245" y="2912"/>
                    <a:pt x="279" y="2808"/>
                    <a:pt x="322" y="2693"/>
                  </a:cubicBezTo>
                  <a:lnTo>
                    <a:pt x="322" y="2693"/>
                  </a:lnTo>
                  <a:cubicBezTo>
                    <a:pt x="298" y="2764"/>
                    <a:pt x="284" y="2838"/>
                    <a:pt x="284" y="2917"/>
                  </a:cubicBezTo>
                  <a:cubicBezTo>
                    <a:pt x="284" y="2950"/>
                    <a:pt x="301" y="2983"/>
                    <a:pt x="334" y="3000"/>
                  </a:cubicBezTo>
                  <a:cubicBezTo>
                    <a:pt x="351" y="3017"/>
                    <a:pt x="385" y="3017"/>
                    <a:pt x="418" y="3017"/>
                  </a:cubicBezTo>
                  <a:cubicBezTo>
                    <a:pt x="852" y="3000"/>
                    <a:pt x="1287" y="2933"/>
                    <a:pt x="1721" y="2816"/>
                  </a:cubicBezTo>
                  <a:cubicBezTo>
                    <a:pt x="2456" y="2532"/>
                    <a:pt x="3392" y="1780"/>
                    <a:pt x="3643" y="978"/>
                  </a:cubicBezTo>
                  <a:cubicBezTo>
                    <a:pt x="3643" y="945"/>
                    <a:pt x="3676" y="895"/>
                    <a:pt x="3693" y="845"/>
                  </a:cubicBezTo>
                  <a:cubicBezTo>
                    <a:pt x="3776" y="611"/>
                    <a:pt x="3893" y="277"/>
                    <a:pt x="3676" y="93"/>
                  </a:cubicBezTo>
                  <a:cubicBezTo>
                    <a:pt x="3581" y="26"/>
                    <a:pt x="3453" y="0"/>
                    <a:pt x="3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3" name="Google Shape;5493;p49"/>
            <p:cNvSpPr/>
            <p:nvPr/>
          </p:nvSpPr>
          <p:spPr>
            <a:xfrm rot="10505833">
              <a:off x="3755116" y="132183"/>
              <a:ext cx="178775" cy="155436"/>
            </a:xfrm>
            <a:custGeom>
              <a:avLst/>
              <a:gdLst/>
              <a:ahLst/>
              <a:cxnLst/>
              <a:rect l="l" t="t" r="r" b="b"/>
              <a:pathLst>
                <a:path w="3761" h="3270" extrusionOk="0">
                  <a:moveTo>
                    <a:pt x="100" y="1"/>
                  </a:moveTo>
                  <a:cubicBezTo>
                    <a:pt x="58" y="1"/>
                    <a:pt x="18" y="43"/>
                    <a:pt x="18" y="95"/>
                  </a:cubicBezTo>
                  <a:cubicBezTo>
                    <a:pt x="1" y="145"/>
                    <a:pt x="34" y="212"/>
                    <a:pt x="101" y="212"/>
                  </a:cubicBezTo>
                  <a:cubicBezTo>
                    <a:pt x="753" y="279"/>
                    <a:pt x="2340" y="596"/>
                    <a:pt x="3025" y="1866"/>
                  </a:cubicBezTo>
                  <a:lnTo>
                    <a:pt x="3042" y="1883"/>
                  </a:lnTo>
                  <a:cubicBezTo>
                    <a:pt x="3343" y="2451"/>
                    <a:pt x="3460" y="2802"/>
                    <a:pt x="3376" y="2969"/>
                  </a:cubicBezTo>
                  <a:cubicBezTo>
                    <a:pt x="3343" y="3036"/>
                    <a:pt x="3259" y="3057"/>
                    <a:pt x="3161" y="3057"/>
                  </a:cubicBezTo>
                  <a:cubicBezTo>
                    <a:pt x="3063" y="3057"/>
                    <a:pt x="2950" y="3036"/>
                    <a:pt x="2858" y="3019"/>
                  </a:cubicBezTo>
                  <a:cubicBezTo>
                    <a:pt x="2791" y="3019"/>
                    <a:pt x="2758" y="2986"/>
                    <a:pt x="2708" y="2986"/>
                  </a:cubicBezTo>
                  <a:cubicBezTo>
                    <a:pt x="1956" y="2885"/>
                    <a:pt x="1104" y="2150"/>
                    <a:pt x="719" y="1532"/>
                  </a:cubicBezTo>
                  <a:cubicBezTo>
                    <a:pt x="552" y="1181"/>
                    <a:pt x="435" y="813"/>
                    <a:pt x="335" y="446"/>
                  </a:cubicBezTo>
                  <a:lnTo>
                    <a:pt x="335" y="446"/>
                  </a:lnTo>
                  <a:cubicBezTo>
                    <a:pt x="619" y="463"/>
                    <a:pt x="920" y="730"/>
                    <a:pt x="1137" y="947"/>
                  </a:cubicBezTo>
                  <a:cubicBezTo>
                    <a:pt x="1204" y="1014"/>
                    <a:pt x="1271" y="1064"/>
                    <a:pt x="1338" y="1114"/>
                  </a:cubicBezTo>
                  <a:cubicBezTo>
                    <a:pt x="1672" y="1432"/>
                    <a:pt x="1973" y="1766"/>
                    <a:pt x="2273" y="2117"/>
                  </a:cubicBezTo>
                  <a:cubicBezTo>
                    <a:pt x="2294" y="2138"/>
                    <a:pt x="2329" y="2159"/>
                    <a:pt x="2364" y="2159"/>
                  </a:cubicBezTo>
                  <a:cubicBezTo>
                    <a:pt x="2385" y="2159"/>
                    <a:pt x="2405" y="2152"/>
                    <a:pt x="2424" y="2133"/>
                  </a:cubicBezTo>
                  <a:cubicBezTo>
                    <a:pt x="2457" y="2100"/>
                    <a:pt x="2474" y="2033"/>
                    <a:pt x="2440" y="1983"/>
                  </a:cubicBezTo>
                  <a:cubicBezTo>
                    <a:pt x="2140" y="1632"/>
                    <a:pt x="1839" y="1281"/>
                    <a:pt x="1471" y="964"/>
                  </a:cubicBezTo>
                  <a:cubicBezTo>
                    <a:pt x="1421" y="930"/>
                    <a:pt x="1354" y="864"/>
                    <a:pt x="1287" y="797"/>
                  </a:cubicBezTo>
                  <a:cubicBezTo>
                    <a:pt x="1034" y="543"/>
                    <a:pt x="686" y="249"/>
                    <a:pt x="317" y="249"/>
                  </a:cubicBezTo>
                  <a:cubicBezTo>
                    <a:pt x="273" y="249"/>
                    <a:pt x="229" y="253"/>
                    <a:pt x="185" y="262"/>
                  </a:cubicBezTo>
                  <a:cubicBezTo>
                    <a:pt x="168" y="262"/>
                    <a:pt x="135" y="279"/>
                    <a:pt x="118" y="295"/>
                  </a:cubicBezTo>
                  <a:cubicBezTo>
                    <a:pt x="101" y="312"/>
                    <a:pt x="101" y="362"/>
                    <a:pt x="101" y="379"/>
                  </a:cubicBezTo>
                  <a:cubicBezTo>
                    <a:pt x="201" y="813"/>
                    <a:pt x="369" y="1231"/>
                    <a:pt x="552" y="1632"/>
                  </a:cubicBezTo>
                  <a:cubicBezTo>
                    <a:pt x="953" y="2317"/>
                    <a:pt x="1856" y="3103"/>
                    <a:pt x="2708" y="3203"/>
                  </a:cubicBezTo>
                  <a:cubicBezTo>
                    <a:pt x="2758" y="3203"/>
                    <a:pt x="2791" y="3219"/>
                    <a:pt x="2841" y="3219"/>
                  </a:cubicBezTo>
                  <a:cubicBezTo>
                    <a:pt x="2942" y="3236"/>
                    <a:pt x="3042" y="3270"/>
                    <a:pt x="3176" y="3270"/>
                  </a:cubicBezTo>
                  <a:cubicBezTo>
                    <a:pt x="3343" y="3270"/>
                    <a:pt x="3510" y="3219"/>
                    <a:pt x="3593" y="3103"/>
                  </a:cubicBezTo>
                  <a:cubicBezTo>
                    <a:pt x="3760" y="2802"/>
                    <a:pt x="3510" y="2284"/>
                    <a:pt x="3259" y="1799"/>
                  </a:cubicBezTo>
                  <a:lnTo>
                    <a:pt x="3226" y="1783"/>
                  </a:lnTo>
                  <a:cubicBezTo>
                    <a:pt x="2724" y="813"/>
                    <a:pt x="1605" y="179"/>
                    <a:pt x="135" y="11"/>
                  </a:cubicBezTo>
                  <a:cubicBezTo>
                    <a:pt x="124" y="4"/>
                    <a:pt x="112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4" name="Google Shape;5494;p49"/>
            <p:cNvSpPr/>
            <p:nvPr/>
          </p:nvSpPr>
          <p:spPr>
            <a:xfrm rot="10505833">
              <a:off x="3413283" y="161497"/>
              <a:ext cx="178728" cy="155436"/>
            </a:xfrm>
            <a:custGeom>
              <a:avLst/>
              <a:gdLst/>
              <a:ahLst/>
              <a:cxnLst/>
              <a:rect l="l" t="t" r="r" b="b"/>
              <a:pathLst>
                <a:path w="3760" h="3270" extrusionOk="0">
                  <a:moveTo>
                    <a:pt x="107" y="1"/>
                  </a:moveTo>
                  <a:cubicBezTo>
                    <a:pt x="57" y="1"/>
                    <a:pt x="17" y="43"/>
                    <a:pt x="17" y="95"/>
                  </a:cubicBezTo>
                  <a:cubicBezTo>
                    <a:pt x="0" y="145"/>
                    <a:pt x="50" y="212"/>
                    <a:pt x="100" y="212"/>
                  </a:cubicBezTo>
                  <a:cubicBezTo>
                    <a:pt x="752" y="279"/>
                    <a:pt x="2356" y="596"/>
                    <a:pt x="3024" y="1866"/>
                  </a:cubicBezTo>
                  <a:lnTo>
                    <a:pt x="3058" y="1883"/>
                  </a:lnTo>
                  <a:cubicBezTo>
                    <a:pt x="3342" y="2451"/>
                    <a:pt x="3475" y="2802"/>
                    <a:pt x="3392" y="2969"/>
                  </a:cubicBezTo>
                  <a:cubicBezTo>
                    <a:pt x="3358" y="3036"/>
                    <a:pt x="3275" y="3057"/>
                    <a:pt x="3175" y="3057"/>
                  </a:cubicBezTo>
                  <a:cubicBezTo>
                    <a:pt x="3074" y="3057"/>
                    <a:pt x="2957" y="3036"/>
                    <a:pt x="2857" y="3019"/>
                  </a:cubicBezTo>
                  <a:cubicBezTo>
                    <a:pt x="2807" y="3019"/>
                    <a:pt x="2757" y="2986"/>
                    <a:pt x="2724" y="2986"/>
                  </a:cubicBezTo>
                  <a:cubicBezTo>
                    <a:pt x="1938" y="2885"/>
                    <a:pt x="1086" y="2150"/>
                    <a:pt x="719" y="1532"/>
                  </a:cubicBezTo>
                  <a:cubicBezTo>
                    <a:pt x="551" y="1181"/>
                    <a:pt x="418" y="813"/>
                    <a:pt x="317" y="446"/>
                  </a:cubicBezTo>
                  <a:lnTo>
                    <a:pt x="317" y="446"/>
                  </a:lnTo>
                  <a:cubicBezTo>
                    <a:pt x="602" y="463"/>
                    <a:pt x="902" y="713"/>
                    <a:pt x="1136" y="947"/>
                  </a:cubicBezTo>
                  <a:cubicBezTo>
                    <a:pt x="1186" y="1014"/>
                    <a:pt x="1253" y="1064"/>
                    <a:pt x="1320" y="1114"/>
                  </a:cubicBezTo>
                  <a:cubicBezTo>
                    <a:pt x="1671" y="1432"/>
                    <a:pt x="1988" y="1766"/>
                    <a:pt x="2272" y="2117"/>
                  </a:cubicBezTo>
                  <a:cubicBezTo>
                    <a:pt x="2304" y="2138"/>
                    <a:pt x="2342" y="2159"/>
                    <a:pt x="2375" y="2159"/>
                  </a:cubicBezTo>
                  <a:cubicBezTo>
                    <a:pt x="2394" y="2159"/>
                    <a:pt x="2410" y="2152"/>
                    <a:pt x="2423" y="2133"/>
                  </a:cubicBezTo>
                  <a:cubicBezTo>
                    <a:pt x="2473" y="2100"/>
                    <a:pt x="2490" y="2033"/>
                    <a:pt x="2439" y="1983"/>
                  </a:cubicBezTo>
                  <a:cubicBezTo>
                    <a:pt x="2155" y="1632"/>
                    <a:pt x="1821" y="1281"/>
                    <a:pt x="1470" y="964"/>
                  </a:cubicBezTo>
                  <a:cubicBezTo>
                    <a:pt x="1404" y="930"/>
                    <a:pt x="1337" y="864"/>
                    <a:pt x="1270" y="797"/>
                  </a:cubicBezTo>
                  <a:cubicBezTo>
                    <a:pt x="1015" y="557"/>
                    <a:pt x="666" y="250"/>
                    <a:pt x="295" y="250"/>
                  </a:cubicBezTo>
                  <a:cubicBezTo>
                    <a:pt x="252" y="250"/>
                    <a:pt x="210" y="254"/>
                    <a:pt x="167" y="262"/>
                  </a:cubicBezTo>
                  <a:cubicBezTo>
                    <a:pt x="150" y="262"/>
                    <a:pt x="134" y="279"/>
                    <a:pt x="100" y="295"/>
                  </a:cubicBezTo>
                  <a:cubicBezTo>
                    <a:pt x="84" y="312"/>
                    <a:pt x="84" y="362"/>
                    <a:pt x="84" y="379"/>
                  </a:cubicBezTo>
                  <a:cubicBezTo>
                    <a:pt x="184" y="813"/>
                    <a:pt x="368" y="1231"/>
                    <a:pt x="551" y="1632"/>
                  </a:cubicBezTo>
                  <a:cubicBezTo>
                    <a:pt x="936" y="2317"/>
                    <a:pt x="1838" y="3103"/>
                    <a:pt x="2690" y="3203"/>
                  </a:cubicBezTo>
                  <a:cubicBezTo>
                    <a:pt x="2740" y="3203"/>
                    <a:pt x="2774" y="3219"/>
                    <a:pt x="2824" y="3219"/>
                  </a:cubicBezTo>
                  <a:cubicBezTo>
                    <a:pt x="2924" y="3236"/>
                    <a:pt x="3024" y="3270"/>
                    <a:pt x="3158" y="3270"/>
                  </a:cubicBezTo>
                  <a:cubicBezTo>
                    <a:pt x="3325" y="3270"/>
                    <a:pt x="3492" y="3219"/>
                    <a:pt x="3592" y="3103"/>
                  </a:cubicBezTo>
                  <a:cubicBezTo>
                    <a:pt x="3759" y="2802"/>
                    <a:pt x="3509" y="2284"/>
                    <a:pt x="3258" y="1799"/>
                  </a:cubicBezTo>
                  <a:lnTo>
                    <a:pt x="3241" y="1783"/>
                  </a:lnTo>
                  <a:cubicBezTo>
                    <a:pt x="2506" y="429"/>
                    <a:pt x="835" y="95"/>
                    <a:pt x="150" y="11"/>
                  </a:cubicBezTo>
                  <a:cubicBezTo>
                    <a:pt x="136" y="4"/>
                    <a:pt x="121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5" name="Google Shape;5495;p49"/>
            <p:cNvSpPr/>
            <p:nvPr/>
          </p:nvSpPr>
          <p:spPr>
            <a:xfrm rot="10505833">
              <a:off x="3188452" y="305585"/>
              <a:ext cx="185858" cy="144265"/>
            </a:xfrm>
            <a:custGeom>
              <a:avLst/>
              <a:gdLst/>
              <a:ahLst/>
              <a:cxnLst/>
              <a:rect l="l" t="t" r="r" b="b"/>
              <a:pathLst>
                <a:path w="3910" h="3035" extrusionOk="0">
                  <a:moveTo>
                    <a:pt x="3334" y="227"/>
                  </a:moveTo>
                  <a:cubicBezTo>
                    <a:pt x="3433" y="227"/>
                    <a:pt x="3503" y="244"/>
                    <a:pt x="3542" y="277"/>
                  </a:cubicBezTo>
                  <a:cubicBezTo>
                    <a:pt x="3659" y="361"/>
                    <a:pt x="3576" y="612"/>
                    <a:pt x="3509" y="779"/>
                  </a:cubicBezTo>
                  <a:cubicBezTo>
                    <a:pt x="3492" y="846"/>
                    <a:pt x="3492" y="896"/>
                    <a:pt x="3459" y="929"/>
                  </a:cubicBezTo>
                  <a:cubicBezTo>
                    <a:pt x="3208" y="1681"/>
                    <a:pt x="2356" y="2366"/>
                    <a:pt x="1671" y="2617"/>
                  </a:cubicBezTo>
                  <a:cubicBezTo>
                    <a:pt x="1287" y="2700"/>
                    <a:pt x="902" y="2784"/>
                    <a:pt x="518" y="2817"/>
                  </a:cubicBezTo>
                  <a:cubicBezTo>
                    <a:pt x="585" y="2516"/>
                    <a:pt x="902" y="2266"/>
                    <a:pt x="1170" y="2082"/>
                  </a:cubicBezTo>
                  <a:cubicBezTo>
                    <a:pt x="1237" y="2032"/>
                    <a:pt x="1287" y="1982"/>
                    <a:pt x="1353" y="1932"/>
                  </a:cubicBezTo>
                  <a:cubicBezTo>
                    <a:pt x="1704" y="1664"/>
                    <a:pt x="2105" y="1414"/>
                    <a:pt x="2506" y="1180"/>
                  </a:cubicBezTo>
                  <a:cubicBezTo>
                    <a:pt x="2540" y="1146"/>
                    <a:pt x="2573" y="1079"/>
                    <a:pt x="2540" y="1029"/>
                  </a:cubicBezTo>
                  <a:cubicBezTo>
                    <a:pt x="2515" y="1005"/>
                    <a:pt x="2473" y="989"/>
                    <a:pt x="2439" y="989"/>
                  </a:cubicBezTo>
                  <a:cubicBezTo>
                    <a:pt x="2426" y="989"/>
                    <a:pt x="2415" y="991"/>
                    <a:pt x="2406" y="996"/>
                  </a:cubicBezTo>
                  <a:cubicBezTo>
                    <a:pt x="2005" y="1230"/>
                    <a:pt x="1604" y="1480"/>
                    <a:pt x="1237" y="1765"/>
                  </a:cubicBezTo>
                  <a:cubicBezTo>
                    <a:pt x="1170" y="1815"/>
                    <a:pt x="1103" y="1865"/>
                    <a:pt x="1036" y="1915"/>
                  </a:cubicBezTo>
                  <a:cubicBezTo>
                    <a:pt x="809" y="2085"/>
                    <a:pt x="543" y="2287"/>
                    <a:pt x="396" y="2535"/>
                  </a:cubicBezTo>
                  <a:lnTo>
                    <a:pt x="396" y="2535"/>
                  </a:lnTo>
                  <a:cubicBezTo>
                    <a:pt x="688" y="1811"/>
                    <a:pt x="1295" y="776"/>
                    <a:pt x="2406" y="428"/>
                  </a:cubicBezTo>
                  <a:lnTo>
                    <a:pt x="2423" y="428"/>
                  </a:lnTo>
                  <a:cubicBezTo>
                    <a:pt x="2824" y="294"/>
                    <a:pt x="3136" y="227"/>
                    <a:pt x="3334" y="227"/>
                  </a:cubicBezTo>
                  <a:close/>
                  <a:moveTo>
                    <a:pt x="3318" y="1"/>
                  </a:moveTo>
                  <a:cubicBezTo>
                    <a:pt x="3030" y="1"/>
                    <a:pt x="2662" y="105"/>
                    <a:pt x="2339" y="194"/>
                  </a:cubicBezTo>
                  <a:lnTo>
                    <a:pt x="2323" y="194"/>
                  </a:lnTo>
                  <a:cubicBezTo>
                    <a:pt x="852" y="662"/>
                    <a:pt x="234" y="2249"/>
                    <a:pt x="17" y="2917"/>
                  </a:cubicBezTo>
                  <a:cubicBezTo>
                    <a:pt x="0" y="2951"/>
                    <a:pt x="17" y="3018"/>
                    <a:pt x="84" y="3034"/>
                  </a:cubicBezTo>
                  <a:lnTo>
                    <a:pt x="100" y="3034"/>
                  </a:lnTo>
                  <a:cubicBezTo>
                    <a:pt x="150" y="3034"/>
                    <a:pt x="184" y="3001"/>
                    <a:pt x="234" y="3001"/>
                  </a:cubicBezTo>
                  <a:cubicBezTo>
                    <a:pt x="250" y="2946"/>
                    <a:pt x="269" y="2884"/>
                    <a:pt x="292" y="2817"/>
                  </a:cubicBezTo>
                  <a:lnTo>
                    <a:pt x="292" y="2817"/>
                  </a:lnTo>
                  <a:cubicBezTo>
                    <a:pt x="287" y="2850"/>
                    <a:pt x="284" y="2883"/>
                    <a:pt x="284" y="2917"/>
                  </a:cubicBezTo>
                  <a:cubicBezTo>
                    <a:pt x="284" y="2951"/>
                    <a:pt x="318" y="2984"/>
                    <a:pt x="334" y="3001"/>
                  </a:cubicBezTo>
                  <a:cubicBezTo>
                    <a:pt x="351" y="3018"/>
                    <a:pt x="401" y="3018"/>
                    <a:pt x="418" y="3018"/>
                  </a:cubicBezTo>
                  <a:cubicBezTo>
                    <a:pt x="852" y="3001"/>
                    <a:pt x="1287" y="2934"/>
                    <a:pt x="1738" y="2817"/>
                  </a:cubicBezTo>
                  <a:cubicBezTo>
                    <a:pt x="2456" y="2533"/>
                    <a:pt x="3409" y="1781"/>
                    <a:pt x="3659" y="979"/>
                  </a:cubicBezTo>
                  <a:cubicBezTo>
                    <a:pt x="3659" y="946"/>
                    <a:pt x="3676" y="896"/>
                    <a:pt x="3693" y="846"/>
                  </a:cubicBezTo>
                  <a:cubicBezTo>
                    <a:pt x="3776" y="612"/>
                    <a:pt x="3910" y="277"/>
                    <a:pt x="3676" y="94"/>
                  </a:cubicBezTo>
                  <a:cubicBezTo>
                    <a:pt x="3587" y="27"/>
                    <a:pt x="3462" y="1"/>
                    <a:pt x="3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6" name="Google Shape;5496;p49"/>
            <p:cNvSpPr/>
            <p:nvPr/>
          </p:nvSpPr>
          <p:spPr>
            <a:xfrm rot="10505833">
              <a:off x="2882335" y="314325"/>
              <a:ext cx="185905" cy="144978"/>
            </a:xfrm>
            <a:custGeom>
              <a:avLst/>
              <a:gdLst/>
              <a:ahLst/>
              <a:cxnLst/>
              <a:rect l="l" t="t" r="r" b="b"/>
              <a:pathLst>
                <a:path w="3911" h="3050" extrusionOk="0">
                  <a:moveTo>
                    <a:pt x="3324" y="0"/>
                  </a:moveTo>
                  <a:cubicBezTo>
                    <a:pt x="3035" y="0"/>
                    <a:pt x="2665" y="109"/>
                    <a:pt x="2340" y="210"/>
                  </a:cubicBezTo>
                  <a:lnTo>
                    <a:pt x="2323" y="210"/>
                  </a:lnTo>
                  <a:cubicBezTo>
                    <a:pt x="853" y="661"/>
                    <a:pt x="235" y="2248"/>
                    <a:pt x="18" y="2916"/>
                  </a:cubicBezTo>
                  <a:cubicBezTo>
                    <a:pt x="1" y="2966"/>
                    <a:pt x="18" y="3017"/>
                    <a:pt x="84" y="3050"/>
                  </a:cubicBezTo>
                  <a:lnTo>
                    <a:pt x="101" y="3050"/>
                  </a:lnTo>
                  <a:cubicBezTo>
                    <a:pt x="151" y="3050"/>
                    <a:pt x="185" y="3017"/>
                    <a:pt x="201" y="3017"/>
                  </a:cubicBezTo>
                  <a:cubicBezTo>
                    <a:pt x="419" y="2382"/>
                    <a:pt x="1003" y="861"/>
                    <a:pt x="2374" y="427"/>
                  </a:cubicBezTo>
                  <a:lnTo>
                    <a:pt x="2407" y="427"/>
                  </a:lnTo>
                  <a:cubicBezTo>
                    <a:pt x="2794" y="298"/>
                    <a:pt x="3098" y="231"/>
                    <a:pt x="3297" y="231"/>
                  </a:cubicBezTo>
                  <a:cubicBezTo>
                    <a:pt x="3407" y="231"/>
                    <a:pt x="3485" y="251"/>
                    <a:pt x="3526" y="293"/>
                  </a:cubicBezTo>
                  <a:cubicBezTo>
                    <a:pt x="3627" y="377"/>
                    <a:pt x="3543" y="611"/>
                    <a:pt x="3493" y="794"/>
                  </a:cubicBezTo>
                  <a:cubicBezTo>
                    <a:pt x="3460" y="844"/>
                    <a:pt x="3443" y="895"/>
                    <a:pt x="3443" y="928"/>
                  </a:cubicBezTo>
                  <a:cubicBezTo>
                    <a:pt x="3209" y="1680"/>
                    <a:pt x="2340" y="2382"/>
                    <a:pt x="1655" y="2616"/>
                  </a:cubicBezTo>
                  <a:cubicBezTo>
                    <a:pt x="1287" y="2699"/>
                    <a:pt x="886" y="2799"/>
                    <a:pt x="519" y="2816"/>
                  </a:cubicBezTo>
                  <a:cubicBezTo>
                    <a:pt x="586" y="2515"/>
                    <a:pt x="903" y="2265"/>
                    <a:pt x="1171" y="2081"/>
                  </a:cubicBezTo>
                  <a:cubicBezTo>
                    <a:pt x="1237" y="2047"/>
                    <a:pt x="1287" y="1981"/>
                    <a:pt x="1354" y="1930"/>
                  </a:cubicBezTo>
                  <a:cubicBezTo>
                    <a:pt x="1705" y="1663"/>
                    <a:pt x="2106" y="1413"/>
                    <a:pt x="2507" y="1179"/>
                  </a:cubicBezTo>
                  <a:cubicBezTo>
                    <a:pt x="2541" y="1145"/>
                    <a:pt x="2574" y="1078"/>
                    <a:pt x="2541" y="1045"/>
                  </a:cubicBezTo>
                  <a:cubicBezTo>
                    <a:pt x="2516" y="1007"/>
                    <a:pt x="2472" y="989"/>
                    <a:pt x="2437" y="989"/>
                  </a:cubicBezTo>
                  <a:cubicBezTo>
                    <a:pt x="2426" y="989"/>
                    <a:pt x="2415" y="991"/>
                    <a:pt x="2407" y="995"/>
                  </a:cubicBezTo>
                  <a:cubicBezTo>
                    <a:pt x="2006" y="1229"/>
                    <a:pt x="1605" y="1479"/>
                    <a:pt x="1237" y="1763"/>
                  </a:cubicBezTo>
                  <a:cubicBezTo>
                    <a:pt x="1171" y="1814"/>
                    <a:pt x="1104" y="1880"/>
                    <a:pt x="1037" y="1914"/>
                  </a:cubicBezTo>
                  <a:cubicBezTo>
                    <a:pt x="703" y="2164"/>
                    <a:pt x="285" y="2482"/>
                    <a:pt x="285" y="2916"/>
                  </a:cubicBezTo>
                  <a:cubicBezTo>
                    <a:pt x="285" y="2966"/>
                    <a:pt x="318" y="2983"/>
                    <a:pt x="335" y="3000"/>
                  </a:cubicBezTo>
                  <a:cubicBezTo>
                    <a:pt x="352" y="3017"/>
                    <a:pt x="402" y="3017"/>
                    <a:pt x="419" y="3017"/>
                  </a:cubicBezTo>
                  <a:cubicBezTo>
                    <a:pt x="853" y="3000"/>
                    <a:pt x="1287" y="2933"/>
                    <a:pt x="1722" y="2816"/>
                  </a:cubicBezTo>
                  <a:cubicBezTo>
                    <a:pt x="2457" y="2549"/>
                    <a:pt x="3393" y="1797"/>
                    <a:pt x="3660" y="978"/>
                  </a:cubicBezTo>
                  <a:cubicBezTo>
                    <a:pt x="3660" y="928"/>
                    <a:pt x="3677" y="878"/>
                    <a:pt x="3693" y="828"/>
                  </a:cubicBezTo>
                  <a:cubicBezTo>
                    <a:pt x="3777" y="627"/>
                    <a:pt x="3911" y="293"/>
                    <a:pt x="3677" y="93"/>
                  </a:cubicBezTo>
                  <a:cubicBezTo>
                    <a:pt x="3589" y="26"/>
                    <a:pt x="3466" y="0"/>
                    <a:pt x="3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7" name="Google Shape;5497;p49"/>
            <p:cNvSpPr/>
            <p:nvPr/>
          </p:nvSpPr>
          <p:spPr>
            <a:xfrm rot="10505833">
              <a:off x="3031951" y="166289"/>
              <a:ext cx="178728" cy="156672"/>
            </a:xfrm>
            <a:custGeom>
              <a:avLst/>
              <a:gdLst/>
              <a:ahLst/>
              <a:cxnLst/>
              <a:rect l="l" t="t" r="r" b="b"/>
              <a:pathLst>
                <a:path w="3760" h="3296" extrusionOk="0">
                  <a:moveTo>
                    <a:pt x="125" y="1"/>
                  </a:moveTo>
                  <a:cubicBezTo>
                    <a:pt x="71" y="1"/>
                    <a:pt x="32" y="44"/>
                    <a:pt x="17" y="87"/>
                  </a:cubicBezTo>
                  <a:cubicBezTo>
                    <a:pt x="0" y="154"/>
                    <a:pt x="34" y="221"/>
                    <a:pt x="101" y="221"/>
                  </a:cubicBezTo>
                  <a:cubicBezTo>
                    <a:pt x="752" y="305"/>
                    <a:pt x="2340" y="622"/>
                    <a:pt x="3025" y="1892"/>
                  </a:cubicBezTo>
                  <a:lnTo>
                    <a:pt x="3041" y="1909"/>
                  </a:lnTo>
                  <a:cubicBezTo>
                    <a:pt x="3342" y="2477"/>
                    <a:pt x="3459" y="2828"/>
                    <a:pt x="3376" y="2995"/>
                  </a:cubicBezTo>
                  <a:cubicBezTo>
                    <a:pt x="3351" y="3061"/>
                    <a:pt x="3267" y="3082"/>
                    <a:pt x="3167" y="3082"/>
                  </a:cubicBezTo>
                  <a:cubicBezTo>
                    <a:pt x="3066" y="3082"/>
                    <a:pt x="2950" y="3061"/>
                    <a:pt x="2858" y="3045"/>
                  </a:cubicBezTo>
                  <a:cubicBezTo>
                    <a:pt x="2824" y="3045"/>
                    <a:pt x="2774" y="3011"/>
                    <a:pt x="2741" y="3011"/>
                  </a:cubicBezTo>
                  <a:cubicBezTo>
                    <a:pt x="1955" y="2928"/>
                    <a:pt x="1103" y="2209"/>
                    <a:pt x="736" y="1574"/>
                  </a:cubicBezTo>
                  <a:cubicBezTo>
                    <a:pt x="569" y="1224"/>
                    <a:pt x="435" y="873"/>
                    <a:pt x="335" y="488"/>
                  </a:cubicBezTo>
                  <a:lnTo>
                    <a:pt x="335" y="488"/>
                  </a:lnTo>
                  <a:cubicBezTo>
                    <a:pt x="619" y="505"/>
                    <a:pt x="919" y="756"/>
                    <a:pt x="1153" y="990"/>
                  </a:cubicBezTo>
                  <a:cubicBezTo>
                    <a:pt x="1203" y="1056"/>
                    <a:pt x="1270" y="1123"/>
                    <a:pt x="1337" y="1157"/>
                  </a:cubicBezTo>
                  <a:cubicBezTo>
                    <a:pt x="1671" y="1457"/>
                    <a:pt x="1989" y="1792"/>
                    <a:pt x="2273" y="2143"/>
                  </a:cubicBezTo>
                  <a:cubicBezTo>
                    <a:pt x="2305" y="2164"/>
                    <a:pt x="2336" y="2185"/>
                    <a:pt x="2368" y="2185"/>
                  </a:cubicBezTo>
                  <a:cubicBezTo>
                    <a:pt x="2386" y="2185"/>
                    <a:pt x="2405" y="2178"/>
                    <a:pt x="2423" y="2159"/>
                  </a:cubicBezTo>
                  <a:cubicBezTo>
                    <a:pt x="2457" y="2126"/>
                    <a:pt x="2490" y="2059"/>
                    <a:pt x="2440" y="2009"/>
                  </a:cubicBezTo>
                  <a:cubicBezTo>
                    <a:pt x="2156" y="1641"/>
                    <a:pt x="1838" y="1307"/>
                    <a:pt x="1488" y="990"/>
                  </a:cubicBezTo>
                  <a:cubicBezTo>
                    <a:pt x="1421" y="956"/>
                    <a:pt x="1354" y="889"/>
                    <a:pt x="1287" y="823"/>
                  </a:cubicBezTo>
                  <a:cubicBezTo>
                    <a:pt x="1032" y="583"/>
                    <a:pt x="683" y="275"/>
                    <a:pt x="312" y="275"/>
                  </a:cubicBezTo>
                  <a:cubicBezTo>
                    <a:pt x="270" y="275"/>
                    <a:pt x="227" y="279"/>
                    <a:pt x="184" y="288"/>
                  </a:cubicBezTo>
                  <a:cubicBezTo>
                    <a:pt x="168" y="288"/>
                    <a:pt x="151" y="305"/>
                    <a:pt x="117" y="321"/>
                  </a:cubicBezTo>
                  <a:cubicBezTo>
                    <a:pt x="101" y="338"/>
                    <a:pt x="101" y="388"/>
                    <a:pt x="101" y="405"/>
                  </a:cubicBezTo>
                  <a:cubicBezTo>
                    <a:pt x="201" y="839"/>
                    <a:pt x="368" y="1257"/>
                    <a:pt x="569" y="1658"/>
                  </a:cubicBezTo>
                  <a:cubicBezTo>
                    <a:pt x="953" y="2343"/>
                    <a:pt x="1855" y="3128"/>
                    <a:pt x="2707" y="3229"/>
                  </a:cubicBezTo>
                  <a:cubicBezTo>
                    <a:pt x="2757" y="3229"/>
                    <a:pt x="2791" y="3245"/>
                    <a:pt x="2841" y="3245"/>
                  </a:cubicBezTo>
                  <a:cubicBezTo>
                    <a:pt x="2941" y="3262"/>
                    <a:pt x="3075" y="3295"/>
                    <a:pt x="3192" y="3295"/>
                  </a:cubicBezTo>
                  <a:cubicBezTo>
                    <a:pt x="3359" y="3295"/>
                    <a:pt x="3509" y="3245"/>
                    <a:pt x="3593" y="3095"/>
                  </a:cubicBezTo>
                  <a:cubicBezTo>
                    <a:pt x="3760" y="2794"/>
                    <a:pt x="3509" y="2293"/>
                    <a:pt x="3259" y="1808"/>
                  </a:cubicBezTo>
                  <a:lnTo>
                    <a:pt x="3242" y="1792"/>
                  </a:lnTo>
                  <a:cubicBezTo>
                    <a:pt x="2741" y="823"/>
                    <a:pt x="1604" y="171"/>
                    <a:pt x="151" y="4"/>
                  </a:cubicBezTo>
                  <a:cubicBezTo>
                    <a:pt x="142" y="2"/>
                    <a:pt x="133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8" name="Google Shape;5498;p49"/>
            <p:cNvSpPr/>
            <p:nvPr/>
          </p:nvSpPr>
          <p:spPr>
            <a:xfrm rot="10505833">
              <a:off x="2698666" y="193326"/>
              <a:ext cx="177967" cy="157005"/>
            </a:xfrm>
            <a:custGeom>
              <a:avLst/>
              <a:gdLst/>
              <a:ahLst/>
              <a:cxnLst/>
              <a:rect l="l" t="t" r="r" b="b"/>
              <a:pathLst>
                <a:path w="3744" h="3303" extrusionOk="0">
                  <a:moveTo>
                    <a:pt x="110" y="1"/>
                  </a:moveTo>
                  <a:cubicBezTo>
                    <a:pt x="64" y="1"/>
                    <a:pt x="34" y="43"/>
                    <a:pt x="34" y="95"/>
                  </a:cubicBezTo>
                  <a:cubicBezTo>
                    <a:pt x="0" y="145"/>
                    <a:pt x="51" y="212"/>
                    <a:pt x="117" y="212"/>
                  </a:cubicBezTo>
                  <a:cubicBezTo>
                    <a:pt x="752" y="295"/>
                    <a:pt x="2373" y="613"/>
                    <a:pt x="3041" y="1883"/>
                  </a:cubicBezTo>
                  <a:lnTo>
                    <a:pt x="3058" y="1933"/>
                  </a:lnTo>
                  <a:cubicBezTo>
                    <a:pt x="3158" y="2133"/>
                    <a:pt x="3509" y="2785"/>
                    <a:pt x="3392" y="3019"/>
                  </a:cubicBezTo>
                  <a:cubicBezTo>
                    <a:pt x="3359" y="3077"/>
                    <a:pt x="3275" y="3098"/>
                    <a:pt x="3177" y="3098"/>
                  </a:cubicBezTo>
                  <a:cubicBezTo>
                    <a:pt x="3079" y="3098"/>
                    <a:pt x="2966" y="3077"/>
                    <a:pt x="2874" y="3052"/>
                  </a:cubicBezTo>
                  <a:cubicBezTo>
                    <a:pt x="2807" y="3052"/>
                    <a:pt x="2757" y="3035"/>
                    <a:pt x="2724" y="3035"/>
                  </a:cubicBezTo>
                  <a:cubicBezTo>
                    <a:pt x="1972" y="2935"/>
                    <a:pt x="1120" y="2200"/>
                    <a:pt x="736" y="1565"/>
                  </a:cubicBezTo>
                  <a:cubicBezTo>
                    <a:pt x="569" y="1214"/>
                    <a:pt x="452" y="863"/>
                    <a:pt x="335" y="479"/>
                  </a:cubicBezTo>
                  <a:lnTo>
                    <a:pt x="335" y="479"/>
                  </a:lnTo>
                  <a:cubicBezTo>
                    <a:pt x="635" y="513"/>
                    <a:pt x="919" y="780"/>
                    <a:pt x="1153" y="980"/>
                  </a:cubicBezTo>
                  <a:cubicBezTo>
                    <a:pt x="1220" y="1047"/>
                    <a:pt x="1287" y="1114"/>
                    <a:pt x="1337" y="1147"/>
                  </a:cubicBezTo>
                  <a:cubicBezTo>
                    <a:pt x="1671" y="1465"/>
                    <a:pt x="1989" y="1799"/>
                    <a:pt x="2290" y="2150"/>
                  </a:cubicBezTo>
                  <a:cubicBezTo>
                    <a:pt x="2311" y="2182"/>
                    <a:pt x="2347" y="2201"/>
                    <a:pt x="2378" y="2201"/>
                  </a:cubicBezTo>
                  <a:cubicBezTo>
                    <a:pt x="2395" y="2201"/>
                    <a:pt x="2411" y="2195"/>
                    <a:pt x="2423" y="2183"/>
                  </a:cubicBezTo>
                  <a:cubicBezTo>
                    <a:pt x="2473" y="2133"/>
                    <a:pt x="2490" y="2066"/>
                    <a:pt x="2457" y="2033"/>
                  </a:cubicBezTo>
                  <a:cubicBezTo>
                    <a:pt x="2156" y="1682"/>
                    <a:pt x="1838" y="1315"/>
                    <a:pt x="1488" y="1014"/>
                  </a:cubicBezTo>
                  <a:cubicBezTo>
                    <a:pt x="1421" y="964"/>
                    <a:pt x="1371" y="897"/>
                    <a:pt x="1304" y="847"/>
                  </a:cubicBezTo>
                  <a:cubicBezTo>
                    <a:pt x="1035" y="578"/>
                    <a:pt x="699" y="282"/>
                    <a:pt x="333" y="282"/>
                  </a:cubicBezTo>
                  <a:cubicBezTo>
                    <a:pt x="289" y="282"/>
                    <a:pt x="245" y="286"/>
                    <a:pt x="201" y="295"/>
                  </a:cubicBezTo>
                  <a:cubicBezTo>
                    <a:pt x="184" y="295"/>
                    <a:pt x="151" y="312"/>
                    <a:pt x="134" y="345"/>
                  </a:cubicBezTo>
                  <a:cubicBezTo>
                    <a:pt x="117" y="362"/>
                    <a:pt x="117" y="396"/>
                    <a:pt x="117" y="429"/>
                  </a:cubicBezTo>
                  <a:cubicBezTo>
                    <a:pt x="218" y="863"/>
                    <a:pt x="385" y="1281"/>
                    <a:pt x="569" y="1682"/>
                  </a:cubicBezTo>
                  <a:cubicBezTo>
                    <a:pt x="970" y="2367"/>
                    <a:pt x="1872" y="3136"/>
                    <a:pt x="2724" y="3236"/>
                  </a:cubicBezTo>
                  <a:cubicBezTo>
                    <a:pt x="2774" y="3236"/>
                    <a:pt x="2807" y="3269"/>
                    <a:pt x="2858" y="3269"/>
                  </a:cubicBezTo>
                  <a:cubicBezTo>
                    <a:pt x="2958" y="3286"/>
                    <a:pt x="3058" y="3303"/>
                    <a:pt x="3192" y="3303"/>
                  </a:cubicBezTo>
                  <a:cubicBezTo>
                    <a:pt x="3359" y="3303"/>
                    <a:pt x="3526" y="3269"/>
                    <a:pt x="3593" y="3102"/>
                  </a:cubicBezTo>
                  <a:cubicBezTo>
                    <a:pt x="3743" y="2802"/>
                    <a:pt x="3509" y="2284"/>
                    <a:pt x="3259" y="1816"/>
                  </a:cubicBezTo>
                  <a:lnTo>
                    <a:pt x="3242" y="1782"/>
                  </a:lnTo>
                  <a:cubicBezTo>
                    <a:pt x="2741" y="813"/>
                    <a:pt x="1621" y="178"/>
                    <a:pt x="151" y="11"/>
                  </a:cubicBezTo>
                  <a:cubicBezTo>
                    <a:pt x="136" y="4"/>
                    <a:pt x="122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99" name="Google Shape;2765;p40"/>
          <p:cNvGrpSpPr/>
          <p:nvPr/>
        </p:nvGrpSpPr>
        <p:grpSpPr>
          <a:xfrm rot="-4980384">
            <a:off x="4646626" y="895707"/>
            <a:ext cx="873551" cy="968472"/>
            <a:chOff x="-772417" y="2125457"/>
            <a:chExt cx="1292370" cy="501429"/>
          </a:xfrm>
        </p:grpSpPr>
        <p:sp>
          <p:nvSpPr>
            <p:cNvPr id="200" name="Google Shape;2766;p40"/>
            <p:cNvSpPr/>
            <p:nvPr/>
          </p:nvSpPr>
          <p:spPr>
            <a:xfrm rot="19031">
              <a:off x="-721862" y="2128732"/>
              <a:ext cx="1192218" cy="494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01" name="Google Shape;2767;p40"/>
            <p:cNvGrpSpPr/>
            <p:nvPr/>
          </p:nvGrpSpPr>
          <p:grpSpPr>
            <a:xfrm>
              <a:off x="457377" y="2132184"/>
              <a:ext cx="62576" cy="494703"/>
              <a:chOff x="457377" y="2132184"/>
              <a:chExt cx="62576" cy="494703"/>
            </a:xfrm>
          </p:grpSpPr>
          <p:grpSp>
            <p:nvGrpSpPr>
              <p:cNvPr id="215" name="Google Shape;2768;p40"/>
              <p:cNvGrpSpPr/>
              <p:nvPr/>
            </p:nvGrpSpPr>
            <p:grpSpPr>
              <a:xfrm>
                <a:off x="457377" y="2132184"/>
                <a:ext cx="52655" cy="248941"/>
                <a:chOff x="467469" y="2131884"/>
                <a:chExt cx="105351" cy="498082"/>
              </a:xfrm>
            </p:grpSpPr>
            <p:sp>
              <p:nvSpPr>
                <p:cNvPr id="222" name="Google Shape;2769;p40"/>
                <p:cNvSpPr/>
                <p:nvPr/>
              </p:nvSpPr>
              <p:spPr>
                <a:xfrm rot="5259188">
                  <a:off x="457373" y="2144483"/>
                  <a:ext cx="109892" cy="85202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3" name="Google Shape;2770;p40"/>
                <p:cNvSpPr/>
                <p:nvPr/>
              </p:nvSpPr>
              <p:spPr>
                <a:xfrm rot="5259188">
                  <a:off x="473024" y="2532165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4" name="Google Shape;2771;p40"/>
                <p:cNvSpPr/>
                <p:nvPr/>
              </p:nvSpPr>
              <p:spPr>
                <a:xfrm rot="5259188">
                  <a:off x="469111" y="2435245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5" name="Google Shape;2772;p40"/>
                <p:cNvSpPr/>
                <p:nvPr/>
              </p:nvSpPr>
              <p:spPr>
                <a:xfrm rot="5259188">
                  <a:off x="465198" y="2338324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6" name="Google Shape;2773;p40"/>
                <p:cNvSpPr/>
                <p:nvPr/>
              </p:nvSpPr>
              <p:spPr>
                <a:xfrm rot="5259188">
                  <a:off x="461286" y="2241403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16" name="Google Shape;2774;p40"/>
              <p:cNvGrpSpPr/>
              <p:nvPr/>
            </p:nvGrpSpPr>
            <p:grpSpPr>
              <a:xfrm>
                <a:off x="467299" y="2377945"/>
                <a:ext cx="52655" cy="248941"/>
                <a:chOff x="487320" y="2131037"/>
                <a:chExt cx="105351" cy="498082"/>
              </a:xfrm>
            </p:grpSpPr>
            <p:sp>
              <p:nvSpPr>
                <p:cNvPr id="217" name="Google Shape;2775;p40"/>
                <p:cNvSpPr/>
                <p:nvPr/>
              </p:nvSpPr>
              <p:spPr>
                <a:xfrm rot="5259188">
                  <a:off x="477224" y="2143636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8" name="Google Shape;2776;p40"/>
                <p:cNvSpPr/>
                <p:nvPr/>
              </p:nvSpPr>
              <p:spPr>
                <a:xfrm rot="5259188">
                  <a:off x="492876" y="2531318"/>
                  <a:ext cx="109892" cy="85202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9" name="Google Shape;2777;p40"/>
                <p:cNvSpPr/>
                <p:nvPr/>
              </p:nvSpPr>
              <p:spPr>
                <a:xfrm rot="5259188">
                  <a:off x="488963" y="2434397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0" name="Google Shape;2778;p40"/>
                <p:cNvSpPr/>
                <p:nvPr/>
              </p:nvSpPr>
              <p:spPr>
                <a:xfrm rot="5259188">
                  <a:off x="485050" y="2337477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1" name="Google Shape;2779;p40"/>
                <p:cNvSpPr/>
                <p:nvPr/>
              </p:nvSpPr>
              <p:spPr>
                <a:xfrm rot="5259188">
                  <a:off x="481137" y="2240556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202" name="Google Shape;2780;p40"/>
            <p:cNvGrpSpPr/>
            <p:nvPr/>
          </p:nvGrpSpPr>
          <p:grpSpPr>
            <a:xfrm rot="10800000">
              <a:off x="-772417" y="2125457"/>
              <a:ext cx="62576" cy="494703"/>
              <a:chOff x="272461" y="2140133"/>
              <a:chExt cx="62576" cy="494703"/>
            </a:xfrm>
          </p:grpSpPr>
          <p:grpSp>
            <p:nvGrpSpPr>
              <p:cNvPr id="203" name="Google Shape;2781;p40"/>
              <p:cNvGrpSpPr/>
              <p:nvPr/>
            </p:nvGrpSpPr>
            <p:grpSpPr>
              <a:xfrm>
                <a:off x="272461" y="2140133"/>
                <a:ext cx="52655" cy="248941"/>
                <a:chOff x="97489" y="2147789"/>
                <a:chExt cx="105351" cy="498082"/>
              </a:xfrm>
            </p:grpSpPr>
            <p:sp>
              <p:nvSpPr>
                <p:cNvPr id="210" name="Google Shape;2782;p40"/>
                <p:cNvSpPr/>
                <p:nvPr/>
              </p:nvSpPr>
              <p:spPr>
                <a:xfrm rot="5259188">
                  <a:off x="87393" y="2160388"/>
                  <a:ext cx="109892" cy="85202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1" name="Google Shape;2783;p40"/>
                <p:cNvSpPr/>
                <p:nvPr/>
              </p:nvSpPr>
              <p:spPr>
                <a:xfrm rot="5259188">
                  <a:off x="103044" y="2548070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2" name="Google Shape;2784;p40"/>
                <p:cNvSpPr/>
                <p:nvPr/>
              </p:nvSpPr>
              <p:spPr>
                <a:xfrm rot="5259188">
                  <a:off x="99131" y="2451150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3" name="Google Shape;2785;p40"/>
                <p:cNvSpPr/>
                <p:nvPr/>
              </p:nvSpPr>
              <p:spPr>
                <a:xfrm rot="5259188">
                  <a:off x="95218" y="2354229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4" name="Google Shape;2786;p40"/>
                <p:cNvSpPr/>
                <p:nvPr/>
              </p:nvSpPr>
              <p:spPr>
                <a:xfrm rot="5259188">
                  <a:off x="91306" y="2257309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04" name="Google Shape;2787;p40"/>
              <p:cNvGrpSpPr/>
              <p:nvPr/>
            </p:nvGrpSpPr>
            <p:grpSpPr>
              <a:xfrm>
                <a:off x="282383" y="2385894"/>
                <a:ext cx="52655" cy="248941"/>
                <a:chOff x="117340" y="2146942"/>
                <a:chExt cx="105351" cy="498082"/>
              </a:xfrm>
            </p:grpSpPr>
            <p:sp>
              <p:nvSpPr>
                <p:cNvPr id="205" name="Google Shape;2788;p40"/>
                <p:cNvSpPr/>
                <p:nvPr/>
              </p:nvSpPr>
              <p:spPr>
                <a:xfrm rot="5259188">
                  <a:off x="107244" y="2159541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6" name="Google Shape;2789;p40"/>
                <p:cNvSpPr/>
                <p:nvPr/>
              </p:nvSpPr>
              <p:spPr>
                <a:xfrm rot="5259188">
                  <a:off x="122896" y="2547223"/>
                  <a:ext cx="109892" cy="85202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7" name="Google Shape;2790;p40"/>
                <p:cNvSpPr/>
                <p:nvPr/>
              </p:nvSpPr>
              <p:spPr>
                <a:xfrm rot="5259188">
                  <a:off x="118983" y="2450303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8" name="Google Shape;2791;p40"/>
                <p:cNvSpPr/>
                <p:nvPr/>
              </p:nvSpPr>
              <p:spPr>
                <a:xfrm rot="5259188">
                  <a:off x="115070" y="2353382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9" name="Google Shape;2792;p40"/>
                <p:cNvSpPr/>
                <p:nvPr/>
              </p:nvSpPr>
              <p:spPr>
                <a:xfrm rot="5259188">
                  <a:off x="111157" y="2256462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sp>
        <p:nvSpPr>
          <p:cNvPr id="5" name="TextBox 4"/>
          <p:cNvSpPr txBox="1"/>
          <p:nvPr/>
        </p:nvSpPr>
        <p:spPr>
          <a:xfrm>
            <a:off x="4751379" y="1084182"/>
            <a:ext cx="946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kern="1200" dirty="0">
                <a:solidFill>
                  <a:prstClr val="black"/>
                </a:solidFill>
                <a:latin typeface="Calibri"/>
              </a:rPr>
              <a:t>05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550462" y="2664906"/>
            <a:ext cx="5712074" cy="108002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400" b="1" kern="12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" r="57978"/>
          <a:stretch/>
        </p:blipFill>
        <p:spPr>
          <a:xfrm>
            <a:off x="393317" y="1128427"/>
            <a:ext cx="1874329" cy="3117395"/>
          </a:xfrm>
          <a:prstGeom prst="rect">
            <a:avLst/>
          </a:prstGeom>
        </p:spPr>
      </p:pic>
      <p:grpSp>
        <p:nvGrpSpPr>
          <p:cNvPr id="231" name="Google Shape;5308;p49"/>
          <p:cNvGrpSpPr/>
          <p:nvPr/>
        </p:nvGrpSpPr>
        <p:grpSpPr>
          <a:xfrm>
            <a:off x="394837" y="433851"/>
            <a:ext cx="1950792" cy="1635893"/>
            <a:chOff x="370925" y="252475"/>
            <a:chExt cx="1739387" cy="1635893"/>
          </a:xfrm>
        </p:grpSpPr>
        <p:sp>
          <p:nvSpPr>
            <p:cNvPr id="232" name="Google Shape;5309;p49"/>
            <p:cNvSpPr/>
            <p:nvPr/>
          </p:nvSpPr>
          <p:spPr>
            <a:xfrm>
              <a:off x="370925" y="252475"/>
              <a:ext cx="1739387" cy="1635893"/>
            </a:xfrm>
            <a:custGeom>
              <a:avLst/>
              <a:gdLst/>
              <a:ahLst/>
              <a:cxnLst/>
              <a:rect l="l" t="t" r="r" b="b"/>
              <a:pathLst>
                <a:path w="64380" h="57785" extrusionOk="0">
                  <a:moveTo>
                    <a:pt x="6704" y="0"/>
                  </a:moveTo>
                  <a:cubicBezTo>
                    <a:pt x="3010" y="0"/>
                    <a:pt x="1" y="2976"/>
                    <a:pt x="1" y="6690"/>
                  </a:cubicBezTo>
                  <a:lnTo>
                    <a:pt x="1" y="57784"/>
                  </a:lnTo>
                  <a:cubicBezTo>
                    <a:pt x="335" y="57420"/>
                    <a:pt x="730" y="57085"/>
                    <a:pt x="1156" y="56842"/>
                  </a:cubicBezTo>
                  <a:lnTo>
                    <a:pt x="882" y="56690"/>
                  </a:lnTo>
                  <a:lnTo>
                    <a:pt x="1217" y="56234"/>
                  </a:lnTo>
                  <a:cubicBezTo>
                    <a:pt x="1217" y="56022"/>
                    <a:pt x="1308" y="55839"/>
                    <a:pt x="1490" y="55778"/>
                  </a:cubicBezTo>
                  <a:cubicBezTo>
                    <a:pt x="1521" y="55657"/>
                    <a:pt x="1582" y="55535"/>
                    <a:pt x="1612" y="55383"/>
                  </a:cubicBezTo>
                  <a:cubicBezTo>
                    <a:pt x="1612" y="55262"/>
                    <a:pt x="1703" y="55170"/>
                    <a:pt x="1794" y="55110"/>
                  </a:cubicBezTo>
                  <a:lnTo>
                    <a:pt x="1794" y="55140"/>
                  </a:lnTo>
                  <a:cubicBezTo>
                    <a:pt x="1864" y="55233"/>
                    <a:pt x="1969" y="55273"/>
                    <a:pt x="2123" y="55273"/>
                  </a:cubicBezTo>
                  <a:cubicBezTo>
                    <a:pt x="2171" y="55273"/>
                    <a:pt x="2223" y="55269"/>
                    <a:pt x="2281" y="55262"/>
                  </a:cubicBezTo>
                  <a:cubicBezTo>
                    <a:pt x="2341" y="55049"/>
                    <a:pt x="2433" y="54867"/>
                    <a:pt x="2524" y="54654"/>
                  </a:cubicBezTo>
                  <a:cubicBezTo>
                    <a:pt x="2493" y="54441"/>
                    <a:pt x="2493" y="54198"/>
                    <a:pt x="2554" y="53955"/>
                  </a:cubicBezTo>
                  <a:lnTo>
                    <a:pt x="2676" y="53955"/>
                  </a:lnTo>
                  <a:cubicBezTo>
                    <a:pt x="2767" y="53985"/>
                    <a:pt x="2858" y="54015"/>
                    <a:pt x="2949" y="54076"/>
                  </a:cubicBezTo>
                  <a:cubicBezTo>
                    <a:pt x="3436" y="53529"/>
                    <a:pt x="3952" y="53043"/>
                    <a:pt x="4500" y="52587"/>
                  </a:cubicBezTo>
                  <a:cubicBezTo>
                    <a:pt x="5168" y="51979"/>
                    <a:pt x="5715" y="51462"/>
                    <a:pt x="6323" y="50976"/>
                  </a:cubicBezTo>
                  <a:cubicBezTo>
                    <a:pt x="6414" y="50672"/>
                    <a:pt x="6627" y="50459"/>
                    <a:pt x="6931" y="50368"/>
                  </a:cubicBezTo>
                  <a:lnTo>
                    <a:pt x="7144" y="50368"/>
                  </a:lnTo>
                  <a:cubicBezTo>
                    <a:pt x="7661" y="50034"/>
                    <a:pt x="8208" y="49760"/>
                    <a:pt x="8755" y="49517"/>
                  </a:cubicBezTo>
                  <a:cubicBezTo>
                    <a:pt x="8877" y="49486"/>
                    <a:pt x="8998" y="49456"/>
                    <a:pt x="9150" y="49456"/>
                  </a:cubicBezTo>
                  <a:cubicBezTo>
                    <a:pt x="9150" y="49426"/>
                    <a:pt x="9180" y="49365"/>
                    <a:pt x="9211" y="49335"/>
                  </a:cubicBezTo>
                  <a:cubicBezTo>
                    <a:pt x="9484" y="48939"/>
                    <a:pt x="9728" y="48514"/>
                    <a:pt x="9971" y="48119"/>
                  </a:cubicBezTo>
                  <a:lnTo>
                    <a:pt x="10366" y="48028"/>
                  </a:lnTo>
                  <a:cubicBezTo>
                    <a:pt x="10683" y="47770"/>
                    <a:pt x="11077" y="47629"/>
                    <a:pt x="11473" y="47629"/>
                  </a:cubicBezTo>
                  <a:cubicBezTo>
                    <a:pt x="11685" y="47629"/>
                    <a:pt x="11897" y="47669"/>
                    <a:pt x="12098" y="47754"/>
                  </a:cubicBezTo>
                  <a:cubicBezTo>
                    <a:pt x="12919" y="47146"/>
                    <a:pt x="13649" y="46994"/>
                    <a:pt x="14804" y="46720"/>
                  </a:cubicBezTo>
                  <a:cubicBezTo>
                    <a:pt x="14956" y="46675"/>
                    <a:pt x="15108" y="46652"/>
                    <a:pt x="15256" y="46652"/>
                  </a:cubicBezTo>
                  <a:cubicBezTo>
                    <a:pt x="15404" y="46652"/>
                    <a:pt x="15548" y="46675"/>
                    <a:pt x="15685" y="46720"/>
                  </a:cubicBezTo>
                  <a:cubicBezTo>
                    <a:pt x="15868" y="46690"/>
                    <a:pt x="16020" y="46599"/>
                    <a:pt x="16141" y="46447"/>
                  </a:cubicBezTo>
                  <a:lnTo>
                    <a:pt x="16080" y="46295"/>
                  </a:lnTo>
                  <a:cubicBezTo>
                    <a:pt x="16171" y="46295"/>
                    <a:pt x="16293" y="46325"/>
                    <a:pt x="16384" y="46325"/>
                  </a:cubicBezTo>
                  <a:cubicBezTo>
                    <a:pt x="16536" y="46295"/>
                    <a:pt x="16688" y="46265"/>
                    <a:pt x="16840" y="46234"/>
                  </a:cubicBezTo>
                  <a:cubicBezTo>
                    <a:pt x="16962" y="46143"/>
                    <a:pt x="17053" y="46021"/>
                    <a:pt x="17144" y="45930"/>
                  </a:cubicBezTo>
                  <a:cubicBezTo>
                    <a:pt x="17203" y="45945"/>
                    <a:pt x="17257" y="45953"/>
                    <a:pt x="17305" y="45953"/>
                  </a:cubicBezTo>
                  <a:cubicBezTo>
                    <a:pt x="17454" y="45953"/>
                    <a:pt x="17547" y="45879"/>
                    <a:pt x="17570" y="45717"/>
                  </a:cubicBezTo>
                  <a:cubicBezTo>
                    <a:pt x="17600" y="45687"/>
                    <a:pt x="17630" y="45687"/>
                    <a:pt x="17691" y="45657"/>
                  </a:cubicBezTo>
                  <a:cubicBezTo>
                    <a:pt x="17934" y="45383"/>
                    <a:pt x="18117" y="45079"/>
                    <a:pt x="18330" y="44806"/>
                  </a:cubicBezTo>
                  <a:cubicBezTo>
                    <a:pt x="17965" y="44410"/>
                    <a:pt x="18603" y="44319"/>
                    <a:pt x="18725" y="44106"/>
                  </a:cubicBezTo>
                  <a:cubicBezTo>
                    <a:pt x="18968" y="44106"/>
                    <a:pt x="19150" y="44046"/>
                    <a:pt x="19211" y="43863"/>
                  </a:cubicBezTo>
                  <a:cubicBezTo>
                    <a:pt x="19363" y="43651"/>
                    <a:pt x="19424" y="43407"/>
                    <a:pt x="19393" y="43164"/>
                  </a:cubicBezTo>
                  <a:cubicBezTo>
                    <a:pt x="19029" y="42344"/>
                    <a:pt x="19029" y="42344"/>
                    <a:pt x="20153" y="42283"/>
                  </a:cubicBezTo>
                  <a:lnTo>
                    <a:pt x="20305" y="42283"/>
                  </a:lnTo>
                  <a:cubicBezTo>
                    <a:pt x="20305" y="42283"/>
                    <a:pt x="20488" y="42131"/>
                    <a:pt x="20457" y="42100"/>
                  </a:cubicBezTo>
                  <a:cubicBezTo>
                    <a:pt x="20366" y="41918"/>
                    <a:pt x="20396" y="41705"/>
                    <a:pt x="20548" y="41584"/>
                  </a:cubicBezTo>
                  <a:cubicBezTo>
                    <a:pt x="20579" y="41614"/>
                    <a:pt x="20609" y="41675"/>
                    <a:pt x="20609" y="41736"/>
                  </a:cubicBezTo>
                  <a:cubicBezTo>
                    <a:pt x="20609" y="41888"/>
                    <a:pt x="20609" y="41979"/>
                    <a:pt x="20852" y="42009"/>
                  </a:cubicBezTo>
                  <a:cubicBezTo>
                    <a:pt x="21065" y="42009"/>
                    <a:pt x="21217" y="42009"/>
                    <a:pt x="21217" y="41857"/>
                  </a:cubicBezTo>
                  <a:cubicBezTo>
                    <a:pt x="21278" y="41553"/>
                    <a:pt x="21582" y="41340"/>
                    <a:pt x="21764" y="41097"/>
                  </a:cubicBezTo>
                  <a:cubicBezTo>
                    <a:pt x="21582" y="40702"/>
                    <a:pt x="21886" y="40489"/>
                    <a:pt x="22190" y="40246"/>
                  </a:cubicBezTo>
                  <a:cubicBezTo>
                    <a:pt x="22342" y="40155"/>
                    <a:pt x="22433" y="39973"/>
                    <a:pt x="22403" y="39790"/>
                  </a:cubicBezTo>
                  <a:cubicBezTo>
                    <a:pt x="22372" y="39608"/>
                    <a:pt x="22463" y="39456"/>
                    <a:pt x="22646" y="39365"/>
                  </a:cubicBezTo>
                  <a:cubicBezTo>
                    <a:pt x="22919" y="39182"/>
                    <a:pt x="23193" y="39000"/>
                    <a:pt x="23497" y="38818"/>
                  </a:cubicBezTo>
                  <a:cubicBezTo>
                    <a:pt x="23545" y="38789"/>
                    <a:pt x="23557" y="38778"/>
                    <a:pt x="23557" y="38778"/>
                  </a:cubicBezTo>
                  <a:lnTo>
                    <a:pt x="23557" y="38778"/>
                  </a:lnTo>
                  <a:cubicBezTo>
                    <a:pt x="23557" y="38778"/>
                    <a:pt x="23504" y="38827"/>
                    <a:pt x="23649" y="38848"/>
                  </a:cubicBezTo>
                  <a:cubicBezTo>
                    <a:pt x="23710" y="38848"/>
                    <a:pt x="23801" y="39000"/>
                    <a:pt x="23770" y="39061"/>
                  </a:cubicBezTo>
                  <a:lnTo>
                    <a:pt x="23710" y="39122"/>
                  </a:lnTo>
                  <a:cubicBezTo>
                    <a:pt x="24196" y="38757"/>
                    <a:pt x="24773" y="38453"/>
                    <a:pt x="25412" y="37997"/>
                  </a:cubicBezTo>
                  <a:cubicBezTo>
                    <a:pt x="25594" y="37815"/>
                    <a:pt x="25777" y="37663"/>
                    <a:pt x="25989" y="37511"/>
                  </a:cubicBezTo>
                  <a:cubicBezTo>
                    <a:pt x="26050" y="37419"/>
                    <a:pt x="26141" y="37328"/>
                    <a:pt x="26202" y="37237"/>
                  </a:cubicBezTo>
                  <a:cubicBezTo>
                    <a:pt x="26232" y="37085"/>
                    <a:pt x="26293" y="36903"/>
                    <a:pt x="26384" y="36720"/>
                  </a:cubicBezTo>
                  <a:cubicBezTo>
                    <a:pt x="26415" y="36660"/>
                    <a:pt x="26536" y="36629"/>
                    <a:pt x="26628" y="36599"/>
                  </a:cubicBezTo>
                  <a:cubicBezTo>
                    <a:pt x="26628" y="36599"/>
                    <a:pt x="26719" y="36629"/>
                    <a:pt x="26749" y="36660"/>
                  </a:cubicBezTo>
                  <a:lnTo>
                    <a:pt x="26749" y="36720"/>
                  </a:lnTo>
                  <a:cubicBezTo>
                    <a:pt x="27053" y="36416"/>
                    <a:pt x="27357" y="36143"/>
                    <a:pt x="27661" y="35900"/>
                  </a:cubicBezTo>
                  <a:cubicBezTo>
                    <a:pt x="28178" y="35322"/>
                    <a:pt x="28695" y="34775"/>
                    <a:pt x="29242" y="34258"/>
                  </a:cubicBezTo>
                  <a:cubicBezTo>
                    <a:pt x="29394" y="34089"/>
                    <a:pt x="29611" y="34005"/>
                    <a:pt x="29832" y="34005"/>
                  </a:cubicBezTo>
                  <a:cubicBezTo>
                    <a:pt x="30009" y="34005"/>
                    <a:pt x="30187" y="34059"/>
                    <a:pt x="30336" y="34167"/>
                  </a:cubicBezTo>
                  <a:cubicBezTo>
                    <a:pt x="30427" y="33985"/>
                    <a:pt x="30518" y="33802"/>
                    <a:pt x="30609" y="33620"/>
                  </a:cubicBezTo>
                  <a:cubicBezTo>
                    <a:pt x="30579" y="33590"/>
                    <a:pt x="30518" y="33529"/>
                    <a:pt x="30549" y="33498"/>
                  </a:cubicBezTo>
                  <a:cubicBezTo>
                    <a:pt x="30579" y="33377"/>
                    <a:pt x="30609" y="33286"/>
                    <a:pt x="30701" y="33194"/>
                  </a:cubicBezTo>
                  <a:cubicBezTo>
                    <a:pt x="31126" y="32708"/>
                    <a:pt x="31369" y="32161"/>
                    <a:pt x="31795" y="31735"/>
                  </a:cubicBezTo>
                  <a:cubicBezTo>
                    <a:pt x="31886" y="31675"/>
                    <a:pt x="31992" y="31644"/>
                    <a:pt x="32099" y="31644"/>
                  </a:cubicBezTo>
                  <a:cubicBezTo>
                    <a:pt x="32205" y="31644"/>
                    <a:pt x="32312" y="31675"/>
                    <a:pt x="32403" y="31735"/>
                  </a:cubicBezTo>
                  <a:cubicBezTo>
                    <a:pt x="32555" y="31887"/>
                    <a:pt x="32707" y="32070"/>
                    <a:pt x="32889" y="32222"/>
                  </a:cubicBezTo>
                  <a:lnTo>
                    <a:pt x="32950" y="32222"/>
                  </a:lnTo>
                  <a:lnTo>
                    <a:pt x="33953" y="32313"/>
                  </a:lnTo>
                  <a:lnTo>
                    <a:pt x="34196" y="32131"/>
                  </a:lnTo>
                  <a:cubicBezTo>
                    <a:pt x="34223" y="31290"/>
                    <a:pt x="34904" y="30643"/>
                    <a:pt x="35720" y="30643"/>
                  </a:cubicBezTo>
                  <a:cubicBezTo>
                    <a:pt x="35818" y="30643"/>
                    <a:pt x="35918" y="30652"/>
                    <a:pt x="36020" y="30672"/>
                  </a:cubicBezTo>
                  <a:lnTo>
                    <a:pt x="36567" y="30459"/>
                  </a:lnTo>
                  <a:lnTo>
                    <a:pt x="36597" y="30459"/>
                  </a:lnTo>
                  <a:cubicBezTo>
                    <a:pt x="36689" y="30125"/>
                    <a:pt x="36871" y="29851"/>
                    <a:pt x="37114" y="29638"/>
                  </a:cubicBezTo>
                  <a:cubicBezTo>
                    <a:pt x="37175" y="29608"/>
                    <a:pt x="37327" y="29608"/>
                    <a:pt x="37418" y="29608"/>
                  </a:cubicBezTo>
                  <a:cubicBezTo>
                    <a:pt x="37448" y="29608"/>
                    <a:pt x="37509" y="29638"/>
                    <a:pt x="37540" y="29699"/>
                  </a:cubicBezTo>
                  <a:cubicBezTo>
                    <a:pt x="37600" y="29790"/>
                    <a:pt x="37631" y="29912"/>
                    <a:pt x="37661" y="30033"/>
                  </a:cubicBezTo>
                  <a:cubicBezTo>
                    <a:pt x="37692" y="30125"/>
                    <a:pt x="37692" y="30246"/>
                    <a:pt x="37813" y="30337"/>
                  </a:cubicBezTo>
                  <a:cubicBezTo>
                    <a:pt x="37874" y="30368"/>
                    <a:pt x="37935" y="30398"/>
                    <a:pt x="38026" y="30428"/>
                  </a:cubicBezTo>
                  <a:cubicBezTo>
                    <a:pt x="38051" y="30441"/>
                    <a:pt x="38082" y="30448"/>
                    <a:pt x="38113" y="30448"/>
                  </a:cubicBezTo>
                  <a:cubicBezTo>
                    <a:pt x="38157" y="30448"/>
                    <a:pt x="38203" y="30434"/>
                    <a:pt x="38239" y="30398"/>
                  </a:cubicBezTo>
                  <a:cubicBezTo>
                    <a:pt x="38330" y="30307"/>
                    <a:pt x="38360" y="30185"/>
                    <a:pt x="38512" y="30185"/>
                  </a:cubicBezTo>
                  <a:cubicBezTo>
                    <a:pt x="38573" y="30125"/>
                    <a:pt x="38604" y="30094"/>
                    <a:pt x="38695" y="30033"/>
                  </a:cubicBezTo>
                  <a:cubicBezTo>
                    <a:pt x="38938" y="29912"/>
                    <a:pt x="39181" y="29790"/>
                    <a:pt x="39485" y="29729"/>
                  </a:cubicBezTo>
                  <a:cubicBezTo>
                    <a:pt x="39897" y="29002"/>
                    <a:pt x="40696" y="28700"/>
                    <a:pt x="41526" y="28700"/>
                  </a:cubicBezTo>
                  <a:cubicBezTo>
                    <a:pt x="41737" y="28700"/>
                    <a:pt x="41950" y="28720"/>
                    <a:pt x="42160" y="28757"/>
                  </a:cubicBezTo>
                  <a:cubicBezTo>
                    <a:pt x="42266" y="28571"/>
                    <a:pt x="42396" y="28477"/>
                    <a:pt x="42610" y="28477"/>
                  </a:cubicBezTo>
                  <a:cubicBezTo>
                    <a:pt x="42640" y="28477"/>
                    <a:pt x="42673" y="28479"/>
                    <a:pt x="42707" y="28483"/>
                  </a:cubicBezTo>
                  <a:cubicBezTo>
                    <a:pt x="42829" y="28483"/>
                    <a:pt x="42950" y="28514"/>
                    <a:pt x="43041" y="28514"/>
                  </a:cubicBezTo>
                  <a:cubicBezTo>
                    <a:pt x="43109" y="28534"/>
                    <a:pt x="43176" y="28543"/>
                    <a:pt x="43242" y="28543"/>
                  </a:cubicBezTo>
                  <a:cubicBezTo>
                    <a:pt x="43474" y="28543"/>
                    <a:pt x="43690" y="28423"/>
                    <a:pt x="43832" y="28210"/>
                  </a:cubicBezTo>
                  <a:cubicBezTo>
                    <a:pt x="43953" y="27997"/>
                    <a:pt x="44044" y="27754"/>
                    <a:pt x="44136" y="27541"/>
                  </a:cubicBezTo>
                  <a:cubicBezTo>
                    <a:pt x="44257" y="27328"/>
                    <a:pt x="44440" y="27176"/>
                    <a:pt x="44652" y="27085"/>
                  </a:cubicBezTo>
                  <a:cubicBezTo>
                    <a:pt x="44865" y="26963"/>
                    <a:pt x="45260" y="26994"/>
                    <a:pt x="45321" y="26781"/>
                  </a:cubicBezTo>
                  <a:cubicBezTo>
                    <a:pt x="45443" y="26416"/>
                    <a:pt x="45321" y="25991"/>
                    <a:pt x="45017" y="25717"/>
                  </a:cubicBezTo>
                  <a:cubicBezTo>
                    <a:pt x="44987" y="25687"/>
                    <a:pt x="44956" y="25656"/>
                    <a:pt x="44926" y="25626"/>
                  </a:cubicBezTo>
                  <a:cubicBezTo>
                    <a:pt x="44622" y="25352"/>
                    <a:pt x="44652" y="24896"/>
                    <a:pt x="44956" y="24623"/>
                  </a:cubicBezTo>
                  <a:cubicBezTo>
                    <a:pt x="45047" y="24562"/>
                    <a:pt x="45139" y="24532"/>
                    <a:pt x="45230" y="24532"/>
                  </a:cubicBezTo>
                  <a:cubicBezTo>
                    <a:pt x="45327" y="24532"/>
                    <a:pt x="45424" y="24571"/>
                    <a:pt x="45506" y="24571"/>
                  </a:cubicBezTo>
                  <a:cubicBezTo>
                    <a:pt x="45526" y="24571"/>
                    <a:pt x="45546" y="24568"/>
                    <a:pt x="45564" y="24562"/>
                  </a:cubicBezTo>
                  <a:cubicBezTo>
                    <a:pt x="45620" y="24551"/>
                    <a:pt x="45679" y="24544"/>
                    <a:pt x="45742" y="24544"/>
                  </a:cubicBezTo>
                  <a:cubicBezTo>
                    <a:pt x="45850" y="24544"/>
                    <a:pt x="45965" y="24565"/>
                    <a:pt x="46081" y="24623"/>
                  </a:cubicBezTo>
                  <a:cubicBezTo>
                    <a:pt x="46172" y="24045"/>
                    <a:pt x="46476" y="23529"/>
                    <a:pt x="46871" y="23134"/>
                  </a:cubicBezTo>
                  <a:cubicBezTo>
                    <a:pt x="47165" y="22840"/>
                    <a:pt x="47559" y="22685"/>
                    <a:pt x="47965" y="22685"/>
                  </a:cubicBezTo>
                  <a:cubicBezTo>
                    <a:pt x="48190" y="22685"/>
                    <a:pt x="48418" y="22732"/>
                    <a:pt x="48634" y="22830"/>
                  </a:cubicBezTo>
                  <a:lnTo>
                    <a:pt x="48968" y="22708"/>
                  </a:lnTo>
                  <a:cubicBezTo>
                    <a:pt x="49029" y="22434"/>
                    <a:pt x="49151" y="22191"/>
                    <a:pt x="49303" y="21948"/>
                  </a:cubicBezTo>
                  <a:cubicBezTo>
                    <a:pt x="49637" y="21492"/>
                    <a:pt x="50123" y="21127"/>
                    <a:pt x="50671" y="20945"/>
                  </a:cubicBezTo>
                  <a:cubicBezTo>
                    <a:pt x="50762" y="20520"/>
                    <a:pt x="50975" y="20124"/>
                    <a:pt x="51248" y="19790"/>
                  </a:cubicBezTo>
                  <a:cubicBezTo>
                    <a:pt x="51461" y="19608"/>
                    <a:pt x="51674" y="19425"/>
                    <a:pt x="51917" y="19304"/>
                  </a:cubicBezTo>
                  <a:cubicBezTo>
                    <a:pt x="51856" y="18453"/>
                    <a:pt x="52403" y="17602"/>
                    <a:pt x="53163" y="17054"/>
                  </a:cubicBezTo>
                  <a:cubicBezTo>
                    <a:pt x="53163" y="16659"/>
                    <a:pt x="53193" y="16234"/>
                    <a:pt x="53163" y="15808"/>
                  </a:cubicBezTo>
                  <a:cubicBezTo>
                    <a:pt x="53102" y="15383"/>
                    <a:pt x="53163" y="14927"/>
                    <a:pt x="53285" y="14532"/>
                  </a:cubicBezTo>
                  <a:cubicBezTo>
                    <a:pt x="52890" y="14136"/>
                    <a:pt x="52859" y="13346"/>
                    <a:pt x="53589" y="13225"/>
                  </a:cubicBezTo>
                  <a:cubicBezTo>
                    <a:pt x="54075" y="13133"/>
                    <a:pt x="54561" y="13012"/>
                    <a:pt x="55017" y="12829"/>
                  </a:cubicBezTo>
                  <a:cubicBezTo>
                    <a:pt x="55078" y="12799"/>
                    <a:pt x="55146" y="12784"/>
                    <a:pt x="55219" y="12784"/>
                  </a:cubicBezTo>
                  <a:cubicBezTo>
                    <a:pt x="55291" y="12784"/>
                    <a:pt x="55367" y="12799"/>
                    <a:pt x="55443" y="12829"/>
                  </a:cubicBezTo>
                  <a:cubicBezTo>
                    <a:pt x="55504" y="12708"/>
                    <a:pt x="55564" y="12617"/>
                    <a:pt x="55625" y="12525"/>
                  </a:cubicBezTo>
                  <a:cubicBezTo>
                    <a:pt x="55747" y="12343"/>
                    <a:pt x="55959" y="12191"/>
                    <a:pt x="56172" y="12130"/>
                  </a:cubicBezTo>
                  <a:cubicBezTo>
                    <a:pt x="56324" y="12070"/>
                    <a:pt x="56567" y="12100"/>
                    <a:pt x="56719" y="12039"/>
                  </a:cubicBezTo>
                  <a:cubicBezTo>
                    <a:pt x="56780" y="11948"/>
                    <a:pt x="56841" y="11857"/>
                    <a:pt x="56902" y="11766"/>
                  </a:cubicBezTo>
                  <a:cubicBezTo>
                    <a:pt x="57023" y="11462"/>
                    <a:pt x="56963" y="11127"/>
                    <a:pt x="56719" y="10884"/>
                  </a:cubicBezTo>
                  <a:cubicBezTo>
                    <a:pt x="56689" y="10854"/>
                    <a:pt x="56659" y="10793"/>
                    <a:pt x="56628" y="10763"/>
                  </a:cubicBezTo>
                  <a:cubicBezTo>
                    <a:pt x="56446" y="10550"/>
                    <a:pt x="56446" y="10215"/>
                    <a:pt x="56628" y="9972"/>
                  </a:cubicBezTo>
                  <a:cubicBezTo>
                    <a:pt x="56628" y="9638"/>
                    <a:pt x="56811" y="9334"/>
                    <a:pt x="57145" y="9182"/>
                  </a:cubicBezTo>
                  <a:cubicBezTo>
                    <a:pt x="57145" y="8817"/>
                    <a:pt x="57388" y="8452"/>
                    <a:pt x="57753" y="8361"/>
                  </a:cubicBezTo>
                  <a:cubicBezTo>
                    <a:pt x="58133" y="8240"/>
                    <a:pt x="58490" y="8224"/>
                    <a:pt x="58843" y="8224"/>
                  </a:cubicBezTo>
                  <a:cubicBezTo>
                    <a:pt x="58961" y="8224"/>
                    <a:pt x="59078" y="8226"/>
                    <a:pt x="59196" y="8226"/>
                  </a:cubicBezTo>
                  <a:cubicBezTo>
                    <a:pt x="59431" y="8226"/>
                    <a:pt x="59668" y="8219"/>
                    <a:pt x="59911" y="8179"/>
                  </a:cubicBezTo>
                  <a:cubicBezTo>
                    <a:pt x="61704" y="7814"/>
                    <a:pt x="61400" y="7054"/>
                    <a:pt x="62373" y="5990"/>
                  </a:cubicBezTo>
                  <a:cubicBezTo>
                    <a:pt x="62677" y="5717"/>
                    <a:pt x="63011" y="5504"/>
                    <a:pt x="63346" y="5291"/>
                  </a:cubicBezTo>
                  <a:cubicBezTo>
                    <a:pt x="63346" y="5139"/>
                    <a:pt x="63376" y="4957"/>
                    <a:pt x="63498" y="4805"/>
                  </a:cubicBezTo>
                  <a:cubicBezTo>
                    <a:pt x="63619" y="4653"/>
                    <a:pt x="63710" y="4501"/>
                    <a:pt x="63832" y="4349"/>
                  </a:cubicBezTo>
                  <a:cubicBezTo>
                    <a:pt x="63802" y="3650"/>
                    <a:pt x="64379" y="2282"/>
                    <a:pt x="63254" y="1249"/>
                  </a:cubicBezTo>
                  <a:cubicBezTo>
                    <a:pt x="62768" y="808"/>
                    <a:pt x="62525" y="702"/>
                    <a:pt x="62229" y="702"/>
                  </a:cubicBezTo>
                  <a:cubicBezTo>
                    <a:pt x="61952" y="702"/>
                    <a:pt x="61629" y="794"/>
                    <a:pt x="61019" y="794"/>
                  </a:cubicBezTo>
                  <a:cubicBezTo>
                    <a:pt x="60975" y="794"/>
                    <a:pt x="60930" y="794"/>
                    <a:pt x="60884" y="793"/>
                  </a:cubicBezTo>
                  <a:lnTo>
                    <a:pt x="6870" y="2"/>
                  </a:lnTo>
                  <a:cubicBezTo>
                    <a:pt x="6815" y="1"/>
                    <a:pt x="6759" y="0"/>
                    <a:pt x="6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4288" dist="19050" dir="156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3" name="Google Shape;5310;p49"/>
            <p:cNvSpPr/>
            <p:nvPr/>
          </p:nvSpPr>
          <p:spPr>
            <a:xfrm>
              <a:off x="370925" y="252475"/>
              <a:ext cx="1711048" cy="1528495"/>
            </a:xfrm>
            <a:custGeom>
              <a:avLst/>
              <a:gdLst/>
              <a:ahLst/>
              <a:cxnLst/>
              <a:rect l="l" t="t" r="r" b="b"/>
              <a:pathLst>
                <a:path w="63255" h="54106" extrusionOk="0">
                  <a:moveTo>
                    <a:pt x="6232" y="1"/>
                  </a:moveTo>
                  <a:cubicBezTo>
                    <a:pt x="2797" y="1"/>
                    <a:pt x="1" y="2797"/>
                    <a:pt x="1" y="6232"/>
                  </a:cubicBezTo>
                  <a:lnTo>
                    <a:pt x="1" y="54105"/>
                  </a:lnTo>
                  <a:cubicBezTo>
                    <a:pt x="305" y="53771"/>
                    <a:pt x="670" y="53467"/>
                    <a:pt x="1065" y="53254"/>
                  </a:cubicBezTo>
                  <a:lnTo>
                    <a:pt x="822" y="53102"/>
                  </a:lnTo>
                  <a:lnTo>
                    <a:pt x="1156" y="52676"/>
                  </a:lnTo>
                  <a:cubicBezTo>
                    <a:pt x="1156" y="52494"/>
                    <a:pt x="1186" y="52342"/>
                    <a:pt x="1369" y="52251"/>
                  </a:cubicBezTo>
                  <a:cubicBezTo>
                    <a:pt x="1430" y="52129"/>
                    <a:pt x="1460" y="52038"/>
                    <a:pt x="1490" y="51917"/>
                  </a:cubicBezTo>
                  <a:cubicBezTo>
                    <a:pt x="1521" y="51795"/>
                    <a:pt x="1582" y="51704"/>
                    <a:pt x="1673" y="51643"/>
                  </a:cubicBezTo>
                  <a:lnTo>
                    <a:pt x="1673" y="51673"/>
                  </a:lnTo>
                  <a:cubicBezTo>
                    <a:pt x="1720" y="51791"/>
                    <a:pt x="1822" y="51836"/>
                    <a:pt x="1964" y="51836"/>
                  </a:cubicBezTo>
                  <a:cubicBezTo>
                    <a:pt x="2006" y="51836"/>
                    <a:pt x="2050" y="51832"/>
                    <a:pt x="2098" y="51825"/>
                  </a:cubicBezTo>
                  <a:cubicBezTo>
                    <a:pt x="2159" y="51613"/>
                    <a:pt x="2250" y="51430"/>
                    <a:pt x="2341" y="51278"/>
                  </a:cubicBezTo>
                  <a:cubicBezTo>
                    <a:pt x="2311" y="51035"/>
                    <a:pt x="2311" y="50822"/>
                    <a:pt x="2372" y="50610"/>
                  </a:cubicBezTo>
                  <a:cubicBezTo>
                    <a:pt x="2387" y="50594"/>
                    <a:pt x="2402" y="50587"/>
                    <a:pt x="2417" y="50587"/>
                  </a:cubicBezTo>
                  <a:cubicBezTo>
                    <a:pt x="2433" y="50587"/>
                    <a:pt x="2448" y="50594"/>
                    <a:pt x="2463" y="50610"/>
                  </a:cubicBezTo>
                  <a:cubicBezTo>
                    <a:pt x="2554" y="50640"/>
                    <a:pt x="2645" y="50670"/>
                    <a:pt x="2737" y="50701"/>
                  </a:cubicBezTo>
                  <a:cubicBezTo>
                    <a:pt x="3193" y="50214"/>
                    <a:pt x="3648" y="49758"/>
                    <a:pt x="4196" y="49363"/>
                  </a:cubicBezTo>
                  <a:cubicBezTo>
                    <a:pt x="4804" y="48847"/>
                    <a:pt x="5320" y="48360"/>
                    <a:pt x="5867" y="47935"/>
                  </a:cubicBezTo>
                  <a:cubicBezTo>
                    <a:pt x="5959" y="47661"/>
                    <a:pt x="6171" y="47418"/>
                    <a:pt x="6445" y="47357"/>
                  </a:cubicBezTo>
                  <a:cubicBezTo>
                    <a:pt x="6506" y="47357"/>
                    <a:pt x="6566" y="47357"/>
                    <a:pt x="6627" y="47388"/>
                  </a:cubicBezTo>
                  <a:cubicBezTo>
                    <a:pt x="7114" y="47084"/>
                    <a:pt x="7630" y="46840"/>
                    <a:pt x="8147" y="46658"/>
                  </a:cubicBezTo>
                  <a:cubicBezTo>
                    <a:pt x="8269" y="46628"/>
                    <a:pt x="8390" y="46597"/>
                    <a:pt x="8512" y="46597"/>
                  </a:cubicBezTo>
                  <a:cubicBezTo>
                    <a:pt x="8542" y="46567"/>
                    <a:pt x="8542" y="46537"/>
                    <a:pt x="8573" y="46476"/>
                  </a:cubicBezTo>
                  <a:cubicBezTo>
                    <a:pt x="8846" y="46111"/>
                    <a:pt x="9059" y="45716"/>
                    <a:pt x="9302" y="45351"/>
                  </a:cubicBezTo>
                  <a:lnTo>
                    <a:pt x="9667" y="45290"/>
                  </a:lnTo>
                  <a:cubicBezTo>
                    <a:pt x="9944" y="45050"/>
                    <a:pt x="10288" y="44934"/>
                    <a:pt x="10639" y="44934"/>
                  </a:cubicBezTo>
                  <a:cubicBezTo>
                    <a:pt x="10865" y="44934"/>
                    <a:pt x="11094" y="44982"/>
                    <a:pt x="11308" y="45078"/>
                  </a:cubicBezTo>
                  <a:cubicBezTo>
                    <a:pt x="12068" y="44561"/>
                    <a:pt x="12767" y="44439"/>
                    <a:pt x="13861" y="44196"/>
                  </a:cubicBezTo>
                  <a:cubicBezTo>
                    <a:pt x="13983" y="44181"/>
                    <a:pt x="14105" y="44173"/>
                    <a:pt x="14226" y="44173"/>
                  </a:cubicBezTo>
                  <a:cubicBezTo>
                    <a:pt x="14348" y="44173"/>
                    <a:pt x="14469" y="44181"/>
                    <a:pt x="14591" y="44196"/>
                  </a:cubicBezTo>
                  <a:cubicBezTo>
                    <a:pt x="14895" y="43923"/>
                    <a:pt x="15168" y="43619"/>
                    <a:pt x="15503" y="43345"/>
                  </a:cubicBezTo>
                  <a:cubicBezTo>
                    <a:pt x="15928" y="43011"/>
                    <a:pt x="16597" y="42919"/>
                    <a:pt x="16445" y="42464"/>
                  </a:cubicBezTo>
                  <a:cubicBezTo>
                    <a:pt x="16384" y="42190"/>
                    <a:pt x="16445" y="41916"/>
                    <a:pt x="16658" y="41704"/>
                  </a:cubicBezTo>
                  <a:cubicBezTo>
                    <a:pt x="16719" y="41643"/>
                    <a:pt x="16810" y="41552"/>
                    <a:pt x="16901" y="41491"/>
                  </a:cubicBezTo>
                  <a:cubicBezTo>
                    <a:pt x="16871" y="41369"/>
                    <a:pt x="16871" y="41248"/>
                    <a:pt x="16871" y="41126"/>
                  </a:cubicBezTo>
                  <a:cubicBezTo>
                    <a:pt x="16958" y="40599"/>
                    <a:pt x="17413" y="40213"/>
                    <a:pt x="17909" y="40213"/>
                  </a:cubicBezTo>
                  <a:cubicBezTo>
                    <a:pt x="17928" y="40213"/>
                    <a:pt x="17946" y="40213"/>
                    <a:pt x="17965" y="40214"/>
                  </a:cubicBezTo>
                  <a:cubicBezTo>
                    <a:pt x="18086" y="40123"/>
                    <a:pt x="18360" y="40123"/>
                    <a:pt x="18846" y="40123"/>
                  </a:cubicBezTo>
                  <a:lnTo>
                    <a:pt x="18998" y="40123"/>
                  </a:lnTo>
                  <a:cubicBezTo>
                    <a:pt x="19029" y="40093"/>
                    <a:pt x="19181" y="39971"/>
                    <a:pt x="19181" y="39941"/>
                  </a:cubicBezTo>
                  <a:cubicBezTo>
                    <a:pt x="19089" y="39789"/>
                    <a:pt x="19120" y="39576"/>
                    <a:pt x="19272" y="39454"/>
                  </a:cubicBezTo>
                  <a:cubicBezTo>
                    <a:pt x="19302" y="39485"/>
                    <a:pt x="19302" y="39546"/>
                    <a:pt x="19302" y="39606"/>
                  </a:cubicBezTo>
                  <a:cubicBezTo>
                    <a:pt x="19302" y="39728"/>
                    <a:pt x="19302" y="39850"/>
                    <a:pt x="19545" y="39880"/>
                  </a:cubicBezTo>
                  <a:cubicBezTo>
                    <a:pt x="19758" y="39880"/>
                    <a:pt x="19880" y="39880"/>
                    <a:pt x="19910" y="39728"/>
                  </a:cubicBezTo>
                  <a:cubicBezTo>
                    <a:pt x="19971" y="39454"/>
                    <a:pt x="20245" y="39272"/>
                    <a:pt x="20427" y="39029"/>
                  </a:cubicBezTo>
                  <a:cubicBezTo>
                    <a:pt x="20245" y="38664"/>
                    <a:pt x="20548" y="38451"/>
                    <a:pt x="20852" y="38239"/>
                  </a:cubicBezTo>
                  <a:cubicBezTo>
                    <a:pt x="21004" y="38147"/>
                    <a:pt x="21065" y="37965"/>
                    <a:pt x="21035" y="37813"/>
                  </a:cubicBezTo>
                  <a:cubicBezTo>
                    <a:pt x="21004" y="37631"/>
                    <a:pt x="21096" y="37479"/>
                    <a:pt x="21248" y="37387"/>
                  </a:cubicBezTo>
                  <a:cubicBezTo>
                    <a:pt x="21521" y="37205"/>
                    <a:pt x="21795" y="37053"/>
                    <a:pt x="22068" y="36901"/>
                  </a:cubicBezTo>
                  <a:cubicBezTo>
                    <a:pt x="22126" y="36872"/>
                    <a:pt x="22144" y="36862"/>
                    <a:pt x="22148" y="36862"/>
                  </a:cubicBezTo>
                  <a:cubicBezTo>
                    <a:pt x="22155" y="36862"/>
                    <a:pt x="22096" y="36911"/>
                    <a:pt x="22220" y="36932"/>
                  </a:cubicBezTo>
                  <a:cubicBezTo>
                    <a:pt x="22980" y="36080"/>
                    <a:pt x="23740" y="35442"/>
                    <a:pt x="24804" y="35138"/>
                  </a:cubicBezTo>
                  <a:cubicBezTo>
                    <a:pt x="24834" y="35077"/>
                    <a:pt x="24865" y="35017"/>
                    <a:pt x="24865" y="34956"/>
                  </a:cubicBezTo>
                  <a:cubicBezTo>
                    <a:pt x="24895" y="34895"/>
                    <a:pt x="25017" y="34834"/>
                    <a:pt x="25108" y="34804"/>
                  </a:cubicBezTo>
                  <a:cubicBezTo>
                    <a:pt x="25169" y="34834"/>
                    <a:pt x="25199" y="34865"/>
                    <a:pt x="25229" y="34895"/>
                  </a:cubicBezTo>
                  <a:lnTo>
                    <a:pt x="25260" y="34925"/>
                  </a:lnTo>
                  <a:cubicBezTo>
                    <a:pt x="25533" y="34682"/>
                    <a:pt x="25807" y="34409"/>
                    <a:pt x="26111" y="34166"/>
                  </a:cubicBezTo>
                  <a:cubicBezTo>
                    <a:pt x="26628" y="33649"/>
                    <a:pt x="27144" y="33132"/>
                    <a:pt x="27661" y="32646"/>
                  </a:cubicBezTo>
                  <a:cubicBezTo>
                    <a:pt x="27809" y="32482"/>
                    <a:pt x="28018" y="32397"/>
                    <a:pt x="28227" y="32397"/>
                  </a:cubicBezTo>
                  <a:cubicBezTo>
                    <a:pt x="28406" y="32397"/>
                    <a:pt x="28585" y="32459"/>
                    <a:pt x="28725" y="32585"/>
                  </a:cubicBezTo>
                  <a:cubicBezTo>
                    <a:pt x="28816" y="32403"/>
                    <a:pt x="28907" y="32251"/>
                    <a:pt x="28998" y="32068"/>
                  </a:cubicBezTo>
                  <a:cubicBezTo>
                    <a:pt x="28968" y="32038"/>
                    <a:pt x="28907" y="31977"/>
                    <a:pt x="28938" y="31947"/>
                  </a:cubicBezTo>
                  <a:cubicBezTo>
                    <a:pt x="28938" y="31825"/>
                    <a:pt x="28998" y="31734"/>
                    <a:pt x="29059" y="31643"/>
                  </a:cubicBezTo>
                  <a:cubicBezTo>
                    <a:pt x="29485" y="31187"/>
                    <a:pt x="29728" y="30670"/>
                    <a:pt x="30154" y="30245"/>
                  </a:cubicBezTo>
                  <a:cubicBezTo>
                    <a:pt x="30245" y="30184"/>
                    <a:pt x="30351" y="30153"/>
                    <a:pt x="30454" y="30153"/>
                  </a:cubicBezTo>
                  <a:cubicBezTo>
                    <a:pt x="30556" y="30153"/>
                    <a:pt x="30655" y="30184"/>
                    <a:pt x="30731" y="30245"/>
                  </a:cubicBezTo>
                  <a:lnTo>
                    <a:pt x="30822" y="30245"/>
                  </a:lnTo>
                  <a:cubicBezTo>
                    <a:pt x="31521" y="30214"/>
                    <a:pt x="32129" y="30001"/>
                    <a:pt x="32737" y="29910"/>
                  </a:cubicBezTo>
                  <a:cubicBezTo>
                    <a:pt x="33034" y="29515"/>
                    <a:pt x="33491" y="29260"/>
                    <a:pt x="33961" y="29260"/>
                  </a:cubicBezTo>
                  <a:cubicBezTo>
                    <a:pt x="34070" y="29260"/>
                    <a:pt x="34179" y="29274"/>
                    <a:pt x="34287" y="29302"/>
                  </a:cubicBezTo>
                  <a:lnTo>
                    <a:pt x="34865" y="29089"/>
                  </a:lnTo>
                  <a:lnTo>
                    <a:pt x="34895" y="29089"/>
                  </a:lnTo>
                  <a:cubicBezTo>
                    <a:pt x="34926" y="28938"/>
                    <a:pt x="34986" y="28786"/>
                    <a:pt x="35078" y="28664"/>
                  </a:cubicBezTo>
                  <a:cubicBezTo>
                    <a:pt x="35382" y="27813"/>
                    <a:pt x="37053" y="27934"/>
                    <a:pt x="37813" y="27904"/>
                  </a:cubicBezTo>
                  <a:cubicBezTo>
                    <a:pt x="37965" y="27889"/>
                    <a:pt x="38110" y="27881"/>
                    <a:pt x="38250" y="27881"/>
                  </a:cubicBezTo>
                  <a:cubicBezTo>
                    <a:pt x="38391" y="27881"/>
                    <a:pt x="38528" y="27889"/>
                    <a:pt x="38664" y="27904"/>
                  </a:cubicBezTo>
                  <a:cubicBezTo>
                    <a:pt x="38847" y="27843"/>
                    <a:pt x="39029" y="27722"/>
                    <a:pt x="39181" y="27570"/>
                  </a:cubicBezTo>
                  <a:cubicBezTo>
                    <a:pt x="39504" y="27354"/>
                    <a:pt x="39888" y="27231"/>
                    <a:pt x="40278" y="27231"/>
                  </a:cubicBezTo>
                  <a:cubicBezTo>
                    <a:pt x="40440" y="27231"/>
                    <a:pt x="40602" y="27252"/>
                    <a:pt x="40762" y="27296"/>
                  </a:cubicBezTo>
                  <a:cubicBezTo>
                    <a:pt x="40807" y="27281"/>
                    <a:pt x="40853" y="27273"/>
                    <a:pt x="40898" y="27273"/>
                  </a:cubicBezTo>
                  <a:cubicBezTo>
                    <a:pt x="40944" y="27273"/>
                    <a:pt x="40990" y="27281"/>
                    <a:pt x="41035" y="27296"/>
                  </a:cubicBezTo>
                  <a:cubicBezTo>
                    <a:pt x="41157" y="27296"/>
                    <a:pt x="41248" y="27327"/>
                    <a:pt x="41370" y="27327"/>
                  </a:cubicBezTo>
                  <a:cubicBezTo>
                    <a:pt x="41438" y="27337"/>
                    <a:pt x="41504" y="27342"/>
                    <a:pt x="41565" y="27342"/>
                  </a:cubicBezTo>
                  <a:cubicBezTo>
                    <a:pt x="41855" y="27342"/>
                    <a:pt x="42059" y="27229"/>
                    <a:pt x="42160" y="27053"/>
                  </a:cubicBezTo>
                  <a:cubicBezTo>
                    <a:pt x="42281" y="26810"/>
                    <a:pt x="42373" y="26597"/>
                    <a:pt x="42464" y="26384"/>
                  </a:cubicBezTo>
                  <a:cubicBezTo>
                    <a:pt x="42585" y="26172"/>
                    <a:pt x="42768" y="26020"/>
                    <a:pt x="42981" y="25928"/>
                  </a:cubicBezTo>
                  <a:cubicBezTo>
                    <a:pt x="43193" y="25837"/>
                    <a:pt x="43619" y="25868"/>
                    <a:pt x="43649" y="25655"/>
                  </a:cubicBezTo>
                  <a:cubicBezTo>
                    <a:pt x="43771" y="25290"/>
                    <a:pt x="43649" y="24864"/>
                    <a:pt x="43345" y="24621"/>
                  </a:cubicBezTo>
                  <a:cubicBezTo>
                    <a:pt x="43315" y="24591"/>
                    <a:pt x="43254" y="24561"/>
                    <a:pt x="43224" y="24530"/>
                  </a:cubicBezTo>
                  <a:cubicBezTo>
                    <a:pt x="42920" y="24257"/>
                    <a:pt x="42950" y="23770"/>
                    <a:pt x="43254" y="23527"/>
                  </a:cubicBezTo>
                  <a:cubicBezTo>
                    <a:pt x="43345" y="23466"/>
                    <a:pt x="43436" y="23436"/>
                    <a:pt x="43528" y="23436"/>
                  </a:cubicBezTo>
                  <a:cubicBezTo>
                    <a:pt x="43625" y="23436"/>
                    <a:pt x="43722" y="23475"/>
                    <a:pt x="43804" y="23475"/>
                  </a:cubicBezTo>
                  <a:cubicBezTo>
                    <a:pt x="43824" y="23475"/>
                    <a:pt x="43844" y="23472"/>
                    <a:pt x="43862" y="23466"/>
                  </a:cubicBezTo>
                  <a:cubicBezTo>
                    <a:pt x="43929" y="23455"/>
                    <a:pt x="43995" y="23448"/>
                    <a:pt x="44062" y="23448"/>
                  </a:cubicBezTo>
                  <a:cubicBezTo>
                    <a:pt x="44178" y="23448"/>
                    <a:pt x="44293" y="23469"/>
                    <a:pt x="44409" y="23527"/>
                  </a:cubicBezTo>
                  <a:cubicBezTo>
                    <a:pt x="44500" y="22980"/>
                    <a:pt x="44774" y="22463"/>
                    <a:pt x="45199" y="22068"/>
                  </a:cubicBezTo>
                  <a:cubicBezTo>
                    <a:pt x="45503" y="21783"/>
                    <a:pt x="45890" y="21641"/>
                    <a:pt x="46286" y="21641"/>
                  </a:cubicBezTo>
                  <a:cubicBezTo>
                    <a:pt x="46524" y="21641"/>
                    <a:pt x="46765" y="21692"/>
                    <a:pt x="46993" y="21795"/>
                  </a:cubicBezTo>
                  <a:lnTo>
                    <a:pt x="47357" y="21703"/>
                  </a:lnTo>
                  <a:cubicBezTo>
                    <a:pt x="47388" y="21430"/>
                    <a:pt x="47509" y="21187"/>
                    <a:pt x="47692" y="20974"/>
                  </a:cubicBezTo>
                  <a:cubicBezTo>
                    <a:pt x="48026" y="20488"/>
                    <a:pt x="48513" y="20153"/>
                    <a:pt x="49060" y="19971"/>
                  </a:cubicBezTo>
                  <a:cubicBezTo>
                    <a:pt x="49181" y="19545"/>
                    <a:pt x="49364" y="19150"/>
                    <a:pt x="49668" y="18816"/>
                  </a:cubicBezTo>
                  <a:cubicBezTo>
                    <a:pt x="49850" y="18633"/>
                    <a:pt x="50063" y="18481"/>
                    <a:pt x="50336" y="18360"/>
                  </a:cubicBezTo>
                  <a:cubicBezTo>
                    <a:pt x="50336" y="17509"/>
                    <a:pt x="50731" y="16718"/>
                    <a:pt x="51400" y="16263"/>
                  </a:cubicBezTo>
                  <a:cubicBezTo>
                    <a:pt x="51552" y="15685"/>
                    <a:pt x="51704" y="14986"/>
                    <a:pt x="51461" y="14439"/>
                  </a:cubicBezTo>
                  <a:cubicBezTo>
                    <a:pt x="51309" y="14165"/>
                    <a:pt x="51339" y="13801"/>
                    <a:pt x="51522" y="13557"/>
                  </a:cubicBezTo>
                  <a:cubicBezTo>
                    <a:pt x="51461" y="13466"/>
                    <a:pt x="51431" y="13345"/>
                    <a:pt x="51431" y="13193"/>
                  </a:cubicBezTo>
                  <a:cubicBezTo>
                    <a:pt x="51400" y="12858"/>
                    <a:pt x="51643" y="12554"/>
                    <a:pt x="51978" y="12463"/>
                  </a:cubicBezTo>
                  <a:cubicBezTo>
                    <a:pt x="52065" y="12397"/>
                    <a:pt x="52200" y="12347"/>
                    <a:pt x="52326" y="12347"/>
                  </a:cubicBezTo>
                  <a:cubicBezTo>
                    <a:pt x="52374" y="12347"/>
                    <a:pt x="52422" y="12355"/>
                    <a:pt x="52464" y="12372"/>
                  </a:cubicBezTo>
                  <a:cubicBezTo>
                    <a:pt x="52586" y="12402"/>
                    <a:pt x="52707" y="12433"/>
                    <a:pt x="52798" y="12463"/>
                  </a:cubicBezTo>
                  <a:cubicBezTo>
                    <a:pt x="52887" y="12490"/>
                    <a:pt x="52978" y="12503"/>
                    <a:pt x="53068" y="12503"/>
                  </a:cubicBezTo>
                  <a:cubicBezTo>
                    <a:pt x="53287" y="12503"/>
                    <a:pt x="53499" y="12423"/>
                    <a:pt x="53649" y="12250"/>
                  </a:cubicBezTo>
                  <a:cubicBezTo>
                    <a:pt x="53801" y="12068"/>
                    <a:pt x="53893" y="11825"/>
                    <a:pt x="54045" y="11642"/>
                  </a:cubicBezTo>
                  <a:cubicBezTo>
                    <a:pt x="54197" y="11460"/>
                    <a:pt x="54379" y="11308"/>
                    <a:pt x="54622" y="11247"/>
                  </a:cubicBezTo>
                  <a:cubicBezTo>
                    <a:pt x="54804" y="11186"/>
                    <a:pt x="55048" y="11217"/>
                    <a:pt x="55200" y="11156"/>
                  </a:cubicBezTo>
                  <a:cubicBezTo>
                    <a:pt x="55260" y="11065"/>
                    <a:pt x="55321" y="10974"/>
                    <a:pt x="55382" y="10883"/>
                  </a:cubicBezTo>
                  <a:cubicBezTo>
                    <a:pt x="55504" y="10579"/>
                    <a:pt x="55412" y="10244"/>
                    <a:pt x="55169" y="10001"/>
                  </a:cubicBezTo>
                  <a:cubicBezTo>
                    <a:pt x="55139" y="9971"/>
                    <a:pt x="55108" y="9940"/>
                    <a:pt x="55078" y="9910"/>
                  </a:cubicBezTo>
                  <a:cubicBezTo>
                    <a:pt x="54896" y="9667"/>
                    <a:pt x="54896" y="9363"/>
                    <a:pt x="55078" y="9120"/>
                  </a:cubicBezTo>
                  <a:cubicBezTo>
                    <a:pt x="55078" y="8785"/>
                    <a:pt x="55260" y="8451"/>
                    <a:pt x="55595" y="8329"/>
                  </a:cubicBezTo>
                  <a:cubicBezTo>
                    <a:pt x="55595" y="7934"/>
                    <a:pt x="55838" y="7600"/>
                    <a:pt x="56203" y="7478"/>
                  </a:cubicBezTo>
                  <a:cubicBezTo>
                    <a:pt x="56598" y="7372"/>
                    <a:pt x="56978" y="7364"/>
                    <a:pt x="57354" y="7364"/>
                  </a:cubicBezTo>
                  <a:cubicBezTo>
                    <a:pt x="57417" y="7364"/>
                    <a:pt x="57479" y="7364"/>
                    <a:pt x="57542" y="7364"/>
                  </a:cubicBezTo>
                  <a:cubicBezTo>
                    <a:pt x="57854" y="7364"/>
                    <a:pt x="58166" y="7359"/>
                    <a:pt x="58482" y="7296"/>
                  </a:cubicBezTo>
                  <a:cubicBezTo>
                    <a:pt x="60397" y="6931"/>
                    <a:pt x="60032" y="6171"/>
                    <a:pt x="61066" y="5107"/>
                  </a:cubicBezTo>
                  <a:cubicBezTo>
                    <a:pt x="61370" y="4864"/>
                    <a:pt x="61704" y="4621"/>
                    <a:pt x="62069" y="4439"/>
                  </a:cubicBezTo>
                  <a:cubicBezTo>
                    <a:pt x="62069" y="4256"/>
                    <a:pt x="62099" y="4074"/>
                    <a:pt x="62221" y="3922"/>
                  </a:cubicBezTo>
                  <a:cubicBezTo>
                    <a:pt x="62343" y="3770"/>
                    <a:pt x="62464" y="3618"/>
                    <a:pt x="62586" y="3466"/>
                  </a:cubicBezTo>
                  <a:cubicBezTo>
                    <a:pt x="62525" y="2797"/>
                    <a:pt x="62950" y="2159"/>
                    <a:pt x="63254" y="1369"/>
                  </a:cubicBezTo>
                  <a:cubicBezTo>
                    <a:pt x="62160" y="487"/>
                    <a:pt x="60792" y="1"/>
                    <a:pt x="59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34" name="Google Shape;5311;p49"/>
            <p:cNvGrpSpPr/>
            <p:nvPr/>
          </p:nvGrpSpPr>
          <p:grpSpPr>
            <a:xfrm>
              <a:off x="370935" y="252477"/>
              <a:ext cx="1001254" cy="911929"/>
              <a:chOff x="390884" y="252477"/>
              <a:chExt cx="1001254" cy="911929"/>
            </a:xfrm>
          </p:grpSpPr>
          <p:sp>
            <p:nvSpPr>
              <p:cNvPr id="235" name="Google Shape;5312;p49"/>
              <p:cNvSpPr/>
              <p:nvPr/>
            </p:nvSpPr>
            <p:spPr>
              <a:xfrm>
                <a:off x="448429" y="835607"/>
                <a:ext cx="11187" cy="9831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48" extrusionOk="0">
                    <a:moveTo>
                      <a:pt x="212" y="1"/>
                    </a:moveTo>
                    <a:cubicBezTo>
                      <a:pt x="174" y="1"/>
                      <a:pt x="133" y="17"/>
                      <a:pt x="92" y="58"/>
                    </a:cubicBezTo>
                    <a:cubicBezTo>
                      <a:pt x="0" y="180"/>
                      <a:pt x="0" y="210"/>
                      <a:pt x="92" y="301"/>
                    </a:cubicBezTo>
                    <a:cubicBezTo>
                      <a:pt x="122" y="332"/>
                      <a:pt x="160" y="347"/>
                      <a:pt x="202" y="347"/>
                    </a:cubicBezTo>
                    <a:cubicBezTo>
                      <a:pt x="244" y="347"/>
                      <a:pt x="289" y="332"/>
                      <a:pt x="335" y="301"/>
                    </a:cubicBezTo>
                    <a:cubicBezTo>
                      <a:pt x="396" y="241"/>
                      <a:pt x="396" y="119"/>
                      <a:pt x="335" y="58"/>
                    </a:cubicBezTo>
                    <a:cubicBezTo>
                      <a:pt x="301" y="25"/>
                      <a:pt x="259" y="1"/>
                      <a:pt x="21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6" name="Google Shape;5313;p49"/>
              <p:cNvSpPr/>
              <p:nvPr/>
            </p:nvSpPr>
            <p:spPr>
              <a:xfrm>
                <a:off x="1229814" y="464886"/>
                <a:ext cx="12063" cy="960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40" extrusionOk="0">
                    <a:moveTo>
                      <a:pt x="205" y="1"/>
                    </a:moveTo>
                    <a:cubicBezTo>
                      <a:pt x="170" y="1"/>
                      <a:pt x="134" y="24"/>
                      <a:pt x="92" y="81"/>
                    </a:cubicBezTo>
                    <a:cubicBezTo>
                      <a:pt x="31" y="172"/>
                      <a:pt x="1" y="233"/>
                      <a:pt x="92" y="294"/>
                    </a:cubicBezTo>
                    <a:cubicBezTo>
                      <a:pt x="153" y="324"/>
                      <a:pt x="191" y="339"/>
                      <a:pt x="225" y="339"/>
                    </a:cubicBezTo>
                    <a:cubicBezTo>
                      <a:pt x="259" y="339"/>
                      <a:pt x="289" y="324"/>
                      <a:pt x="335" y="294"/>
                    </a:cubicBezTo>
                    <a:cubicBezTo>
                      <a:pt x="396" y="233"/>
                      <a:pt x="426" y="142"/>
                      <a:pt x="335" y="81"/>
                    </a:cubicBezTo>
                    <a:cubicBezTo>
                      <a:pt x="286" y="32"/>
                      <a:pt x="246" y="1"/>
                      <a:pt x="205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7" name="Google Shape;5314;p49"/>
              <p:cNvSpPr/>
              <p:nvPr/>
            </p:nvSpPr>
            <p:spPr>
              <a:xfrm>
                <a:off x="1125912" y="326491"/>
                <a:ext cx="27516" cy="1751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620" extrusionOk="0">
                    <a:moveTo>
                      <a:pt x="514" y="1"/>
                    </a:moveTo>
                    <a:cubicBezTo>
                      <a:pt x="414" y="1"/>
                      <a:pt x="314" y="87"/>
                      <a:pt x="213" y="147"/>
                    </a:cubicBezTo>
                    <a:cubicBezTo>
                      <a:pt x="122" y="208"/>
                      <a:pt x="1" y="268"/>
                      <a:pt x="61" y="420"/>
                    </a:cubicBezTo>
                    <a:cubicBezTo>
                      <a:pt x="92" y="542"/>
                      <a:pt x="274" y="512"/>
                      <a:pt x="396" y="542"/>
                    </a:cubicBezTo>
                    <a:cubicBezTo>
                      <a:pt x="504" y="542"/>
                      <a:pt x="644" y="620"/>
                      <a:pt x="792" y="620"/>
                    </a:cubicBezTo>
                    <a:cubicBezTo>
                      <a:pt x="852" y="620"/>
                      <a:pt x="913" y="607"/>
                      <a:pt x="973" y="572"/>
                    </a:cubicBezTo>
                    <a:cubicBezTo>
                      <a:pt x="913" y="390"/>
                      <a:pt x="821" y="208"/>
                      <a:pt x="669" y="86"/>
                    </a:cubicBezTo>
                    <a:cubicBezTo>
                      <a:pt x="617" y="24"/>
                      <a:pt x="566" y="1"/>
                      <a:pt x="51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8" name="Google Shape;5315;p49"/>
              <p:cNvSpPr/>
              <p:nvPr/>
            </p:nvSpPr>
            <p:spPr>
              <a:xfrm>
                <a:off x="616740" y="374770"/>
                <a:ext cx="12035" cy="9549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38" extrusionOk="0">
                    <a:moveTo>
                      <a:pt x="251" y="0"/>
                    </a:moveTo>
                    <a:cubicBezTo>
                      <a:pt x="219" y="0"/>
                      <a:pt x="185" y="7"/>
                      <a:pt x="152" y="18"/>
                    </a:cubicBezTo>
                    <a:cubicBezTo>
                      <a:pt x="61" y="110"/>
                      <a:pt x="0" y="201"/>
                      <a:pt x="122" y="292"/>
                    </a:cubicBezTo>
                    <a:cubicBezTo>
                      <a:pt x="152" y="322"/>
                      <a:pt x="190" y="338"/>
                      <a:pt x="232" y="338"/>
                    </a:cubicBezTo>
                    <a:cubicBezTo>
                      <a:pt x="274" y="338"/>
                      <a:pt x="319" y="322"/>
                      <a:pt x="365" y="292"/>
                    </a:cubicBezTo>
                    <a:cubicBezTo>
                      <a:pt x="426" y="262"/>
                      <a:pt x="426" y="140"/>
                      <a:pt x="395" y="79"/>
                    </a:cubicBezTo>
                    <a:cubicBezTo>
                      <a:pt x="357" y="21"/>
                      <a:pt x="306" y="0"/>
                      <a:pt x="25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9" name="Google Shape;5316;p49"/>
              <p:cNvSpPr/>
              <p:nvPr/>
            </p:nvSpPr>
            <p:spPr>
              <a:xfrm>
                <a:off x="1037463" y="347791"/>
                <a:ext cx="4322" cy="384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36" extrusionOk="0">
                    <a:moveTo>
                      <a:pt x="62" y="1"/>
                    </a:moveTo>
                    <a:cubicBezTo>
                      <a:pt x="31" y="62"/>
                      <a:pt x="31" y="92"/>
                      <a:pt x="1" y="122"/>
                    </a:cubicBezTo>
                    <a:cubicBezTo>
                      <a:pt x="21" y="122"/>
                      <a:pt x="41" y="136"/>
                      <a:pt x="62" y="136"/>
                    </a:cubicBezTo>
                    <a:cubicBezTo>
                      <a:pt x="72" y="136"/>
                      <a:pt x="82" y="133"/>
                      <a:pt x="92" y="122"/>
                    </a:cubicBezTo>
                    <a:cubicBezTo>
                      <a:pt x="92" y="92"/>
                      <a:pt x="123" y="62"/>
                      <a:pt x="15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0" name="Google Shape;5317;p49"/>
              <p:cNvSpPr/>
              <p:nvPr/>
            </p:nvSpPr>
            <p:spPr>
              <a:xfrm>
                <a:off x="1230662" y="503193"/>
                <a:ext cx="10340" cy="895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17" extrusionOk="0">
                    <a:moveTo>
                      <a:pt x="217" y="0"/>
                    </a:moveTo>
                    <a:cubicBezTo>
                      <a:pt x="187" y="0"/>
                      <a:pt x="155" y="10"/>
                      <a:pt x="123" y="32"/>
                    </a:cubicBezTo>
                    <a:cubicBezTo>
                      <a:pt x="1" y="62"/>
                      <a:pt x="31" y="153"/>
                      <a:pt x="62" y="214"/>
                    </a:cubicBezTo>
                    <a:cubicBezTo>
                      <a:pt x="85" y="283"/>
                      <a:pt x="142" y="317"/>
                      <a:pt x="207" y="317"/>
                    </a:cubicBezTo>
                    <a:cubicBezTo>
                      <a:pt x="229" y="317"/>
                      <a:pt x="252" y="313"/>
                      <a:pt x="275" y="305"/>
                    </a:cubicBezTo>
                    <a:cubicBezTo>
                      <a:pt x="335" y="275"/>
                      <a:pt x="366" y="184"/>
                      <a:pt x="335" y="93"/>
                    </a:cubicBezTo>
                    <a:cubicBezTo>
                      <a:pt x="316" y="34"/>
                      <a:pt x="271" y="0"/>
                      <a:pt x="21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1" name="Google Shape;5318;p49"/>
              <p:cNvSpPr/>
              <p:nvPr/>
            </p:nvSpPr>
            <p:spPr>
              <a:xfrm>
                <a:off x="1023733" y="346096"/>
                <a:ext cx="3475" cy="2599"/>
              </a:xfrm>
              <a:custGeom>
                <a:avLst/>
                <a:gdLst/>
                <a:ahLst/>
                <a:cxnLst/>
                <a:rect l="l" t="t" r="r" b="b"/>
                <a:pathLst>
                  <a:path w="123" h="92" extrusionOk="0">
                    <a:moveTo>
                      <a:pt x="1" y="0"/>
                    </a:moveTo>
                    <a:cubicBezTo>
                      <a:pt x="1" y="0"/>
                      <a:pt x="1" y="91"/>
                      <a:pt x="1" y="91"/>
                    </a:cubicBezTo>
                    <a:lnTo>
                      <a:pt x="122" y="91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2" name="Google Shape;5319;p49"/>
              <p:cNvSpPr/>
              <p:nvPr/>
            </p:nvSpPr>
            <p:spPr>
              <a:xfrm>
                <a:off x="1192892" y="503221"/>
                <a:ext cx="11187" cy="95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38" extrusionOk="0">
                    <a:moveTo>
                      <a:pt x="192" y="0"/>
                    </a:moveTo>
                    <a:cubicBezTo>
                      <a:pt x="166" y="0"/>
                      <a:pt x="142" y="11"/>
                      <a:pt x="122" y="31"/>
                    </a:cubicBezTo>
                    <a:cubicBezTo>
                      <a:pt x="31" y="92"/>
                      <a:pt x="1" y="183"/>
                      <a:pt x="92" y="274"/>
                    </a:cubicBezTo>
                    <a:cubicBezTo>
                      <a:pt x="111" y="312"/>
                      <a:pt x="153" y="338"/>
                      <a:pt x="203" y="338"/>
                    </a:cubicBezTo>
                    <a:cubicBezTo>
                      <a:pt x="235" y="338"/>
                      <a:pt x="270" y="328"/>
                      <a:pt x="305" y="304"/>
                    </a:cubicBezTo>
                    <a:cubicBezTo>
                      <a:pt x="365" y="274"/>
                      <a:pt x="396" y="213"/>
                      <a:pt x="365" y="122"/>
                    </a:cubicBezTo>
                    <a:cubicBezTo>
                      <a:pt x="305" y="41"/>
                      <a:pt x="244" y="0"/>
                      <a:pt x="19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3" name="Google Shape;5320;p49"/>
              <p:cNvSpPr/>
              <p:nvPr/>
            </p:nvSpPr>
            <p:spPr>
              <a:xfrm>
                <a:off x="876891" y="362425"/>
                <a:ext cx="19803" cy="18193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4" extrusionOk="0">
                    <a:moveTo>
                      <a:pt x="269" y="1"/>
                    </a:moveTo>
                    <a:cubicBezTo>
                      <a:pt x="224" y="1"/>
                      <a:pt x="169" y="27"/>
                      <a:pt x="92" y="91"/>
                    </a:cubicBezTo>
                    <a:cubicBezTo>
                      <a:pt x="1" y="243"/>
                      <a:pt x="123" y="364"/>
                      <a:pt x="244" y="516"/>
                    </a:cubicBezTo>
                    <a:cubicBezTo>
                      <a:pt x="300" y="591"/>
                      <a:pt x="357" y="643"/>
                      <a:pt x="420" y="643"/>
                    </a:cubicBezTo>
                    <a:cubicBezTo>
                      <a:pt x="460" y="643"/>
                      <a:pt x="502" y="624"/>
                      <a:pt x="548" y="577"/>
                    </a:cubicBezTo>
                    <a:cubicBezTo>
                      <a:pt x="700" y="395"/>
                      <a:pt x="518" y="273"/>
                      <a:pt x="426" y="121"/>
                    </a:cubicBezTo>
                    <a:cubicBezTo>
                      <a:pt x="374" y="51"/>
                      <a:pt x="331" y="1"/>
                      <a:pt x="269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4" name="Google Shape;5321;p49"/>
              <p:cNvSpPr/>
              <p:nvPr/>
            </p:nvSpPr>
            <p:spPr>
              <a:xfrm>
                <a:off x="599565" y="337509"/>
                <a:ext cx="26640" cy="27883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87" extrusionOk="0">
                    <a:moveTo>
                      <a:pt x="608" y="0"/>
                    </a:moveTo>
                    <a:cubicBezTo>
                      <a:pt x="517" y="152"/>
                      <a:pt x="365" y="213"/>
                      <a:pt x="213" y="334"/>
                    </a:cubicBezTo>
                    <a:cubicBezTo>
                      <a:pt x="0" y="486"/>
                      <a:pt x="61" y="669"/>
                      <a:pt x="183" y="851"/>
                    </a:cubicBezTo>
                    <a:cubicBezTo>
                      <a:pt x="236" y="940"/>
                      <a:pt x="320" y="987"/>
                      <a:pt x="411" y="987"/>
                    </a:cubicBezTo>
                    <a:cubicBezTo>
                      <a:pt x="476" y="987"/>
                      <a:pt x="545" y="963"/>
                      <a:pt x="608" y="912"/>
                    </a:cubicBezTo>
                    <a:cubicBezTo>
                      <a:pt x="790" y="821"/>
                      <a:pt x="942" y="699"/>
                      <a:pt x="821" y="426"/>
                    </a:cubicBezTo>
                    <a:cubicBezTo>
                      <a:pt x="760" y="304"/>
                      <a:pt x="608" y="182"/>
                      <a:pt x="60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5" name="Google Shape;5322;p49"/>
              <p:cNvSpPr/>
              <p:nvPr/>
            </p:nvSpPr>
            <p:spPr>
              <a:xfrm>
                <a:off x="412354" y="334062"/>
                <a:ext cx="12910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78" extrusionOk="0">
                    <a:moveTo>
                      <a:pt x="244" y="0"/>
                    </a:moveTo>
                    <a:cubicBezTo>
                      <a:pt x="153" y="122"/>
                      <a:pt x="92" y="244"/>
                      <a:pt x="1" y="365"/>
                    </a:cubicBezTo>
                    <a:cubicBezTo>
                      <a:pt x="45" y="374"/>
                      <a:pt x="90" y="378"/>
                      <a:pt x="134" y="378"/>
                    </a:cubicBezTo>
                    <a:cubicBezTo>
                      <a:pt x="242" y="378"/>
                      <a:pt x="349" y="356"/>
                      <a:pt x="457" y="335"/>
                    </a:cubicBezTo>
                    <a:cubicBezTo>
                      <a:pt x="366" y="213"/>
                      <a:pt x="305" y="122"/>
                      <a:pt x="24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6" name="Google Shape;5323;p49"/>
              <p:cNvSpPr/>
              <p:nvPr/>
            </p:nvSpPr>
            <p:spPr>
              <a:xfrm>
                <a:off x="1142241" y="437541"/>
                <a:ext cx="145149" cy="143849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5092" extrusionOk="0">
                    <a:moveTo>
                      <a:pt x="3304" y="970"/>
                    </a:moveTo>
                    <a:cubicBezTo>
                      <a:pt x="3350" y="970"/>
                      <a:pt x="3398" y="1000"/>
                      <a:pt x="3435" y="1018"/>
                    </a:cubicBezTo>
                    <a:cubicBezTo>
                      <a:pt x="3496" y="1079"/>
                      <a:pt x="3496" y="1170"/>
                      <a:pt x="3435" y="1231"/>
                    </a:cubicBezTo>
                    <a:cubicBezTo>
                      <a:pt x="3407" y="1272"/>
                      <a:pt x="3374" y="1289"/>
                      <a:pt x="3340" y="1289"/>
                    </a:cubicBezTo>
                    <a:cubicBezTo>
                      <a:pt x="3298" y="1289"/>
                      <a:pt x="3256" y="1265"/>
                      <a:pt x="3222" y="1231"/>
                    </a:cubicBezTo>
                    <a:cubicBezTo>
                      <a:pt x="3161" y="1201"/>
                      <a:pt x="3161" y="1110"/>
                      <a:pt x="3222" y="1018"/>
                    </a:cubicBezTo>
                    <a:cubicBezTo>
                      <a:pt x="3246" y="983"/>
                      <a:pt x="3275" y="970"/>
                      <a:pt x="3304" y="970"/>
                    </a:cubicBezTo>
                    <a:close/>
                    <a:moveTo>
                      <a:pt x="3320" y="2314"/>
                    </a:moveTo>
                    <a:cubicBezTo>
                      <a:pt x="3387" y="2314"/>
                      <a:pt x="3450" y="2348"/>
                      <a:pt x="3496" y="2417"/>
                    </a:cubicBezTo>
                    <a:cubicBezTo>
                      <a:pt x="3496" y="2508"/>
                      <a:pt x="3496" y="2569"/>
                      <a:pt x="3405" y="2629"/>
                    </a:cubicBezTo>
                    <a:cubicBezTo>
                      <a:pt x="3384" y="2629"/>
                      <a:pt x="3361" y="2633"/>
                      <a:pt x="3336" y="2633"/>
                    </a:cubicBezTo>
                    <a:cubicBezTo>
                      <a:pt x="3286" y="2633"/>
                      <a:pt x="3232" y="2619"/>
                      <a:pt x="3192" y="2538"/>
                    </a:cubicBezTo>
                    <a:cubicBezTo>
                      <a:pt x="3161" y="2417"/>
                      <a:pt x="3161" y="2386"/>
                      <a:pt x="3253" y="2325"/>
                    </a:cubicBezTo>
                    <a:cubicBezTo>
                      <a:pt x="3275" y="2318"/>
                      <a:pt x="3298" y="2314"/>
                      <a:pt x="3320" y="2314"/>
                    </a:cubicBezTo>
                    <a:close/>
                    <a:moveTo>
                      <a:pt x="1976" y="2325"/>
                    </a:moveTo>
                    <a:cubicBezTo>
                      <a:pt x="2037" y="2325"/>
                      <a:pt x="2098" y="2366"/>
                      <a:pt x="2158" y="2447"/>
                    </a:cubicBezTo>
                    <a:cubicBezTo>
                      <a:pt x="2158" y="2538"/>
                      <a:pt x="2128" y="2599"/>
                      <a:pt x="2067" y="2629"/>
                    </a:cubicBezTo>
                    <a:cubicBezTo>
                      <a:pt x="2044" y="2653"/>
                      <a:pt x="2012" y="2663"/>
                      <a:pt x="1979" y="2663"/>
                    </a:cubicBezTo>
                    <a:cubicBezTo>
                      <a:pt x="1927" y="2663"/>
                      <a:pt x="1873" y="2637"/>
                      <a:pt x="1854" y="2599"/>
                    </a:cubicBezTo>
                    <a:cubicBezTo>
                      <a:pt x="1794" y="2508"/>
                      <a:pt x="1824" y="2417"/>
                      <a:pt x="1885" y="2356"/>
                    </a:cubicBezTo>
                    <a:cubicBezTo>
                      <a:pt x="1915" y="2336"/>
                      <a:pt x="1946" y="2325"/>
                      <a:pt x="1976" y="2325"/>
                    </a:cubicBezTo>
                    <a:close/>
                    <a:moveTo>
                      <a:pt x="3500" y="1"/>
                    </a:moveTo>
                    <a:cubicBezTo>
                      <a:pt x="3385" y="1"/>
                      <a:pt x="3255" y="34"/>
                      <a:pt x="3131" y="107"/>
                    </a:cubicBezTo>
                    <a:cubicBezTo>
                      <a:pt x="2928" y="251"/>
                      <a:pt x="2698" y="534"/>
                      <a:pt x="2493" y="534"/>
                    </a:cubicBezTo>
                    <a:cubicBezTo>
                      <a:pt x="2482" y="534"/>
                      <a:pt x="2472" y="534"/>
                      <a:pt x="2462" y="532"/>
                    </a:cubicBezTo>
                    <a:cubicBezTo>
                      <a:pt x="2358" y="515"/>
                      <a:pt x="2261" y="505"/>
                      <a:pt x="2173" y="505"/>
                    </a:cubicBezTo>
                    <a:cubicBezTo>
                      <a:pt x="1799" y="505"/>
                      <a:pt x="1575" y="679"/>
                      <a:pt x="1550" y="1170"/>
                    </a:cubicBezTo>
                    <a:cubicBezTo>
                      <a:pt x="791" y="1535"/>
                      <a:pt x="547" y="2204"/>
                      <a:pt x="304" y="2933"/>
                    </a:cubicBezTo>
                    <a:cubicBezTo>
                      <a:pt x="183" y="3207"/>
                      <a:pt x="0" y="3359"/>
                      <a:pt x="213" y="3632"/>
                    </a:cubicBezTo>
                    <a:cubicBezTo>
                      <a:pt x="377" y="3838"/>
                      <a:pt x="486" y="4029"/>
                      <a:pt x="661" y="4029"/>
                    </a:cubicBezTo>
                    <a:cubicBezTo>
                      <a:pt x="745" y="4029"/>
                      <a:pt x="844" y="3984"/>
                      <a:pt x="973" y="3876"/>
                    </a:cubicBezTo>
                    <a:cubicBezTo>
                      <a:pt x="1022" y="3834"/>
                      <a:pt x="1067" y="3818"/>
                      <a:pt x="1109" y="3818"/>
                    </a:cubicBezTo>
                    <a:cubicBezTo>
                      <a:pt x="1223" y="3818"/>
                      <a:pt x="1318" y="3939"/>
                      <a:pt x="1429" y="4028"/>
                    </a:cubicBezTo>
                    <a:cubicBezTo>
                      <a:pt x="1672" y="4332"/>
                      <a:pt x="1763" y="4727"/>
                      <a:pt x="1611" y="5091"/>
                    </a:cubicBezTo>
                    <a:cubicBezTo>
                      <a:pt x="2067" y="4909"/>
                      <a:pt x="2979" y="4423"/>
                      <a:pt x="3070" y="4240"/>
                    </a:cubicBezTo>
                    <a:cubicBezTo>
                      <a:pt x="3222" y="3906"/>
                      <a:pt x="3405" y="3541"/>
                      <a:pt x="3617" y="3237"/>
                    </a:cubicBezTo>
                    <a:cubicBezTo>
                      <a:pt x="3749" y="3000"/>
                      <a:pt x="3493" y="2467"/>
                      <a:pt x="3936" y="2467"/>
                    </a:cubicBezTo>
                    <a:cubicBezTo>
                      <a:pt x="4004" y="2467"/>
                      <a:pt x="4089" y="2479"/>
                      <a:pt x="4195" y="2508"/>
                    </a:cubicBezTo>
                    <a:cubicBezTo>
                      <a:pt x="4202" y="2510"/>
                      <a:pt x="4208" y="2511"/>
                      <a:pt x="4215" y="2511"/>
                    </a:cubicBezTo>
                    <a:cubicBezTo>
                      <a:pt x="4295" y="2511"/>
                      <a:pt x="4345" y="2347"/>
                      <a:pt x="4316" y="2234"/>
                    </a:cubicBezTo>
                    <a:cubicBezTo>
                      <a:pt x="4286" y="2113"/>
                      <a:pt x="4347" y="2021"/>
                      <a:pt x="4438" y="1930"/>
                    </a:cubicBezTo>
                    <a:cubicBezTo>
                      <a:pt x="4620" y="1748"/>
                      <a:pt x="5137" y="1626"/>
                      <a:pt x="4955" y="1383"/>
                    </a:cubicBezTo>
                    <a:cubicBezTo>
                      <a:pt x="4902" y="1293"/>
                      <a:pt x="4846" y="1259"/>
                      <a:pt x="4787" y="1259"/>
                    </a:cubicBezTo>
                    <a:cubicBezTo>
                      <a:pt x="4607" y="1259"/>
                      <a:pt x="4401" y="1581"/>
                      <a:pt x="4195" y="1626"/>
                    </a:cubicBezTo>
                    <a:cubicBezTo>
                      <a:pt x="4134" y="1626"/>
                      <a:pt x="4073" y="1657"/>
                      <a:pt x="3830" y="1748"/>
                    </a:cubicBezTo>
                    <a:cubicBezTo>
                      <a:pt x="4195" y="1201"/>
                      <a:pt x="3708" y="836"/>
                      <a:pt x="3830" y="350"/>
                    </a:cubicBezTo>
                    <a:cubicBezTo>
                      <a:pt x="3890" y="129"/>
                      <a:pt x="3725" y="1"/>
                      <a:pt x="350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7" name="Google Shape;5324;p49"/>
              <p:cNvSpPr/>
              <p:nvPr/>
            </p:nvSpPr>
            <p:spPr>
              <a:xfrm>
                <a:off x="999693" y="252477"/>
                <a:ext cx="67857" cy="40397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430" extrusionOk="0">
                    <a:moveTo>
                      <a:pt x="1034" y="1"/>
                    </a:moveTo>
                    <a:cubicBezTo>
                      <a:pt x="1034" y="31"/>
                      <a:pt x="1034" y="92"/>
                      <a:pt x="1004" y="122"/>
                    </a:cubicBezTo>
                    <a:cubicBezTo>
                      <a:pt x="1095" y="183"/>
                      <a:pt x="1064" y="244"/>
                      <a:pt x="1004" y="305"/>
                    </a:cubicBezTo>
                    <a:cubicBezTo>
                      <a:pt x="981" y="316"/>
                      <a:pt x="959" y="323"/>
                      <a:pt x="938" y="323"/>
                    </a:cubicBezTo>
                    <a:cubicBezTo>
                      <a:pt x="902" y="323"/>
                      <a:pt x="871" y="302"/>
                      <a:pt x="852" y="244"/>
                    </a:cubicBezTo>
                    <a:lnTo>
                      <a:pt x="31" y="122"/>
                    </a:lnTo>
                    <a:lnTo>
                      <a:pt x="31" y="122"/>
                    </a:lnTo>
                    <a:cubicBezTo>
                      <a:pt x="1" y="457"/>
                      <a:pt x="274" y="366"/>
                      <a:pt x="365" y="487"/>
                    </a:cubicBezTo>
                    <a:cubicBezTo>
                      <a:pt x="517" y="670"/>
                      <a:pt x="244" y="822"/>
                      <a:pt x="335" y="974"/>
                    </a:cubicBezTo>
                    <a:cubicBezTo>
                      <a:pt x="396" y="1126"/>
                      <a:pt x="487" y="1278"/>
                      <a:pt x="608" y="1430"/>
                    </a:cubicBezTo>
                    <a:lnTo>
                      <a:pt x="1946" y="609"/>
                    </a:lnTo>
                    <a:cubicBezTo>
                      <a:pt x="2015" y="730"/>
                      <a:pt x="2094" y="802"/>
                      <a:pt x="2183" y="802"/>
                    </a:cubicBezTo>
                    <a:cubicBezTo>
                      <a:pt x="2251" y="802"/>
                      <a:pt x="2323" y="761"/>
                      <a:pt x="2402" y="670"/>
                    </a:cubicBezTo>
                    <a:cubicBezTo>
                      <a:pt x="2335" y="519"/>
                      <a:pt x="2259" y="451"/>
                      <a:pt x="2173" y="451"/>
                    </a:cubicBezTo>
                    <a:cubicBezTo>
                      <a:pt x="2104" y="451"/>
                      <a:pt x="2028" y="496"/>
                      <a:pt x="1946" y="578"/>
                    </a:cubicBezTo>
                    <a:cubicBezTo>
                      <a:pt x="1855" y="457"/>
                      <a:pt x="1733" y="335"/>
                      <a:pt x="1855" y="214"/>
                    </a:cubicBezTo>
                    <a:cubicBezTo>
                      <a:pt x="1946" y="122"/>
                      <a:pt x="2037" y="62"/>
                      <a:pt x="212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8" name="Google Shape;5325;p49"/>
              <p:cNvSpPr/>
              <p:nvPr/>
            </p:nvSpPr>
            <p:spPr>
              <a:xfrm>
                <a:off x="390884" y="402313"/>
                <a:ext cx="103932" cy="205773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7284" extrusionOk="0">
                    <a:moveTo>
                      <a:pt x="3466" y="1"/>
                    </a:moveTo>
                    <a:cubicBezTo>
                      <a:pt x="3421" y="1"/>
                      <a:pt x="3375" y="16"/>
                      <a:pt x="3345" y="47"/>
                    </a:cubicBezTo>
                    <a:cubicBezTo>
                      <a:pt x="3162" y="168"/>
                      <a:pt x="2980" y="259"/>
                      <a:pt x="2828" y="411"/>
                    </a:cubicBezTo>
                    <a:cubicBezTo>
                      <a:pt x="2575" y="683"/>
                      <a:pt x="2211" y="831"/>
                      <a:pt x="1847" y="831"/>
                    </a:cubicBezTo>
                    <a:cubicBezTo>
                      <a:pt x="1640" y="831"/>
                      <a:pt x="1434" y="784"/>
                      <a:pt x="1247" y="685"/>
                    </a:cubicBezTo>
                    <a:cubicBezTo>
                      <a:pt x="1217" y="685"/>
                      <a:pt x="1156" y="715"/>
                      <a:pt x="1095" y="746"/>
                    </a:cubicBezTo>
                    <a:cubicBezTo>
                      <a:pt x="974" y="898"/>
                      <a:pt x="1126" y="989"/>
                      <a:pt x="1156" y="1110"/>
                    </a:cubicBezTo>
                    <a:cubicBezTo>
                      <a:pt x="1308" y="1566"/>
                      <a:pt x="1126" y="1749"/>
                      <a:pt x="670" y="1931"/>
                    </a:cubicBezTo>
                    <a:cubicBezTo>
                      <a:pt x="457" y="1992"/>
                      <a:pt x="244" y="2022"/>
                      <a:pt x="1" y="2022"/>
                    </a:cubicBezTo>
                    <a:lnTo>
                      <a:pt x="1" y="3998"/>
                    </a:lnTo>
                    <a:cubicBezTo>
                      <a:pt x="396" y="4028"/>
                      <a:pt x="761" y="4150"/>
                      <a:pt x="1095" y="4302"/>
                    </a:cubicBezTo>
                    <a:cubicBezTo>
                      <a:pt x="1186" y="4363"/>
                      <a:pt x="1278" y="4515"/>
                      <a:pt x="1369" y="4515"/>
                    </a:cubicBezTo>
                    <a:cubicBezTo>
                      <a:pt x="1411" y="4508"/>
                      <a:pt x="1451" y="4504"/>
                      <a:pt x="1490" y="4504"/>
                    </a:cubicBezTo>
                    <a:cubicBezTo>
                      <a:pt x="1786" y="4504"/>
                      <a:pt x="1970" y="4702"/>
                      <a:pt x="1916" y="4971"/>
                    </a:cubicBezTo>
                    <a:cubicBezTo>
                      <a:pt x="1891" y="5121"/>
                      <a:pt x="2011" y="5624"/>
                      <a:pt x="1660" y="5624"/>
                    </a:cubicBezTo>
                    <a:cubicBezTo>
                      <a:pt x="1586" y="5624"/>
                      <a:pt x="1491" y="5601"/>
                      <a:pt x="1369" y="5548"/>
                    </a:cubicBezTo>
                    <a:cubicBezTo>
                      <a:pt x="1354" y="5541"/>
                      <a:pt x="1341" y="5537"/>
                      <a:pt x="1331" y="5537"/>
                    </a:cubicBezTo>
                    <a:cubicBezTo>
                      <a:pt x="1253" y="5537"/>
                      <a:pt x="1270" y="5711"/>
                      <a:pt x="1217" y="5791"/>
                    </a:cubicBezTo>
                    <a:cubicBezTo>
                      <a:pt x="913" y="6217"/>
                      <a:pt x="1521" y="6642"/>
                      <a:pt x="1247" y="7068"/>
                    </a:cubicBezTo>
                    <a:cubicBezTo>
                      <a:pt x="1223" y="7117"/>
                      <a:pt x="1297" y="7206"/>
                      <a:pt x="1375" y="7206"/>
                    </a:cubicBezTo>
                    <a:cubicBezTo>
                      <a:pt x="1394" y="7206"/>
                      <a:pt x="1412" y="7201"/>
                      <a:pt x="1430" y="7189"/>
                    </a:cubicBezTo>
                    <a:cubicBezTo>
                      <a:pt x="1464" y="7165"/>
                      <a:pt x="1497" y="7156"/>
                      <a:pt x="1530" y="7156"/>
                    </a:cubicBezTo>
                    <a:cubicBezTo>
                      <a:pt x="1651" y="7156"/>
                      <a:pt x="1770" y="7284"/>
                      <a:pt x="1917" y="7284"/>
                    </a:cubicBezTo>
                    <a:cubicBezTo>
                      <a:pt x="1982" y="7284"/>
                      <a:pt x="2051" y="7259"/>
                      <a:pt x="2129" y="7189"/>
                    </a:cubicBezTo>
                    <a:cubicBezTo>
                      <a:pt x="1916" y="6703"/>
                      <a:pt x="1734" y="6126"/>
                      <a:pt x="2341" y="5700"/>
                    </a:cubicBezTo>
                    <a:cubicBezTo>
                      <a:pt x="2463" y="5609"/>
                      <a:pt x="2402" y="5487"/>
                      <a:pt x="2341" y="5396"/>
                    </a:cubicBezTo>
                    <a:cubicBezTo>
                      <a:pt x="2281" y="5275"/>
                      <a:pt x="2159" y="5123"/>
                      <a:pt x="2220" y="4910"/>
                    </a:cubicBezTo>
                    <a:cubicBezTo>
                      <a:pt x="2341" y="4545"/>
                      <a:pt x="2189" y="4332"/>
                      <a:pt x="1825" y="4302"/>
                    </a:cubicBezTo>
                    <a:cubicBezTo>
                      <a:pt x="1308" y="4211"/>
                      <a:pt x="1247" y="3724"/>
                      <a:pt x="1004" y="3420"/>
                    </a:cubicBezTo>
                    <a:cubicBezTo>
                      <a:pt x="761" y="3116"/>
                      <a:pt x="1126" y="3025"/>
                      <a:pt x="1278" y="2843"/>
                    </a:cubicBezTo>
                    <a:cubicBezTo>
                      <a:pt x="1399" y="2691"/>
                      <a:pt x="1308" y="2569"/>
                      <a:pt x="1308" y="2417"/>
                    </a:cubicBezTo>
                    <a:cubicBezTo>
                      <a:pt x="1338" y="1992"/>
                      <a:pt x="1612" y="1597"/>
                      <a:pt x="2007" y="1414"/>
                    </a:cubicBezTo>
                    <a:cubicBezTo>
                      <a:pt x="2281" y="1262"/>
                      <a:pt x="2554" y="1050"/>
                      <a:pt x="2828" y="867"/>
                    </a:cubicBezTo>
                    <a:cubicBezTo>
                      <a:pt x="3101" y="685"/>
                      <a:pt x="3314" y="533"/>
                      <a:pt x="3557" y="350"/>
                    </a:cubicBezTo>
                    <a:cubicBezTo>
                      <a:pt x="3648" y="290"/>
                      <a:pt x="3679" y="138"/>
                      <a:pt x="3588" y="47"/>
                    </a:cubicBezTo>
                    <a:cubicBezTo>
                      <a:pt x="3557" y="16"/>
                      <a:pt x="3512" y="1"/>
                      <a:pt x="346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9" name="Google Shape;5326;p49"/>
              <p:cNvSpPr/>
              <p:nvPr/>
            </p:nvSpPr>
            <p:spPr>
              <a:xfrm>
                <a:off x="1049497" y="297140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0" name="Google Shape;5327;p49"/>
              <p:cNvSpPr/>
              <p:nvPr/>
            </p:nvSpPr>
            <p:spPr>
              <a:xfrm>
                <a:off x="940453" y="285388"/>
                <a:ext cx="123678" cy="139527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4939" extrusionOk="0">
                    <a:moveTo>
                      <a:pt x="3070" y="2119"/>
                    </a:moveTo>
                    <a:lnTo>
                      <a:pt x="3070" y="2240"/>
                    </a:lnTo>
                    <a:lnTo>
                      <a:pt x="2918" y="2240"/>
                    </a:lnTo>
                    <a:lnTo>
                      <a:pt x="2918" y="2149"/>
                    </a:lnTo>
                    <a:cubicBezTo>
                      <a:pt x="2979" y="2149"/>
                      <a:pt x="3009" y="2119"/>
                      <a:pt x="3070" y="2119"/>
                    </a:cubicBezTo>
                    <a:close/>
                    <a:moveTo>
                      <a:pt x="3587" y="2240"/>
                    </a:moveTo>
                    <a:cubicBezTo>
                      <a:pt x="3557" y="2271"/>
                      <a:pt x="3526" y="2301"/>
                      <a:pt x="3526" y="2362"/>
                    </a:cubicBezTo>
                    <a:lnTo>
                      <a:pt x="3435" y="2362"/>
                    </a:lnTo>
                    <a:cubicBezTo>
                      <a:pt x="3465" y="2301"/>
                      <a:pt x="3465" y="2271"/>
                      <a:pt x="3496" y="2240"/>
                    </a:cubicBezTo>
                    <a:close/>
                    <a:moveTo>
                      <a:pt x="1965" y="0"/>
                    </a:moveTo>
                    <a:cubicBezTo>
                      <a:pt x="1774" y="0"/>
                      <a:pt x="1559" y="185"/>
                      <a:pt x="1327" y="185"/>
                    </a:cubicBezTo>
                    <a:cubicBezTo>
                      <a:pt x="1251" y="185"/>
                      <a:pt x="1174" y="165"/>
                      <a:pt x="1094" y="113"/>
                    </a:cubicBezTo>
                    <a:cubicBezTo>
                      <a:pt x="1064" y="143"/>
                      <a:pt x="1003" y="204"/>
                      <a:pt x="973" y="234"/>
                    </a:cubicBezTo>
                    <a:cubicBezTo>
                      <a:pt x="1034" y="386"/>
                      <a:pt x="1186" y="538"/>
                      <a:pt x="1186" y="720"/>
                    </a:cubicBezTo>
                    <a:cubicBezTo>
                      <a:pt x="1155" y="1237"/>
                      <a:pt x="1216" y="1784"/>
                      <a:pt x="1398" y="2301"/>
                    </a:cubicBezTo>
                    <a:cubicBezTo>
                      <a:pt x="1459" y="2423"/>
                      <a:pt x="1398" y="2544"/>
                      <a:pt x="1307" y="2605"/>
                    </a:cubicBezTo>
                    <a:cubicBezTo>
                      <a:pt x="1125" y="2696"/>
                      <a:pt x="1034" y="2909"/>
                      <a:pt x="1003" y="3091"/>
                    </a:cubicBezTo>
                    <a:cubicBezTo>
                      <a:pt x="978" y="3345"/>
                      <a:pt x="1016" y="3788"/>
                      <a:pt x="642" y="3788"/>
                    </a:cubicBezTo>
                    <a:cubicBezTo>
                      <a:pt x="568" y="3788"/>
                      <a:pt x="476" y="3770"/>
                      <a:pt x="365" y="3730"/>
                    </a:cubicBezTo>
                    <a:cubicBezTo>
                      <a:pt x="356" y="3727"/>
                      <a:pt x="347" y="3726"/>
                      <a:pt x="337" y="3726"/>
                    </a:cubicBezTo>
                    <a:cubicBezTo>
                      <a:pt x="209" y="3726"/>
                      <a:pt x="0" y="3902"/>
                      <a:pt x="0" y="4155"/>
                    </a:cubicBezTo>
                    <a:cubicBezTo>
                      <a:pt x="304" y="4307"/>
                      <a:pt x="578" y="4520"/>
                      <a:pt x="851" y="4763"/>
                    </a:cubicBezTo>
                    <a:cubicBezTo>
                      <a:pt x="952" y="4878"/>
                      <a:pt x="1093" y="4938"/>
                      <a:pt x="1223" y="4938"/>
                    </a:cubicBezTo>
                    <a:cubicBezTo>
                      <a:pt x="1369" y="4938"/>
                      <a:pt x="1502" y="4863"/>
                      <a:pt x="1550" y="4702"/>
                    </a:cubicBezTo>
                    <a:cubicBezTo>
                      <a:pt x="1672" y="4277"/>
                      <a:pt x="1885" y="3790"/>
                      <a:pt x="1733" y="3426"/>
                    </a:cubicBezTo>
                    <a:cubicBezTo>
                      <a:pt x="1550" y="2939"/>
                      <a:pt x="1794" y="2544"/>
                      <a:pt x="1763" y="2119"/>
                    </a:cubicBezTo>
                    <a:cubicBezTo>
                      <a:pt x="1790" y="1901"/>
                      <a:pt x="1958" y="1799"/>
                      <a:pt x="2128" y="1799"/>
                    </a:cubicBezTo>
                    <a:cubicBezTo>
                      <a:pt x="2340" y="1799"/>
                      <a:pt x="2557" y="1955"/>
                      <a:pt x="2523" y="2240"/>
                    </a:cubicBezTo>
                    <a:cubicBezTo>
                      <a:pt x="2401" y="2423"/>
                      <a:pt x="2493" y="2666"/>
                      <a:pt x="2705" y="2757"/>
                    </a:cubicBezTo>
                    <a:cubicBezTo>
                      <a:pt x="3101" y="2848"/>
                      <a:pt x="3435" y="3122"/>
                      <a:pt x="3617" y="3486"/>
                    </a:cubicBezTo>
                    <a:cubicBezTo>
                      <a:pt x="3654" y="3560"/>
                      <a:pt x="3736" y="3600"/>
                      <a:pt x="3821" y="3600"/>
                    </a:cubicBezTo>
                    <a:cubicBezTo>
                      <a:pt x="3877" y="3600"/>
                      <a:pt x="3934" y="3583"/>
                      <a:pt x="3982" y="3547"/>
                    </a:cubicBezTo>
                    <a:cubicBezTo>
                      <a:pt x="4134" y="3456"/>
                      <a:pt x="4377" y="3334"/>
                      <a:pt x="4256" y="3152"/>
                    </a:cubicBezTo>
                    <a:cubicBezTo>
                      <a:pt x="4104" y="2879"/>
                      <a:pt x="4164" y="2605"/>
                      <a:pt x="4104" y="2331"/>
                    </a:cubicBezTo>
                    <a:cubicBezTo>
                      <a:pt x="4060" y="2155"/>
                      <a:pt x="3984" y="1899"/>
                      <a:pt x="3783" y="1899"/>
                    </a:cubicBezTo>
                    <a:cubicBezTo>
                      <a:pt x="3707" y="1899"/>
                      <a:pt x="3613" y="1936"/>
                      <a:pt x="3496" y="2027"/>
                    </a:cubicBezTo>
                    <a:cubicBezTo>
                      <a:pt x="3439" y="2075"/>
                      <a:pt x="3389" y="2095"/>
                      <a:pt x="3346" y="2095"/>
                    </a:cubicBezTo>
                    <a:cubicBezTo>
                      <a:pt x="3250" y="2095"/>
                      <a:pt x="3192" y="1992"/>
                      <a:pt x="3192" y="1845"/>
                    </a:cubicBezTo>
                    <a:cubicBezTo>
                      <a:pt x="3131" y="1511"/>
                      <a:pt x="3313" y="1176"/>
                      <a:pt x="3617" y="1055"/>
                    </a:cubicBezTo>
                    <a:cubicBezTo>
                      <a:pt x="3860" y="933"/>
                      <a:pt x="4073" y="751"/>
                      <a:pt x="3860" y="416"/>
                    </a:cubicBezTo>
                    <a:lnTo>
                      <a:pt x="3860" y="416"/>
                    </a:lnTo>
                    <a:cubicBezTo>
                      <a:pt x="3642" y="504"/>
                      <a:pt x="3471" y="794"/>
                      <a:pt x="3235" y="794"/>
                    </a:cubicBezTo>
                    <a:cubicBezTo>
                      <a:pt x="3142" y="794"/>
                      <a:pt x="3038" y="749"/>
                      <a:pt x="2918" y="629"/>
                    </a:cubicBezTo>
                    <a:cubicBezTo>
                      <a:pt x="2870" y="629"/>
                      <a:pt x="2821" y="668"/>
                      <a:pt x="2772" y="668"/>
                    </a:cubicBezTo>
                    <a:cubicBezTo>
                      <a:pt x="2760" y="668"/>
                      <a:pt x="2748" y="666"/>
                      <a:pt x="2736" y="660"/>
                    </a:cubicBezTo>
                    <a:cubicBezTo>
                      <a:pt x="2371" y="599"/>
                      <a:pt x="2371" y="113"/>
                      <a:pt x="2067" y="21"/>
                    </a:cubicBezTo>
                    <a:cubicBezTo>
                      <a:pt x="2034" y="7"/>
                      <a:pt x="2000" y="0"/>
                      <a:pt x="196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1" name="Google Shape;5328;p49"/>
              <p:cNvSpPr/>
              <p:nvPr/>
            </p:nvSpPr>
            <p:spPr>
              <a:xfrm>
                <a:off x="572078" y="292846"/>
                <a:ext cx="119385" cy="139131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4925" extrusionOk="0">
                    <a:moveTo>
                      <a:pt x="1581" y="1581"/>
                    </a:moveTo>
                    <a:cubicBezTo>
                      <a:pt x="1581" y="1763"/>
                      <a:pt x="1733" y="1885"/>
                      <a:pt x="1794" y="2007"/>
                    </a:cubicBezTo>
                    <a:cubicBezTo>
                      <a:pt x="1946" y="2280"/>
                      <a:pt x="1763" y="2402"/>
                      <a:pt x="1581" y="2493"/>
                    </a:cubicBezTo>
                    <a:cubicBezTo>
                      <a:pt x="1533" y="2529"/>
                      <a:pt x="1476" y="2546"/>
                      <a:pt x="1420" y="2546"/>
                    </a:cubicBezTo>
                    <a:cubicBezTo>
                      <a:pt x="1335" y="2546"/>
                      <a:pt x="1253" y="2506"/>
                      <a:pt x="1216" y="2432"/>
                    </a:cubicBezTo>
                    <a:cubicBezTo>
                      <a:pt x="1034" y="2250"/>
                      <a:pt x="973" y="2067"/>
                      <a:pt x="1186" y="1915"/>
                    </a:cubicBezTo>
                    <a:lnTo>
                      <a:pt x="1216" y="1915"/>
                    </a:lnTo>
                    <a:cubicBezTo>
                      <a:pt x="1338" y="1794"/>
                      <a:pt x="1490" y="1733"/>
                      <a:pt x="1581" y="1581"/>
                    </a:cubicBezTo>
                    <a:close/>
                    <a:moveTo>
                      <a:pt x="1805" y="2907"/>
                    </a:moveTo>
                    <a:cubicBezTo>
                      <a:pt x="1869" y="2907"/>
                      <a:pt x="1924" y="2935"/>
                      <a:pt x="1946" y="2979"/>
                    </a:cubicBezTo>
                    <a:lnTo>
                      <a:pt x="1976" y="2979"/>
                    </a:lnTo>
                    <a:cubicBezTo>
                      <a:pt x="2007" y="3040"/>
                      <a:pt x="2007" y="3162"/>
                      <a:pt x="1946" y="3192"/>
                    </a:cubicBezTo>
                    <a:cubicBezTo>
                      <a:pt x="1900" y="3222"/>
                      <a:pt x="1855" y="3238"/>
                      <a:pt x="1813" y="3238"/>
                    </a:cubicBezTo>
                    <a:cubicBezTo>
                      <a:pt x="1771" y="3238"/>
                      <a:pt x="1733" y="3222"/>
                      <a:pt x="1703" y="3192"/>
                    </a:cubicBezTo>
                    <a:cubicBezTo>
                      <a:pt x="1581" y="3101"/>
                      <a:pt x="1642" y="3010"/>
                      <a:pt x="1733" y="2918"/>
                    </a:cubicBezTo>
                    <a:cubicBezTo>
                      <a:pt x="1757" y="2910"/>
                      <a:pt x="1782" y="2907"/>
                      <a:pt x="1805" y="2907"/>
                    </a:cubicBezTo>
                    <a:close/>
                    <a:moveTo>
                      <a:pt x="791" y="1"/>
                    </a:moveTo>
                    <a:cubicBezTo>
                      <a:pt x="548" y="61"/>
                      <a:pt x="274" y="152"/>
                      <a:pt x="274" y="396"/>
                    </a:cubicBezTo>
                    <a:cubicBezTo>
                      <a:pt x="274" y="639"/>
                      <a:pt x="0" y="882"/>
                      <a:pt x="183" y="1034"/>
                    </a:cubicBezTo>
                    <a:cubicBezTo>
                      <a:pt x="639" y="1429"/>
                      <a:pt x="396" y="1976"/>
                      <a:pt x="639" y="2402"/>
                    </a:cubicBezTo>
                    <a:cubicBezTo>
                      <a:pt x="779" y="2598"/>
                      <a:pt x="426" y="3081"/>
                      <a:pt x="900" y="3081"/>
                    </a:cubicBezTo>
                    <a:cubicBezTo>
                      <a:pt x="939" y="3081"/>
                      <a:pt x="983" y="3077"/>
                      <a:pt x="1034" y="3070"/>
                    </a:cubicBezTo>
                    <a:cubicBezTo>
                      <a:pt x="1064" y="3070"/>
                      <a:pt x="1095" y="3162"/>
                      <a:pt x="1095" y="3222"/>
                    </a:cubicBezTo>
                    <a:cubicBezTo>
                      <a:pt x="1368" y="4225"/>
                      <a:pt x="1459" y="4408"/>
                      <a:pt x="2159" y="4925"/>
                    </a:cubicBezTo>
                    <a:cubicBezTo>
                      <a:pt x="2219" y="4408"/>
                      <a:pt x="2311" y="3891"/>
                      <a:pt x="2432" y="3405"/>
                    </a:cubicBezTo>
                    <a:cubicBezTo>
                      <a:pt x="2584" y="2918"/>
                      <a:pt x="2007" y="2402"/>
                      <a:pt x="2584" y="1946"/>
                    </a:cubicBezTo>
                    <a:cubicBezTo>
                      <a:pt x="2645" y="2037"/>
                      <a:pt x="2736" y="2128"/>
                      <a:pt x="2827" y="2219"/>
                    </a:cubicBezTo>
                    <a:cubicBezTo>
                      <a:pt x="3011" y="2367"/>
                      <a:pt x="3229" y="2447"/>
                      <a:pt x="3453" y="2447"/>
                    </a:cubicBezTo>
                    <a:cubicBezTo>
                      <a:pt x="3599" y="2447"/>
                      <a:pt x="3747" y="2413"/>
                      <a:pt x="3891" y="2341"/>
                    </a:cubicBezTo>
                    <a:cubicBezTo>
                      <a:pt x="3982" y="2250"/>
                      <a:pt x="4074" y="2189"/>
                      <a:pt x="4013" y="2037"/>
                    </a:cubicBezTo>
                    <a:cubicBezTo>
                      <a:pt x="3979" y="1970"/>
                      <a:pt x="3927" y="1949"/>
                      <a:pt x="3872" y="1949"/>
                    </a:cubicBezTo>
                    <a:cubicBezTo>
                      <a:pt x="3827" y="1949"/>
                      <a:pt x="3780" y="1963"/>
                      <a:pt x="3739" y="1976"/>
                    </a:cubicBezTo>
                    <a:cubicBezTo>
                      <a:pt x="3660" y="1996"/>
                      <a:pt x="3555" y="2145"/>
                      <a:pt x="3415" y="2145"/>
                    </a:cubicBezTo>
                    <a:cubicBezTo>
                      <a:pt x="3341" y="2145"/>
                      <a:pt x="3257" y="2103"/>
                      <a:pt x="3162" y="1976"/>
                    </a:cubicBezTo>
                    <a:cubicBezTo>
                      <a:pt x="3496" y="1794"/>
                      <a:pt x="3496" y="1338"/>
                      <a:pt x="3739" y="1095"/>
                    </a:cubicBezTo>
                    <a:cubicBezTo>
                      <a:pt x="4225" y="669"/>
                      <a:pt x="3922" y="487"/>
                      <a:pt x="3587" y="213"/>
                    </a:cubicBezTo>
                    <a:cubicBezTo>
                      <a:pt x="3314" y="1004"/>
                      <a:pt x="2949" y="1520"/>
                      <a:pt x="2463" y="1672"/>
                    </a:cubicBezTo>
                    <a:cubicBezTo>
                      <a:pt x="2463" y="1490"/>
                      <a:pt x="2675" y="1308"/>
                      <a:pt x="2554" y="1156"/>
                    </a:cubicBezTo>
                    <a:cubicBezTo>
                      <a:pt x="2507" y="1109"/>
                      <a:pt x="2458" y="1091"/>
                      <a:pt x="2407" y="1091"/>
                    </a:cubicBezTo>
                    <a:cubicBezTo>
                      <a:pt x="2293" y="1091"/>
                      <a:pt x="2173" y="1183"/>
                      <a:pt x="2067" y="1247"/>
                    </a:cubicBezTo>
                    <a:lnTo>
                      <a:pt x="1551" y="1551"/>
                    </a:lnTo>
                    <a:cubicBezTo>
                      <a:pt x="1490" y="1490"/>
                      <a:pt x="1429" y="1429"/>
                      <a:pt x="1338" y="1429"/>
                    </a:cubicBezTo>
                    <a:cubicBezTo>
                      <a:pt x="760" y="1277"/>
                      <a:pt x="791" y="1277"/>
                      <a:pt x="821" y="669"/>
                    </a:cubicBezTo>
                    <a:cubicBezTo>
                      <a:pt x="821" y="456"/>
                      <a:pt x="1064" y="213"/>
                      <a:pt x="79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2" name="Google Shape;5329;p49"/>
              <p:cNvSpPr/>
              <p:nvPr/>
            </p:nvSpPr>
            <p:spPr>
              <a:xfrm>
                <a:off x="457017" y="1015839"/>
                <a:ext cx="91050" cy="148567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5259" extrusionOk="0">
                    <a:moveTo>
                      <a:pt x="3131" y="1"/>
                    </a:moveTo>
                    <a:lnTo>
                      <a:pt x="3131" y="1"/>
                    </a:lnTo>
                    <a:cubicBezTo>
                      <a:pt x="2706" y="365"/>
                      <a:pt x="1976" y="1"/>
                      <a:pt x="1855" y="791"/>
                    </a:cubicBezTo>
                    <a:cubicBezTo>
                      <a:pt x="1855" y="882"/>
                      <a:pt x="1672" y="943"/>
                      <a:pt x="1581" y="1004"/>
                    </a:cubicBezTo>
                    <a:cubicBezTo>
                      <a:pt x="1095" y="1247"/>
                      <a:pt x="821" y="1551"/>
                      <a:pt x="1216" y="2098"/>
                    </a:cubicBezTo>
                    <a:cubicBezTo>
                      <a:pt x="1095" y="2128"/>
                      <a:pt x="1034" y="2159"/>
                      <a:pt x="1004" y="2159"/>
                    </a:cubicBezTo>
                    <a:cubicBezTo>
                      <a:pt x="921" y="2113"/>
                      <a:pt x="835" y="2092"/>
                      <a:pt x="752" y="2092"/>
                    </a:cubicBezTo>
                    <a:cubicBezTo>
                      <a:pt x="562" y="2092"/>
                      <a:pt x="389" y="2202"/>
                      <a:pt x="304" y="2371"/>
                    </a:cubicBezTo>
                    <a:cubicBezTo>
                      <a:pt x="183" y="2615"/>
                      <a:pt x="426" y="2767"/>
                      <a:pt x="517" y="2919"/>
                    </a:cubicBezTo>
                    <a:cubicBezTo>
                      <a:pt x="608" y="3192"/>
                      <a:pt x="973" y="3374"/>
                      <a:pt x="821" y="3739"/>
                    </a:cubicBezTo>
                    <a:cubicBezTo>
                      <a:pt x="700" y="3739"/>
                      <a:pt x="578" y="3648"/>
                      <a:pt x="517" y="3557"/>
                    </a:cubicBezTo>
                    <a:cubicBezTo>
                      <a:pt x="451" y="3468"/>
                      <a:pt x="384" y="3347"/>
                      <a:pt x="294" y="3347"/>
                    </a:cubicBezTo>
                    <a:cubicBezTo>
                      <a:pt x="261" y="3347"/>
                      <a:pt x="224" y="3364"/>
                      <a:pt x="183" y="3405"/>
                    </a:cubicBezTo>
                    <a:cubicBezTo>
                      <a:pt x="0" y="3557"/>
                      <a:pt x="183" y="3709"/>
                      <a:pt x="274" y="3861"/>
                    </a:cubicBezTo>
                    <a:cubicBezTo>
                      <a:pt x="304" y="3922"/>
                      <a:pt x="365" y="3982"/>
                      <a:pt x="456" y="3982"/>
                    </a:cubicBezTo>
                    <a:cubicBezTo>
                      <a:pt x="1247" y="4074"/>
                      <a:pt x="1186" y="4651"/>
                      <a:pt x="1186" y="5259"/>
                    </a:cubicBezTo>
                    <a:cubicBezTo>
                      <a:pt x="1763" y="4955"/>
                      <a:pt x="2584" y="5259"/>
                      <a:pt x="2949" y="4378"/>
                    </a:cubicBezTo>
                    <a:cubicBezTo>
                      <a:pt x="2894" y="4365"/>
                      <a:pt x="2843" y="4359"/>
                      <a:pt x="2796" y="4359"/>
                    </a:cubicBezTo>
                    <a:cubicBezTo>
                      <a:pt x="2502" y="4359"/>
                      <a:pt x="2338" y="4577"/>
                      <a:pt x="2128" y="4681"/>
                    </a:cubicBezTo>
                    <a:cubicBezTo>
                      <a:pt x="2042" y="4725"/>
                      <a:pt x="1970" y="4754"/>
                      <a:pt x="1904" y="4754"/>
                    </a:cubicBezTo>
                    <a:cubicBezTo>
                      <a:pt x="1831" y="4754"/>
                      <a:pt x="1767" y="4717"/>
                      <a:pt x="1703" y="4621"/>
                    </a:cubicBezTo>
                    <a:cubicBezTo>
                      <a:pt x="1581" y="4408"/>
                      <a:pt x="1490" y="4256"/>
                      <a:pt x="1703" y="4165"/>
                    </a:cubicBezTo>
                    <a:cubicBezTo>
                      <a:pt x="2037" y="3952"/>
                      <a:pt x="2007" y="3587"/>
                      <a:pt x="2067" y="3314"/>
                    </a:cubicBezTo>
                    <a:cubicBezTo>
                      <a:pt x="2189" y="2919"/>
                      <a:pt x="2159" y="2493"/>
                      <a:pt x="2523" y="2128"/>
                    </a:cubicBezTo>
                    <a:cubicBezTo>
                      <a:pt x="2736" y="1916"/>
                      <a:pt x="2766" y="1551"/>
                      <a:pt x="2614" y="1277"/>
                    </a:cubicBezTo>
                    <a:cubicBezTo>
                      <a:pt x="2402" y="1004"/>
                      <a:pt x="2523" y="852"/>
                      <a:pt x="2736" y="700"/>
                    </a:cubicBezTo>
                    <a:cubicBezTo>
                      <a:pt x="2949" y="517"/>
                      <a:pt x="3222" y="487"/>
                      <a:pt x="313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3" name="Google Shape;5330;p49"/>
              <p:cNvSpPr/>
              <p:nvPr/>
            </p:nvSpPr>
            <p:spPr>
              <a:xfrm>
                <a:off x="391760" y="614525"/>
                <a:ext cx="97067" cy="116729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4132" extrusionOk="0">
                    <a:moveTo>
                      <a:pt x="454" y="1"/>
                    </a:moveTo>
                    <a:cubicBezTo>
                      <a:pt x="371" y="1"/>
                      <a:pt x="258" y="41"/>
                      <a:pt x="304" y="133"/>
                    </a:cubicBezTo>
                    <a:cubicBezTo>
                      <a:pt x="396" y="377"/>
                      <a:pt x="92" y="559"/>
                      <a:pt x="213" y="711"/>
                    </a:cubicBezTo>
                    <a:cubicBezTo>
                      <a:pt x="517" y="1136"/>
                      <a:pt x="365" y="1380"/>
                      <a:pt x="0" y="1592"/>
                    </a:cubicBezTo>
                    <a:lnTo>
                      <a:pt x="0" y="3811"/>
                    </a:lnTo>
                    <a:lnTo>
                      <a:pt x="92" y="3933"/>
                    </a:lnTo>
                    <a:cubicBezTo>
                      <a:pt x="183" y="4070"/>
                      <a:pt x="304" y="4092"/>
                      <a:pt x="434" y="4092"/>
                    </a:cubicBezTo>
                    <a:cubicBezTo>
                      <a:pt x="498" y="4092"/>
                      <a:pt x="565" y="4087"/>
                      <a:pt x="630" y="4087"/>
                    </a:cubicBezTo>
                    <a:cubicBezTo>
                      <a:pt x="696" y="4087"/>
                      <a:pt x="760" y="4092"/>
                      <a:pt x="821" y="4115"/>
                    </a:cubicBezTo>
                    <a:cubicBezTo>
                      <a:pt x="852" y="4127"/>
                      <a:pt x="877" y="4132"/>
                      <a:pt x="897" y="4132"/>
                    </a:cubicBezTo>
                    <a:cubicBezTo>
                      <a:pt x="1036" y="4132"/>
                      <a:pt x="950" y="3883"/>
                      <a:pt x="1003" y="3751"/>
                    </a:cubicBezTo>
                    <a:cubicBezTo>
                      <a:pt x="1179" y="3417"/>
                      <a:pt x="1507" y="3235"/>
                      <a:pt x="1840" y="3235"/>
                    </a:cubicBezTo>
                    <a:cubicBezTo>
                      <a:pt x="2084" y="3235"/>
                      <a:pt x="2331" y="3332"/>
                      <a:pt x="2523" y="3538"/>
                    </a:cubicBezTo>
                    <a:cubicBezTo>
                      <a:pt x="2641" y="3656"/>
                      <a:pt x="2741" y="3700"/>
                      <a:pt x="2827" y="3700"/>
                    </a:cubicBezTo>
                    <a:cubicBezTo>
                      <a:pt x="2964" y="3700"/>
                      <a:pt x="3068" y="3589"/>
                      <a:pt x="3162" y="3477"/>
                    </a:cubicBezTo>
                    <a:cubicBezTo>
                      <a:pt x="3435" y="3203"/>
                      <a:pt x="3131" y="3051"/>
                      <a:pt x="3010" y="2899"/>
                    </a:cubicBezTo>
                    <a:cubicBezTo>
                      <a:pt x="2969" y="2849"/>
                      <a:pt x="2912" y="2839"/>
                      <a:pt x="2847" y="2839"/>
                    </a:cubicBezTo>
                    <a:cubicBezTo>
                      <a:pt x="2805" y="2839"/>
                      <a:pt x="2759" y="2843"/>
                      <a:pt x="2713" y="2843"/>
                    </a:cubicBezTo>
                    <a:cubicBezTo>
                      <a:pt x="2622" y="2843"/>
                      <a:pt x="2530" y="2825"/>
                      <a:pt x="2462" y="2717"/>
                    </a:cubicBezTo>
                    <a:cubicBezTo>
                      <a:pt x="2098" y="2200"/>
                      <a:pt x="1581" y="1836"/>
                      <a:pt x="973" y="1714"/>
                    </a:cubicBezTo>
                    <a:cubicBezTo>
                      <a:pt x="851" y="1684"/>
                      <a:pt x="669" y="1471"/>
                      <a:pt x="699" y="1410"/>
                    </a:cubicBezTo>
                    <a:cubicBezTo>
                      <a:pt x="912" y="985"/>
                      <a:pt x="365" y="620"/>
                      <a:pt x="608" y="194"/>
                    </a:cubicBezTo>
                    <a:cubicBezTo>
                      <a:pt x="669" y="103"/>
                      <a:pt x="608" y="12"/>
                      <a:pt x="517" y="12"/>
                    </a:cubicBezTo>
                    <a:cubicBezTo>
                      <a:pt x="503" y="5"/>
                      <a:pt x="480" y="1"/>
                      <a:pt x="45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4" name="Google Shape;5331;p49"/>
              <p:cNvSpPr/>
              <p:nvPr/>
            </p:nvSpPr>
            <p:spPr>
              <a:xfrm>
                <a:off x="537726" y="602829"/>
                <a:ext cx="95344" cy="100457"/>
              </a:xfrm>
              <a:custGeom>
                <a:avLst/>
                <a:gdLst/>
                <a:ahLst/>
                <a:cxnLst/>
                <a:rect l="l" t="t" r="r" b="b"/>
                <a:pathLst>
                  <a:path w="3375" h="3556" extrusionOk="0">
                    <a:moveTo>
                      <a:pt x="1855" y="0"/>
                    </a:moveTo>
                    <a:cubicBezTo>
                      <a:pt x="1703" y="0"/>
                      <a:pt x="1642" y="122"/>
                      <a:pt x="1612" y="274"/>
                    </a:cubicBezTo>
                    <a:cubicBezTo>
                      <a:pt x="1581" y="669"/>
                      <a:pt x="1612" y="1095"/>
                      <a:pt x="1125" y="1277"/>
                    </a:cubicBezTo>
                    <a:cubicBezTo>
                      <a:pt x="761" y="1459"/>
                      <a:pt x="821" y="1672"/>
                      <a:pt x="1004" y="2006"/>
                    </a:cubicBezTo>
                    <a:cubicBezTo>
                      <a:pt x="1216" y="2310"/>
                      <a:pt x="1551" y="2462"/>
                      <a:pt x="1368" y="3009"/>
                    </a:cubicBezTo>
                    <a:cubicBezTo>
                      <a:pt x="1160" y="2644"/>
                      <a:pt x="771" y="2413"/>
                      <a:pt x="377" y="2413"/>
                    </a:cubicBezTo>
                    <a:cubicBezTo>
                      <a:pt x="312" y="2413"/>
                      <a:pt x="247" y="2419"/>
                      <a:pt x="183" y="2432"/>
                    </a:cubicBezTo>
                    <a:cubicBezTo>
                      <a:pt x="122" y="2675"/>
                      <a:pt x="61" y="2918"/>
                      <a:pt x="1" y="3253"/>
                    </a:cubicBezTo>
                    <a:cubicBezTo>
                      <a:pt x="47" y="3242"/>
                      <a:pt x="93" y="3238"/>
                      <a:pt x="139" y="3238"/>
                    </a:cubicBezTo>
                    <a:cubicBezTo>
                      <a:pt x="354" y="3238"/>
                      <a:pt x="560" y="3336"/>
                      <a:pt x="756" y="3336"/>
                    </a:cubicBezTo>
                    <a:cubicBezTo>
                      <a:pt x="872" y="3336"/>
                      <a:pt x="985" y="3302"/>
                      <a:pt x="1095" y="3192"/>
                    </a:cubicBezTo>
                    <a:cubicBezTo>
                      <a:pt x="1133" y="3154"/>
                      <a:pt x="1182" y="3137"/>
                      <a:pt x="1233" y="3137"/>
                    </a:cubicBezTo>
                    <a:cubicBezTo>
                      <a:pt x="1303" y="3137"/>
                      <a:pt x="1376" y="3169"/>
                      <a:pt x="1429" y="3222"/>
                    </a:cubicBezTo>
                    <a:cubicBezTo>
                      <a:pt x="1519" y="3356"/>
                      <a:pt x="1608" y="3556"/>
                      <a:pt x="1770" y="3556"/>
                    </a:cubicBezTo>
                    <a:cubicBezTo>
                      <a:pt x="1828" y="3556"/>
                      <a:pt x="1896" y="3530"/>
                      <a:pt x="1976" y="3465"/>
                    </a:cubicBezTo>
                    <a:cubicBezTo>
                      <a:pt x="2159" y="3344"/>
                      <a:pt x="2493" y="3253"/>
                      <a:pt x="2493" y="3040"/>
                    </a:cubicBezTo>
                    <a:cubicBezTo>
                      <a:pt x="2493" y="2584"/>
                      <a:pt x="2858" y="2462"/>
                      <a:pt x="3071" y="2219"/>
                    </a:cubicBezTo>
                    <a:cubicBezTo>
                      <a:pt x="3283" y="2006"/>
                      <a:pt x="3375" y="1672"/>
                      <a:pt x="3283" y="1368"/>
                    </a:cubicBezTo>
                    <a:cubicBezTo>
                      <a:pt x="3259" y="1129"/>
                      <a:pt x="3066" y="965"/>
                      <a:pt x="2852" y="965"/>
                    </a:cubicBezTo>
                    <a:cubicBezTo>
                      <a:pt x="2794" y="965"/>
                      <a:pt x="2734" y="977"/>
                      <a:pt x="2675" y="1003"/>
                    </a:cubicBezTo>
                    <a:cubicBezTo>
                      <a:pt x="2669" y="1007"/>
                      <a:pt x="2662" y="1008"/>
                      <a:pt x="2654" y="1008"/>
                    </a:cubicBezTo>
                    <a:cubicBezTo>
                      <a:pt x="2594" y="1008"/>
                      <a:pt x="2513" y="912"/>
                      <a:pt x="2432" y="912"/>
                    </a:cubicBezTo>
                    <a:cubicBezTo>
                      <a:pt x="2007" y="912"/>
                      <a:pt x="1764" y="760"/>
                      <a:pt x="1946" y="304"/>
                    </a:cubicBezTo>
                    <a:cubicBezTo>
                      <a:pt x="2007" y="152"/>
                      <a:pt x="1976" y="31"/>
                      <a:pt x="185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5" name="Google Shape;5332;p49"/>
              <p:cNvSpPr/>
              <p:nvPr/>
            </p:nvSpPr>
            <p:spPr>
              <a:xfrm>
                <a:off x="852851" y="320954"/>
                <a:ext cx="102208" cy="115034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4072" extrusionOk="0">
                    <a:moveTo>
                      <a:pt x="1118" y="1477"/>
                    </a:moveTo>
                    <a:cubicBezTo>
                      <a:pt x="1192" y="1477"/>
                      <a:pt x="1240" y="1533"/>
                      <a:pt x="1277" y="1589"/>
                    </a:cubicBezTo>
                    <a:cubicBezTo>
                      <a:pt x="1338" y="1711"/>
                      <a:pt x="1551" y="1863"/>
                      <a:pt x="1399" y="2045"/>
                    </a:cubicBezTo>
                    <a:cubicBezTo>
                      <a:pt x="1361" y="2083"/>
                      <a:pt x="1324" y="2097"/>
                      <a:pt x="1288" y="2097"/>
                    </a:cubicBezTo>
                    <a:cubicBezTo>
                      <a:pt x="1208" y="2097"/>
                      <a:pt x="1137" y="2026"/>
                      <a:pt x="1095" y="1984"/>
                    </a:cubicBezTo>
                    <a:cubicBezTo>
                      <a:pt x="1004" y="1893"/>
                      <a:pt x="852" y="1741"/>
                      <a:pt x="943" y="1559"/>
                    </a:cubicBezTo>
                    <a:cubicBezTo>
                      <a:pt x="1014" y="1500"/>
                      <a:pt x="1071" y="1477"/>
                      <a:pt x="1118" y="1477"/>
                    </a:cubicBezTo>
                    <a:close/>
                    <a:moveTo>
                      <a:pt x="1911" y="0"/>
                    </a:moveTo>
                    <a:cubicBezTo>
                      <a:pt x="1800" y="0"/>
                      <a:pt x="1660" y="55"/>
                      <a:pt x="1490" y="161"/>
                    </a:cubicBezTo>
                    <a:cubicBezTo>
                      <a:pt x="1156" y="404"/>
                      <a:pt x="791" y="647"/>
                      <a:pt x="457" y="890"/>
                    </a:cubicBezTo>
                    <a:cubicBezTo>
                      <a:pt x="92" y="1133"/>
                      <a:pt x="1" y="1620"/>
                      <a:pt x="244" y="1984"/>
                    </a:cubicBezTo>
                    <a:cubicBezTo>
                      <a:pt x="332" y="1940"/>
                      <a:pt x="434" y="1889"/>
                      <a:pt x="510" y="1889"/>
                    </a:cubicBezTo>
                    <a:cubicBezTo>
                      <a:pt x="590" y="1889"/>
                      <a:pt x="640" y="1948"/>
                      <a:pt x="609" y="2136"/>
                    </a:cubicBezTo>
                    <a:cubicBezTo>
                      <a:pt x="548" y="2471"/>
                      <a:pt x="366" y="2775"/>
                      <a:pt x="548" y="3139"/>
                    </a:cubicBezTo>
                    <a:lnTo>
                      <a:pt x="1" y="3534"/>
                    </a:lnTo>
                    <a:cubicBezTo>
                      <a:pt x="1" y="3626"/>
                      <a:pt x="31" y="3686"/>
                      <a:pt x="92" y="3778"/>
                    </a:cubicBezTo>
                    <a:cubicBezTo>
                      <a:pt x="169" y="3881"/>
                      <a:pt x="203" y="4071"/>
                      <a:pt x="360" y="4071"/>
                    </a:cubicBezTo>
                    <a:cubicBezTo>
                      <a:pt x="388" y="4071"/>
                      <a:pt x="420" y="4065"/>
                      <a:pt x="457" y="4051"/>
                    </a:cubicBezTo>
                    <a:cubicBezTo>
                      <a:pt x="700" y="3960"/>
                      <a:pt x="518" y="3808"/>
                      <a:pt x="578" y="3656"/>
                    </a:cubicBezTo>
                    <a:cubicBezTo>
                      <a:pt x="639" y="3474"/>
                      <a:pt x="730" y="3291"/>
                      <a:pt x="578" y="3109"/>
                    </a:cubicBezTo>
                    <a:cubicBezTo>
                      <a:pt x="761" y="3018"/>
                      <a:pt x="974" y="2866"/>
                      <a:pt x="1126" y="2744"/>
                    </a:cubicBezTo>
                    <a:cubicBezTo>
                      <a:pt x="1429" y="2440"/>
                      <a:pt x="2007" y="2440"/>
                      <a:pt x="1977" y="1832"/>
                    </a:cubicBezTo>
                    <a:cubicBezTo>
                      <a:pt x="1977" y="1711"/>
                      <a:pt x="2098" y="1741"/>
                      <a:pt x="2250" y="1711"/>
                    </a:cubicBezTo>
                    <a:cubicBezTo>
                      <a:pt x="2269" y="1710"/>
                      <a:pt x="2287" y="1709"/>
                      <a:pt x="2304" y="1709"/>
                    </a:cubicBezTo>
                    <a:cubicBezTo>
                      <a:pt x="2789" y="1709"/>
                      <a:pt x="2677" y="2116"/>
                      <a:pt x="2706" y="2410"/>
                    </a:cubicBezTo>
                    <a:cubicBezTo>
                      <a:pt x="3010" y="2349"/>
                      <a:pt x="3314" y="2197"/>
                      <a:pt x="3527" y="1984"/>
                    </a:cubicBezTo>
                    <a:cubicBezTo>
                      <a:pt x="3588" y="1923"/>
                      <a:pt x="3618" y="1893"/>
                      <a:pt x="3618" y="1832"/>
                    </a:cubicBezTo>
                    <a:cubicBezTo>
                      <a:pt x="3618" y="1528"/>
                      <a:pt x="3405" y="1346"/>
                      <a:pt x="3253" y="1133"/>
                    </a:cubicBezTo>
                    <a:cubicBezTo>
                      <a:pt x="3071" y="920"/>
                      <a:pt x="3527" y="708"/>
                      <a:pt x="3192" y="495"/>
                    </a:cubicBezTo>
                    <a:cubicBezTo>
                      <a:pt x="3181" y="494"/>
                      <a:pt x="3169" y="493"/>
                      <a:pt x="3158" y="493"/>
                    </a:cubicBezTo>
                    <a:cubicBezTo>
                      <a:pt x="2827" y="493"/>
                      <a:pt x="2646" y="891"/>
                      <a:pt x="2315" y="891"/>
                    </a:cubicBezTo>
                    <a:cubicBezTo>
                      <a:pt x="2304" y="891"/>
                      <a:pt x="2292" y="891"/>
                      <a:pt x="2281" y="890"/>
                    </a:cubicBezTo>
                    <a:cubicBezTo>
                      <a:pt x="2250" y="829"/>
                      <a:pt x="2220" y="799"/>
                      <a:pt x="2189" y="738"/>
                    </a:cubicBezTo>
                    <a:cubicBezTo>
                      <a:pt x="2189" y="708"/>
                      <a:pt x="2250" y="647"/>
                      <a:pt x="2250" y="586"/>
                    </a:cubicBezTo>
                    <a:cubicBezTo>
                      <a:pt x="2230" y="190"/>
                      <a:pt x="2120" y="0"/>
                      <a:pt x="191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6" name="Google Shape;5333;p49"/>
              <p:cNvSpPr/>
              <p:nvPr/>
            </p:nvSpPr>
            <p:spPr>
              <a:xfrm>
                <a:off x="495662" y="430930"/>
                <a:ext cx="76360" cy="173653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6147" extrusionOk="0">
                    <a:moveTo>
                      <a:pt x="912" y="0"/>
                    </a:moveTo>
                    <a:cubicBezTo>
                      <a:pt x="823" y="0"/>
                      <a:pt x="735" y="32"/>
                      <a:pt x="669" y="97"/>
                    </a:cubicBezTo>
                    <a:cubicBezTo>
                      <a:pt x="487" y="280"/>
                      <a:pt x="152" y="341"/>
                      <a:pt x="152" y="736"/>
                    </a:cubicBezTo>
                    <a:cubicBezTo>
                      <a:pt x="517" y="736"/>
                      <a:pt x="851" y="979"/>
                      <a:pt x="973" y="1313"/>
                    </a:cubicBezTo>
                    <a:cubicBezTo>
                      <a:pt x="1125" y="1678"/>
                      <a:pt x="973" y="2073"/>
                      <a:pt x="1186" y="2407"/>
                    </a:cubicBezTo>
                    <a:cubicBezTo>
                      <a:pt x="730" y="2620"/>
                      <a:pt x="882" y="3319"/>
                      <a:pt x="335" y="3502"/>
                    </a:cubicBezTo>
                    <a:cubicBezTo>
                      <a:pt x="91" y="3623"/>
                      <a:pt x="0" y="3806"/>
                      <a:pt x="183" y="4079"/>
                    </a:cubicBezTo>
                    <a:cubicBezTo>
                      <a:pt x="304" y="4201"/>
                      <a:pt x="243" y="4322"/>
                      <a:pt x="243" y="4474"/>
                    </a:cubicBezTo>
                    <a:cubicBezTo>
                      <a:pt x="243" y="4878"/>
                      <a:pt x="332" y="5059"/>
                      <a:pt x="572" y="5059"/>
                    </a:cubicBezTo>
                    <a:cubicBezTo>
                      <a:pt x="676" y="5059"/>
                      <a:pt x="808" y="5025"/>
                      <a:pt x="973" y="4961"/>
                    </a:cubicBezTo>
                    <a:cubicBezTo>
                      <a:pt x="1011" y="4935"/>
                      <a:pt x="1050" y="4926"/>
                      <a:pt x="1089" y="4926"/>
                    </a:cubicBezTo>
                    <a:cubicBezTo>
                      <a:pt x="1141" y="4926"/>
                      <a:pt x="1194" y="4943"/>
                      <a:pt x="1246" y="4961"/>
                    </a:cubicBezTo>
                    <a:cubicBezTo>
                      <a:pt x="973" y="5477"/>
                      <a:pt x="1368" y="5781"/>
                      <a:pt x="1642" y="6116"/>
                    </a:cubicBezTo>
                    <a:cubicBezTo>
                      <a:pt x="1672" y="6146"/>
                      <a:pt x="1763" y="6146"/>
                      <a:pt x="1794" y="6146"/>
                    </a:cubicBezTo>
                    <a:cubicBezTo>
                      <a:pt x="1854" y="6116"/>
                      <a:pt x="1946" y="5994"/>
                      <a:pt x="1915" y="5933"/>
                    </a:cubicBezTo>
                    <a:cubicBezTo>
                      <a:pt x="1520" y="5477"/>
                      <a:pt x="1915" y="4991"/>
                      <a:pt x="1854" y="4444"/>
                    </a:cubicBezTo>
                    <a:lnTo>
                      <a:pt x="1854" y="4444"/>
                    </a:lnTo>
                    <a:cubicBezTo>
                      <a:pt x="1567" y="4540"/>
                      <a:pt x="1380" y="4602"/>
                      <a:pt x="1242" y="4602"/>
                    </a:cubicBezTo>
                    <a:cubicBezTo>
                      <a:pt x="985" y="4602"/>
                      <a:pt x="895" y="4388"/>
                      <a:pt x="639" y="3775"/>
                    </a:cubicBezTo>
                    <a:cubicBezTo>
                      <a:pt x="1611" y="3471"/>
                      <a:pt x="1368" y="2529"/>
                      <a:pt x="1581" y="1800"/>
                    </a:cubicBezTo>
                    <a:lnTo>
                      <a:pt x="1581" y="1800"/>
                    </a:lnTo>
                    <a:cubicBezTo>
                      <a:pt x="1885" y="1921"/>
                      <a:pt x="2189" y="1800"/>
                      <a:pt x="2493" y="1982"/>
                    </a:cubicBezTo>
                    <a:cubicBezTo>
                      <a:pt x="2510" y="1994"/>
                      <a:pt x="2526" y="1998"/>
                      <a:pt x="2542" y="1998"/>
                    </a:cubicBezTo>
                    <a:cubicBezTo>
                      <a:pt x="2606" y="1998"/>
                      <a:pt x="2650" y="1910"/>
                      <a:pt x="2675" y="1860"/>
                    </a:cubicBezTo>
                    <a:cubicBezTo>
                      <a:pt x="2703" y="1777"/>
                      <a:pt x="2629" y="1644"/>
                      <a:pt x="2570" y="1644"/>
                    </a:cubicBezTo>
                    <a:cubicBezTo>
                      <a:pt x="2565" y="1644"/>
                      <a:pt x="2559" y="1645"/>
                      <a:pt x="2553" y="1648"/>
                    </a:cubicBezTo>
                    <a:cubicBezTo>
                      <a:pt x="2508" y="1656"/>
                      <a:pt x="2466" y="1660"/>
                      <a:pt x="2428" y="1660"/>
                    </a:cubicBezTo>
                    <a:cubicBezTo>
                      <a:pt x="2055" y="1660"/>
                      <a:pt x="1989" y="1285"/>
                      <a:pt x="1824" y="1009"/>
                    </a:cubicBezTo>
                    <a:cubicBezTo>
                      <a:pt x="1642" y="736"/>
                      <a:pt x="1429" y="432"/>
                      <a:pt x="1216" y="158"/>
                    </a:cubicBezTo>
                    <a:cubicBezTo>
                      <a:pt x="1147" y="55"/>
                      <a:pt x="1029" y="0"/>
                      <a:pt x="91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7" name="Google Shape;5334;p49"/>
              <p:cNvSpPr/>
              <p:nvPr/>
            </p:nvSpPr>
            <p:spPr>
              <a:xfrm>
                <a:off x="760983" y="460197"/>
                <a:ext cx="127125" cy="10057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3560" extrusionOk="0">
                    <a:moveTo>
                      <a:pt x="1287" y="1"/>
                    </a:moveTo>
                    <a:cubicBezTo>
                      <a:pt x="1274" y="1"/>
                      <a:pt x="1261" y="2"/>
                      <a:pt x="1247" y="4"/>
                    </a:cubicBezTo>
                    <a:cubicBezTo>
                      <a:pt x="1034" y="64"/>
                      <a:pt x="791" y="156"/>
                      <a:pt x="791" y="460"/>
                    </a:cubicBezTo>
                    <a:cubicBezTo>
                      <a:pt x="791" y="642"/>
                      <a:pt x="791" y="703"/>
                      <a:pt x="578" y="703"/>
                    </a:cubicBezTo>
                    <a:cubicBezTo>
                      <a:pt x="213" y="764"/>
                      <a:pt x="1" y="1128"/>
                      <a:pt x="153" y="1463"/>
                    </a:cubicBezTo>
                    <a:cubicBezTo>
                      <a:pt x="487" y="2131"/>
                      <a:pt x="973" y="2648"/>
                      <a:pt x="1612" y="3013"/>
                    </a:cubicBezTo>
                    <a:cubicBezTo>
                      <a:pt x="1710" y="3075"/>
                      <a:pt x="1792" y="3098"/>
                      <a:pt x="1865" y="3098"/>
                    </a:cubicBezTo>
                    <a:cubicBezTo>
                      <a:pt x="2040" y="3098"/>
                      <a:pt x="2160" y="2965"/>
                      <a:pt x="2311" y="2922"/>
                    </a:cubicBezTo>
                    <a:cubicBezTo>
                      <a:pt x="2324" y="2918"/>
                      <a:pt x="2336" y="2917"/>
                      <a:pt x="2349" y="2917"/>
                    </a:cubicBezTo>
                    <a:cubicBezTo>
                      <a:pt x="2451" y="2917"/>
                      <a:pt x="2530" y="3023"/>
                      <a:pt x="2584" y="3104"/>
                    </a:cubicBezTo>
                    <a:cubicBezTo>
                      <a:pt x="2635" y="3180"/>
                      <a:pt x="2769" y="3339"/>
                      <a:pt x="2865" y="3339"/>
                    </a:cubicBezTo>
                    <a:cubicBezTo>
                      <a:pt x="2885" y="3339"/>
                      <a:pt x="2903" y="3332"/>
                      <a:pt x="2919" y="3317"/>
                    </a:cubicBezTo>
                    <a:cubicBezTo>
                      <a:pt x="3063" y="3192"/>
                      <a:pt x="3188" y="3143"/>
                      <a:pt x="3300" y="3143"/>
                    </a:cubicBezTo>
                    <a:cubicBezTo>
                      <a:pt x="3541" y="3143"/>
                      <a:pt x="3715" y="3373"/>
                      <a:pt x="3861" y="3560"/>
                    </a:cubicBezTo>
                    <a:cubicBezTo>
                      <a:pt x="4104" y="3408"/>
                      <a:pt x="4134" y="3286"/>
                      <a:pt x="4074" y="3256"/>
                    </a:cubicBezTo>
                    <a:cubicBezTo>
                      <a:pt x="3952" y="3074"/>
                      <a:pt x="4499" y="2678"/>
                      <a:pt x="3922" y="2678"/>
                    </a:cubicBezTo>
                    <a:cubicBezTo>
                      <a:pt x="3587" y="2678"/>
                      <a:pt x="3557" y="2283"/>
                      <a:pt x="3283" y="2253"/>
                    </a:cubicBezTo>
                    <a:cubicBezTo>
                      <a:pt x="3222" y="2253"/>
                      <a:pt x="3131" y="2344"/>
                      <a:pt x="3101" y="2405"/>
                    </a:cubicBezTo>
                    <a:cubicBezTo>
                      <a:pt x="2975" y="2603"/>
                      <a:pt x="2796" y="2705"/>
                      <a:pt x="2620" y="2705"/>
                    </a:cubicBezTo>
                    <a:cubicBezTo>
                      <a:pt x="2499" y="2705"/>
                      <a:pt x="2380" y="2656"/>
                      <a:pt x="2280" y="2557"/>
                    </a:cubicBezTo>
                    <a:cubicBezTo>
                      <a:pt x="2189" y="2466"/>
                      <a:pt x="2128" y="2374"/>
                      <a:pt x="2128" y="2253"/>
                    </a:cubicBezTo>
                    <a:cubicBezTo>
                      <a:pt x="2143" y="2147"/>
                      <a:pt x="2189" y="2116"/>
                      <a:pt x="2250" y="2116"/>
                    </a:cubicBezTo>
                    <a:cubicBezTo>
                      <a:pt x="2311" y="2116"/>
                      <a:pt x="2387" y="2147"/>
                      <a:pt x="2463" y="2162"/>
                    </a:cubicBezTo>
                    <a:cubicBezTo>
                      <a:pt x="2494" y="2177"/>
                      <a:pt x="2525" y="2185"/>
                      <a:pt x="2555" y="2185"/>
                    </a:cubicBezTo>
                    <a:cubicBezTo>
                      <a:pt x="2639" y="2185"/>
                      <a:pt x="2706" y="2122"/>
                      <a:pt x="2706" y="2010"/>
                    </a:cubicBezTo>
                    <a:cubicBezTo>
                      <a:pt x="2706" y="1956"/>
                      <a:pt x="2657" y="1853"/>
                      <a:pt x="2582" y="1853"/>
                    </a:cubicBezTo>
                    <a:cubicBezTo>
                      <a:pt x="2573" y="1853"/>
                      <a:pt x="2564" y="1854"/>
                      <a:pt x="2554" y="1858"/>
                    </a:cubicBezTo>
                    <a:cubicBezTo>
                      <a:pt x="2531" y="1861"/>
                      <a:pt x="2508" y="1862"/>
                      <a:pt x="2486" y="1862"/>
                    </a:cubicBezTo>
                    <a:cubicBezTo>
                      <a:pt x="2052" y="1862"/>
                      <a:pt x="1892" y="1311"/>
                      <a:pt x="1429" y="1311"/>
                    </a:cubicBezTo>
                    <a:cubicBezTo>
                      <a:pt x="1308" y="1311"/>
                      <a:pt x="1125" y="976"/>
                      <a:pt x="1429" y="764"/>
                    </a:cubicBezTo>
                    <a:cubicBezTo>
                      <a:pt x="1581" y="672"/>
                      <a:pt x="1763" y="581"/>
                      <a:pt x="1642" y="338"/>
                    </a:cubicBezTo>
                    <a:cubicBezTo>
                      <a:pt x="1557" y="196"/>
                      <a:pt x="1471" y="1"/>
                      <a:pt x="128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8" name="Google Shape;5335;p49"/>
              <p:cNvSpPr/>
              <p:nvPr/>
            </p:nvSpPr>
            <p:spPr>
              <a:xfrm>
                <a:off x="570354" y="547743"/>
                <a:ext cx="103084" cy="63534"/>
              </a:xfrm>
              <a:custGeom>
                <a:avLst/>
                <a:gdLst/>
                <a:ahLst/>
                <a:cxnLst/>
                <a:rect l="l" t="t" r="r" b="b"/>
                <a:pathLst>
                  <a:path w="3649" h="2249" extrusionOk="0">
                    <a:moveTo>
                      <a:pt x="1522" y="0"/>
                    </a:moveTo>
                    <a:cubicBezTo>
                      <a:pt x="1350" y="0"/>
                      <a:pt x="1156" y="109"/>
                      <a:pt x="1156" y="218"/>
                    </a:cubicBezTo>
                    <a:cubicBezTo>
                      <a:pt x="1065" y="856"/>
                      <a:pt x="517" y="1008"/>
                      <a:pt x="122" y="1342"/>
                    </a:cubicBezTo>
                    <a:cubicBezTo>
                      <a:pt x="31" y="1403"/>
                      <a:pt x="1" y="1555"/>
                      <a:pt x="61" y="1646"/>
                    </a:cubicBezTo>
                    <a:cubicBezTo>
                      <a:pt x="99" y="1684"/>
                      <a:pt x="160" y="1710"/>
                      <a:pt x="215" y="1710"/>
                    </a:cubicBezTo>
                    <a:cubicBezTo>
                      <a:pt x="249" y="1710"/>
                      <a:pt x="281" y="1700"/>
                      <a:pt x="305" y="1677"/>
                    </a:cubicBezTo>
                    <a:cubicBezTo>
                      <a:pt x="444" y="1548"/>
                      <a:pt x="565" y="1495"/>
                      <a:pt x="670" y="1495"/>
                    </a:cubicBezTo>
                    <a:cubicBezTo>
                      <a:pt x="864" y="1495"/>
                      <a:pt x="1007" y="1673"/>
                      <a:pt x="1125" y="1890"/>
                    </a:cubicBezTo>
                    <a:cubicBezTo>
                      <a:pt x="1219" y="2077"/>
                      <a:pt x="1329" y="2152"/>
                      <a:pt x="1454" y="2152"/>
                    </a:cubicBezTo>
                    <a:cubicBezTo>
                      <a:pt x="1573" y="2152"/>
                      <a:pt x="1707" y="2084"/>
                      <a:pt x="1855" y="1981"/>
                    </a:cubicBezTo>
                    <a:cubicBezTo>
                      <a:pt x="2057" y="1854"/>
                      <a:pt x="2234" y="1791"/>
                      <a:pt x="2403" y="1791"/>
                    </a:cubicBezTo>
                    <a:cubicBezTo>
                      <a:pt x="2641" y="1791"/>
                      <a:pt x="2865" y="1915"/>
                      <a:pt x="3131" y="2163"/>
                    </a:cubicBezTo>
                    <a:cubicBezTo>
                      <a:pt x="3184" y="2216"/>
                      <a:pt x="3268" y="2249"/>
                      <a:pt x="3347" y="2249"/>
                    </a:cubicBezTo>
                    <a:cubicBezTo>
                      <a:pt x="3404" y="2249"/>
                      <a:pt x="3458" y="2232"/>
                      <a:pt x="3496" y="2193"/>
                    </a:cubicBezTo>
                    <a:cubicBezTo>
                      <a:pt x="3375" y="1920"/>
                      <a:pt x="3648" y="1707"/>
                      <a:pt x="3587" y="1403"/>
                    </a:cubicBezTo>
                    <a:cubicBezTo>
                      <a:pt x="3538" y="1376"/>
                      <a:pt x="3493" y="1365"/>
                      <a:pt x="3450" y="1365"/>
                    </a:cubicBezTo>
                    <a:cubicBezTo>
                      <a:pt x="3258" y="1365"/>
                      <a:pt x="3123" y="1588"/>
                      <a:pt x="2938" y="1588"/>
                    </a:cubicBezTo>
                    <a:cubicBezTo>
                      <a:pt x="2886" y="1588"/>
                      <a:pt x="2829" y="1570"/>
                      <a:pt x="2767" y="1525"/>
                    </a:cubicBezTo>
                    <a:cubicBezTo>
                      <a:pt x="2463" y="1312"/>
                      <a:pt x="2706" y="947"/>
                      <a:pt x="2615" y="704"/>
                    </a:cubicBezTo>
                    <a:cubicBezTo>
                      <a:pt x="2584" y="696"/>
                      <a:pt x="2552" y="693"/>
                      <a:pt x="2519" y="693"/>
                    </a:cubicBezTo>
                    <a:cubicBezTo>
                      <a:pt x="2421" y="693"/>
                      <a:pt x="2318" y="727"/>
                      <a:pt x="2250" y="795"/>
                    </a:cubicBezTo>
                    <a:cubicBezTo>
                      <a:pt x="2186" y="838"/>
                      <a:pt x="2123" y="895"/>
                      <a:pt x="2039" y="895"/>
                    </a:cubicBezTo>
                    <a:cubicBezTo>
                      <a:pt x="2002" y="895"/>
                      <a:pt x="1962" y="884"/>
                      <a:pt x="1916" y="856"/>
                    </a:cubicBezTo>
                    <a:cubicBezTo>
                      <a:pt x="1733" y="704"/>
                      <a:pt x="2007" y="552"/>
                      <a:pt x="1916" y="370"/>
                    </a:cubicBezTo>
                    <a:cubicBezTo>
                      <a:pt x="1824" y="218"/>
                      <a:pt x="1794" y="35"/>
                      <a:pt x="1581" y="5"/>
                    </a:cubicBezTo>
                    <a:cubicBezTo>
                      <a:pt x="1562" y="2"/>
                      <a:pt x="1542" y="0"/>
                      <a:pt x="152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9" name="Google Shape;5336;p49"/>
              <p:cNvSpPr/>
              <p:nvPr/>
            </p:nvSpPr>
            <p:spPr>
              <a:xfrm>
                <a:off x="931865" y="516103"/>
                <a:ext cx="28" cy="34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22" extrusionOk="0">
                    <a:moveTo>
                      <a:pt x="0" y="122"/>
                    </a:moveTo>
                    <a:lnTo>
                      <a:pt x="0" y="122"/>
                    </a:lnTo>
                    <a:lnTo>
                      <a:pt x="0" y="0"/>
                    </a:lnTo>
                    <a:cubicBezTo>
                      <a:pt x="0" y="31"/>
                      <a:pt x="0" y="61"/>
                      <a:pt x="0" y="122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0" name="Google Shape;5337;p49"/>
              <p:cNvSpPr/>
              <p:nvPr/>
            </p:nvSpPr>
            <p:spPr>
              <a:xfrm>
                <a:off x="875196" y="490057"/>
                <a:ext cx="124526" cy="66218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2344" extrusionOk="0">
                    <a:moveTo>
                      <a:pt x="992" y="0"/>
                    </a:moveTo>
                    <a:cubicBezTo>
                      <a:pt x="677" y="0"/>
                      <a:pt x="419" y="166"/>
                      <a:pt x="91" y="527"/>
                    </a:cubicBezTo>
                    <a:cubicBezTo>
                      <a:pt x="31" y="588"/>
                      <a:pt x="0" y="679"/>
                      <a:pt x="0" y="770"/>
                    </a:cubicBezTo>
                    <a:cubicBezTo>
                      <a:pt x="20" y="851"/>
                      <a:pt x="95" y="905"/>
                      <a:pt x="178" y="905"/>
                    </a:cubicBezTo>
                    <a:cubicBezTo>
                      <a:pt x="220" y="905"/>
                      <a:pt x="264" y="892"/>
                      <a:pt x="304" y="862"/>
                    </a:cubicBezTo>
                    <a:cubicBezTo>
                      <a:pt x="470" y="751"/>
                      <a:pt x="662" y="697"/>
                      <a:pt x="853" y="697"/>
                    </a:cubicBezTo>
                    <a:cubicBezTo>
                      <a:pt x="1081" y="697"/>
                      <a:pt x="1308" y="774"/>
                      <a:pt x="1490" y="922"/>
                    </a:cubicBezTo>
                    <a:cubicBezTo>
                      <a:pt x="1611" y="922"/>
                      <a:pt x="1773" y="693"/>
                      <a:pt x="1886" y="693"/>
                    </a:cubicBezTo>
                    <a:cubicBezTo>
                      <a:pt x="1942" y="693"/>
                      <a:pt x="1986" y="750"/>
                      <a:pt x="2006" y="922"/>
                    </a:cubicBezTo>
                    <a:cubicBezTo>
                      <a:pt x="2006" y="831"/>
                      <a:pt x="2067" y="770"/>
                      <a:pt x="2158" y="770"/>
                    </a:cubicBezTo>
                    <a:cubicBezTo>
                      <a:pt x="2310" y="801"/>
                      <a:pt x="2401" y="983"/>
                      <a:pt x="2462" y="1166"/>
                    </a:cubicBezTo>
                    <a:cubicBezTo>
                      <a:pt x="2537" y="1314"/>
                      <a:pt x="2620" y="1364"/>
                      <a:pt x="2707" y="1364"/>
                    </a:cubicBezTo>
                    <a:cubicBezTo>
                      <a:pt x="2886" y="1364"/>
                      <a:pt x="3083" y="1154"/>
                      <a:pt x="3254" y="1154"/>
                    </a:cubicBezTo>
                    <a:cubicBezTo>
                      <a:pt x="3307" y="1154"/>
                      <a:pt x="3358" y="1174"/>
                      <a:pt x="3404" y="1226"/>
                    </a:cubicBezTo>
                    <a:cubicBezTo>
                      <a:pt x="3404" y="1409"/>
                      <a:pt x="3252" y="1469"/>
                      <a:pt x="3131" y="1561"/>
                    </a:cubicBezTo>
                    <a:cubicBezTo>
                      <a:pt x="2949" y="1713"/>
                      <a:pt x="2979" y="1834"/>
                      <a:pt x="3070" y="2017"/>
                    </a:cubicBezTo>
                    <a:cubicBezTo>
                      <a:pt x="3264" y="2230"/>
                      <a:pt x="3519" y="2344"/>
                      <a:pt x="3781" y="2344"/>
                    </a:cubicBezTo>
                    <a:cubicBezTo>
                      <a:pt x="3930" y="2344"/>
                      <a:pt x="4082" y="2307"/>
                      <a:pt x="4225" y="2229"/>
                    </a:cubicBezTo>
                    <a:cubicBezTo>
                      <a:pt x="4316" y="2169"/>
                      <a:pt x="4408" y="2077"/>
                      <a:pt x="4347" y="1956"/>
                    </a:cubicBezTo>
                    <a:cubicBezTo>
                      <a:pt x="4305" y="1851"/>
                      <a:pt x="4248" y="1818"/>
                      <a:pt x="4177" y="1818"/>
                    </a:cubicBezTo>
                    <a:cubicBezTo>
                      <a:pt x="4145" y="1818"/>
                      <a:pt x="4111" y="1825"/>
                      <a:pt x="4073" y="1834"/>
                    </a:cubicBezTo>
                    <a:cubicBezTo>
                      <a:pt x="3951" y="1883"/>
                      <a:pt x="3848" y="2011"/>
                      <a:pt x="3669" y="2011"/>
                    </a:cubicBezTo>
                    <a:cubicBezTo>
                      <a:pt x="3626" y="2011"/>
                      <a:pt x="3579" y="2004"/>
                      <a:pt x="3526" y="1986"/>
                    </a:cubicBezTo>
                    <a:cubicBezTo>
                      <a:pt x="3587" y="1682"/>
                      <a:pt x="3800" y="1287"/>
                      <a:pt x="3708" y="1044"/>
                    </a:cubicBezTo>
                    <a:cubicBezTo>
                      <a:pt x="3587" y="801"/>
                      <a:pt x="3070" y="892"/>
                      <a:pt x="2797" y="770"/>
                    </a:cubicBezTo>
                    <a:cubicBezTo>
                      <a:pt x="2523" y="618"/>
                      <a:pt x="2280" y="466"/>
                      <a:pt x="2006" y="345"/>
                    </a:cubicBezTo>
                    <a:cubicBezTo>
                      <a:pt x="1573" y="121"/>
                      <a:pt x="1261" y="0"/>
                      <a:pt x="99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1" name="Google Shape;5338;p49"/>
              <p:cNvSpPr/>
              <p:nvPr/>
            </p:nvSpPr>
            <p:spPr>
              <a:xfrm>
                <a:off x="391760" y="747948"/>
                <a:ext cx="24916" cy="42347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499" extrusionOk="0">
                    <a:moveTo>
                      <a:pt x="0" y="0"/>
                    </a:moveTo>
                    <a:lnTo>
                      <a:pt x="0" y="1064"/>
                    </a:lnTo>
                    <a:cubicBezTo>
                      <a:pt x="110" y="1256"/>
                      <a:pt x="195" y="1498"/>
                      <a:pt x="368" y="1498"/>
                    </a:cubicBezTo>
                    <a:cubicBezTo>
                      <a:pt x="386" y="1498"/>
                      <a:pt x="405" y="1495"/>
                      <a:pt x="426" y="1490"/>
                    </a:cubicBezTo>
                    <a:cubicBezTo>
                      <a:pt x="882" y="1338"/>
                      <a:pt x="365" y="1064"/>
                      <a:pt x="396" y="851"/>
                    </a:cubicBezTo>
                    <a:cubicBezTo>
                      <a:pt x="396" y="760"/>
                      <a:pt x="456" y="699"/>
                      <a:pt x="487" y="608"/>
                    </a:cubicBezTo>
                    <a:cubicBezTo>
                      <a:pt x="548" y="365"/>
                      <a:pt x="396" y="122"/>
                      <a:pt x="152" y="31"/>
                    </a:cubicBezTo>
                    <a:cubicBezTo>
                      <a:pt x="92" y="31"/>
                      <a:pt x="31" y="0"/>
                      <a:pt x="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2" name="Google Shape;5339;p49"/>
              <p:cNvSpPr/>
              <p:nvPr/>
            </p:nvSpPr>
            <p:spPr>
              <a:xfrm>
                <a:off x="864038" y="591671"/>
                <a:ext cx="80739" cy="77320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737" extrusionOk="0">
                    <a:moveTo>
                      <a:pt x="2857" y="0"/>
                    </a:moveTo>
                    <a:cubicBezTo>
                      <a:pt x="2189" y="243"/>
                      <a:pt x="2219" y="243"/>
                      <a:pt x="2310" y="730"/>
                    </a:cubicBezTo>
                    <a:cubicBezTo>
                      <a:pt x="2444" y="1397"/>
                      <a:pt x="2178" y="1948"/>
                      <a:pt x="1493" y="1948"/>
                    </a:cubicBezTo>
                    <a:cubicBezTo>
                      <a:pt x="1399" y="1948"/>
                      <a:pt x="1296" y="1937"/>
                      <a:pt x="1185" y="1915"/>
                    </a:cubicBezTo>
                    <a:cubicBezTo>
                      <a:pt x="912" y="1854"/>
                      <a:pt x="851" y="1702"/>
                      <a:pt x="699" y="1581"/>
                    </a:cubicBezTo>
                    <a:cubicBezTo>
                      <a:pt x="618" y="1517"/>
                      <a:pt x="542" y="1492"/>
                      <a:pt x="473" y="1492"/>
                    </a:cubicBezTo>
                    <a:cubicBezTo>
                      <a:pt x="310" y="1492"/>
                      <a:pt x="186" y="1635"/>
                      <a:pt x="122" y="1763"/>
                    </a:cubicBezTo>
                    <a:cubicBezTo>
                      <a:pt x="0" y="1915"/>
                      <a:pt x="152" y="2037"/>
                      <a:pt x="365" y="2037"/>
                    </a:cubicBezTo>
                    <a:cubicBezTo>
                      <a:pt x="821" y="2067"/>
                      <a:pt x="730" y="2736"/>
                      <a:pt x="1185" y="2736"/>
                    </a:cubicBezTo>
                    <a:cubicBezTo>
                      <a:pt x="1194" y="2737"/>
                      <a:pt x="1203" y="2737"/>
                      <a:pt x="1212" y="2737"/>
                    </a:cubicBezTo>
                    <a:cubicBezTo>
                      <a:pt x="1500" y="2737"/>
                      <a:pt x="1676" y="2344"/>
                      <a:pt x="1980" y="2344"/>
                    </a:cubicBezTo>
                    <a:cubicBezTo>
                      <a:pt x="2044" y="2344"/>
                      <a:pt x="2112" y="2361"/>
                      <a:pt x="2189" y="2401"/>
                    </a:cubicBezTo>
                    <a:cubicBezTo>
                      <a:pt x="2234" y="2417"/>
                      <a:pt x="2280" y="2424"/>
                      <a:pt x="2321" y="2424"/>
                    </a:cubicBezTo>
                    <a:cubicBezTo>
                      <a:pt x="2363" y="2424"/>
                      <a:pt x="2401" y="2417"/>
                      <a:pt x="2432" y="2401"/>
                    </a:cubicBezTo>
                    <a:cubicBezTo>
                      <a:pt x="2584" y="2310"/>
                      <a:pt x="2857" y="2219"/>
                      <a:pt x="2766" y="2006"/>
                    </a:cubicBezTo>
                    <a:cubicBezTo>
                      <a:pt x="2371" y="1338"/>
                      <a:pt x="2827" y="730"/>
                      <a:pt x="285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3" name="Google Shape;5340;p49"/>
              <p:cNvSpPr/>
              <p:nvPr/>
            </p:nvSpPr>
            <p:spPr>
              <a:xfrm>
                <a:off x="1043536" y="254342"/>
                <a:ext cx="98734" cy="591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2093" extrusionOk="0">
                    <a:moveTo>
                      <a:pt x="2730" y="0"/>
                    </a:moveTo>
                    <a:cubicBezTo>
                      <a:pt x="2576" y="0"/>
                      <a:pt x="2422" y="39"/>
                      <a:pt x="2278" y="117"/>
                    </a:cubicBezTo>
                    <a:cubicBezTo>
                      <a:pt x="1883" y="360"/>
                      <a:pt x="1519" y="664"/>
                      <a:pt x="1154" y="938"/>
                    </a:cubicBezTo>
                    <a:cubicBezTo>
                      <a:pt x="1233" y="1097"/>
                      <a:pt x="1313" y="1350"/>
                      <a:pt x="1109" y="1350"/>
                    </a:cubicBezTo>
                    <a:cubicBezTo>
                      <a:pt x="1079" y="1350"/>
                      <a:pt x="1044" y="1345"/>
                      <a:pt x="1002" y="1333"/>
                    </a:cubicBezTo>
                    <a:cubicBezTo>
                      <a:pt x="759" y="1272"/>
                      <a:pt x="515" y="1212"/>
                      <a:pt x="242" y="1212"/>
                    </a:cubicBezTo>
                    <a:cubicBezTo>
                      <a:pt x="212" y="1205"/>
                      <a:pt x="188" y="1202"/>
                      <a:pt x="167" y="1202"/>
                    </a:cubicBezTo>
                    <a:cubicBezTo>
                      <a:pt x="1" y="1202"/>
                      <a:pt x="133" y="1407"/>
                      <a:pt x="242" y="1515"/>
                    </a:cubicBezTo>
                    <a:cubicBezTo>
                      <a:pt x="291" y="1491"/>
                      <a:pt x="380" y="1446"/>
                      <a:pt x="428" y="1446"/>
                    </a:cubicBezTo>
                    <a:cubicBezTo>
                      <a:pt x="440" y="1446"/>
                      <a:pt x="449" y="1449"/>
                      <a:pt x="455" y="1455"/>
                    </a:cubicBezTo>
                    <a:cubicBezTo>
                      <a:pt x="880" y="2093"/>
                      <a:pt x="1549" y="1880"/>
                      <a:pt x="2126" y="2063"/>
                    </a:cubicBezTo>
                    <a:cubicBezTo>
                      <a:pt x="2157" y="1667"/>
                      <a:pt x="1914" y="1515"/>
                      <a:pt x="1792" y="1303"/>
                    </a:cubicBezTo>
                    <a:cubicBezTo>
                      <a:pt x="1610" y="1090"/>
                      <a:pt x="1762" y="786"/>
                      <a:pt x="2035" y="786"/>
                    </a:cubicBezTo>
                    <a:cubicBezTo>
                      <a:pt x="2097" y="807"/>
                      <a:pt x="2158" y="815"/>
                      <a:pt x="2218" y="815"/>
                    </a:cubicBezTo>
                    <a:cubicBezTo>
                      <a:pt x="2480" y="815"/>
                      <a:pt x="2729" y="656"/>
                      <a:pt x="2976" y="656"/>
                    </a:cubicBezTo>
                    <a:cubicBezTo>
                      <a:pt x="3007" y="656"/>
                      <a:pt x="3038" y="659"/>
                      <a:pt x="3069" y="664"/>
                    </a:cubicBezTo>
                    <a:cubicBezTo>
                      <a:pt x="3160" y="680"/>
                      <a:pt x="3236" y="702"/>
                      <a:pt x="3300" y="702"/>
                    </a:cubicBezTo>
                    <a:cubicBezTo>
                      <a:pt x="3365" y="702"/>
                      <a:pt x="3418" y="680"/>
                      <a:pt x="3464" y="604"/>
                    </a:cubicBezTo>
                    <a:cubicBezTo>
                      <a:pt x="3494" y="452"/>
                      <a:pt x="3433" y="300"/>
                      <a:pt x="3312" y="208"/>
                    </a:cubicBezTo>
                    <a:cubicBezTo>
                      <a:pt x="3138" y="70"/>
                      <a:pt x="2935" y="0"/>
                      <a:pt x="273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4" name="Google Shape;5341;p49"/>
              <p:cNvSpPr/>
              <p:nvPr/>
            </p:nvSpPr>
            <p:spPr>
              <a:xfrm>
                <a:off x="626176" y="252477"/>
                <a:ext cx="63563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223" extrusionOk="0">
                    <a:moveTo>
                      <a:pt x="821" y="1"/>
                    </a:moveTo>
                    <a:cubicBezTo>
                      <a:pt x="892" y="37"/>
                      <a:pt x="953" y="51"/>
                      <a:pt x="1016" y="51"/>
                    </a:cubicBezTo>
                    <a:cubicBezTo>
                      <a:pt x="1060" y="51"/>
                      <a:pt x="1105" y="44"/>
                      <a:pt x="1155" y="31"/>
                    </a:cubicBezTo>
                    <a:lnTo>
                      <a:pt x="1155" y="214"/>
                    </a:lnTo>
                    <a:lnTo>
                      <a:pt x="0" y="974"/>
                    </a:lnTo>
                    <a:cubicBezTo>
                      <a:pt x="68" y="1158"/>
                      <a:pt x="153" y="1222"/>
                      <a:pt x="257" y="1222"/>
                    </a:cubicBezTo>
                    <a:cubicBezTo>
                      <a:pt x="342" y="1222"/>
                      <a:pt x="439" y="1180"/>
                      <a:pt x="548" y="1126"/>
                    </a:cubicBezTo>
                    <a:cubicBezTo>
                      <a:pt x="868" y="929"/>
                      <a:pt x="1108" y="612"/>
                      <a:pt x="1479" y="612"/>
                    </a:cubicBezTo>
                    <a:cubicBezTo>
                      <a:pt x="1565" y="612"/>
                      <a:pt x="1659" y="629"/>
                      <a:pt x="1763" y="670"/>
                    </a:cubicBezTo>
                    <a:cubicBezTo>
                      <a:pt x="1770" y="672"/>
                      <a:pt x="1778" y="673"/>
                      <a:pt x="1787" y="673"/>
                    </a:cubicBezTo>
                    <a:cubicBezTo>
                      <a:pt x="1895" y="673"/>
                      <a:pt x="2128" y="513"/>
                      <a:pt x="2128" y="457"/>
                    </a:cubicBezTo>
                    <a:cubicBezTo>
                      <a:pt x="2098" y="274"/>
                      <a:pt x="2159" y="122"/>
                      <a:pt x="225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5" name="Google Shape;5342;p49"/>
              <p:cNvSpPr/>
              <p:nvPr/>
            </p:nvSpPr>
            <p:spPr>
              <a:xfrm>
                <a:off x="855450" y="260217"/>
                <a:ext cx="72998" cy="70427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2493" extrusionOk="0">
                    <a:moveTo>
                      <a:pt x="2249" y="0"/>
                    </a:moveTo>
                    <a:lnTo>
                      <a:pt x="2249" y="0"/>
                    </a:lnTo>
                    <a:cubicBezTo>
                      <a:pt x="2052" y="66"/>
                      <a:pt x="1840" y="258"/>
                      <a:pt x="1611" y="258"/>
                    </a:cubicBezTo>
                    <a:cubicBezTo>
                      <a:pt x="1522" y="258"/>
                      <a:pt x="1431" y="229"/>
                      <a:pt x="1337" y="152"/>
                    </a:cubicBezTo>
                    <a:cubicBezTo>
                      <a:pt x="1329" y="148"/>
                      <a:pt x="1321" y="147"/>
                      <a:pt x="1312" y="147"/>
                    </a:cubicBezTo>
                    <a:cubicBezTo>
                      <a:pt x="1254" y="147"/>
                      <a:pt x="1185" y="229"/>
                      <a:pt x="1185" y="335"/>
                    </a:cubicBezTo>
                    <a:cubicBezTo>
                      <a:pt x="1185" y="426"/>
                      <a:pt x="1246" y="487"/>
                      <a:pt x="1337" y="517"/>
                    </a:cubicBezTo>
                    <a:cubicBezTo>
                      <a:pt x="1354" y="521"/>
                      <a:pt x="1372" y="523"/>
                      <a:pt x="1391" y="523"/>
                    </a:cubicBezTo>
                    <a:cubicBezTo>
                      <a:pt x="1421" y="523"/>
                      <a:pt x="1452" y="519"/>
                      <a:pt x="1483" y="519"/>
                    </a:cubicBezTo>
                    <a:cubicBezTo>
                      <a:pt x="1571" y="519"/>
                      <a:pt x="1652" y="547"/>
                      <a:pt x="1672" y="760"/>
                    </a:cubicBezTo>
                    <a:lnTo>
                      <a:pt x="851" y="1307"/>
                    </a:lnTo>
                    <a:cubicBezTo>
                      <a:pt x="608" y="1490"/>
                      <a:pt x="365" y="1642"/>
                      <a:pt x="152" y="1824"/>
                    </a:cubicBezTo>
                    <a:cubicBezTo>
                      <a:pt x="0" y="1946"/>
                      <a:pt x="30" y="2098"/>
                      <a:pt x="152" y="2219"/>
                    </a:cubicBezTo>
                    <a:cubicBezTo>
                      <a:pt x="243" y="2341"/>
                      <a:pt x="274" y="2493"/>
                      <a:pt x="456" y="2493"/>
                    </a:cubicBezTo>
                    <a:cubicBezTo>
                      <a:pt x="669" y="2493"/>
                      <a:pt x="578" y="2311"/>
                      <a:pt x="638" y="2189"/>
                    </a:cubicBezTo>
                    <a:cubicBezTo>
                      <a:pt x="717" y="1823"/>
                      <a:pt x="1042" y="1592"/>
                      <a:pt x="1402" y="1592"/>
                    </a:cubicBezTo>
                    <a:cubicBezTo>
                      <a:pt x="1461" y="1592"/>
                      <a:pt x="1521" y="1599"/>
                      <a:pt x="1581" y="1611"/>
                    </a:cubicBezTo>
                    <a:cubicBezTo>
                      <a:pt x="1630" y="1624"/>
                      <a:pt x="1685" y="1636"/>
                      <a:pt x="1732" y="1636"/>
                    </a:cubicBezTo>
                    <a:cubicBezTo>
                      <a:pt x="1801" y="1636"/>
                      <a:pt x="1854" y="1610"/>
                      <a:pt x="1854" y="1520"/>
                    </a:cubicBezTo>
                    <a:cubicBezTo>
                      <a:pt x="1854" y="1004"/>
                      <a:pt x="2584" y="700"/>
                      <a:pt x="2249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6" name="Google Shape;5343;p49"/>
              <p:cNvSpPr/>
              <p:nvPr/>
            </p:nvSpPr>
            <p:spPr>
              <a:xfrm>
                <a:off x="429530" y="815097"/>
                <a:ext cx="48985" cy="62517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2213" extrusionOk="0">
                    <a:moveTo>
                      <a:pt x="885" y="735"/>
                    </a:moveTo>
                    <a:cubicBezTo>
                      <a:pt x="930" y="735"/>
                      <a:pt x="971" y="766"/>
                      <a:pt x="1004" y="815"/>
                    </a:cubicBezTo>
                    <a:cubicBezTo>
                      <a:pt x="1065" y="845"/>
                      <a:pt x="1065" y="967"/>
                      <a:pt x="1004" y="1027"/>
                    </a:cubicBezTo>
                    <a:cubicBezTo>
                      <a:pt x="973" y="1058"/>
                      <a:pt x="928" y="1073"/>
                      <a:pt x="882" y="1073"/>
                    </a:cubicBezTo>
                    <a:cubicBezTo>
                      <a:pt x="837" y="1073"/>
                      <a:pt x="791" y="1058"/>
                      <a:pt x="761" y="1027"/>
                    </a:cubicBezTo>
                    <a:cubicBezTo>
                      <a:pt x="669" y="967"/>
                      <a:pt x="730" y="875"/>
                      <a:pt x="761" y="815"/>
                    </a:cubicBezTo>
                    <a:cubicBezTo>
                      <a:pt x="803" y="758"/>
                      <a:pt x="845" y="735"/>
                      <a:pt x="885" y="735"/>
                    </a:cubicBezTo>
                    <a:close/>
                    <a:moveTo>
                      <a:pt x="1187" y="0"/>
                    </a:moveTo>
                    <a:cubicBezTo>
                      <a:pt x="1000" y="0"/>
                      <a:pt x="785" y="110"/>
                      <a:pt x="548" y="328"/>
                    </a:cubicBezTo>
                    <a:cubicBezTo>
                      <a:pt x="518" y="359"/>
                      <a:pt x="487" y="389"/>
                      <a:pt x="426" y="420"/>
                    </a:cubicBezTo>
                    <a:cubicBezTo>
                      <a:pt x="1" y="572"/>
                      <a:pt x="1" y="572"/>
                      <a:pt x="214" y="967"/>
                    </a:cubicBezTo>
                    <a:cubicBezTo>
                      <a:pt x="335" y="1149"/>
                      <a:pt x="457" y="1301"/>
                      <a:pt x="335" y="1575"/>
                    </a:cubicBezTo>
                    <a:cubicBezTo>
                      <a:pt x="244" y="1818"/>
                      <a:pt x="487" y="2000"/>
                      <a:pt x="913" y="2213"/>
                    </a:cubicBezTo>
                    <a:cubicBezTo>
                      <a:pt x="700" y="1605"/>
                      <a:pt x="1065" y="1483"/>
                      <a:pt x="1338" y="1271"/>
                    </a:cubicBezTo>
                    <a:cubicBezTo>
                      <a:pt x="1673" y="997"/>
                      <a:pt x="1733" y="511"/>
                      <a:pt x="1521" y="146"/>
                    </a:cubicBezTo>
                    <a:cubicBezTo>
                      <a:pt x="1423" y="49"/>
                      <a:pt x="1311" y="0"/>
                      <a:pt x="118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7" name="Google Shape;5344;p49"/>
              <p:cNvSpPr/>
              <p:nvPr/>
            </p:nvSpPr>
            <p:spPr>
              <a:xfrm>
                <a:off x="1311399" y="422738"/>
                <a:ext cx="80739" cy="3757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1330" extrusionOk="0">
                    <a:moveTo>
                      <a:pt x="2326" y="0"/>
                    </a:moveTo>
                    <a:cubicBezTo>
                      <a:pt x="2030" y="0"/>
                      <a:pt x="1742" y="180"/>
                      <a:pt x="1458" y="180"/>
                    </a:cubicBezTo>
                    <a:cubicBezTo>
                      <a:pt x="1367" y="180"/>
                      <a:pt x="1276" y="162"/>
                      <a:pt x="1186" y="114"/>
                    </a:cubicBezTo>
                    <a:cubicBezTo>
                      <a:pt x="1070" y="63"/>
                      <a:pt x="967" y="42"/>
                      <a:pt x="872" y="42"/>
                    </a:cubicBezTo>
                    <a:cubicBezTo>
                      <a:pt x="566" y="42"/>
                      <a:pt x="346" y="263"/>
                      <a:pt x="91" y="448"/>
                    </a:cubicBezTo>
                    <a:cubicBezTo>
                      <a:pt x="31" y="479"/>
                      <a:pt x="0" y="570"/>
                      <a:pt x="31" y="661"/>
                    </a:cubicBezTo>
                    <a:cubicBezTo>
                      <a:pt x="84" y="732"/>
                      <a:pt x="137" y="762"/>
                      <a:pt x="197" y="762"/>
                    </a:cubicBezTo>
                    <a:cubicBezTo>
                      <a:pt x="239" y="762"/>
                      <a:pt x="284" y="747"/>
                      <a:pt x="335" y="722"/>
                    </a:cubicBezTo>
                    <a:cubicBezTo>
                      <a:pt x="426" y="661"/>
                      <a:pt x="517" y="570"/>
                      <a:pt x="638" y="539"/>
                    </a:cubicBezTo>
                    <a:cubicBezTo>
                      <a:pt x="746" y="475"/>
                      <a:pt x="853" y="320"/>
                      <a:pt x="982" y="320"/>
                    </a:cubicBezTo>
                    <a:cubicBezTo>
                      <a:pt x="1036" y="320"/>
                      <a:pt x="1093" y="346"/>
                      <a:pt x="1155" y="418"/>
                    </a:cubicBezTo>
                    <a:cubicBezTo>
                      <a:pt x="1307" y="539"/>
                      <a:pt x="1459" y="691"/>
                      <a:pt x="1307" y="935"/>
                    </a:cubicBezTo>
                    <a:cubicBezTo>
                      <a:pt x="1246" y="1056"/>
                      <a:pt x="1277" y="1178"/>
                      <a:pt x="1459" y="1330"/>
                    </a:cubicBezTo>
                    <a:cubicBezTo>
                      <a:pt x="1976" y="1026"/>
                      <a:pt x="2432" y="722"/>
                      <a:pt x="2857" y="357"/>
                    </a:cubicBezTo>
                    <a:cubicBezTo>
                      <a:pt x="2797" y="114"/>
                      <a:pt x="2675" y="114"/>
                      <a:pt x="2584" y="53"/>
                    </a:cubicBezTo>
                    <a:cubicBezTo>
                      <a:pt x="2497" y="15"/>
                      <a:pt x="2411" y="0"/>
                      <a:pt x="2326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8" name="Google Shape;5345;p49"/>
              <p:cNvSpPr/>
              <p:nvPr/>
            </p:nvSpPr>
            <p:spPr>
              <a:xfrm>
                <a:off x="1118200" y="309598"/>
                <a:ext cx="45539" cy="558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977" extrusionOk="0">
                    <a:moveTo>
                      <a:pt x="785" y="605"/>
                    </a:moveTo>
                    <a:cubicBezTo>
                      <a:pt x="840" y="605"/>
                      <a:pt x="894" y="626"/>
                      <a:pt x="942" y="684"/>
                    </a:cubicBezTo>
                    <a:cubicBezTo>
                      <a:pt x="1094" y="806"/>
                      <a:pt x="1186" y="988"/>
                      <a:pt x="1246" y="1170"/>
                    </a:cubicBezTo>
                    <a:cubicBezTo>
                      <a:pt x="1178" y="1209"/>
                      <a:pt x="1113" y="1223"/>
                      <a:pt x="1050" y="1223"/>
                    </a:cubicBezTo>
                    <a:cubicBezTo>
                      <a:pt x="917" y="1223"/>
                      <a:pt x="793" y="1161"/>
                      <a:pt x="669" y="1140"/>
                    </a:cubicBezTo>
                    <a:cubicBezTo>
                      <a:pt x="625" y="1140"/>
                      <a:pt x="576" y="1148"/>
                      <a:pt x="530" y="1148"/>
                    </a:cubicBezTo>
                    <a:cubicBezTo>
                      <a:pt x="449" y="1148"/>
                      <a:pt x="373" y="1123"/>
                      <a:pt x="334" y="988"/>
                    </a:cubicBezTo>
                    <a:cubicBezTo>
                      <a:pt x="274" y="806"/>
                      <a:pt x="395" y="806"/>
                      <a:pt x="486" y="745"/>
                    </a:cubicBezTo>
                    <a:cubicBezTo>
                      <a:pt x="549" y="703"/>
                      <a:pt x="668" y="605"/>
                      <a:pt x="785" y="605"/>
                    </a:cubicBezTo>
                    <a:close/>
                    <a:moveTo>
                      <a:pt x="475" y="1"/>
                    </a:moveTo>
                    <a:cubicBezTo>
                      <a:pt x="379" y="1"/>
                      <a:pt x="281" y="15"/>
                      <a:pt x="183" y="46"/>
                    </a:cubicBezTo>
                    <a:cubicBezTo>
                      <a:pt x="243" y="319"/>
                      <a:pt x="183" y="593"/>
                      <a:pt x="61" y="836"/>
                    </a:cubicBezTo>
                    <a:cubicBezTo>
                      <a:pt x="0" y="1201"/>
                      <a:pt x="122" y="1535"/>
                      <a:pt x="365" y="1778"/>
                    </a:cubicBezTo>
                    <a:cubicBezTo>
                      <a:pt x="444" y="1897"/>
                      <a:pt x="536" y="1977"/>
                      <a:pt x="632" y="1977"/>
                    </a:cubicBezTo>
                    <a:cubicBezTo>
                      <a:pt x="684" y="1977"/>
                      <a:pt x="737" y="1953"/>
                      <a:pt x="790" y="1900"/>
                    </a:cubicBezTo>
                    <a:cubicBezTo>
                      <a:pt x="912" y="1718"/>
                      <a:pt x="1611" y="1748"/>
                      <a:pt x="1246" y="1201"/>
                    </a:cubicBezTo>
                    <a:cubicBezTo>
                      <a:pt x="1459" y="1049"/>
                      <a:pt x="1490" y="806"/>
                      <a:pt x="1368" y="593"/>
                    </a:cubicBezTo>
                    <a:cubicBezTo>
                      <a:pt x="1198" y="229"/>
                      <a:pt x="854" y="1"/>
                      <a:pt x="475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9" name="Google Shape;5346;p49"/>
              <p:cNvSpPr/>
              <p:nvPr/>
            </p:nvSpPr>
            <p:spPr>
              <a:xfrm>
                <a:off x="555749" y="519606"/>
                <a:ext cx="61868" cy="34860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234" extrusionOk="0">
                    <a:moveTo>
                      <a:pt x="992" y="1"/>
                    </a:moveTo>
                    <a:cubicBezTo>
                      <a:pt x="451" y="1"/>
                      <a:pt x="191" y="295"/>
                      <a:pt x="62" y="940"/>
                    </a:cubicBezTo>
                    <a:cubicBezTo>
                      <a:pt x="31" y="1062"/>
                      <a:pt x="1" y="1183"/>
                      <a:pt x="153" y="1214"/>
                    </a:cubicBezTo>
                    <a:cubicBezTo>
                      <a:pt x="180" y="1227"/>
                      <a:pt x="203" y="1233"/>
                      <a:pt x="225" y="1233"/>
                    </a:cubicBezTo>
                    <a:cubicBezTo>
                      <a:pt x="301" y="1233"/>
                      <a:pt x="349" y="1157"/>
                      <a:pt x="396" y="1062"/>
                    </a:cubicBezTo>
                    <a:cubicBezTo>
                      <a:pt x="518" y="748"/>
                      <a:pt x="580" y="614"/>
                      <a:pt x="708" y="614"/>
                    </a:cubicBezTo>
                    <a:cubicBezTo>
                      <a:pt x="803" y="614"/>
                      <a:pt x="935" y="689"/>
                      <a:pt x="1156" y="819"/>
                    </a:cubicBezTo>
                    <a:cubicBezTo>
                      <a:pt x="1217" y="864"/>
                      <a:pt x="1293" y="887"/>
                      <a:pt x="1365" y="887"/>
                    </a:cubicBezTo>
                    <a:cubicBezTo>
                      <a:pt x="1437" y="887"/>
                      <a:pt x="1506" y="864"/>
                      <a:pt x="1551" y="819"/>
                    </a:cubicBezTo>
                    <a:cubicBezTo>
                      <a:pt x="1764" y="667"/>
                      <a:pt x="2037" y="575"/>
                      <a:pt x="2189" y="211"/>
                    </a:cubicBezTo>
                    <a:lnTo>
                      <a:pt x="1308" y="28"/>
                    </a:lnTo>
                    <a:cubicBezTo>
                      <a:pt x="1193" y="10"/>
                      <a:pt x="1088" y="1"/>
                      <a:pt x="99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0" name="Google Shape;5347;p49"/>
              <p:cNvSpPr/>
              <p:nvPr/>
            </p:nvSpPr>
            <p:spPr>
              <a:xfrm>
                <a:off x="415800" y="729840"/>
                <a:ext cx="48957" cy="4446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574" extrusionOk="0">
                    <a:moveTo>
                      <a:pt x="1532" y="0"/>
                    </a:moveTo>
                    <a:cubicBezTo>
                      <a:pt x="1499" y="0"/>
                      <a:pt x="1464" y="10"/>
                      <a:pt x="1429" y="33"/>
                    </a:cubicBezTo>
                    <a:cubicBezTo>
                      <a:pt x="1277" y="94"/>
                      <a:pt x="1034" y="185"/>
                      <a:pt x="1064" y="368"/>
                    </a:cubicBezTo>
                    <a:cubicBezTo>
                      <a:pt x="1101" y="641"/>
                      <a:pt x="1028" y="696"/>
                      <a:pt x="905" y="696"/>
                    </a:cubicBezTo>
                    <a:cubicBezTo>
                      <a:pt x="822" y="696"/>
                      <a:pt x="718" y="672"/>
                      <a:pt x="608" y="672"/>
                    </a:cubicBezTo>
                    <a:cubicBezTo>
                      <a:pt x="183" y="672"/>
                      <a:pt x="0" y="1006"/>
                      <a:pt x="213" y="1310"/>
                    </a:cubicBezTo>
                    <a:cubicBezTo>
                      <a:pt x="409" y="1486"/>
                      <a:pt x="654" y="1574"/>
                      <a:pt x="902" y="1574"/>
                    </a:cubicBezTo>
                    <a:cubicBezTo>
                      <a:pt x="1039" y="1574"/>
                      <a:pt x="1177" y="1547"/>
                      <a:pt x="1307" y="1492"/>
                    </a:cubicBezTo>
                    <a:cubicBezTo>
                      <a:pt x="1459" y="1401"/>
                      <a:pt x="1611" y="1219"/>
                      <a:pt x="1459" y="1067"/>
                    </a:cubicBezTo>
                    <a:cubicBezTo>
                      <a:pt x="1155" y="672"/>
                      <a:pt x="1338" y="489"/>
                      <a:pt x="1642" y="307"/>
                    </a:cubicBezTo>
                    <a:cubicBezTo>
                      <a:pt x="1733" y="246"/>
                      <a:pt x="1733" y="124"/>
                      <a:pt x="1672" y="64"/>
                    </a:cubicBezTo>
                    <a:cubicBezTo>
                      <a:pt x="1635" y="26"/>
                      <a:pt x="1585" y="0"/>
                      <a:pt x="153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1" name="Google Shape;5348;p49"/>
              <p:cNvSpPr/>
              <p:nvPr/>
            </p:nvSpPr>
            <p:spPr>
              <a:xfrm>
                <a:off x="809940" y="772836"/>
                <a:ext cx="51528" cy="46019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1629" extrusionOk="0">
                    <a:moveTo>
                      <a:pt x="152" y="1"/>
                    </a:moveTo>
                    <a:cubicBezTo>
                      <a:pt x="426" y="426"/>
                      <a:pt x="0" y="761"/>
                      <a:pt x="304" y="1064"/>
                    </a:cubicBezTo>
                    <a:cubicBezTo>
                      <a:pt x="547" y="1277"/>
                      <a:pt x="790" y="1460"/>
                      <a:pt x="1064" y="1581"/>
                    </a:cubicBezTo>
                    <a:cubicBezTo>
                      <a:pt x="1128" y="1613"/>
                      <a:pt x="1196" y="1628"/>
                      <a:pt x="1264" y="1628"/>
                    </a:cubicBezTo>
                    <a:cubicBezTo>
                      <a:pt x="1454" y="1628"/>
                      <a:pt x="1643" y="1509"/>
                      <a:pt x="1733" y="1308"/>
                    </a:cubicBezTo>
                    <a:cubicBezTo>
                      <a:pt x="1824" y="1125"/>
                      <a:pt x="1641" y="973"/>
                      <a:pt x="1520" y="852"/>
                    </a:cubicBezTo>
                    <a:cubicBezTo>
                      <a:pt x="1456" y="788"/>
                      <a:pt x="1398" y="764"/>
                      <a:pt x="1344" y="764"/>
                    </a:cubicBezTo>
                    <a:cubicBezTo>
                      <a:pt x="1192" y="764"/>
                      <a:pt x="1069" y="951"/>
                      <a:pt x="912" y="973"/>
                    </a:cubicBezTo>
                    <a:cubicBezTo>
                      <a:pt x="851" y="973"/>
                      <a:pt x="790" y="973"/>
                      <a:pt x="699" y="943"/>
                    </a:cubicBezTo>
                    <a:cubicBezTo>
                      <a:pt x="790" y="578"/>
                      <a:pt x="882" y="183"/>
                      <a:pt x="15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2" name="Google Shape;5349;p49"/>
              <p:cNvSpPr/>
              <p:nvPr/>
            </p:nvSpPr>
            <p:spPr>
              <a:xfrm>
                <a:off x="742084" y="550031"/>
                <a:ext cx="50709" cy="4274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513" extrusionOk="0">
                    <a:moveTo>
                      <a:pt x="541" y="1"/>
                    </a:moveTo>
                    <a:cubicBezTo>
                      <a:pt x="477" y="1"/>
                      <a:pt x="408" y="24"/>
                      <a:pt x="335" y="76"/>
                    </a:cubicBezTo>
                    <a:cubicBezTo>
                      <a:pt x="183" y="167"/>
                      <a:pt x="1" y="289"/>
                      <a:pt x="62" y="502"/>
                    </a:cubicBezTo>
                    <a:cubicBezTo>
                      <a:pt x="118" y="699"/>
                      <a:pt x="200" y="870"/>
                      <a:pt x="430" y="870"/>
                    </a:cubicBezTo>
                    <a:cubicBezTo>
                      <a:pt x="448" y="870"/>
                      <a:pt x="467" y="868"/>
                      <a:pt x="487" y="866"/>
                    </a:cubicBezTo>
                    <a:cubicBezTo>
                      <a:pt x="512" y="865"/>
                      <a:pt x="534" y="864"/>
                      <a:pt x="555" y="864"/>
                    </a:cubicBezTo>
                    <a:cubicBezTo>
                      <a:pt x="899" y="864"/>
                      <a:pt x="786" y="1091"/>
                      <a:pt x="700" y="1292"/>
                    </a:cubicBezTo>
                    <a:cubicBezTo>
                      <a:pt x="670" y="1413"/>
                      <a:pt x="730" y="1474"/>
                      <a:pt x="822" y="1505"/>
                    </a:cubicBezTo>
                    <a:cubicBezTo>
                      <a:pt x="838" y="1510"/>
                      <a:pt x="856" y="1513"/>
                      <a:pt x="874" y="1513"/>
                    </a:cubicBezTo>
                    <a:cubicBezTo>
                      <a:pt x="953" y="1513"/>
                      <a:pt x="1034" y="1463"/>
                      <a:pt x="1034" y="1413"/>
                    </a:cubicBezTo>
                    <a:cubicBezTo>
                      <a:pt x="943" y="897"/>
                      <a:pt x="1399" y="805"/>
                      <a:pt x="1673" y="562"/>
                    </a:cubicBezTo>
                    <a:cubicBezTo>
                      <a:pt x="1764" y="502"/>
                      <a:pt x="1794" y="380"/>
                      <a:pt x="1764" y="289"/>
                    </a:cubicBezTo>
                    <a:cubicBezTo>
                      <a:pt x="1711" y="236"/>
                      <a:pt x="1637" y="203"/>
                      <a:pt x="1567" y="203"/>
                    </a:cubicBezTo>
                    <a:cubicBezTo>
                      <a:pt x="1516" y="203"/>
                      <a:pt x="1468" y="220"/>
                      <a:pt x="1429" y="258"/>
                    </a:cubicBezTo>
                    <a:cubicBezTo>
                      <a:pt x="1305" y="312"/>
                      <a:pt x="1191" y="396"/>
                      <a:pt x="1081" y="396"/>
                    </a:cubicBezTo>
                    <a:cubicBezTo>
                      <a:pt x="1003" y="396"/>
                      <a:pt x="928" y="354"/>
                      <a:pt x="852" y="228"/>
                    </a:cubicBezTo>
                    <a:cubicBezTo>
                      <a:pt x="772" y="88"/>
                      <a:pt x="665" y="1"/>
                      <a:pt x="54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3" name="Google Shape;5350;p49"/>
              <p:cNvSpPr/>
              <p:nvPr/>
            </p:nvSpPr>
            <p:spPr>
              <a:xfrm>
                <a:off x="1186875" y="253353"/>
                <a:ext cx="21498" cy="963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341" extrusionOk="0">
                    <a:moveTo>
                      <a:pt x="1" y="0"/>
                    </a:moveTo>
                    <a:cubicBezTo>
                      <a:pt x="1" y="31"/>
                      <a:pt x="1" y="91"/>
                      <a:pt x="1" y="152"/>
                    </a:cubicBezTo>
                    <a:cubicBezTo>
                      <a:pt x="27" y="258"/>
                      <a:pt x="99" y="341"/>
                      <a:pt x="198" y="341"/>
                    </a:cubicBezTo>
                    <a:cubicBezTo>
                      <a:pt x="213" y="341"/>
                      <a:pt x="228" y="339"/>
                      <a:pt x="244" y="335"/>
                    </a:cubicBezTo>
                    <a:cubicBezTo>
                      <a:pt x="426" y="213"/>
                      <a:pt x="609" y="122"/>
                      <a:pt x="76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4" name="Google Shape;5351;p49"/>
              <p:cNvSpPr/>
              <p:nvPr/>
            </p:nvSpPr>
            <p:spPr>
              <a:xfrm>
                <a:off x="855450" y="449405"/>
                <a:ext cx="60992" cy="3977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1408" extrusionOk="0">
                    <a:moveTo>
                      <a:pt x="1720" y="1"/>
                    </a:moveTo>
                    <a:cubicBezTo>
                      <a:pt x="1558" y="1"/>
                      <a:pt x="1576" y="196"/>
                      <a:pt x="1550" y="325"/>
                    </a:cubicBezTo>
                    <a:cubicBezTo>
                      <a:pt x="1550" y="452"/>
                      <a:pt x="1506" y="505"/>
                      <a:pt x="1428" y="505"/>
                    </a:cubicBezTo>
                    <a:cubicBezTo>
                      <a:pt x="1394" y="505"/>
                      <a:pt x="1353" y="495"/>
                      <a:pt x="1307" y="477"/>
                    </a:cubicBezTo>
                    <a:cubicBezTo>
                      <a:pt x="1237" y="439"/>
                      <a:pt x="1174" y="423"/>
                      <a:pt x="1116" y="423"/>
                    </a:cubicBezTo>
                    <a:cubicBezTo>
                      <a:pt x="895" y="423"/>
                      <a:pt x="746" y="648"/>
                      <a:pt x="578" y="720"/>
                    </a:cubicBezTo>
                    <a:lnTo>
                      <a:pt x="243" y="933"/>
                    </a:lnTo>
                    <a:cubicBezTo>
                      <a:pt x="122" y="1024"/>
                      <a:pt x="0" y="1146"/>
                      <a:pt x="61" y="1298"/>
                    </a:cubicBezTo>
                    <a:cubicBezTo>
                      <a:pt x="107" y="1379"/>
                      <a:pt x="163" y="1407"/>
                      <a:pt x="222" y="1407"/>
                    </a:cubicBezTo>
                    <a:cubicBezTo>
                      <a:pt x="318" y="1407"/>
                      <a:pt x="423" y="1335"/>
                      <a:pt x="517" y="1298"/>
                    </a:cubicBezTo>
                    <a:cubicBezTo>
                      <a:pt x="727" y="1166"/>
                      <a:pt x="892" y="1012"/>
                      <a:pt x="1168" y="1012"/>
                    </a:cubicBezTo>
                    <a:cubicBezTo>
                      <a:pt x="1212" y="1012"/>
                      <a:pt x="1258" y="1016"/>
                      <a:pt x="1307" y="1024"/>
                    </a:cubicBezTo>
                    <a:cubicBezTo>
                      <a:pt x="1319" y="1027"/>
                      <a:pt x="1331" y="1028"/>
                      <a:pt x="1342" y="1028"/>
                    </a:cubicBezTo>
                    <a:cubicBezTo>
                      <a:pt x="1556" y="1028"/>
                      <a:pt x="1640" y="567"/>
                      <a:pt x="1949" y="567"/>
                    </a:cubicBezTo>
                    <a:cubicBezTo>
                      <a:pt x="1993" y="567"/>
                      <a:pt x="2042" y="576"/>
                      <a:pt x="2097" y="598"/>
                    </a:cubicBezTo>
                    <a:cubicBezTo>
                      <a:pt x="2097" y="538"/>
                      <a:pt x="2158" y="477"/>
                      <a:pt x="2128" y="416"/>
                    </a:cubicBezTo>
                    <a:cubicBezTo>
                      <a:pt x="2097" y="234"/>
                      <a:pt x="1976" y="82"/>
                      <a:pt x="1824" y="21"/>
                    </a:cubicBezTo>
                    <a:cubicBezTo>
                      <a:pt x="1783" y="7"/>
                      <a:pt x="1748" y="1"/>
                      <a:pt x="172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5" name="Google Shape;5352;p49"/>
              <p:cNvSpPr/>
              <p:nvPr/>
            </p:nvSpPr>
            <p:spPr>
              <a:xfrm>
                <a:off x="492216" y="623536"/>
                <a:ext cx="60822" cy="47997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1699" extrusionOk="0">
                    <a:moveTo>
                      <a:pt x="1674" y="0"/>
                    </a:moveTo>
                    <a:cubicBezTo>
                      <a:pt x="1602" y="0"/>
                      <a:pt x="1520" y="27"/>
                      <a:pt x="1429" y="88"/>
                    </a:cubicBezTo>
                    <a:cubicBezTo>
                      <a:pt x="1175" y="258"/>
                      <a:pt x="921" y="611"/>
                      <a:pt x="544" y="611"/>
                    </a:cubicBezTo>
                    <a:cubicBezTo>
                      <a:pt x="516" y="611"/>
                      <a:pt x="487" y="609"/>
                      <a:pt x="457" y="605"/>
                    </a:cubicBezTo>
                    <a:cubicBezTo>
                      <a:pt x="356" y="590"/>
                      <a:pt x="263" y="563"/>
                      <a:pt x="192" y="563"/>
                    </a:cubicBezTo>
                    <a:cubicBezTo>
                      <a:pt x="113" y="563"/>
                      <a:pt x="61" y="598"/>
                      <a:pt x="61" y="726"/>
                    </a:cubicBezTo>
                    <a:cubicBezTo>
                      <a:pt x="61" y="874"/>
                      <a:pt x="141" y="898"/>
                      <a:pt x="234" y="898"/>
                    </a:cubicBezTo>
                    <a:cubicBezTo>
                      <a:pt x="277" y="898"/>
                      <a:pt x="323" y="893"/>
                      <a:pt x="365" y="893"/>
                    </a:cubicBezTo>
                    <a:cubicBezTo>
                      <a:pt x="400" y="893"/>
                      <a:pt x="431" y="896"/>
                      <a:pt x="457" y="909"/>
                    </a:cubicBezTo>
                    <a:cubicBezTo>
                      <a:pt x="517" y="939"/>
                      <a:pt x="548" y="969"/>
                      <a:pt x="578" y="1000"/>
                    </a:cubicBezTo>
                    <a:cubicBezTo>
                      <a:pt x="609" y="1304"/>
                      <a:pt x="1" y="1304"/>
                      <a:pt x="244" y="1699"/>
                    </a:cubicBezTo>
                    <a:cubicBezTo>
                      <a:pt x="548" y="1669"/>
                      <a:pt x="761" y="1577"/>
                      <a:pt x="821" y="1273"/>
                    </a:cubicBezTo>
                    <a:cubicBezTo>
                      <a:pt x="873" y="886"/>
                      <a:pt x="1210" y="608"/>
                      <a:pt x="1571" y="608"/>
                    </a:cubicBezTo>
                    <a:cubicBezTo>
                      <a:pt x="1635" y="608"/>
                      <a:pt x="1700" y="617"/>
                      <a:pt x="1764" y="635"/>
                    </a:cubicBezTo>
                    <a:cubicBezTo>
                      <a:pt x="1797" y="638"/>
                      <a:pt x="1828" y="639"/>
                      <a:pt x="1856" y="639"/>
                    </a:cubicBezTo>
                    <a:cubicBezTo>
                      <a:pt x="2153" y="639"/>
                      <a:pt x="2118" y="493"/>
                      <a:pt x="2007" y="270"/>
                    </a:cubicBezTo>
                    <a:cubicBezTo>
                      <a:pt x="1926" y="108"/>
                      <a:pt x="1818" y="0"/>
                      <a:pt x="167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6" name="Google Shape;5353;p49"/>
              <p:cNvSpPr/>
              <p:nvPr/>
            </p:nvSpPr>
            <p:spPr>
              <a:xfrm>
                <a:off x="463881" y="1004709"/>
                <a:ext cx="32657" cy="4133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463" extrusionOk="0">
                    <a:moveTo>
                      <a:pt x="197" y="1"/>
                    </a:moveTo>
                    <a:cubicBezTo>
                      <a:pt x="135" y="1"/>
                      <a:pt x="70" y="17"/>
                      <a:pt x="1" y="60"/>
                    </a:cubicBezTo>
                    <a:cubicBezTo>
                      <a:pt x="1" y="486"/>
                      <a:pt x="548" y="699"/>
                      <a:pt x="396" y="1124"/>
                    </a:cubicBezTo>
                    <a:cubicBezTo>
                      <a:pt x="335" y="1276"/>
                      <a:pt x="274" y="1428"/>
                      <a:pt x="487" y="1458"/>
                    </a:cubicBezTo>
                    <a:cubicBezTo>
                      <a:pt x="505" y="1461"/>
                      <a:pt x="523" y="1462"/>
                      <a:pt x="538" y="1462"/>
                    </a:cubicBezTo>
                    <a:cubicBezTo>
                      <a:pt x="705" y="1462"/>
                      <a:pt x="727" y="1324"/>
                      <a:pt x="700" y="1185"/>
                    </a:cubicBezTo>
                    <a:cubicBezTo>
                      <a:pt x="639" y="1002"/>
                      <a:pt x="791" y="942"/>
                      <a:pt x="882" y="820"/>
                    </a:cubicBezTo>
                    <a:cubicBezTo>
                      <a:pt x="1156" y="455"/>
                      <a:pt x="1064" y="151"/>
                      <a:pt x="639" y="121"/>
                    </a:cubicBezTo>
                    <a:cubicBezTo>
                      <a:pt x="487" y="99"/>
                      <a:pt x="351" y="1"/>
                      <a:pt x="19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7" name="Google Shape;5354;p49"/>
              <p:cNvSpPr/>
              <p:nvPr/>
            </p:nvSpPr>
            <p:spPr>
              <a:xfrm>
                <a:off x="687138" y="473757"/>
                <a:ext cx="51556" cy="23928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47" extrusionOk="0">
                    <a:moveTo>
                      <a:pt x="606" y="0"/>
                    </a:moveTo>
                    <a:cubicBezTo>
                      <a:pt x="557" y="0"/>
                      <a:pt x="507" y="3"/>
                      <a:pt x="456" y="10"/>
                    </a:cubicBezTo>
                    <a:cubicBezTo>
                      <a:pt x="274" y="71"/>
                      <a:pt x="1" y="192"/>
                      <a:pt x="152" y="527"/>
                    </a:cubicBezTo>
                    <a:cubicBezTo>
                      <a:pt x="246" y="733"/>
                      <a:pt x="340" y="846"/>
                      <a:pt x="469" y="846"/>
                    </a:cubicBezTo>
                    <a:cubicBezTo>
                      <a:pt x="550" y="846"/>
                      <a:pt x="644" y="802"/>
                      <a:pt x="760" y="709"/>
                    </a:cubicBezTo>
                    <a:cubicBezTo>
                      <a:pt x="938" y="598"/>
                      <a:pt x="1116" y="405"/>
                      <a:pt x="1342" y="405"/>
                    </a:cubicBezTo>
                    <a:cubicBezTo>
                      <a:pt x="1425" y="405"/>
                      <a:pt x="1514" y="431"/>
                      <a:pt x="1611" y="496"/>
                    </a:cubicBezTo>
                    <a:cubicBezTo>
                      <a:pt x="1631" y="506"/>
                      <a:pt x="1649" y="510"/>
                      <a:pt x="1666" y="510"/>
                    </a:cubicBezTo>
                    <a:cubicBezTo>
                      <a:pt x="1759" y="510"/>
                      <a:pt x="1824" y="386"/>
                      <a:pt x="1824" y="284"/>
                    </a:cubicBezTo>
                    <a:cubicBezTo>
                      <a:pt x="1824" y="253"/>
                      <a:pt x="1794" y="223"/>
                      <a:pt x="1794" y="223"/>
                    </a:cubicBezTo>
                    <a:cubicBezTo>
                      <a:pt x="1388" y="196"/>
                      <a:pt x="1007" y="0"/>
                      <a:pt x="606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8" name="Google Shape;5355;p49"/>
              <p:cNvSpPr/>
              <p:nvPr/>
            </p:nvSpPr>
            <p:spPr>
              <a:xfrm>
                <a:off x="449276" y="611276"/>
                <a:ext cx="31725" cy="41189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458" extrusionOk="0">
                    <a:moveTo>
                      <a:pt x="535" y="0"/>
                    </a:moveTo>
                    <a:cubicBezTo>
                      <a:pt x="384" y="0"/>
                      <a:pt x="251" y="91"/>
                      <a:pt x="183" y="248"/>
                    </a:cubicBezTo>
                    <a:cubicBezTo>
                      <a:pt x="62" y="431"/>
                      <a:pt x="1" y="644"/>
                      <a:pt x="1" y="887"/>
                    </a:cubicBezTo>
                    <a:cubicBezTo>
                      <a:pt x="31" y="1403"/>
                      <a:pt x="518" y="1312"/>
                      <a:pt x="822" y="1434"/>
                    </a:cubicBezTo>
                    <a:cubicBezTo>
                      <a:pt x="854" y="1450"/>
                      <a:pt x="887" y="1458"/>
                      <a:pt x="918" y="1458"/>
                    </a:cubicBezTo>
                    <a:cubicBezTo>
                      <a:pt x="1002" y="1458"/>
                      <a:pt x="1073" y="1401"/>
                      <a:pt x="1095" y="1312"/>
                    </a:cubicBezTo>
                    <a:cubicBezTo>
                      <a:pt x="1122" y="1204"/>
                      <a:pt x="1052" y="1095"/>
                      <a:pt x="950" y="1095"/>
                    </a:cubicBezTo>
                    <a:cubicBezTo>
                      <a:pt x="938" y="1095"/>
                      <a:pt x="926" y="1096"/>
                      <a:pt x="913" y="1100"/>
                    </a:cubicBezTo>
                    <a:cubicBezTo>
                      <a:pt x="856" y="1110"/>
                      <a:pt x="810" y="1115"/>
                      <a:pt x="773" y="1115"/>
                    </a:cubicBezTo>
                    <a:cubicBezTo>
                      <a:pt x="589" y="1115"/>
                      <a:pt x="614" y="992"/>
                      <a:pt x="639" y="765"/>
                    </a:cubicBezTo>
                    <a:cubicBezTo>
                      <a:pt x="670" y="492"/>
                      <a:pt x="822" y="279"/>
                      <a:pt x="700" y="36"/>
                    </a:cubicBezTo>
                    <a:cubicBezTo>
                      <a:pt x="644" y="12"/>
                      <a:pt x="589" y="0"/>
                      <a:pt x="53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9" name="Google Shape;5356;p49"/>
              <p:cNvSpPr/>
              <p:nvPr/>
            </p:nvSpPr>
            <p:spPr>
              <a:xfrm>
                <a:off x="694879" y="262788"/>
                <a:ext cx="37798" cy="32374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146" extrusionOk="0">
                    <a:moveTo>
                      <a:pt x="1337" y="1"/>
                    </a:moveTo>
                    <a:lnTo>
                      <a:pt x="1337" y="1"/>
                    </a:lnTo>
                    <a:cubicBezTo>
                      <a:pt x="882" y="153"/>
                      <a:pt x="486" y="365"/>
                      <a:pt x="152" y="669"/>
                    </a:cubicBezTo>
                    <a:cubicBezTo>
                      <a:pt x="30" y="730"/>
                      <a:pt x="0" y="852"/>
                      <a:pt x="91" y="973"/>
                    </a:cubicBezTo>
                    <a:cubicBezTo>
                      <a:pt x="174" y="1092"/>
                      <a:pt x="340" y="1146"/>
                      <a:pt x="521" y="1146"/>
                    </a:cubicBezTo>
                    <a:cubicBezTo>
                      <a:pt x="804" y="1146"/>
                      <a:pt x="1123" y="1014"/>
                      <a:pt x="1216" y="791"/>
                    </a:cubicBezTo>
                    <a:cubicBezTo>
                      <a:pt x="1277" y="548"/>
                      <a:pt x="1307" y="274"/>
                      <a:pt x="133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0" name="Google Shape;5357;p49"/>
              <p:cNvSpPr/>
              <p:nvPr/>
            </p:nvSpPr>
            <p:spPr>
              <a:xfrm>
                <a:off x="756689" y="263664"/>
                <a:ext cx="35228" cy="36951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308" extrusionOk="0">
                    <a:moveTo>
                      <a:pt x="1034" y="0"/>
                    </a:moveTo>
                    <a:lnTo>
                      <a:pt x="1034" y="0"/>
                    </a:lnTo>
                    <a:cubicBezTo>
                      <a:pt x="578" y="304"/>
                      <a:pt x="1" y="304"/>
                      <a:pt x="92" y="821"/>
                    </a:cubicBezTo>
                    <a:cubicBezTo>
                      <a:pt x="183" y="1307"/>
                      <a:pt x="730" y="1185"/>
                      <a:pt x="1247" y="1246"/>
                    </a:cubicBezTo>
                    <a:cubicBezTo>
                      <a:pt x="912" y="851"/>
                      <a:pt x="943" y="486"/>
                      <a:pt x="103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1" name="Google Shape;5358;p49"/>
              <p:cNvSpPr/>
              <p:nvPr/>
            </p:nvSpPr>
            <p:spPr>
              <a:xfrm>
                <a:off x="391760" y="415506"/>
                <a:ext cx="18927" cy="22487"/>
              </a:xfrm>
              <a:custGeom>
                <a:avLst/>
                <a:gdLst/>
                <a:ahLst/>
                <a:cxnLst/>
                <a:rect l="l" t="t" r="r" b="b"/>
                <a:pathLst>
                  <a:path w="670" h="796" extrusionOk="0">
                    <a:moveTo>
                      <a:pt x="137" y="0"/>
                    </a:moveTo>
                    <a:cubicBezTo>
                      <a:pt x="94" y="0"/>
                      <a:pt x="48" y="12"/>
                      <a:pt x="0" y="35"/>
                    </a:cubicBezTo>
                    <a:cubicBezTo>
                      <a:pt x="0" y="187"/>
                      <a:pt x="0" y="309"/>
                      <a:pt x="0" y="461"/>
                    </a:cubicBezTo>
                    <a:lnTo>
                      <a:pt x="0" y="795"/>
                    </a:lnTo>
                    <a:cubicBezTo>
                      <a:pt x="61" y="795"/>
                      <a:pt x="152" y="765"/>
                      <a:pt x="244" y="765"/>
                    </a:cubicBezTo>
                    <a:cubicBezTo>
                      <a:pt x="456" y="765"/>
                      <a:pt x="669" y="552"/>
                      <a:pt x="456" y="248"/>
                    </a:cubicBezTo>
                    <a:cubicBezTo>
                      <a:pt x="367" y="91"/>
                      <a:pt x="260" y="0"/>
                      <a:pt x="13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2" name="Google Shape;5359;p49"/>
              <p:cNvSpPr/>
              <p:nvPr/>
            </p:nvSpPr>
            <p:spPr>
              <a:xfrm>
                <a:off x="706885" y="770548"/>
                <a:ext cx="30934" cy="47658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687" extrusionOk="0">
                    <a:moveTo>
                      <a:pt x="369" y="1"/>
                    </a:moveTo>
                    <a:cubicBezTo>
                      <a:pt x="330" y="1"/>
                      <a:pt x="288" y="16"/>
                      <a:pt x="244" y="51"/>
                    </a:cubicBezTo>
                    <a:cubicBezTo>
                      <a:pt x="153" y="142"/>
                      <a:pt x="153" y="294"/>
                      <a:pt x="244" y="355"/>
                    </a:cubicBezTo>
                    <a:cubicBezTo>
                      <a:pt x="548" y="598"/>
                      <a:pt x="213" y="902"/>
                      <a:pt x="305" y="1145"/>
                    </a:cubicBezTo>
                    <a:cubicBezTo>
                      <a:pt x="396" y="1328"/>
                      <a:pt x="1" y="1571"/>
                      <a:pt x="305" y="1662"/>
                    </a:cubicBezTo>
                    <a:cubicBezTo>
                      <a:pt x="360" y="1679"/>
                      <a:pt x="402" y="1687"/>
                      <a:pt x="435" y="1687"/>
                    </a:cubicBezTo>
                    <a:cubicBezTo>
                      <a:pt x="638" y="1687"/>
                      <a:pt x="469" y="1402"/>
                      <a:pt x="548" y="1297"/>
                    </a:cubicBezTo>
                    <a:cubicBezTo>
                      <a:pt x="578" y="1206"/>
                      <a:pt x="639" y="1145"/>
                      <a:pt x="700" y="1115"/>
                    </a:cubicBezTo>
                    <a:cubicBezTo>
                      <a:pt x="1095" y="872"/>
                      <a:pt x="912" y="629"/>
                      <a:pt x="760" y="446"/>
                    </a:cubicBezTo>
                    <a:cubicBezTo>
                      <a:pt x="700" y="325"/>
                      <a:pt x="639" y="264"/>
                      <a:pt x="609" y="173"/>
                    </a:cubicBezTo>
                    <a:cubicBezTo>
                      <a:pt x="544" y="87"/>
                      <a:pt x="464" y="1"/>
                      <a:pt x="369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3" name="Google Shape;5360;p49"/>
              <p:cNvSpPr/>
              <p:nvPr/>
            </p:nvSpPr>
            <p:spPr>
              <a:xfrm>
                <a:off x="661375" y="732495"/>
                <a:ext cx="26640" cy="44522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576" extrusionOk="0">
                    <a:moveTo>
                      <a:pt x="700" y="0"/>
                    </a:moveTo>
                    <a:cubicBezTo>
                      <a:pt x="457" y="0"/>
                      <a:pt x="244" y="122"/>
                      <a:pt x="153" y="334"/>
                    </a:cubicBezTo>
                    <a:cubicBezTo>
                      <a:pt x="61" y="730"/>
                      <a:pt x="1" y="1094"/>
                      <a:pt x="1" y="1489"/>
                    </a:cubicBezTo>
                    <a:cubicBezTo>
                      <a:pt x="1" y="1532"/>
                      <a:pt x="92" y="1575"/>
                      <a:pt x="145" y="1575"/>
                    </a:cubicBezTo>
                    <a:cubicBezTo>
                      <a:pt x="167" y="1575"/>
                      <a:pt x="183" y="1568"/>
                      <a:pt x="183" y="1550"/>
                    </a:cubicBezTo>
                    <a:cubicBezTo>
                      <a:pt x="183" y="1003"/>
                      <a:pt x="943" y="699"/>
                      <a:pt x="70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4" name="Google Shape;5361;p49"/>
              <p:cNvSpPr/>
              <p:nvPr/>
            </p:nvSpPr>
            <p:spPr>
              <a:xfrm>
                <a:off x="584959" y="266715"/>
                <a:ext cx="41245" cy="17148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07" extrusionOk="0">
                    <a:moveTo>
                      <a:pt x="1028" y="0"/>
                    </a:moveTo>
                    <a:cubicBezTo>
                      <a:pt x="1002" y="0"/>
                      <a:pt x="974" y="4"/>
                      <a:pt x="943" y="14"/>
                    </a:cubicBezTo>
                    <a:cubicBezTo>
                      <a:pt x="730" y="77"/>
                      <a:pt x="577" y="156"/>
                      <a:pt x="400" y="156"/>
                    </a:cubicBezTo>
                    <a:cubicBezTo>
                      <a:pt x="324" y="156"/>
                      <a:pt x="244" y="141"/>
                      <a:pt x="152" y="105"/>
                    </a:cubicBezTo>
                    <a:cubicBezTo>
                      <a:pt x="144" y="101"/>
                      <a:pt x="136" y="99"/>
                      <a:pt x="127" y="99"/>
                    </a:cubicBezTo>
                    <a:cubicBezTo>
                      <a:pt x="69" y="99"/>
                      <a:pt x="0" y="178"/>
                      <a:pt x="0" y="257"/>
                    </a:cubicBezTo>
                    <a:cubicBezTo>
                      <a:pt x="0" y="378"/>
                      <a:pt x="61" y="409"/>
                      <a:pt x="61" y="409"/>
                    </a:cubicBezTo>
                    <a:cubicBezTo>
                      <a:pt x="90" y="405"/>
                      <a:pt x="120" y="403"/>
                      <a:pt x="149" y="403"/>
                    </a:cubicBezTo>
                    <a:cubicBezTo>
                      <a:pt x="468" y="403"/>
                      <a:pt x="776" y="606"/>
                      <a:pt x="1079" y="606"/>
                    </a:cubicBezTo>
                    <a:cubicBezTo>
                      <a:pt x="1206" y="606"/>
                      <a:pt x="1333" y="571"/>
                      <a:pt x="1459" y="470"/>
                    </a:cubicBezTo>
                    <a:cubicBezTo>
                      <a:pt x="1323" y="333"/>
                      <a:pt x="1260" y="0"/>
                      <a:pt x="102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5" name="Google Shape;5362;p49"/>
              <p:cNvSpPr/>
              <p:nvPr/>
            </p:nvSpPr>
            <p:spPr>
              <a:xfrm>
                <a:off x="626176" y="279964"/>
                <a:ext cx="876" cy="876"/>
              </a:xfrm>
              <a:custGeom>
                <a:avLst/>
                <a:gdLst/>
                <a:ahLst/>
                <a:cxnLst/>
                <a:rect l="l" t="t" r="r" b="b"/>
                <a:pathLst>
                  <a:path w="31" h="31" extrusionOk="0">
                    <a:moveTo>
                      <a:pt x="0" y="1"/>
                    </a:moveTo>
                    <a:lnTo>
                      <a:pt x="31" y="31"/>
                    </a:lnTo>
                    <a:lnTo>
                      <a:pt x="31" y="1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6" name="Google Shape;5363;p49"/>
              <p:cNvSpPr/>
              <p:nvPr/>
            </p:nvSpPr>
            <p:spPr>
              <a:xfrm>
                <a:off x="1071814" y="373103"/>
                <a:ext cx="42658" cy="18871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668" extrusionOk="0">
                    <a:moveTo>
                      <a:pt x="1376" y="1"/>
                    </a:moveTo>
                    <a:cubicBezTo>
                      <a:pt x="1362" y="1"/>
                      <a:pt x="1349" y="6"/>
                      <a:pt x="1338" y="17"/>
                    </a:cubicBezTo>
                    <a:cubicBezTo>
                      <a:pt x="943" y="321"/>
                      <a:pt x="274" y="47"/>
                      <a:pt x="1" y="655"/>
                    </a:cubicBezTo>
                    <a:cubicBezTo>
                      <a:pt x="38" y="663"/>
                      <a:pt x="74" y="667"/>
                      <a:pt x="109" y="667"/>
                    </a:cubicBezTo>
                    <a:cubicBezTo>
                      <a:pt x="372" y="667"/>
                      <a:pt x="599" y="461"/>
                      <a:pt x="851" y="461"/>
                    </a:cubicBezTo>
                    <a:cubicBezTo>
                      <a:pt x="929" y="461"/>
                      <a:pt x="1010" y="481"/>
                      <a:pt x="1095" y="533"/>
                    </a:cubicBezTo>
                    <a:cubicBezTo>
                      <a:pt x="1103" y="542"/>
                      <a:pt x="1115" y="545"/>
                      <a:pt x="1128" y="545"/>
                    </a:cubicBezTo>
                    <a:cubicBezTo>
                      <a:pt x="1218" y="545"/>
                      <a:pt x="1407" y="387"/>
                      <a:pt x="1460" y="229"/>
                    </a:cubicBezTo>
                    <a:cubicBezTo>
                      <a:pt x="1510" y="105"/>
                      <a:pt x="1437" y="1"/>
                      <a:pt x="137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7" name="Google Shape;5364;p49"/>
              <p:cNvSpPr/>
              <p:nvPr/>
            </p:nvSpPr>
            <p:spPr>
              <a:xfrm>
                <a:off x="679398" y="582207"/>
                <a:ext cx="31810" cy="3443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219" extrusionOk="0">
                    <a:moveTo>
                      <a:pt x="275" y="1"/>
                    </a:moveTo>
                    <a:cubicBezTo>
                      <a:pt x="305" y="335"/>
                      <a:pt x="1" y="609"/>
                      <a:pt x="244" y="973"/>
                    </a:cubicBezTo>
                    <a:cubicBezTo>
                      <a:pt x="331" y="1103"/>
                      <a:pt x="417" y="1218"/>
                      <a:pt x="548" y="1218"/>
                    </a:cubicBezTo>
                    <a:cubicBezTo>
                      <a:pt x="601" y="1218"/>
                      <a:pt x="661" y="1199"/>
                      <a:pt x="730" y="1156"/>
                    </a:cubicBezTo>
                    <a:cubicBezTo>
                      <a:pt x="913" y="1034"/>
                      <a:pt x="1126" y="882"/>
                      <a:pt x="943" y="639"/>
                    </a:cubicBezTo>
                    <a:cubicBezTo>
                      <a:pt x="730" y="396"/>
                      <a:pt x="670" y="122"/>
                      <a:pt x="275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8" name="Google Shape;5365;p49"/>
              <p:cNvSpPr/>
              <p:nvPr/>
            </p:nvSpPr>
            <p:spPr>
              <a:xfrm>
                <a:off x="529138" y="1073384"/>
                <a:ext cx="34380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075" extrusionOk="0">
                    <a:moveTo>
                      <a:pt x="973" y="0"/>
                    </a:moveTo>
                    <a:lnTo>
                      <a:pt x="973" y="0"/>
                    </a:lnTo>
                    <a:cubicBezTo>
                      <a:pt x="761" y="61"/>
                      <a:pt x="548" y="152"/>
                      <a:pt x="396" y="304"/>
                    </a:cubicBezTo>
                    <a:cubicBezTo>
                      <a:pt x="244" y="426"/>
                      <a:pt x="1" y="517"/>
                      <a:pt x="153" y="790"/>
                    </a:cubicBezTo>
                    <a:cubicBezTo>
                      <a:pt x="233" y="897"/>
                      <a:pt x="313" y="1075"/>
                      <a:pt x="476" y="1075"/>
                    </a:cubicBezTo>
                    <a:cubicBezTo>
                      <a:pt x="498" y="1075"/>
                      <a:pt x="522" y="1071"/>
                      <a:pt x="548" y="1064"/>
                    </a:cubicBezTo>
                    <a:cubicBezTo>
                      <a:pt x="761" y="1034"/>
                      <a:pt x="1004" y="882"/>
                      <a:pt x="973" y="699"/>
                    </a:cubicBezTo>
                    <a:cubicBezTo>
                      <a:pt x="943" y="486"/>
                      <a:pt x="1217" y="274"/>
                      <a:pt x="97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9" name="Google Shape;5366;p49"/>
              <p:cNvSpPr/>
              <p:nvPr/>
            </p:nvSpPr>
            <p:spPr>
              <a:xfrm>
                <a:off x="1344875" y="468022"/>
                <a:ext cx="28" cy="876"/>
              </a:xfrm>
              <a:custGeom>
                <a:avLst/>
                <a:gdLst/>
                <a:ahLst/>
                <a:cxnLst/>
                <a:rect l="l" t="t" r="r" b="b"/>
                <a:pathLst>
                  <a:path w="1" h="3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31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0" name="Google Shape;5367;p49"/>
              <p:cNvSpPr/>
              <p:nvPr/>
            </p:nvSpPr>
            <p:spPr>
              <a:xfrm>
                <a:off x="1312077" y="453841"/>
                <a:ext cx="32826" cy="28391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005" extrusionOk="0">
                    <a:moveTo>
                      <a:pt x="537" y="1"/>
                    </a:moveTo>
                    <a:cubicBezTo>
                      <a:pt x="414" y="1"/>
                      <a:pt x="254" y="43"/>
                      <a:pt x="7" y="107"/>
                    </a:cubicBezTo>
                    <a:cubicBezTo>
                      <a:pt x="67" y="259"/>
                      <a:pt x="219" y="381"/>
                      <a:pt x="98" y="563"/>
                    </a:cubicBezTo>
                    <a:cubicBezTo>
                      <a:pt x="2" y="803"/>
                      <a:pt x="1" y="1005"/>
                      <a:pt x="213" y="1005"/>
                    </a:cubicBezTo>
                    <a:cubicBezTo>
                      <a:pt x="270" y="1005"/>
                      <a:pt x="342" y="990"/>
                      <a:pt x="432" y="958"/>
                    </a:cubicBezTo>
                    <a:cubicBezTo>
                      <a:pt x="675" y="837"/>
                      <a:pt x="918" y="685"/>
                      <a:pt x="1162" y="533"/>
                    </a:cubicBezTo>
                    <a:cubicBezTo>
                      <a:pt x="867" y="140"/>
                      <a:pt x="763" y="1"/>
                      <a:pt x="53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1" name="Google Shape;5368;p49"/>
              <p:cNvSpPr/>
              <p:nvPr/>
            </p:nvSpPr>
            <p:spPr>
              <a:xfrm>
                <a:off x="548037" y="861286"/>
                <a:ext cx="28363" cy="3265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156" extrusionOk="0">
                    <a:moveTo>
                      <a:pt x="396" y="0"/>
                    </a:moveTo>
                    <a:cubicBezTo>
                      <a:pt x="396" y="365"/>
                      <a:pt x="365" y="669"/>
                      <a:pt x="31" y="851"/>
                    </a:cubicBezTo>
                    <a:cubicBezTo>
                      <a:pt x="0" y="851"/>
                      <a:pt x="0" y="1003"/>
                      <a:pt x="0" y="1064"/>
                    </a:cubicBezTo>
                    <a:cubicBezTo>
                      <a:pt x="31" y="1125"/>
                      <a:pt x="92" y="1155"/>
                      <a:pt x="152" y="1155"/>
                    </a:cubicBezTo>
                    <a:cubicBezTo>
                      <a:pt x="456" y="1095"/>
                      <a:pt x="730" y="912"/>
                      <a:pt x="912" y="608"/>
                    </a:cubicBezTo>
                    <a:cubicBezTo>
                      <a:pt x="1003" y="365"/>
                      <a:pt x="791" y="152"/>
                      <a:pt x="396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2" name="Google Shape;5369;p49"/>
              <p:cNvSpPr/>
              <p:nvPr/>
            </p:nvSpPr>
            <p:spPr>
              <a:xfrm>
                <a:off x="535155" y="270416"/>
                <a:ext cx="30086" cy="2446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66" extrusionOk="0">
                    <a:moveTo>
                      <a:pt x="604" y="0"/>
                    </a:moveTo>
                    <a:cubicBezTo>
                      <a:pt x="532" y="0"/>
                      <a:pt x="454" y="32"/>
                      <a:pt x="365" y="95"/>
                    </a:cubicBezTo>
                    <a:cubicBezTo>
                      <a:pt x="152" y="247"/>
                      <a:pt x="0" y="339"/>
                      <a:pt x="183" y="582"/>
                    </a:cubicBezTo>
                    <a:cubicBezTo>
                      <a:pt x="284" y="744"/>
                      <a:pt x="372" y="865"/>
                      <a:pt x="500" y="865"/>
                    </a:cubicBezTo>
                    <a:cubicBezTo>
                      <a:pt x="564" y="865"/>
                      <a:pt x="639" y="835"/>
                      <a:pt x="730" y="764"/>
                    </a:cubicBezTo>
                    <a:cubicBezTo>
                      <a:pt x="973" y="673"/>
                      <a:pt x="1064" y="369"/>
                      <a:pt x="882" y="187"/>
                    </a:cubicBezTo>
                    <a:cubicBezTo>
                      <a:pt x="793" y="62"/>
                      <a:pt x="705" y="0"/>
                      <a:pt x="60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3" name="Google Shape;5370;p49"/>
              <p:cNvSpPr/>
              <p:nvPr/>
            </p:nvSpPr>
            <p:spPr>
              <a:xfrm>
                <a:off x="829686" y="384714"/>
                <a:ext cx="23193" cy="31103"/>
              </a:xfrm>
              <a:custGeom>
                <a:avLst/>
                <a:gdLst/>
                <a:ahLst/>
                <a:cxnLst/>
                <a:rect l="l" t="t" r="r" b="b"/>
                <a:pathLst>
                  <a:path w="821" h="1101" extrusionOk="0">
                    <a:moveTo>
                      <a:pt x="760" y="1"/>
                    </a:moveTo>
                    <a:lnTo>
                      <a:pt x="760" y="1"/>
                    </a:lnTo>
                    <a:cubicBezTo>
                      <a:pt x="335" y="31"/>
                      <a:pt x="699" y="609"/>
                      <a:pt x="274" y="700"/>
                    </a:cubicBezTo>
                    <a:cubicBezTo>
                      <a:pt x="152" y="730"/>
                      <a:pt x="0" y="852"/>
                      <a:pt x="122" y="1034"/>
                    </a:cubicBezTo>
                    <a:cubicBezTo>
                      <a:pt x="171" y="1083"/>
                      <a:pt x="220" y="1101"/>
                      <a:pt x="269" y="1101"/>
                    </a:cubicBezTo>
                    <a:cubicBezTo>
                      <a:pt x="372" y="1101"/>
                      <a:pt x="475" y="1024"/>
                      <a:pt x="578" y="1004"/>
                    </a:cubicBezTo>
                    <a:cubicBezTo>
                      <a:pt x="790" y="700"/>
                      <a:pt x="821" y="335"/>
                      <a:pt x="76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4" name="Google Shape;5371;p49"/>
              <p:cNvSpPr/>
              <p:nvPr/>
            </p:nvSpPr>
            <p:spPr>
              <a:xfrm>
                <a:off x="959324" y="568421"/>
                <a:ext cx="28363" cy="24719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5" extrusionOk="0">
                    <a:moveTo>
                      <a:pt x="524" y="1"/>
                    </a:moveTo>
                    <a:cubicBezTo>
                      <a:pt x="445" y="1"/>
                      <a:pt x="354" y="32"/>
                      <a:pt x="244" y="94"/>
                    </a:cubicBezTo>
                    <a:cubicBezTo>
                      <a:pt x="31" y="246"/>
                      <a:pt x="1" y="398"/>
                      <a:pt x="153" y="610"/>
                    </a:cubicBezTo>
                    <a:cubicBezTo>
                      <a:pt x="257" y="757"/>
                      <a:pt x="319" y="874"/>
                      <a:pt x="436" y="874"/>
                    </a:cubicBezTo>
                    <a:cubicBezTo>
                      <a:pt x="489" y="874"/>
                      <a:pt x="554" y="850"/>
                      <a:pt x="639" y="793"/>
                    </a:cubicBezTo>
                    <a:cubicBezTo>
                      <a:pt x="882" y="610"/>
                      <a:pt x="1004" y="519"/>
                      <a:pt x="822" y="215"/>
                    </a:cubicBezTo>
                    <a:cubicBezTo>
                      <a:pt x="731" y="70"/>
                      <a:pt x="640" y="1"/>
                      <a:pt x="52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5" name="Google Shape;5372;p49"/>
              <p:cNvSpPr/>
              <p:nvPr/>
            </p:nvSpPr>
            <p:spPr>
              <a:xfrm>
                <a:off x="733496" y="653989"/>
                <a:ext cx="39013" cy="17713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627" extrusionOk="0">
                    <a:moveTo>
                      <a:pt x="204" y="1"/>
                    </a:moveTo>
                    <a:cubicBezTo>
                      <a:pt x="138" y="1"/>
                      <a:pt x="71" y="27"/>
                      <a:pt x="1" y="104"/>
                    </a:cubicBezTo>
                    <a:cubicBezTo>
                      <a:pt x="81" y="385"/>
                      <a:pt x="175" y="627"/>
                      <a:pt x="378" y="627"/>
                    </a:cubicBezTo>
                    <a:cubicBezTo>
                      <a:pt x="482" y="627"/>
                      <a:pt x="616" y="563"/>
                      <a:pt x="791" y="408"/>
                    </a:cubicBezTo>
                    <a:cubicBezTo>
                      <a:pt x="814" y="389"/>
                      <a:pt x="839" y="382"/>
                      <a:pt x="866" y="382"/>
                    </a:cubicBezTo>
                    <a:cubicBezTo>
                      <a:pt x="987" y="382"/>
                      <a:pt x="1145" y="537"/>
                      <a:pt x="1252" y="537"/>
                    </a:cubicBezTo>
                    <a:cubicBezTo>
                      <a:pt x="1314" y="537"/>
                      <a:pt x="1359" y="484"/>
                      <a:pt x="1369" y="317"/>
                    </a:cubicBezTo>
                    <a:cubicBezTo>
                      <a:pt x="1380" y="180"/>
                      <a:pt x="1315" y="150"/>
                      <a:pt x="1222" y="150"/>
                    </a:cubicBezTo>
                    <a:cubicBezTo>
                      <a:pt x="1150" y="150"/>
                      <a:pt x="1061" y="168"/>
                      <a:pt x="979" y="168"/>
                    </a:cubicBezTo>
                    <a:cubicBezTo>
                      <a:pt x="886" y="168"/>
                      <a:pt x="801" y="145"/>
                      <a:pt x="761" y="43"/>
                    </a:cubicBezTo>
                    <a:cubicBezTo>
                      <a:pt x="709" y="96"/>
                      <a:pt x="656" y="114"/>
                      <a:pt x="604" y="114"/>
                    </a:cubicBezTo>
                    <a:cubicBezTo>
                      <a:pt x="474" y="114"/>
                      <a:pt x="342" y="1"/>
                      <a:pt x="20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6" name="Google Shape;5373;p49"/>
              <p:cNvSpPr/>
              <p:nvPr/>
            </p:nvSpPr>
            <p:spPr>
              <a:xfrm>
                <a:off x="925848" y="457541"/>
                <a:ext cx="34380" cy="23391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828" extrusionOk="0">
                    <a:moveTo>
                      <a:pt x="750" y="1"/>
                    </a:moveTo>
                    <a:cubicBezTo>
                      <a:pt x="537" y="1"/>
                      <a:pt x="355" y="275"/>
                      <a:pt x="152" y="402"/>
                    </a:cubicBezTo>
                    <a:cubicBezTo>
                      <a:pt x="31" y="462"/>
                      <a:pt x="1" y="614"/>
                      <a:pt x="92" y="736"/>
                    </a:cubicBezTo>
                    <a:cubicBezTo>
                      <a:pt x="146" y="781"/>
                      <a:pt x="210" y="794"/>
                      <a:pt x="282" y="794"/>
                    </a:cubicBezTo>
                    <a:cubicBezTo>
                      <a:pt x="380" y="794"/>
                      <a:pt x="491" y="769"/>
                      <a:pt x="605" y="769"/>
                    </a:cubicBezTo>
                    <a:cubicBezTo>
                      <a:pt x="687" y="769"/>
                      <a:pt x="771" y="782"/>
                      <a:pt x="852" y="827"/>
                    </a:cubicBezTo>
                    <a:cubicBezTo>
                      <a:pt x="730" y="554"/>
                      <a:pt x="1216" y="219"/>
                      <a:pt x="882" y="37"/>
                    </a:cubicBezTo>
                    <a:cubicBezTo>
                      <a:pt x="836" y="12"/>
                      <a:pt x="792" y="1"/>
                      <a:pt x="75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7" name="Google Shape;5374;p49"/>
              <p:cNvSpPr/>
              <p:nvPr/>
            </p:nvSpPr>
            <p:spPr>
              <a:xfrm>
                <a:off x="431253" y="1069683"/>
                <a:ext cx="22346" cy="38928"/>
              </a:xfrm>
              <a:custGeom>
                <a:avLst/>
                <a:gdLst/>
                <a:ahLst/>
                <a:cxnLst/>
                <a:rect l="l" t="t" r="r" b="b"/>
                <a:pathLst>
                  <a:path w="791" h="1378" extrusionOk="0">
                    <a:moveTo>
                      <a:pt x="583" y="0"/>
                    </a:moveTo>
                    <a:cubicBezTo>
                      <a:pt x="516" y="0"/>
                      <a:pt x="436" y="35"/>
                      <a:pt x="365" y="70"/>
                    </a:cubicBezTo>
                    <a:cubicBezTo>
                      <a:pt x="31" y="405"/>
                      <a:pt x="1" y="921"/>
                      <a:pt x="274" y="1286"/>
                    </a:cubicBezTo>
                    <a:cubicBezTo>
                      <a:pt x="335" y="1347"/>
                      <a:pt x="426" y="1377"/>
                      <a:pt x="517" y="1377"/>
                    </a:cubicBezTo>
                    <a:cubicBezTo>
                      <a:pt x="669" y="1317"/>
                      <a:pt x="639" y="1195"/>
                      <a:pt x="578" y="1073"/>
                    </a:cubicBezTo>
                    <a:cubicBezTo>
                      <a:pt x="396" y="800"/>
                      <a:pt x="335" y="587"/>
                      <a:pt x="700" y="374"/>
                    </a:cubicBezTo>
                    <a:cubicBezTo>
                      <a:pt x="791" y="313"/>
                      <a:pt x="760" y="161"/>
                      <a:pt x="700" y="70"/>
                    </a:cubicBezTo>
                    <a:cubicBezTo>
                      <a:pt x="674" y="19"/>
                      <a:pt x="632" y="0"/>
                      <a:pt x="58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8" name="Google Shape;5375;p49"/>
              <p:cNvSpPr/>
              <p:nvPr/>
            </p:nvSpPr>
            <p:spPr>
              <a:xfrm>
                <a:off x="795335" y="264088"/>
                <a:ext cx="29211" cy="24493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867" extrusionOk="0">
                    <a:moveTo>
                      <a:pt x="336" y="1"/>
                    </a:moveTo>
                    <a:cubicBezTo>
                      <a:pt x="305" y="1"/>
                      <a:pt x="274" y="5"/>
                      <a:pt x="244" y="15"/>
                    </a:cubicBezTo>
                    <a:cubicBezTo>
                      <a:pt x="31" y="76"/>
                      <a:pt x="152" y="319"/>
                      <a:pt x="92" y="471"/>
                    </a:cubicBezTo>
                    <a:cubicBezTo>
                      <a:pt x="0" y="593"/>
                      <a:pt x="0" y="745"/>
                      <a:pt x="92" y="867"/>
                    </a:cubicBezTo>
                    <a:cubicBezTo>
                      <a:pt x="396" y="806"/>
                      <a:pt x="669" y="623"/>
                      <a:pt x="912" y="411"/>
                    </a:cubicBezTo>
                    <a:cubicBezTo>
                      <a:pt x="1034" y="319"/>
                      <a:pt x="973" y="107"/>
                      <a:pt x="821" y="76"/>
                    </a:cubicBezTo>
                    <a:cubicBezTo>
                      <a:pt x="801" y="79"/>
                      <a:pt x="782" y="80"/>
                      <a:pt x="763" y="80"/>
                    </a:cubicBezTo>
                    <a:cubicBezTo>
                      <a:pt x="610" y="80"/>
                      <a:pt x="472" y="1"/>
                      <a:pt x="33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9" name="Google Shape;5376;p49"/>
              <p:cNvSpPr/>
              <p:nvPr/>
            </p:nvSpPr>
            <p:spPr>
              <a:xfrm>
                <a:off x="669963" y="399658"/>
                <a:ext cx="13758" cy="39522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399" extrusionOk="0">
                    <a:moveTo>
                      <a:pt x="323" y="1"/>
                    </a:moveTo>
                    <a:cubicBezTo>
                      <a:pt x="295" y="1"/>
                      <a:pt x="274" y="8"/>
                      <a:pt x="274" y="19"/>
                    </a:cubicBezTo>
                    <a:cubicBezTo>
                      <a:pt x="153" y="444"/>
                      <a:pt x="61" y="870"/>
                      <a:pt x="1" y="1326"/>
                    </a:cubicBezTo>
                    <a:cubicBezTo>
                      <a:pt x="1" y="1376"/>
                      <a:pt x="37" y="1399"/>
                      <a:pt x="86" y="1399"/>
                    </a:cubicBezTo>
                    <a:cubicBezTo>
                      <a:pt x="125" y="1399"/>
                      <a:pt x="172" y="1384"/>
                      <a:pt x="213" y="1356"/>
                    </a:cubicBezTo>
                    <a:cubicBezTo>
                      <a:pt x="365" y="961"/>
                      <a:pt x="457" y="505"/>
                      <a:pt x="487" y="80"/>
                    </a:cubicBezTo>
                    <a:cubicBezTo>
                      <a:pt x="448" y="22"/>
                      <a:pt x="373" y="1"/>
                      <a:pt x="32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0" name="Google Shape;5377;p49"/>
              <p:cNvSpPr/>
              <p:nvPr/>
            </p:nvSpPr>
            <p:spPr>
              <a:xfrm>
                <a:off x="708608" y="308835"/>
                <a:ext cx="23222" cy="24973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84" extrusionOk="0">
                    <a:moveTo>
                      <a:pt x="410" y="0"/>
                    </a:moveTo>
                    <a:cubicBezTo>
                      <a:pt x="388" y="0"/>
                      <a:pt x="363" y="4"/>
                      <a:pt x="335" y="12"/>
                    </a:cubicBezTo>
                    <a:cubicBezTo>
                      <a:pt x="122" y="73"/>
                      <a:pt x="244" y="286"/>
                      <a:pt x="213" y="438"/>
                    </a:cubicBezTo>
                    <a:cubicBezTo>
                      <a:pt x="183" y="590"/>
                      <a:pt x="0" y="681"/>
                      <a:pt x="152" y="833"/>
                    </a:cubicBezTo>
                    <a:cubicBezTo>
                      <a:pt x="198" y="869"/>
                      <a:pt x="238" y="884"/>
                      <a:pt x="276" y="884"/>
                    </a:cubicBezTo>
                    <a:cubicBezTo>
                      <a:pt x="365" y="884"/>
                      <a:pt x="441" y="805"/>
                      <a:pt x="548" y="742"/>
                    </a:cubicBezTo>
                    <a:cubicBezTo>
                      <a:pt x="669" y="681"/>
                      <a:pt x="821" y="529"/>
                      <a:pt x="699" y="346"/>
                    </a:cubicBezTo>
                    <a:cubicBezTo>
                      <a:pt x="594" y="162"/>
                      <a:pt x="557" y="0"/>
                      <a:pt x="41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1" name="Google Shape;5378;p49"/>
              <p:cNvSpPr/>
              <p:nvPr/>
            </p:nvSpPr>
            <p:spPr>
              <a:xfrm>
                <a:off x="792058" y="740094"/>
                <a:ext cx="31640" cy="21611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765" extrusionOk="0">
                    <a:moveTo>
                      <a:pt x="193" y="1"/>
                    </a:moveTo>
                    <a:cubicBezTo>
                      <a:pt x="46" y="1"/>
                      <a:pt x="0" y="142"/>
                      <a:pt x="56" y="309"/>
                    </a:cubicBezTo>
                    <a:cubicBezTo>
                      <a:pt x="268" y="764"/>
                      <a:pt x="694" y="673"/>
                      <a:pt x="1119" y="764"/>
                    </a:cubicBezTo>
                    <a:cubicBezTo>
                      <a:pt x="1089" y="65"/>
                      <a:pt x="633" y="96"/>
                      <a:pt x="238" y="5"/>
                    </a:cubicBezTo>
                    <a:cubicBezTo>
                      <a:pt x="222" y="2"/>
                      <a:pt x="207" y="1"/>
                      <a:pt x="19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2" name="Google Shape;5379;p49"/>
              <p:cNvSpPr/>
              <p:nvPr/>
            </p:nvSpPr>
            <p:spPr>
              <a:xfrm>
                <a:off x="393483" y="391578"/>
                <a:ext cx="5170" cy="1206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427" extrusionOk="0">
                    <a:moveTo>
                      <a:pt x="61" y="1"/>
                    </a:moveTo>
                    <a:lnTo>
                      <a:pt x="61" y="1"/>
                    </a:lnTo>
                    <a:cubicBezTo>
                      <a:pt x="31" y="123"/>
                      <a:pt x="31" y="275"/>
                      <a:pt x="0" y="427"/>
                    </a:cubicBezTo>
                    <a:cubicBezTo>
                      <a:pt x="183" y="275"/>
                      <a:pt x="183" y="183"/>
                      <a:pt x="6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3" name="Google Shape;5380;p49"/>
              <p:cNvSpPr/>
              <p:nvPr/>
            </p:nvSpPr>
            <p:spPr>
              <a:xfrm>
                <a:off x="997122" y="368414"/>
                <a:ext cx="18052" cy="32177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39" extrusionOk="0">
                    <a:moveTo>
                      <a:pt x="152" y="0"/>
                    </a:moveTo>
                    <a:cubicBezTo>
                      <a:pt x="31" y="61"/>
                      <a:pt x="0" y="183"/>
                      <a:pt x="61" y="304"/>
                    </a:cubicBezTo>
                    <a:cubicBezTo>
                      <a:pt x="213" y="517"/>
                      <a:pt x="365" y="730"/>
                      <a:pt x="183" y="1003"/>
                    </a:cubicBezTo>
                    <a:cubicBezTo>
                      <a:pt x="183" y="1034"/>
                      <a:pt x="244" y="1125"/>
                      <a:pt x="274" y="1125"/>
                    </a:cubicBezTo>
                    <a:cubicBezTo>
                      <a:pt x="294" y="1135"/>
                      <a:pt x="314" y="1138"/>
                      <a:pt x="335" y="1138"/>
                    </a:cubicBezTo>
                    <a:cubicBezTo>
                      <a:pt x="375" y="1138"/>
                      <a:pt x="416" y="1125"/>
                      <a:pt x="456" y="1125"/>
                    </a:cubicBezTo>
                    <a:cubicBezTo>
                      <a:pt x="639" y="791"/>
                      <a:pt x="608" y="395"/>
                      <a:pt x="365" y="92"/>
                    </a:cubicBezTo>
                    <a:cubicBezTo>
                      <a:pt x="335" y="31"/>
                      <a:pt x="244" y="0"/>
                      <a:pt x="15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4" name="Google Shape;5381;p49"/>
              <p:cNvSpPr/>
              <p:nvPr/>
            </p:nvSpPr>
            <p:spPr>
              <a:xfrm>
                <a:off x="490493" y="790605"/>
                <a:ext cx="24069" cy="26018"/>
              </a:xfrm>
              <a:custGeom>
                <a:avLst/>
                <a:gdLst/>
                <a:ahLst/>
                <a:cxnLst/>
                <a:rect l="l" t="t" r="r" b="b"/>
                <a:pathLst>
                  <a:path w="852" h="921" extrusionOk="0">
                    <a:moveTo>
                      <a:pt x="407" y="0"/>
                    </a:moveTo>
                    <a:cubicBezTo>
                      <a:pt x="385" y="0"/>
                      <a:pt x="361" y="3"/>
                      <a:pt x="335" y="10"/>
                    </a:cubicBezTo>
                    <a:cubicBezTo>
                      <a:pt x="92" y="101"/>
                      <a:pt x="244" y="314"/>
                      <a:pt x="183" y="466"/>
                    </a:cubicBezTo>
                    <a:cubicBezTo>
                      <a:pt x="122" y="587"/>
                      <a:pt x="1" y="709"/>
                      <a:pt x="153" y="861"/>
                    </a:cubicBezTo>
                    <a:cubicBezTo>
                      <a:pt x="196" y="904"/>
                      <a:pt x="236" y="920"/>
                      <a:pt x="275" y="920"/>
                    </a:cubicBezTo>
                    <a:cubicBezTo>
                      <a:pt x="373" y="920"/>
                      <a:pt x="461" y="814"/>
                      <a:pt x="548" y="770"/>
                    </a:cubicBezTo>
                    <a:cubicBezTo>
                      <a:pt x="639" y="679"/>
                      <a:pt x="852" y="527"/>
                      <a:pt x="700" y="344"/>
                    </a:cubicBezTo>
                    <a:cubicBezTo>
                      <a:pt x="619" y="209"/>
                      <a:pt x="586" y="0"/>
                      <a:pt x="40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5" name="Google Shape;5382;p49"/>
              <p:cNvSpPr/>
              <p:nvPr/>
            </p:nvSpPr>
            <p:spPr>
              <a:xfrm>
                <a:off x="655358" y="702438"/>
                <a:ext cx="33533" cy="1737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615" extrusionOk="0">
                    <a:moveTo>
                      <a:pt x="1095" y="0"/>
                    </a:moveTo>
                    <a:cubicBezTo>
                      <a:pt x="1095" y="31"/>
                      <a:pt x="1004" y="31"/>
                      <a:pt x="913" y="61"/>
                    </a:cubicBezTo>
                    <a:cubicBezTo>
                      <a:pt x="761" y="152"/>
                      <a:pt x="609" y="213"/>
                      <a:pt x="457" y="274"/>
                    </a:cubicBezTo>
                    <a:cubicBezTo>
                      <a:pt x="365" y="274"/>
                      <a:pt x="228" y="162"/>
                      <a:pt x="128" y="162"/>
                    </a:cubicBezTo>
                    <a:cubicBezTo>
                      <a:pt x="63" y="162"/>
                      <a:pt x="13" y="209"/>
                      <a:pt x="1" y="365"/>
                    </a:cubicBezTo>
                    <a:cubicBezTo>
                      <a:pt x="1" y="504"/>
                      <a:pt x="49" y="541"/>
                      <a:pt x="118" y="541"/>
                    </a:cubicBezTo>
                    <a:cubicBezTo>
                      <a:pt x="198" y="541"/>
                      <a:pt x="307" y="489"/>
                      <a:pt x="396" y="489"/>
                    </a:cubicBezTo>
                    <a:cubicBezTo>
                      <a:pt x="430" y="489"/>
                      <a:pt x="461" y="496"/>
                      <a:pt x="487" y="517"/>
                    </a:cubicBezTo>
                    <a:cubicBezTo>
                      <a:pt x="566" y="587"/>
                      <a:pt x="635" y="614"/>
                      <a:pt x="698" y="614"/>
                    </a:cubicBezTo>
                    <a:cubicBezTo>
                      <a:pt x="851" y="614"/>
                      <a:pt x="966" y="451"/>
                      <a:pt x="1095" y="365"/>
                    </a:cubicBezTo>
                    <a:cubicBezTo>
                      <a:pt x="1186" y="304"/>
                      <a:pt x="1156" y="243"/>
                      <a:pt x="109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6" name="Google Shape;5383;p49"/>
              <p:cNvSpPr/>
              <p:nvPr/>
            </p:nvSpPr>
            <p:spPr>
              <a:xfrm>
                <a:off x="816804" y="587801"/>
                <a:ext cx="24069" cy="23928"/>
              </a:xfrm>
              <a:custGeom>
                <a:avLst/>
                <a:gdLst/>
                <a:ahLst/>
                <a:cxnLst/>
                <a:rect l="l" t="t" r="r" b="b"/>
                <a:pathLst>
                  <a:path w="852" h="847" extrusionOk="0">
                    <a:moveTo>
                      <a:pt x="608" y="0"/>
                    </a:moveTo>
                    <a:cubicBezTo>
                      <a:pt x="563" y="0"/>
                      <a:pt x="517" y="16"/>
                      <a:pt x="487" y="46"/>
                    </a:cubicBezTo>
                    <a:cubicBezTo>
                      <a:pt x="335" y="168"/>
                      <a:pt x="0" y="228"/>
                      <a:pt x="183" y="532"/>
                    </a:cubicBezTo>
                    <a:cubicBezTo>
                      <a:pt x="263" y="666"/>
                      <a:pt x="320" y="847"/>
                      <a:pt x="477" y="847"/>
                    </a:cubicBezTo>
                    <a:cubicBezTo>
                      <a:pt x="499" y="847"/>
                      <a:pt x="522" y="844"/>
                      <a:pt x="547" y="836"/>
                    </a:cubicBezTo>
                    <a:cubicBezTo>
                      <a:pt x="851" y="775"/>
                      <a:pt x="608" y="502"/>
                      <a:pt x="699" y="350"/>
                    </a:cubicBezTo>
                    <a:cubicBezTo>
                      <a:pt x="821" y="198"/>
                      <a:pt x="821" y="137"/>
                      <a:pt x="730" y="46"/>
                    </a:cubicBezTo>
                    <a:cubicBezTo>
                      <a:pt x="699" y="16"/>
                      <a:pt x="654" y="0"/>
                      <a:pt x="60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7" name="Google Shape;5384;p49"/>
              <p:cNvSpPr/>
              <p:nvPr/>
            </p:nvSpPr>
            <p:spPr>
              <a:xfrm>
                <a:off x="809940" y="298213"/>
                <a:ext cx="21470" cy="24803"/>
              </a:xfrm>
              <a:custGeom>
                <a:avLst/>
                <a:gdLst/>
                <a:ahLst/>
                <a:cxnLst/>
                <a:rect l="l" t="t" r="r" b="b"/>
                <a:pathLst>
                  <a:path w="760" h="878" extrusionOk="0">
                    <a:moveTo>
                      <a:pt x="583" y="1"/>
                    </a:moveTo>
                    <a:cubicBezTo>
                      <a:pt x="537" y="1"/>
                      <a:pt x="492" y="18"/>
                      <a:pt x="456" y="54"/>
                    </a:cubicBezTo>
                    <a:cubicBezTo>
                      <a:pt x="274" y="175"/>
                      <a:pt x="0" y="266"/>
                      <a:pt x="182" y="570"/>
                    </a:cubicBezTo>
                    <a:cubicBezTo>
                      <a:pt x="268" y="684"/>
                      <a:pt x="300" y="877"/>
                      <a:pt x="527" y="877"/>
                    </a:cubicBezTo>
                    <a:cubicBezTo>
                      <a:pt x="543" y="877"/>
                      <a:pt x="560" y="876"/>
                      <a:pt x="578" y="874"/>
                    </a:cubicBezTo>
                    <a:cubicBezTo>
                      <a:pt x="699" y="631"/>
                      <a:pt x="760" y="358"/>
                      <a:pt x="760" y="114"/>
                    </a:cubicBezTo>
                    <a:cubicBezTo>
                      <a:pt x="723" y="41"/>
                      <a:pt x="653" y="1"/>
                      <a:pt x="58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8" name="Google Shape;5385;p49"/>
              <p:cNvSpPr/>
              <p:nvPr/>
            </p:nvSpPr>
            <p:spPr>
              <a:xfrm>
                <a:off x="489645" y="928887"/>
                <a:ext cx="23222" cy="2429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60" extrusionOk="0">
                    <a:moveTo>
                      <a:pt x="559" y="0"/>
                    </a:moveTo>
                    <a:cubicBezTo>
                      <a:pt x="477" y="0"/>
                      <a:pt x="398" y="57"/>
                      <a:pt x="335" y="100"/>
                    </a:cubicBezTo>
                    <a:cubicBezTo>
                      <a:pt x="244" y="161"/>
                      <a:pt x="0" y="282"/>
                      <a:pt x="122" y="465"/>
                    </a:cubicBezTo>
                    <a:cubicBezTo>
                      <a:pt x="213" y="677"/>
                      <a:pt x="274" y="860"/>
                      <a:pt x="517" y="860"/>
                    </a:cubicBezTo>
                    <a:cubicBezTo>
                      <a:pt x="760" y="738"/>
                      <a:pt x="548" y="525"/>
                      <a:pt x="639" y="404"/>
                    </a:cubicBezTo>
                    <a:cubicBezTo>
                      <a:pt x="730" y="252"/>
                      <a:pt x="821" y="161"/>
                      <a:pt x="669" y="39"/>
                    </a:cubicBezTo>
                    <a:cubicBezTo>
                      <a:pt x="632" y="11"/>
                      <a:pt x="595" y="0"/>
                      <a:pt x="559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9" name="Google Shape;5386;p49"/>
              <p:cNvSpPr/>
              <p:nvPr/>
            </p:nvSpPr>
            <p:spPr>
              <a:xfrm>
                <a:off x="779882" y="663312"/>
                <a:ext cx="23193" cy="16102"/>
              </a:xfrm>
              <a:custGeom>
                <a:avLst/>
                <a:gdLst/>
                <a:ahLst/>
                <a:cxnLst/>
                <a:rect l="l" t="t" r="r" b="b"/>
                <a:pathLst>
                  <a:path w="821" h="570" extrusionOk="0">
                    <a:moveTo>
                      <a:pt x="575" y="0"/>
                    </a:moveTo>
                    <a:cubicBezTo>
                      <a:pt x="469" y="0"/>
                      <a:pt x="379" y="106"/>
                      <a:pt x="274" y="169"/>
                    </a:cubicBezTo>
                    <a:cubicBezTo>
                      <a:pt x="152" y="230"/>
                      <a:pt x="0" y="352"/>
                      <a:pt x="152" y="504"/>
                    </a:cubicBezTo>
                    <a:cubicBezTo>
                      <a:pt x="190" y="551"/>
                      <a:pt x="235" y="569"/>
                      <a:pt x="282" y="569"/>
                    </a:cubicBezTo>
                    <a:cubicBezTo>
                      <a:pt x="385" y="569"/>
                      <a:pt x="504" y="485"/>
                      <a:pt x="608" y="443"/>
                    </a:cubicBezTo>
                    <a:cubicBezTo>
                      <a:pt x="760" y="352"/>
                      <a:pt x="821" y="261"/>
                      <a:pt x="730" y="78"/>
                    </a:cubicBezTo>
                    <a:cubicBezTo>
                      <a:pt x="673" y="22"/>
                      <a:pt x="622" y="0"/>
                      <a:pt x="57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0" name="Google Shape;5387;p49"/>
              <p:cNvSpPr/>
              <p:nvPr/>
            </p:nvSpPr>
            <p:spPr>
              <a:xfrm>
                <a:off x="533432" y="375250"/>
                <a:ext cx="20651" cy="26668"/>
              </a:xfrm>
              <a:custGeom>
                <a:avLst/>
                <a:gdLst/>
                <a:ahLst/>
                <a:cxnLst/>
                <a:rect l="l" t="t" r="r" b="b"/>
                <a:pathLst>
                  <a:path w="731" h="944" extrusionOk="0">
                    <a:moveTo>
                      <a:pt x="495" y="0"/>
                    </a:moveTo>
                    <a:cubicBezTo>
                      <a:pt x="454" y="0"/>
                      <a:pt x="410" y="10"/>
                      <a:pt x="365" y="32"/>
                    </a:cubicBezTo>
                    <a:cubicBezTo>
                      <a:pt x="1" y="153"/>
                      <a:pt x="1" y="305"/>
                      <a:pt x="274" y="944"/>
                    </a:cubicBezTo>
                    <a:cubicBezTo>
                      <a:pt x="289" y="929"/>
                      <a:pt x="312" y="921"/>
                      <a:pt x="335" y="921"/>
                    </a:cubicBezTo>
                    <a:cubicBezTo>
                      <a:pt x="358" y="921"/>
                      <a:pt x="381" y="929"/>
                      <a:pt x="396" y="944"/>
                    </a:cubicBezTo>
                    <a:cubicBezTo>
                      <a:pt x="730" y="792"/>
                      <a:pt x="517" y="427"/>
                      <a:pt x="669" y="184"/>
                    </a:cubicBezTo>
                    <a:cubicBezTo>
                      <a:pt x="715" y="92"/>
                      <a:pt x="622" y="0"/>
                      <a:pt x="49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1" name="Google Shape;5388;p49"/>
              <p:cNvSpPr/>
              <p:nvPr/>
            </p:nvSpPr>
            <p:spPr>
              <a:xfrm>
                <a:off x="435547" y="1016517"/>
                <a:ext cx="22346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577" extrusionOk="0">
                    <a:moveTo>
                      <a:pt x="518" y="1"/>
                    </a:moveTo>
                    <a:cubicBezTo>
                      <a:pt x="383" y="1"/>
                      <a:pt x="296" y="148"/>
                      <a:pt x="153" y="220"/>
                    </a:cubicBezTo>
                    <a:cubicBezTo>
                      <a:pt x="61" y="311"/>
                      <a:pt x="1" y="433"/>
                      <a:pt x="122" y="524"/>
                    </a:cubicBezTo>
                    <a:cubicBezTo>
                      <a:pt x="182" y="561"/>
                      <a:pt x="236" y="576"/>
                      <a:pt x="286" y="576"/>
                    </a:cubicBezTo>
                    <a:cubicBezTo>
                      <a:pt x="438" y="576"/>
                      <a:pt x="547" y="433"/>
                      <a:pt x="639" y="341"/>
                    </a:cubicBezTo>
                    <a:cubicBezTo>
                      <a:pt x="791" y="220"/>
                      <a:pt x="760" y="159"/>
                      <a:pt x="639" y="37"/>
                    </a:cubicBezTo>
                    <a:cubicBezTo>
                      <a:pt x="594" y="12"/>
                      <a:pt x="554" y="1"/>
                      <a:pt x="51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2" name="Google Shape;5389;p49"/>
              <p:cNvSpPr/>
              <p:nvPr/>
            </p:nvSpPr>
            <p:spPr>
              <a:xfrm>
                <a:off x="491368" y="366690"/>
                <a:ext cx="17204" cy="24916"/>
              </a:xfrm>
              <a:custGeom>
                <a:avLst/>
                <a:gdLst/>
                <a:ahLst/>
                <a:cxnLst/>
                <a:rect l="l" t="t" r="r" b="b"/>
                <a:pathLst>
                  <a:path w="609" h="882" extrusionOk="0">
                    <a:moveTo>
                      <a:pt x="426" y="1"/>
                    </a:moveTo>
                    <a:cubicBezTo>
                      <a:pt x="304" y="31"/>
                      <a:pt x="183" y="122"/>
                      <a:pt x="274" y="244"/>
                    </a:cubicBezTo>
                    <a:cubicBezTo>
                      <a:pt x="395" y="456"/>
                      <a:pt x="0" y="669"/>
                      <a:pt x="274" y="882"/>
                    </a:cubicBezTo>
                    <a:lnTo>
                      <a:pt x="426" y="882"/>
                    </a:lnTo>
                    <a:cubicBezTo>
                      <a:pt x="487" y="608"/>
                      <a:pt x="547" y="365"/>
                      <a:pt x="608" y="122"/>
                    </a:cubicBezTo>
                    <a:cubicBezTo>
                      <a:pt x="547" y="61"/>
                      <a:pt x="487" y="1"/>
                      <a:pt x="42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3" name="Google Shape;5390;p49"/>
              <p:cNvSpPr/>
              <p:nvPr/>
            </p:nvSpPr>
            <p:spPr>
              <a:xfrm>
                <a:off x="863162" y="253353"/>
                <a:ext cx="7769" cy="2006"/>
              </a:xfrm>
              <a:custGeom>
                <a:avLst/>
                <a:gdLst/>
                <a:ahLst/>
                <a:cxnLst/>
                <a:rect l="l" t="t" r="r" b="b"/>
                <a:pathLst>
                  <a:path w="275" h="71" extrusionOk="0">
                    <a:moveTo>
                      <a:pt x="1" y="0"/>
                    </a:moveTo>
                    <a:cubicBezTo>
                      <a:pt x="36" y="35"/>
                      <a:pt x="81" y="71"/>
                      <a:pt x="136" y="71"/>
                    </a:cubicBezTo>
                    <a:cubicBezTo>
                      <a:pt x="177" y="71"/>
                      <a:pt x="223" y="52"/>
                      <a:pt x="27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4" name="Google Shape;5391;p49"/>
              <p:cNvSpPr/>
              <p:nvPr/>
            </p:nvSpPr>
            <p:spPr>
              <a:xfrm>
                <a:off x="533432" y="942701"/>
                <a:ext cx="1977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646" extrusionOk="0">
                    <a:moveTo>
                      <a:pt x="278" y="1"/>
                    </a:moveTo>
                    <a:cubicBezTo>
                      <a:pt x="241" y="1"/>
                      <a:pt x="200" y="19"/>
                      <a:pt x="153" y="67"/>
                    </a:cubicBezTo>
                    <a:cubicBezTo>
                      <a:pt x="1" y="188"/>
                      <a:pt x="153" y="340"/>
                      <a:pt x="213" y="462"/>
                    </a:cubicBezTo>
                    <a:cubicBezTo>
                      <a:pt x="282" y="554"/>
                      <a:pt x="369" y="646"/>
                      <a:pt x="459" y="646"/>
                    </a:cubicBezTo>
                    <a:cubicBezTo>
                      <a:pt x="488" y="646"/>
                      <a:pt x="518" y="636"/>
                      <a:pt x="548" y="614"/>
                    </a:cubicBezTo>
                    <a:cubicBezTo>
                      <a:pt x="700" y="523"/>
                      <a:pt x="639" y="340"/>
                      <a:pt x="517" y="219"/>
                    </a:cubicBezTo>
                    <a:cubicBezTo>
                      <a:pt x="450" y="151"/>
                      <a:pt x="382" y="1"/>
                      <a:pt x="27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5" name="Google Shape;5392;p49"/>
              <p:cNvSpPr/>
              <p:nvPr/>
            </p:nvSpPr>
            <p:spPr>
              <a:xfrm>
                <a:off x="806493" y="365899"/>
                <a:ext cx="21498" cy="1517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537" extrusionOk="0">
                    <a:moveTo>
                      <a:pt x="540" y="1"/>
                    </a:moveTo>
                    <a:cubicBezTo>
                      <a:pt x="383" y="1"/>
                      <a:pt x="249" y="121"/>
                      <a:pt x="152" y="241"/>
                    </a:cubicBezTo>
                    <a:cubicBezTo>
                      <a:pt x="61" y="302"/>
                      <a:pt x="1" y="454"/>
                      <a:pt x="183" y="515"/>
                    </a:cubicBezTo>
                    <a:cubicBezTo>
                      <a:pt x="224" y="530"/>
                      <a:pt x="261" y="537"/>
                      <a:pt x="296" y="537"/>
                    </a:cubicBezTo>
                    <a:cubicBezTo>
                      <a:pt x="468" y="537"/>
                      <a:pt x="573" y="373"/>
                      <a:pt x="700" y="272"/>
                    </a:cubicBezTo>
                    <a:cubicBezTo>
                      <a:pt x="760" y="181"/>
                      <a:pt x="730" y="89"/>
                      <a:pt x="669" y="29"/>
                    </a:cubicBezTo>
                    <a:cubicBezTo>
                      <a:pt x="625" y="9"/>
                      <a:pt x="581" y="1"/>
                      <a:pt x="54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6" name="Google Shape;5393;p49"/>
              <p:cNvSpPr/>
              <p:nvPr/>
            </p:nvSpPr>
            <p:spPr>
              <a:xfrm>
                <a:off x="575524" y="421325"/>
                <a:ext cx="24916" cy="1655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586" extrusionOk="0">
                    <a:moveTo>
                      <a:pt x="596" y="1"/>
                    </a:moveTo>
                    <a:cubicBezTo>
                      <a:pt x="507" y="1"/>
                      <a:pt x="414" y="74"/>
                      <a:pt x="334" y="133"/>
                    </a:cubicBezTo>
                    <a:cubicBezTo>
                      <a:pt x="213" y="194"/>
                      <a:pt x="0" y="316"/>
                      <a:pt x="152" y="498"/>
                    </a:cubicBezTo>
                    <a:cubicBezTo>
                      <a:pt x="195" y="562"/>
                      <a:pt x="241" y="585"/>
                      <a:pt x="289" y="585"/>
                    </a:cubicBezTo>
                    <a:cubicBezTo>
                      <a:pt x="377" y="585"/>
                      <a:pt x="468" y="507"/>
                      <a:pt x="547" y="468"/>
                    </a:cubicBezTo>
                    <a:cubicBezTo>
                      <a:pt x="638" y="346"/>
                      <a:pt x="882" y="285"/>
                      <a:pt x="730" y="73"/>
                    </a:cubicBezTo>
                    <a:cubicBezTo>
                      <a:pt x="688" y="20"/>
                      <a:pt x="643" y="1"/>
                      <a:pt x="59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7" name="Google Shape;5394;p49"/>
              <p:cNvSpPr/>
              <p:nvPr/>
            </p:nvSpPr>
            <p:spPr>
              <a:xfrm>
                <a:off x="912966" y="519521"/>
                <a:ext cx="23222" cy="18193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44" extrusionOk="0">
                    <a:moveTo>
                      <a:pt x="669" y="1"/>
                    </a:moveTo>
                    <a:lnTo>
                      <a:pt x="335" y="153"/>
                    </a:lnTo>
                    <a:cubicBezTo>
                      <a:pt x="244" y="274"/>
                      <a:pt x="1" y="366"/>
                      <a:pt x="183" y="578"/>
                    </a:cubicBezTo>
                    <a:cubicBezTo>
                      <a:pt x="221" y="626"/>
                      <a:pt x="259" y="644"/>
                      <a:pt x="298" y="644"/>
                    </a:cubicBezTo>
                    <a:cubicBezTo>
                      <a:pt x="381" y="644"/>
                      <a:pt x="464" y="559"/>
                      <a:pt x="548" y="518"/>
                    </a:cubicBezTo>
                    <a:cubicBezTo>
                      <a:pt x="669" y="457"/>
                      <a:pt x="730" y="366"/>
                      <a:pt x="821" y="274"/>
                    </a:cubicBezTo>
                    <a:lnTo>
                      <a:pt x="669" y="1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8" name="Google Shape;5395;p49"/>
              <p:cNvSpPr/>
              <p:nvPr/>
            </p:nvSpPr>
            <p:spPr>
              <a:xfrm>
                <a:off x="511115" y="326322"/>
                <a:ext cx="20623" cy="25792"/>
              </a:xfrm>
              <a:custGeom>
                <a:avLst/>
                <a:gdLst/>
                <a:ahLst/>
                <a:cxnLst/>
                <a:rect l="l" t="t" r="r" b="b"/>
                <a:pathLst>
                  <a:path w="730" h="913" extrusionOk="0">
                    <a:moveTo>
                      <a:pt x="608" y="1"/>
                    </a:moveTo>
                    <a:cubicBezTo>
                      <a:pt x="548" y="1"/>
                      <a:pt x="487" y="1"/>
                      <a:pt x="426" y="31"/>
                    </a:cubicBezTo>
                    <a:cubicBezTo>
                      <a:pt x="608" y="335"/>
                      <a:pt x="0" y="609"/>
                      <a:pt x="426" y="913"/>
                    </a:cubicBezTo>
                    <a:cubicBezTo>
                      <a:pt x="730" y="730"/>
                      <a:pt x="578" y="366"/>
                      <a:pt x="699" y="92"/>
                    </a:cubicBezTo>
                    <a:cubicBezTo>
                      <a:pt x="699" y="92"/>
                      <a:pt x="639" y="1"/>
                      <a:pt x="60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9" name="Google Shape;5396;p49"/>
              <p:cNvSpPr/>
              <p:nvPr/>
            </p:nvSpPr>
            <p:spPr>
              <a:xfrm>
                <a:off x="443287" y="302281"/>
                <a:ext cx="1723" cy="1751"/>
              </a:xfrm>
              <a:custGeom>
                <a:avLst/>
                <a:gdLst/>
                <a:ahLst/>
                <a:cxnLst/>
                <a:rect l="l" t="t" r="r" b="b"/>
                <a:pathLst>
                  <a:path w="61" h="62" extrusionOk="0">
                    <a:moveTo>
                      <a:pt x="61" y="1"/>
                    </a:moveTo>
                    <a:cubicBezTo>
                      <a:pt x="30" y="31"/>
                      <a:pt x="0" y="31"/>
                      <a:pt x="0" y="62"/>
                    </a:cubicBezTo>
                    <a:lnTo>
                      <a:pt x="31" y="31"/>
                    </a:lnTo>
                    <a:cubicBezTo>
                      <a:pt x="31" y="31"/>
                      <a:pt x="60" y="2"/>
                      <a:pt x="6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0" name="Google Shape;5397;p49"/>
              <p:cNvSpPr/>
              <p:nvPr/>
            </p:nvSpPr>
            <p:spPr>
              <a:xfrm>
                <a:off x="978223" y="433021"/>
                <a:ext cx="12063" cy="1076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1" extrusionOk="0">
                    <a:moveTo>
                      <a:pt x="239" y="1"/>
                    </a:moveTo>
                    <a:cubicBezTo>
                      <a:pt x="199" y="1"/>
                      <a:pt x="158" y="18"/>
                      <a:pt x="122" y="54"/>
                    </a:cubicBezTo>
                    <a:cubicBezTo>
                      <a:pt x="31" y="84"/>
                      <a:pt x="1" y="175"/>
                      <a:pt x="61" y="267"/>
                    </a:cubicBezTo>
                    <a:cubicBezTo>
                      <a:pt x="80" y="340"/>
                      <a:pt x="143" y="380"/>
                      <a:pt x="210" y="380"/>
                    </a:cubicBezTo>
                    <a:cubicBezTo>
                      <a:pt x="254" y="380"/>
                      <a:pt x="299" y="363"/>
                      <a:pt x="335" y="327"/>
                    </a:cubicBezTo>
                    <a:cubicBezTo>
                      <a:pt x="396" y="267"/>
                      <a:pt x="426" y="175"/>
                      <a:pt x="396" y="115"/>
                    </a:cubicBezTo>
                    <a:cubicBezTo>
                      <a:pt x="359" y="41"/>
                      <a:pt x="300" y="1"/>
                      <a:pt x="239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1" name="Google Shape;5398;p49"/>
              <p:cNvSpPr/>
              <p:nvPr/>
            </p:nvSpPr>
            <p:spPr>
              <a:xfrm>
                <a:off x="961047" y="445676"/>
                <a:ext cx="11187" cy="10340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66" extrusionOk="0">
                    <a:moveTo>
                      <a:pt x="183" y="1"/>
                    </a:moveTo>
                    <a:cubicBezTo>
                      <a:pt x="92" y="1"/>
                      <a:pt x="1" y="62"/>
                      <a:pt x="31" y="153"/>
                    </a:cubicBezTo>
                    <a:cubicBezTo>
                      <a:pt x="31" y="305"/>
                      <a:pt x="92" y="366"/>
                      <a:pt x="244" y="366"/>
                    </a:cubicBezTo>
                    <a:cubicBezTo>
                      <a:pt x="335" y="335"/>
                      <a:pt x="396" y="244"/>
                      <a:pt x="365" y="153"/>
                    </a:cubicBezTo>
                    <a:cubicBezTo>
                      <a:pt x="365" y="62"/>
                      <a:pt x="274" y="1"/>
                      <a:pt x="18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2" name="Google Shape;5399;p49"/>
              <p:cNvSpPr/>
              <p:nvPr/>
            </p:nvSpPr>
            <p:spPr>
              <a:xfrm>
                <a:off x="466452" y="785633"/>
                <a:ext cx="11187" cy="10509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72" extrusionOk="0">
                    <a:moveTo>
                      <a:pt x="202" y="1"/>
                    </a:moveTo>
                    <a:cubicBezTo>
                      <a:pt x="148" y="1"/>
                      <a:pt x="99" y="27"/>
                      <a:pt x="62" y="64"/>
                    </a:cubicBezTo>
                    <a:cubicBezTo>
                      <a:pt x="1" y="125"/>
                      <a:pt x="1" y="216"/>
                      <a:pt x="62" y="308"/>
                    </a:cubicBezTo>
                    <a:cubicBezTo>
                      <a:pt x="99" y="345"/>
                      <a:pt x="148" y="371"/>
                      <a:pt x="202" y="371"/>
                    </a:cubicBezTo>
                    <a:cubicBezTo>
                      <a:pt x="235" y="371"/>
                      <a:pt x="270" y="361"/>
                      <a:pt x="305" y="338"/>
                    </a:cubicBezTo>
                    <a:cubicBezTo>
                      <a:pt x="396" y="277"/>
                      <a:pt x="396" y="95"/>
                      <a:pt x="305" y="34"/>
                    </a:cubicBezTo>
                    <a:cubicBezTo>
                      <a:pt x="270" y="11"/>
                      <a:pt x="235" y="1"/>
                      <a:pt x="20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3" name="Google Shape;5400;p49"/>
              <p:cNvSpPr/>
              <p:nvPr/>
            </p:nvSpPr>
            <p:spPr>
              <a:xfrm>
                <a:off x="1070967" y="339175"/>
                <a:ext cx="18927" cy="15481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48" extrusionOk="0">
                    <a:moveTo>
                      <a:pt x="448" y="1"/>
                    </a:moveTo>
                    <a:cubicBezTo>
                      <a:pt x="407" y="1"/>
                      <a:pt x="367" y="11"/>
                      <a:pt x="335" y="32"/>
                    </a:cubicBezTo>
                    <a:cubicBezTo>
                      <a:pt x="183" y="123"/>
                      <a:pt x="0" y="184"/>
                      <a:pt x="31" y="427"/>
                    </a:cubicBezTo>
                    <a:cubicBezTo>
                      <a:pt x="57" y="518"/>
                      <a:pt x="99" y="548"/>
                      <a:pt x="148" y="548"/>
                    </a:cubicBezTo>
                    <a:cubicBezTo>
                      <a:pt x="215" y="548"/>
                      <a:pt x="295" y="493"/>
                      <a:pt x="365" y="458"/>
                    </a:cubicBezTo>
                    <a:cubicBezTo>
                      <a:pt x="517" y="397"/>
                      <a:pt x="669" y="275"/>
                      <a:pt x="639" y="93"/>
                    </a:cubicBezTo>
                    <a:cubicBezTo>
                      <a:pt x="599" y="34"/>
                      <a:pt x="522" y="1"/>
                      <a:pt x="44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4" name="Google Shape;5401;p49"/>
              <p:cNvSpPr/>
              <p:nvPr/>
            </p:nvSpPr>
            <p:spPr>
              <a:xfrm>
                <a:off x="474193" y="573930"/>
                <a:ext cx="12035" cy="1093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87" extrusionOk="0">
                    <a:moveTo>
                      <a:pt x="207" y="0"/>
                    </a:moveTo>
                    <a:cubicBezTo>
                      <a:pt x="178" y="0"/>
                      <a:pt x="147" y="8"/>
                      <a:pt x="122" y="20"/>
                    </a:cubicBezTo>
                    <a:cubicBezTo>
                      <a:pt x="0" y="142"/>
                      <a:pt x="31" y="233"/>
                      <a:pt x="61" y="294"/>
                    </a:cubicBezTo>
                    <a:cubicBezTo>
                      <a:pt x="100" y="353"/>
                      <a:pt x="165" y="386"/>
                      <a:pt x="222" y="386"/>
                    </a:cubicBezTo>
                    <a:cubicBezTo>
                      <a:pt x="254" y="386"/>
                      <a:pt x="283" y="376"/>
                      <a:pt x="304" y="355"/>
                    </a:cubicBezTo>
                    <a:cubicBezTo>
                      <a:pt x="426" y="294"/>
                      <a:pt x="426" y="111"/>
                      <a:pt x="304" y="51"/>
                    </a:cubicBezTo>
                    <a:cubicBezTo>
                      <a:pt x="287" y="15"/>
                      <a:pt x="248" y="0"/>
                      <a:pt x="20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5" name="Google Shape;5402;p49"/>
              <p:cNvSpPr/>
              <p:nvPr/>
            </p:nvSpPr>
            <p:spPr>
              <a:xfrm>
                <a:off x="1284760" y="489915"/>
                <a:ext cx="12063" cy="10791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2" extrusionOk="0">
                    <a:moveTo>
                      <a:pt x="246" y="1"/>
                    </a:moveTo>
                    <a:cubicBezTo>
                      <a:pt x="207" y="1"/>
                      <a:pt x="165" y="14"/>
                      <a:pt x="122" y="46"/>
                    </a:cubicBezTo>
                    <a:cubicBezTo>
                      <a:pt x="31" y="107"/>
                      <a:pt x="1" y="198"/>
                      <a:pt x="62" y="289"/>
                    </a:cubicBezTo>
                    <a:cubicBezTo>
                      <a:pt x="101" y="348"/>
                      <a:pt x="166" y="381"/>
                      <a:pt x="239" y="381"/>
                    </a:cubicBezTo>
                    <a:cubicBezTo>
                      <a:pt x="280" y="381"/>
                      <a:pt x="323" y="371"/>
                      <a:pt x="366" y="350"/>
                    </a:cubicBezTo>
                    <a:cubicBezTo>
                      <a:pt x="426" y="289"/>
                      <a:pt x="426" y="198"/>
                      <a:pt x="396" y="107"/>
                    </a:cubicBezTo>
                    <a:cubicBezTo>
                      <a:pt x="376" y="47"/>
                      <a:pt x="318" y="1"/>
                      <a:pt x="24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6" name="Google Shape;5403;p49"/>
              <p:cNvSpPr/>
              <p:nvPr/>
            </p:nvSpPr>
            <p:spPr>
              <a:xfrm>
                <a:off x="652787" y="388132"/>
                <a:ext cx="12063" cy="1036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67" extrusionOk="0">
                    <a:moveTo>
                      <a:pt x="227" y="0"/>
                    </a:moveTo>
                    <a:cubicBezTo>
                      <a:pt x="191" y="0"/>
                      <a:pt x="155" y="10"/>
                      <a:pt x="122" y="32"/>
                    </a:cubicBezTo>
                    <a:cubicBezTo>
                      <a:pt x="31" y="93"/>
                      <a:pt x="1" y="184"/>
                      <a:pt x="61" y="245"/>
                    </a:cubicBezTo>
                    <a:cubicBezTo>
                      <a:pt x="82" y="326"/>
                      <a:pt x="156" y="366"/>
                      <a:pt x="230" y="366"/>
                    </a:cubicBezTo>
                    <a:cubicBezTo>
                      <a:pt x="267" y="366"/>
                      <a:pt x="305" y="356"/>
                      <a:pt x="335" y="336"/>
                    </a:cubicBezTo>
                    <a:cubicBezTo>
                      <a:pt x="396" y="275"/>
                      <a:pt x="426" y="184"/>
                      <a:pt x="396" y="93"/>
                    </a:cubicBezTo>
                    <a:cubicBezTo>
                      <a:pt x="357" y="34"/>
                      <a:pt x="292" y="0"/>
                      <a:pt x="22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7" name="Google Shape;5404;p49"/>
              <p:cNvSpPr/>
              <p:nvPr/>
            </p:nvSpPr>
            <p:spPr>
              <a:xfrm>
                <a:off x="479334" y="544663"/>
                <a:ext cx="12910" cy="11074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2" extrusionOk="0">
                    <a:moveTo>
                      <a:pt x="219" y="0"/>
                    </a:moveTo>
                    <a:cubicBezTo>
                      <a:pt x="173" y="0"/>
                      <a:pt x="128" y="17"/>
                      <a:pt x="92" y="53"/>
                    </a:cubicBezTo>
                    <a:cubicBezTo>
                      <a:pt x="31" y="114"/>
                      <a:pt x="1" y="205"/>
                      <a:pt x="62" y="296"/>
                    </a:cubicBezTo>
                    <a:cubicBezTo>
                      <a:pt x="110" y="362"/>
                      <a:pt x="159" y="392"/>
                      <a:pt x="213" y="392"/>
                    </a:cubicBezTo>
                    <a:cubicBezTo>
                      <a:pt x="259" y="392"/>
                      <a:pt x="309" y="369"/>
                      <a:pt x="365" y="327"/>
                    </a:cubicBezTo>
                    <a:cubicBezTo>
                      <a:pt x="426" y="266"/>
                      <a:pt x="457" y="175"/>
                      <a:pt x="396" y="114"/>
                    </a:cubicBezTo>
                    <a:cubicBezTo>
                      <a:pt x="359" y="40"/>
                      <a:pt x="289" y="0"/>
                      <a:pt x="219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8" name="Google Shape;5405;p49"/>
              <p:cNvSpPr/>
              <p:nvPr/>
            </p:nvSpPr>
            <p:spPr>
              <a:xfrm>
                <a:off x="989382" y="449914"/>
                <a:ext cx="12910" cy="11328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01" extrusionOk="0">
                    <a:moveTo>
                      <a:pt x="242" y="0"/>
                    </a:moveTo>
                    <a:cubicBezTo>
                      <a:pt x="208" y="0"/>
                      <a:pt x="176" y="10"/>
                      <a:pt x="153" y="33"/>
                    </a:cubicBezTo>
                    <a:cubicBezTo>
                      <a:pt x="31" y="94"/>
                      <a:pt x="1" y="246"/>
                      <a:pt x="92" y="337"/>
                    </a:cubicBezTo>
                    <a:cubicBezTo>
                      <a:pt x="130" y="375"/>
                      <a:pt x="179" y="401"/>
                      <a:pt x="232" y="401"/>
                    </a:cubicBezTo>
                    <a:cubicBezTo>
                      <a:pt x="265" y="401"/>
                      <a:pt x="300" y="391"/>
                      <a:pt x="335" y="368"/>
                    </a:cubicBezTo>
                    <a:cubicBezTo>
                      <a:pt x="426" y="307"/>
                      <a:pt x="457" y="155"/>
                      <a:pt x="396" y="64"/>
                    </a:cubicBezTo>
                    <a:cubicBezTo>
                      <a:pt x="358" y="26"/>
                      <a:pt x="298" y="0"/>
                      <a:pt x="24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9" name="Google Shape;5406;p49"/>
              <p:cNvSpPr/>
              <p:nvPr/>
            </p:nvSpPr>
            <p:spPr>
              <a:xfrm>
                <a:off x="537726" y="798910"/>
                <a:ext cx="21498" cy="1915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78" extrusionOk="0">
                    <a:moveTo>
                      <a:pt x="283" y="1"/>
                    </a:moveTo>
                    <a:cubicBezTo>
                      <a:pt x="247" y="1"/>
                      <a:pt x="205" y="16"/>
                      <a:pt x="153" y="50"/>
                    </a:cubicBezTo>
                    <a:cubicBezTo>
                      <a:pt x="1" y="172"/>
                      <a:pt x="153" y="324"/>
                      <a:pt x="213" y="476"/>
                    </a:cubicBezTo>
                    <a:cubicBezTo>
                      <a:pt x="257" y="584"/>
                      <a:pt x="331" y="677"/>
                      <a:pt x="426" y="677"/>
                    </a:cubicBezTo>
                    <a:cubicBezTo>
                      <a:pt x="463" y="677"/>
                      <a:pt x="504" y="663"/>
                      <a:pt x="548" y="628"/>
                    </a:cubicBezTo>
                    <a:cubicBezTo>
                      <a:pt x="761" y="476"/>
                      <a:pt x="578" y="324"/>
                      <a:pt x="487" y="202"/>
                    </a:cubicBezTo>
                    <a:cubicBezTo>
                      <a:pt x="422" y="94"/>
                      <a:pt x="372" y="1"/>
                      <a:pt x="28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0" name="Google Shape;5407;p49"/>
              <p:cNvSpPr/>
              <p:nvPr/>
            </p:nvSpPr>
            <p:spPr>
              <a:xfrm>
                <a:off x="632193" y="733569"/>
                <a:ext cx="20623" cy="1875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664" extrusionOk="0">
                    <a:moveTo>
                      <a:pt x="345" y="0"/>
                    </a:moveTo>
                    <a:cubicBezTo>
                      <a:pt x="309" y="0"/>
                      <a:pt x="265" y="16"/>
                      <a:pt x="213" y="53"/>
                    </a:cubicBezTo>
                    <a:cubicBezTo>
                      <a:pt x="0" y="144"/>
                      <a:pt x="122" y="296"/>
                      <a:pt x="213" y="388"/>
                    </a:cubicBezTo>
                    <a:cubicBezTo>
                      <a:pt x="262" y="486"/>
                      <a:pt x="311" y="664"/>
                      <a:pt x="457" y="664"/>
                    </a:cubicBezTo>
                    <a:cubicBezTo>
                      <a:pt x="491" y="664"/>
                      <a:pt x="531" y="654"/>
                      <a:pt x="578" y="631"/>
                    </a:cubicBezTo>
                    <a:cubicBezTo>
                      <a:pt x="730" y="509"/>
                      <a:pt x="669" y="388"/>
                      <a:pt x="578" y="236"/>
                    </a:cubicBezTo>
                    <a:cubicBezTo>
                      <a:pt x="509" y="144"/>
                      <a:pt x="457" y="0"/>
                      <a:pt x="34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1" name="Google Shape;5408;p49"/>
              <p:cNvSpPr/>
              <p:nvPr/>
            </p:nvSpPr>
            <p:spPr>
              <a:xfrm>
                <a:off x="995399" y="497176"/>
                <a:ext cx="12910" cy="10452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70" extrusionOk="0">
                    <a:moveTo>
                      <a:pt x="248" y="0"/>
                    </a:moveTo>
                    <a:cubicBezTo>
                      <a:pt x="217" y="0"/>
                      <a:pt x="185" y="11"/>
                      <a:pt x="153" y="32"/>
                    </a:cubicBezTo>
                    <a:cubicBezTo>
                      <a:pt x="31" y="62"/>
                      <a:pt x="1" y="245"/>
                      <a:pt x="122" y="306"/>
                    </a:cubicBezTo>
                    <a:cubicBezTo>
                      <a:pt x="141" y="343"/>
                      <a:pt x="183" y="369"/>
                      <a:pt x="234" y="369"/>
                    </a:cubicBezTo>
                    <a:cubicBezTo>
                      <a:pt x="265" y="369"/>
                      <a:pt x="300" y="359"/>
                      <a:pt x="335" y="336"/>
                    </a:cubicBezTo>
                    <a:cubicBezTo>
                      <a:pt x="426" y="275"/>
                      <a:pt x="456" y="184"/>
                      <a:pt x="396" y="93"/>
                    </a:cubicBezTo>
                    <a:cubicBezTo>
                      <a:pt x="356" y="34"/>
                      <a:pt x="305" y="0"/>
                      <a:pt x="24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2" name="Google Shape;5409;p49"/>
              <p:cNvSpPr/>
              <p:nvPr/>
            </p:nvSpPr>
            <p:spPr>
              <a:xfrm>
                <a:off x="924125" y="559381"/>
                <a:ext cx="11187" cy="10114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58" extrusionOk="0">
                    <a:moveTo>
                      <a:pt x="191" y="0"/>
                    </a:moveTo>
                    <a:cubicBezTo>
                      <a:pt x="159" y="0"/>
                      <a:pt x="125" y="7"/>
                      <a:pt x="92" y="19"/>
                    </a:cubicBezTo>
                    <a:cubicBezTo>
                      <a:pt x="31" y="79"/>
                      <a:pt x="1" y="171"/>
                      <a:pt x="62" y="262"/>
                    </a:cubicBezTo>
                    <a:cubicBezTo>
                      <a:pt x="94" y="327"/>
                      <a:pt x="144" y="357"/>
                      <a:pt x="198" y="357"/>
                    </a:cubicBezTo>
                    <a:cubicBezTo>
                      <a:pt x="244" y="357"/>
                      <a:pt x="293" y="334"/>
                      <a:pt x="335" y="292"/>
                    </a:cubicBezTo>
                    <a:cubicBezTo>
                      <a:pt x="396" y="231"/>
                      <a:pt x="396" y="110"/>
                      <a:pt x="335" y="79"/>
                    </a:cubicBezTo>
                    <a:cubicBezTo>
                      <a:pt x="297" y="22"/>
                      <a:pt x="246" y="0"/>
                      <a:pt x="19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3" name="Google Shape;5410;p49"/>
              <p:cNvSpPr/>
              <p:nvPr/>
            </p:nvSpPr>
            <p:spPr>
              <a:xfrm>
                <a:off x="839122" y="695573"/>
                <a:ext cx="10340" cy="1031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5" extrusionOk="0">
                    <a:moveTo>
                      <a:pt x="213" y="0"/>
                    </a:moveTo>
                    <a:cubicBezTo>
                      <a:pt x="92" y="0"/>
                      <a:pt x="1" y="91"/>
                      <a:pt x="1" y="213"/>
                    </a:cubicBezTo>
                    <a:cubicBezTo>
                      <a:pt x="1" y="304"/>
                      <a:pt x="92" y="365"/>
                      <a:pt x="183" y="365"/>
                    </a:cubicBezTo>
                    <a:cubicBezTo>
                      <a:pt x="304" y="365"/>
                      <a:pt x="365" y="274"/>
                      <a:pt x="365" y="213"/>
                    </a:cubicBezTo>
                    <a:cubicBezTo>
                      <a:pt x="365" y="61"/>
                      <a:pt x="304" y="0"/>
                      <a:pt x="21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4" name="Google Shape;5411;p49"/>
              <p:cNvSpPr/>
              <p:nvPr/>
            </p:nvSpPr>
            <p:spPr>
              <a:xfrm>
                <a:off x="391760" y="900101"/>
                <a:ext cx="11187" cy="10142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59" extrusionOk="0">
                    <a:moveTo>
                      <a:pt x="193" y="0"/>
                    </a:moveTo>
                    <a:cubicBezTo>
                      <a:pt x="171" y="0"/>
                      <a:pt x="147" y="8"/>
                      <a:pt x="122" y="25"/>
                    </a:cubicBezTo>
                    <a:cubicBezTo>
                      <a:pt x="31" y="55"/>
                      <a:pt x="0" y="146"/>
                      <a:pt x="31" y="237"/>
                    </a:cubicBezTo>
                    <a:cubicBezTo>
                      <a:pt x="51" y="318"/>
                      <a:pt x="125" y="359"/>
                      <a:pt x="200" y="359"/>
                    </a:cubicBezTo>
                    <a:cubicBezTo>
                      <a:pt x="237" y="359"/>
                      <a:pt x="274" y="349"/>
                      <a:pt x="304" y="329"/>
                    </a:cubicBezTo>
                    <a:cubicBezTo>
                      <a:pt x="365" y="268"/>
                      <a:pt x="396" y="177"/>
                      <a:pt x="365" y="116"/>
                    </a:cubicBezTo>
                    <a:cubicBezTo>
                      <a:pt x="299" y="50"/>
                      <a:pt x="249" y="0"/>
                      <a:pt x="19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5" name="Google Shape;5412;p49"/>
              <p:cNvSpPr/>
              <p:nvPr/>
            </p:nvSpPr>
            <p:spPr>
              <a:xfrm>
                <a:off x="978223" y="471412"/>
                <a:ext cx="12063" cy="9944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52" extrusionOk="0">
                    <a:moveTo>
                      <a:pt x="218" y="1"/>
                    </a:moveTo>
                    <a:cubicBezTo>
                      <a:pt x="187" y="1"/>
                      <a:pt x="155" y="11"/>
                      <a:pt x="122" y="32"/>
                    </a:cubicBezTo>
                    <a:cubicBezTo>
                      <a:pt x="31" y="93"/>
                      <a:pt x="1" y="215"/>
                      <a:pt x="92" y="306"/>
                    </a:cubicBezTo>
                    <a:cubicBezTo>
                      <a:pt x="122" y="336"/>
                      <a:pt x="168" y="351"/>
                      <a:pt x="213" y="351"/>
                    </a:cubicBezTo>
                    <a:cubicBezTo>
                      <a:pt x="259" y="351"/>
                      <a:pt x="305" y="336"/>
                      <a:pt x="335" y="306"/>
                    </a:cubicBezTo>
                    <a:cubicBezTo>
                      <a:pt x="396" y="275"/>
                      <a:pt x="426" y="154"/>
                      <a:pt x="365" y="93"/>
                    </a:cubicBezTo>
                    <a:cubicBezTo>
                      <a:pt x="326" y="34"/>
                      <a:pt x="274" y="1"/>
                      <a:pt x="21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6" name="Google Shape;5413;p49"/>
              <p:cNvSpPr/>
              <p:nvPr/>
            </p:nvSpPr>
            <p:spPr>
              <a:xfrm>
                <a:off x="815929" y="569890"/>
                <a:ext cx="12910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78" extrusionOk="0">
                    <a:moveTo>
                      <a:pt x="243" y="0"/>
                    </a:moveTo>
                    <a:cubicBezTo>
                      <a:pt x="225" y="0"/>
                      <a:pt x="205" y="4"/>
                      <a:pt x="183" y="11"/>
                    </a:cubicBezTo>
                    <a:cubicBezTo>
                      <a:pt x="62" y="42"/>
                      <a:pt x="1" y="194"/>
                      <a:pt x="92" y="285"/>
                    </a:cubicBezTo>
                    <a:cubicBezTo>
                      <a:pt x="112" y="344"/>
                      <a:pt x="169" y="377"/>
                      <a:pt x="224" y="377"/>
                    </a:cubicBezTo>
                    <a:cubicBezTo>
                      <a:pt x="254" y="377"/>
                      <a:pt x="283" y="367"/>
                      <a:pt x="305" y="346"/>
                    </a:cubicBezTo>
                    <a:cubicBezTo>
                      <a:pt x="396" y="285"/>
                      <a:pt x="457" y="224"/>
                      <a:pt x="396" y="133"/>
                    </a:cubicBezTo>
                    <a:cubicBezTo>
                      <a:pt x="350" y="40"/>
                      <a:pt x="303" y="0"/>
                      <a:pt x="24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7" name="Google Shape;5414;p49"/>
              <p:cNvSpPr/>
              <p:nvPr/>
            </p:nvSpPr>
            <p:spPr>
              <a:xfrm>
                <a:off x="930990" y="439829"/>
                <a:ext cx="11215" cy="10311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65" extrusionOk="0">
                    <a:moveTo>
                      <a:pt x="183" y="0"/>
                    </a:moveTo>
                    <a:cubicBezTo>
                      <a:pt x="161" y="0"/>
                      <a:pt x="140" y="8"/>
                      <a:pt x="122" y="26"/>
                    </a:cubicBezTo>
                    <a:cubicBezTo>
                      <a:pt x="62" y="86"/>
                      <a:pt x="1" y="178"/>
                      <a:pt x="62" y="269"/>
                    </a:cubicBezTo>
                    <a:cubicBezTo>
                      <a:pt x="78" y="334"/>
                      <a:pt x="129" y="364"/>
                      <a:pt x="187" y="364"/>
                    </a:cubicBezTo>
                    <a:cubicBezTo>
                      <a:pt x="237" y="364"/>
                      <a:pt x="293" y="341"/>
                      <a:pt x="335" y="299"/>
                    </a:cubicBezTo>
                    <a:cubicBezTo>
                      <a:pt x="396" y="269"/>
                      <a:pt x="366" y="147"/>
                      <a:pt x="366" y="86"/>
                    </a:cubicBezTo>
                    <a:cubicBezTo>
                      <a:pt x="301" y="43"/>
                      <a:pt x="237" y="0"/>
                      <a:pt x="18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8" name="Google Shape;5415;p49"/>
              <p:cNvSpPr/>
              <p:nvPr/>
            </p:nvSpPr>
            <p:spPr>
              <a:xfrm>
                <a:off x="889773" y="416156"/>
                <a:ext cx="12063" cy="11102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3" extrusionOk="0">
                    <a:moveTo>
                      <a:pt x="240" y="1"/>
                    </a:moveTo>
                    <a:cubicBezTo>
                      <a:pt x="198" y="1"/>
                      <a:pt x="156" y="26"/>
                      <a:pt x="122" y="43"/>
                    </a:cubicBezTo>
                    <a:cubicBezTo>
                      <a:pt x="31" y="104"/>
                      <a:pt x="1" y="225"/>
                      <a:pt x="92" y="347"/>
                    </a:cubicBezTo>
                    <a:cubicBezTo>
                      <a:pt x="122" y="377"/>
                      <a:pt x="160" y="392"/>
                      <a:pt x="198" y="392"/>
                    </a:cubicBezTo>
                    <a:cubicBezTo>
                      <a:pt x="236" y="392"/>
                      <a:pt x="274" y="377"/>
                      <a:pt x="305" y="347"/>
                    </a:cubicBezTo>
                    <a:cubicBezTo>
                      <a:pt x="426" y="286"/>
                      <a:pt x="426" y="195"/>
                      <a:pt x="335" y="73"/>
                    </a:cubicBezTo>
                    <a:cubicBezTo>
                      <a:pt x="308" y="18"/>
                      <a:pt x="274" y="1"/>
                      <a:pt x="24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9" name="Google Shape;5416;p49"/>
              <p:cNvSpPr/>
              <p:nvPr/>
            </p:nvSpPr>
            <p:spPr>
              <a:xfrm>
                <a:off x="472469" y="665911"/>
                <a:ext cx="1206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4" extrusionOk="0">
                    <a:moveTo>
                      <a:pt x="200" y="0"/>
                    </a:moveTo>
                    <a:cubicBezTo>
                      <a:pt x="163" y="0"/>
                      <a:pt x="125" y="13"/>
                      <a:pt x="92" y="47"/>
                    </a:cubicBezTo>
                    <a:cubicBezTo>
                      <a:pt x="1" y="108"/>
                      <a:pt x="1" y="199"/>
                      <a:pt x="61" y="260"/>
                    </a:cubicBezTo>
                    <a:cubicBezTo>
                      <a:pt x="80" y="333"/>
                      <a:pt x="143" y="374"/>
                      <a:pt x="210" y="374"/>
                    </a:cubicBezTo>
                    <a:cubicBezTo>
                      <a:pt x="254" y="374"/>
                      <a:pt x="299" y="357"/>
                      <a:pt x="335" y="321"/>
                    </a:cubicBezTo>
                    <a:cubicBezTo>
                      <a:pt x="426" y="260"/>
                      <a:pt x="396" y="169"/>
                      <a:pt x="365" y="77"/>
                    </a:cubicBezTo>
                    <a:cubicBezTo>
                      <a:pt x="327" y="39"/>
                      <a:pt x="264" y="0"/>
                      <a:pt x="20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0" name="Google Shape;5417;p49"/>
              <p:cNvSpPr/>
              <p:nvPr/>
            </p:nvSpPr>
            <p:spPr>
              <a:xfrm>
                <a:off x="940453" y="266715"/>
                <a:ext cx="12034" cy="10707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79" extrusionOk="0">
                    <a:moveTo>
                      <a:pt x="203" y="0"/>
                    </a:moveTo>
                    <a:cubicBezTo>
                      <a:pt x="169" y="0"/>
                      <a:pt x="132" y="14"/>
                      <a:pt x="91" y="44"/>
                    </a:cubicBezTo>
                    <a:cubicBezTo>
                      <a:pt x="31" y="105"/>
                      <a:pt x="0" y="196"/>
                      <a:pt x="61" y="257"/>
                    </a:cubicBezTo>
                    <a:cubicBezTo>
                      <a:pt x="81" y="338"/>
                      <a:pt x="156" y="378"/>
                      <a:pt x="230" y="378"/>
                    </a:cubicBezTo>
                    <a:cubicBezTo>
                      <a:pt x="267" y="378"/>
                      <a:pt x="304" y="368"/>
                      <a:pt x="335" y="348"/>
                    </a:cubicBezTo>
                    <a:cubicBezTo>
                      <a:pt x="395" y="287"/>
                      <a:pt x="426" y="196"/>
                      <a:pt x="365" y="135"/>
                    </a:cubicBezTo>
                    <a:cubicBezTo>
                      <a:pt x="324" y="54"/>
                      <a:pt x="270" y="0"/>
                      <a:pt x="20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1" name="Google Shape;5418;p49"/>
              <p:cNvSpPr/>
              <p:nvPr/>
            </p:nvSpPr>
            <p:spPr>
              <a:xfrm>
                <a:off x="641628" y="446524"/>
                <a:ext cx="12910" cy="10424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9" extrusionOk="0">
                    <a:moveTo>
                      <a:pt x="196" y="0"/>
                    </a:moveTo>
                    <a:cubicBezTo>
                      <a:pt x="160" y="0"/>
                      <a:pt x="124" y="10"/>
                      <a:pt x="92" y="32"/>
                    </a:cubicBezTo>
                    <a:cubicBezTo>
                      <a:pt x="1" y="93"/>
                      <a:pt x="1" y="184"/>
                      <a:pt x="61" y="305"/>
                    </a:cubicBezTo>
                    <a:cubicBezTo>
                      <a:pt x="80" y="343"/>
                      <a:pt x="134" y="369"/>
                      <a:pt x="186" y="369"/>
                    </a:cubicBezTo>
                    <a:cubicBezTo>
                      <a:pt x="219" y="369"/>
                      <a:pt x="251" y="359"/>
                      <a:pt x="274" y="336"/>
                    </a:cubicBezTo>
                    <a:cubicBezTo>
                      <a:pt x="365" y="275"/>
                      <a:pt x="456" y="184"/>
                      <a:pt x="365" y="93"/>
                    </a:cubicBezTo>
                    <a:cubicBezTo>
                      <a:pt x="326" y="34"/>
                      <a:pt x="261" y="0"/>
                      <a:pt x="196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2" name="Google Shape;5419;p49"/>
              <p:cNvSpPr/>
              <p:nvPr/>
            </p:nvSpPr>
            <p:spPr>
              <a:xfrm>
                <a:off x="699173" y="343949"/>
                <a:ext cx="12035" cy="10114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58" extrusionOk="0">
                    <a:moveTo>
                      <a:pt x="198" y="0"/>
                    </a:moveTo>
                    <a:cubicBezTo>
                      <a:pt x="160" y="0"/>
                      <a:pt x="122" y="15"/>
                      <a:pt x="91" y="46"/>
                    </a:cubicBezTo>
                    <a:cubicBezTo>
                      <a:pt x="0" y="106"/>
                      <a:pt x="0" y="198"/>
                      <a:pt x="61" y="289"/>
                    </a:cubicBezTo>
                    <a:cubicBezTo>
                      <a:pt x="91" y="334"/>
                      <a:pt x="144" y="357"/>
                      <a:pt x="201" y="357"/>
                    </a:cubicBezTo>
                    <a:cubicBezTo>
                      <a:pt x="258" y="357"/>
                      <a:pt x="319" y="334"/>
                      <a:pt x="365" y="289"/>
                    </a:cubicBezTo>
                    <a:cubicBezTo>
                      <a:pt x="426" y="198"/>
                      <a:pt x="365" y="106"/>
                      <a:pt x="304" y="46"/>
                    </a:cubicBezTo>
                    <a:cubicBezTo>
                      <a:pt x="274" y="15"/>
                      <a:pt x="236" y="0"/>
                      <a:pt x="19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3" name="Google Shape;5420;p49"/>
              <p:cNvSpPr/>
              <p:nvPr/>
            </p:nvSpPr>
            <p:spPr>
              <a:xfrm>
                <a:off x="566936" y="356238"/>
                <a:ext cx="12035" cy="11130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94" extrusionOk="0">
                    <a:moveTo>
                      <a:pt x="238" y="0"/>
                    </a:moveTo>
                    <a:cubicBezTo>
                      <a:pt x="206" y="0"/>
                      <a:pt x="168" y="20"/>
                      <a:pt x="122" y="67"/>
                    </a:cubicBezTo>
                    <a:cubicBezTo>
                      <a:pt x="0" y="158"/>
                      <a:pt x="0" y="188"/>
                      <a:pt x="61" y="279"/>
                    </a:cubicBezTo>
                    <a:cubicBezTo>
                      <a:pt x="79" y="353"/>
                      <a:pt x="142" y="393"/>
                      <a:pt x="209" y="393"/>
                    </a:cubicBezTo>
                    <a:cubicBezTo>
                      <a:pt x="253" y="393"/>
                      <a:pt x="298" y="376"/>
                      <a:pt x="334" y="340"/>
                    </a:cubicBezTo>
                    <a:cubicBezTo>
                      <a:pt x="395" y="310"/>
                      <a:pt x="426" y="219"/>
                      <a:pt x="365" y="127"/>
                    </a:cubicBezTo>
                    <a:cubicBezTo>
                      <a:pt x="327" y="52"/>
                      <a:pt x="290" y="0"/>
                      <a:pt x="23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4" name="Google Shape;5421;p49"/>
              <p:cNvSpPr/>
              <p:nvPr/>
            </p:nvSpPr>
            <p:spPr>
              <a:xfrm>
                <a:off x="508544" y="270613"/>
                <a:ext cx="10311" cy="1022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362" extrusionOk="0">
                    <a:moveTo>
                      <a:pt x="159" y="0"/>
                    </a:moveTo>
                    <a:cubicBezTo>
                      <a:pt x="122" y="0"/>
                      <a:pt x="88" y="17"/>
                      <a:pt x="61" y="58"/>
                    </a:cubicBezTo>
                    <a:cubicBezTo>
                      <a:pt x="0" y="149"/>
                      <a:pt x="0" y="240"/>
                      <a:pt x="31" y="271"/>
                    </a:cubicBezTo>
                    <a:cubicBezTo>
                      <a:pt x="61" y="332"/>
                      <a:pt x="114" y="362"/>
                      <a:pt x="171" y="362"/>
                    </a:cubicBezTo>
                    <a:cubicBezTo>
                      <a:pt x="228" y="362"/>
                      <a:pt x="289" y="332"/>
                      <a:pt x="335" y="271"/>
                    </a:cubicBezTo>
                    <a:cubicBezTo>
                      <a:pt x="365" y="210"/>
                      <a:pt x="365" y="119"/>
                      <a:pt x="304" y="58"/>
                    </a:cubicBezTo>
                    <a:cubicBezTo>
                      <a:pt x="254" y="25"/>
                      <a:pt x="204" y="0"/>
                      <a:pt x="159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5" name="Google Shape;5422;p49"/>
              <p:cNvSpPr/>
              <p:nvPr/>
            </p:nvSpPr>
            <p:spPr>
              <a:xfrm>
                <a:off x="740389" y="813713"/>
                <a:ext cx="12035" cy="1045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70" extrusionOk="0">
                    <a:moveTo>
                      <a:pt x="224" y="1"/>
                    </a:moveTo>
                    <a:cubicBezTo>
                      <a:pt x="179" y="1"/>
                      <a:pt x="132" y="16"/>
                      <a:pt x="91" y="43"/>
                    </a:cubicBezTo>
                    <a:cubicBezTo>
                      <a:pt x="0" y="104"/>
                      <a:pt x="0" y="195"/>
                      <a:pt x="61" y="286"/>
                    </a:cubicBezTo>
                    <a:cubicBezTo>
                      <a:pt x="91" y="347"/>
                      <a:pt x="137" y="370"/>
                      <a:pt x="186" y="370"/>
                    </a:cubicBezTo>
                    <a:cubicBezTo>
                      <a:pt x="236" y="370"/>
                      <a:pt x="289" y="347"/>
                      <a:pt x="334" y="317"/>
                    </a:cubicBezTo>
                    <a:cubicBezTo>
                      <a:pt x="395" y="256"/>
                      <a:pt x="426" y="165"/>
                      <a:pt x="365" y="73"/>
                    </a:cubicBezTo>
                    <a:cubicBezTo>
                      <a:pt x="331" y="23"/>
                      <a:pt x="279" y="1"/>
                      <a:pt x="22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6" name="Google Shape;5423;p49"/>
              <p:cNvSpPr/>
              <p:nvPr/>
            </p:nvSpPr>
            <p:spPr>
              <a:xfrm>
                <a:off x="634764" y="976262"/>
                <a:ext cx="12035" cy="10566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74" extrusionOk="0">
                    <a:moveTo>
                      <a:pt x="225" y="1"/>
                    </a:moveTo>
                    <a:cubicBezTo>
                      <a:pt x="192" y="1"/>
                      <a:pt x="157" y="11"/>
                      <a:pt x="122" y="34"/>
                    </a:cubicBezTo>
                    <a:cubicBezTo>
                      <a:pt x="31" y="64"/>
                      <a:pt x="0" y="186"/>
                      <a:pt x="61" y="247"/>
                    </a:cubicBezTo>
                    <a:cubicBezTo>
                      <a:pt x="118" y="322"/>
                      <a:pt x="174" y="374"/>
                      <a:pt x="237" y="374"/>
                    </a:cubicBezTo>
                    <a:cubicBezTo>
                      <a:pt x="277" y="374"/>
                      <a:pt x="319" y="354"/>
                      <a:pt x="365" y="307"/>
                    </a:cubicBezTo>
                    <a:cubicBezTo>
                      <a:pt x="426" y="247"/>
                      <a:pt x="426" y="125"/>
                      <a:pt x="365" y="64"/>
                    </a:cubicBezTo>
                    <a:cubicBezTo>
                      <a:pt x="328" y="27"/>
                      <a:pt x="278" y="1"/>
                      <a:pt x="225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7" name="Google Shape;5424;p49"/>
              <p:cNvSpPr/>
              <p:nvPr/>
            </p:nvSpPr>
            <p:spPr>
              <a:xfrm>
                <a:off x="1344875" y="462683"/>
                <a:ext cx="17204" cy="17459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8" extrusionOk="0">
                    <a:moveTo>
                      <a:pt x="180" y="0"/>
                    </a:moveTo>
                    <a:cubicBezTo>
                      <a:pt x="101" y="0"/>
                      <a:pt x="39" y="86"/>
                      <a:pt x="1" y="220"/>
                    </a:cubicBezTo>
                    <a:cubicBezTo>
                      <a:pt x="31" y="280"/>
                      <a:pt x="61" y="372"/>
                      <a:pt x="122" y="432"/>
                    </a:cubicBezTo>
                    <a:cubicBezTo>
                      <a:pt x="165" y="518"/>
                      <a:pt x="222" y="618"/>
                      <a:pt x="305" y="618"/>
                    </a:cubicBezTo>
                    <a:cubicBezTo>
                      <a:pt x="341" y="618"/>
                      <a:pt x="381" y="599"/>
                      <a:pt x="426" y="554"/>
                    </a:cubicBezTo>
                    <a:cubicBezTo>
                      <a:pt x="609" y="402"/>
                      <a:pt x="457" y="220"/>
                      <a:pt x="335" y="98"/>
                    </a:cubicBezTo>
                    <a:cubicBezTo>
                      <a:pt x="278" y="30"/>
                      <a:pt x="226" y="0"/>
                      <a:pt x="18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8" name="Google Shape;5425;p49"/>
              <p:cNvSpPr/>
              <p:nvPr/>
            </p:nvSpPr>
            <p:spPr>
              <a:xfrm>
                <a:off x="1157693" y="564692"/>
                <a:ext cx="11950" cy="9238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27" extrusionOk="0">
                    <a:moveTo>
                      <a:pt x="227" y="1"/>
                    </a:moveTo>
                    <a:cubicBezTo>
                      <a:pt x="189" y="1"/>
                      <a:pt x="149" y="16"/>
                      <a:pt x="122" y="43"/>
                    </a:cubicBezTo>
                    <a:cubicBezTo>
                      <a:pt x="31" y="74"/>
                      <a:pt x="0" y="195"/>
                      <a:pt x="61" y="256"/>
                    </a:cubicBezTo>
                    <a:cubicBezTo>
                      <a:pt x="78" y="306"/>
                      <a:pt x="115" y="326"/>
                      <a:pt x="158" y="326"/>
                    </a:cubicBezTo>
                    <a:cubicBezTo>
                      <a:pt x="271" y="326"/>
                      <a:pt x="423" y="184"/>
                      <a:pt x="335" y="74"/>
                    </a:cubicBezTo>
                    <a:cubicBezTo>
                      <a:pt x="318" y="23"/>
                      <a:pt x="274" y="1"/>
                      <a:pt x="22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9" name="Google Shape;5426;p49"/>
              <p:cNvSpPr/>
              <p:nvPr/>
            </p:nvSpPr>
            <p:spPr>
              <a:xfrm>
                <a:off x="1041756" y="581529"/>
                <a:ext cx="11215" cy="10537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73" extrusionOk="0">
                    <a:moveTo>
                      <a:pt x="200" y="1"/>
                    </a:moveTo>
                    <a:cubicBezTo>
                      <a:pt x="174" y="1"/>
                      <a:pt x="147" y="9"/>
                      <a:pt x="123" y="25"/>
                    </a:cubicBezTo>
                    <a:cubicBezTo>
                      <a:pt x="31" y="86"/>
                      <a:pt x="1" y="146"/>
                      <a:pt x="1" y="238"/>
                    </a:cubicBezTo>
                    <a:cubicBezTo>
                      <a:pt x="41" y="319"/>
                      <a:pt x="95" y="373"/>
                      <a:pt x="172" y="373"/>
                    </a:cubicBezTo>
                    <a:cubicBezTo>
                      <a:pt x="210" y="373"/>
                      <a:pt x="254" y="359"/>
                      <a:pt x="305" y="329"/>
                    </a:cubicBezTo>
                    <a:cubicBezTo>
                      <a:pt x="335" y="298"/>
                      <a:pt x="396" y="207"/>
                      <a:pt x="366" y="146"/>
                    </a:cubicBezTo>
                    <a:cubicBezTo>
                      <a:pt x="343" y="57"/>
                      <a:pt x="272" y="1"/>
                      <a:pt x="20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0" name="Google Shape;5427;p49"/>
              <p:cNvSpPr/>
              <p:nvPr/>
            </p:nvSpPr>
            <p:spPr>
              <a:xfrm>
                <a:off x="675980" y="794475"/>
                <a:ext cx="12910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74" extrusionOk="0">
                    <a:moveTo>
                      <a:pt x="217" y="0"/>
                    </a:moveTo>
                    <a:cubicBezTo>
                      <a:pt x="187" y="0"/>
                      <a:pt x="156" y="8"/>
                      <a:pt x="122" y="25"/>
                    </a:cubicBezTo>
                    <a:cubicBezTo>
                      <a:pt x="31" y="86"/>
                      <a:pt x="0" y="177"/>
                      <a:pt x="61" y="268"/>
                    </a:cubicBezTo>
                    <a:cubicBezTo>
                      <a:pt x="101" y="327"/>
                      <a:pt x="153" y="374"/>
                      <a:pt x="219" y="374"/>
                    </a:cubicBezTo>
                    <a:cubicBezTo>
                      <a:pt x="254" y="374"/>
                      <a:pt x="292" y="361"/>
                      <a:pt x="335" y="329"/>
                    </a:cubicBezTo>
                    <a:cubicBezTo>
                      <a:pt x="426" y="268"/>
                      <a:pt x="456" y="207"/>
                      <a:pt x="396" y="116"/>
                    </a:cubicBezTo>
                    <a:cubicBezTo>
                      <a:pt x="352" y="50"/>
                      <a:pt x="292" y="0"/>
                      <a:pt x="21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1" name="Google Shape;5428;p49"/>
              <p:cNvSpPr/>
              <p:nvPr/>
            </p:nvSpPr>
            <p:spPr>
              <a:xfrm>
                <a:off x="450152" y="910892"/>
                <a:ext cx="12035" cy="10537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73" extrusionOk="0">
                    <a:moveTo>
                      <a:pt x="194" y="0"/>
                    </a:moveTo>
                    <a:cubicBezTo>
                      <a:pt x="153" y="0"/>
                      <a:pt x="110" y="19"/>
                      <a:pt x="61" y="68"/>
                    </a:cubicBezTo>
                    <a:cubicBezTo>
                      <a:pt x="31" y="129"/>
                      <a:pt x="0" y="190"/>
                      <a:pt x="31" y="281"/>
                    </a:cubicBezTo>
                    <a:cubicBezTo>
                      <a:pt x="91" y="342"/>
                      <a:pt x="152" y="372"/>
                      <a:pt x="243" y="372"/>
                    </a:cubicBezTo>
                    <a:cubicBezTo>
                      <a:pt x="365" y="342"/>
                      <a:pt x="426" y="220"/>
                      <a:pt x="365" y="99"/>
                    </a:cubicBezTo>
                    <a:cubicBezTo>
                      <a:pt x="310" y="44"/>
                      <a:pt x="256" y="0"/>
                      <a:pt x="19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2" name="Google Shape;5429;p49"/>
              <p:cNvSpPr/>
              <p:nvPr/>
            </p:nvSpPr>
            <p:spPr>
              <a:xfrm>
                <a:off x="779006" y="646503"/>
                <a:ext cx="1206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4" extrusionOk="0">
                    <a:moveTo>
                      <a:pt x="215" y="0"/>
                    </a:moveTo>
                    <a:cubicBezTo>
                      <a:pt x="153" y="0"/>
                      <a:pt x="94" y="31"/>
                      <a:pt x="62" y="96"/>
                    </a:cubicBezTo>
                    <a:cubicBezTo>
                      <a:pt x="1" y="156"/>
                      <a:pt x="1" y="248"/>
                      <a:pt x="62" y="308"/>
                    </a:cubicBezTo>
                    <a:cubicBezTo>
                      <a:pt x="104" y="351"/>
                      <a:pt x="159" y="373"/>
                      <a:pt x="213" y="373"/>
                    </a:cubicBezTo>
                    <a:cubicBezTo>
                      <a:pt x="274" y="373"/>
                      <a:pt x="333" y="343"/>
                      <a:pt x="366" y="278"/>
                    </a:cubicBezTo>
                    <a:cubicBezTo>
                      <a:pt x="426" y="217"/>
                      <a:pt x="426" y="126"/>
                      <a:pt x="366" y="65"/>
                    </a:cubicBezTo>
                    <a:cubicBezTo>
                      <a:pt x="323" y="23"/>
                      <a:pt x="268" y="0"/>
                      <a:pt x="21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3" name="Google Shape;5430;p49"/>
              <p:cNvSpPr/>
              <p:nvPr/>
            </p:nvSpPr>
            <p:spPr>
              <a:xfrm>
                <a:off x="680274" y="370561"/>
                <a:ext cx="10340" cy="9746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5" extrusionOk="0">
                    <a:moveTo>
                      <a:pt x="183" y="0"/>
                    </a:moveTo>
                    <a:cubicBezTo>
                      <a:pt x="137" y="0"/>
                      <a:pt x="92" y="16"/>
                      <a:pt x="61" y="46"/>
                    </a:cubicBezTo>
                    <a:cubicBezTo>
                      <a:pt x="0" y="107"/>
                      <a:pt x="0" y="198"/>
                      <a:pt x="31" y="259"/>
                    </a:cubicBezTo>
                    <a:cubicBezTo>
                      <a:pt x="66" y="312"/>
                      <a:pt x="132" y="344"/>
                      <a:pt x="193" y="344"/>
                    </a:cubicBezTo>
                    <a:cubicBezTo>
                      <a:pt x="237" y="344"/>
                      <a:pt x="279" y="327"/>
                      <a:pt x="304" y="289"/>
                    </a:cubicBezTo>
                    <a:cubicBezTo>
                      <a:pt x="365" y="198"/>
                      <a:pt x="365" y="107"/>
                      <a:pt x="304" y="46"/>
                    </a:cubicBezTo>
                    <a:cubicBezTo>
                      <a:pt x="274" y="16"/>
                      <a:pt x="228" y="0"/>
                      <a:pt x="18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4" name="Google Shape;5431;p49"/>
              <p:cNvSpPr/>
              <p:nvPr/>
            </p:nvSpPr>
            <p:spPr>
              <a:xfrm>
                <a:off x="392607" y="567291"/>
                <a:ext cx="11187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62" extrusionOk="0">
                    <a:moveTo>
                      <a:pt x="217" y="0"/>
                    </a:moveTo>
                    <a:cubicBezTo>
                      <a:pt x="183" y="0"/>
                      <a:pt x="150" y="15"/>
                      <a:pt x="122" y="42"/>
                    </a:cubicBezTo>
                    <a:cubicBezTo>
                      <a:pt x="1" y="103"/>
                      <a:pt x="1" y="255"/>
                      <a:pt x="122" y="316"/>
                    </a:cubicBezTo>
                    <a:cubicBezTo>
                      <a:pt x="153" y="346"/>
                      <a:pt x="191" y="362"/>
                      <a:pt x="229" y="362"/>
                    </a:cubicBezTo>
                    <a:cubicBezTo>
                      <a:pt x="267" y="362"/>
                      <a:pt x="305" y="346"/>
                      <a:pt x="335" y="316"/>
                    </a:cubicBezTo>
                    <a:cubicBezTo>
                      <a:pt x="396" y="225"/>
                      <a:pt x="396" y="134"/>
                      <a:pt x="335" y="73"/>
                    </a:cubicBezTo>
                    <a:cubicBezTo>
                      <a:pt x="302" y="23"/>
                      <a:pt x="259" y="0"/>
                      <a:pt x="21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5" name="Google Shape;5432;p49"/>
              <p:cNvSpPr/>
              <p:nvPr/>
            </p:nvSpPr>
            <p:spPr>
              <a:xfrm>
                <a:off x="541172" y="336944"/>
                <a:ext cx="12035" cy="9549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38" extrusionOk="0">
                    <a:moveTo>
                      <a:pt x="200" y="0"/>
                    </a:moveTo>
                    <a:cubicBezTo>
                      <a:pt x="172" y="0"/>
                      <a:pt x="147" y="7"/>
                      <a:pt x="122" y="20"/>
                    </a:cubicBezTo>
                    <a:cubicBezTo>
                      <a:pt x="0" y="81"/>
                      <a:pt x="0" y="233"/>
                      <a:pt x="122" y="324"/>
                    </a:cubicBezTo>
                    <a:cubicBezTo>
                      <a:pt x="132" y="334"/>
                      <a:pt x="149" y="338"/>
                      <a:pt x="170" y="338"/>
                    </a:cubicBezTo>
                    <a:cubicBezTo>
                      <a:pt x="213" y="338"/>
                      <a:pt x="274" y="324"/>
                      <a:pt x="335" y="324"/>
                    </a:cubicBezTo>
                    <a:cubicBezTo>
                      <a:pt x="365" y="202"/>
                      <a:pt x="426" y="142"/>
                      <a:pt x="335" y="50"/>
                    </a:cubicBezTo>
                    <a:cubicBezTo>
                      <a:pt x="281" y="15"/>
                      <a:pt x="238" y="0"/>
                      <a:pt x="20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6" name="Google Shape;5433;p49"/>
              <p:cNvSpPr/>
              <p:nvPr/>
            </p:nvSpPr>
            <p:spPr>
              <a:xfrm>
                <a:off x="523121" y="352961"/>
                <a:ext cx="904" cy="28"/>
              </a:xfrm>
              <a:custGeom>
                <a:avLst/>
                <a:gdLst/>
                <a:ahLst/>
                <a:cxnLst/>
                <a:rect l="l" t="t" r="r" b="b"/>
                <a:pathLst>
                  <a:path w="32" h="1" extrusionOk="0">
                    <a:moveTo>
                      <a:pt x="1" y="0"/>
                    </a:move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7" name="Google Shape;5434;p49"/>
              <p:cNvSpPr/>
              <p:nvPr/>
            </p:nvSpPr>
            <p:spPr>
              <a:xfrm>
                <a:off x="514533" y="352961"/>
                <a:ext cx="14634" cy="12063"/>
              </a:xfrm>
              <a:custGeom>
                <a:avLst/>
                <a:gdLst/>
                <a:ahLst/>
                <a:cxnLst/>
                <a:rect l="l" t="t" r="r" b="b"/>
                <a:pathLst>
                  <a:path w="518" h="427" extrusionOk="0">
                    <a:moveTo>
                      <a:pt x="305" y="0"/>
                    </a:moveTo>
                    <a:cubicBezTo>
                      <a:pt x="153" y="61"/>
                      <a:pt x="1" y="122"/>
                      <a:pt x="92" y="335"/>
                    </a:cubicBezTo>
                    <a:cubicBezTo>
                      <a:pt x="112" y="393"/>
                      <a:pt x="157" y="427"/>
                      <a:pt x="211" y="427"/>
                    </a:cubicBezTo>
                    <a:cubicBezTo>
                      <a:pt x="240" y="427"/>
                      <a:pt x="273" y="417"/>
                      <a:pt x="305" y="395"/>
                    </a:cubicBezTo>
                    <a:cubicBezTo>
                      <a:pt x="518" y="274"/>
                      <a:pt x="366" y="122"/>
                      <a:pt x="30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8" name="Google Shape;5435;p49"/>
              <p:cNvSpPr/>
              <p:nvPr/>
            </p:nvSpPr>
            <p:spPr>
              <a:xfrm>
                <a:off x="1314761" y="496695"/>
                <a:ext cx="11243" cy="9012"/>
              </a:xfrm>
              <a:custGeom>
                <a:avLst/>
                <a:gdLst/>
                <a:ahLst/>
                <a:cxnLst/>
                <a:rect l="l" t="t" r="r" b="b"/>
                <a:pathLst>
                  <a:path w="398" h="319" extrusionOk="0">
                    <a:moveTo>
                      <a:pt x="231" y="0"/>
                    </a:moveTo>
                    <a:cubicBezTo>
                      <a:pt x="203" y="0"/>
                      <a:pt x="177" y="8"/>
                      <a:pt x="155" y="19"/>
                    </a:cubicBezTo>
                    <a:cubicBezTo>
                      <a:pt x="0" y="70"/>
                      <a:pt x="108" y="319"/>
                      <a:pt x="237" y="319"/>
                    </a:cubicBezTo>
                    <a:cubicBezTo>
                      <a:pt x="260" y="319"/>
                      <a:pt x="284" y="311"/>
                      <a:pt x="307" y="292"/>
                    </a:cubicBezTo>
                    <a:cubicBezTo>
                      <a:pt x="398" y="231"/>
                      <a:pt x="398" y="140"/>
                      <a:pt x="368" y="79"/>
                    </a:cubicBezTo>
                    <a:cubicBezTo>
                      <a:pt x="329" y="22"/>
                      <a:pt x="278" y="0"/>
                      <a:pt x="23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9" name="Google Shape;5436;p49"/>
              <p:cNvSpPr/>
              <p:nvPr/>
            </p:nvSpPr>
            <p:spPr>
              <a:xfrm>
                <a:off x="712026" y="641108"/>
                <a:ext cx="12910" cy="1073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80" extrusionOk="0">
                    <a:moveTo>
                      <a:pt x="314" y="1"/>
                    </a:moveTo>
                    <a:cubicBezTo>
                      <a:pt x="282" y="1"/>
                      <a:pt x="217" y="22"/>
                      <a:pt x="153" y="44"/>
                    </a:cubicBezTo>
                    <a:cubicBezTo>
                      <a:pt x="62" y="44"/>
                      <a:pt x="1" y="135"/>
                      <a:pt x="31" y="226"/>
                    </a:cubicBezTo>
                    <a:cubicBezTo>
                      <a:pt x="77" y="294"/>
                      <a:pt x="123" y="380"/>
                      <a:pt x="207" y="380"/>
                    </a:cubicBezTo>
                    <a:cubicBezTo>
                      <a:pt x="235" y="380"/>
                      <a:pt x="267" y="370"/>
                      <a:pt x="305" y="347"/>
                    </a:cubicBezTo>
                    <a:cubicBezTo>
                      <a:pt x="457" y="256"/>
                      <a:pt x="396" y="195"/>
                      <a:pt x="335" y="13"/>
                    </a:cubicBezTo>
                    <a:cubicBezTo>
                      <a:pt x="335" y="4"/>
                      <a:pt x="328" y="1"/>
                      <a:pt x="31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0" name="Google Shape;5437;p49"/>
              <p:cNvSpPr/>
              <p:nvPr/>
            </p:nvSpPr>
            <p:spPr>
              <a:xfrm>
                <a:off x="399472" y="856850"/>
                <a:ext cx="12063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46" extrusionOk="0">
                    <a:moveTo>
                      <a:pt x="237" y="1"/>
                    </a:moveTo>
                    <a:cubicBezTo>
                      <a:pt x="206" y="1"/>
                      <a:pt x="177" y="5"/>
                      <a:pt x="153" y="5"/>
                    </a:cubicBezTo>
                    <a:cubicBezTo>
                      <a:pt x="62" y="36"/>
                      <a:pt x="1" y="127"/>
                      <a:pt x="62" y="218"/>
                    </a:cubicBezTo>
                    <a:cubicBezTo>
                      <a:pt x="88" y="271"/>
                      <a:pt x="160" y="346"/>
                      <a:pt x="218" y="346"/>
                    </a:cubicBezTo>
                    <a:cubicBezTo>
                      <a:pt x="227" y="346"/>
                      <a:pt x="236" y="344"/>
                      <a:pt x="244" y="340"/>
                    </a:cubicBezTo>
                    <a:cubicBezTo>
                      <a:pt x="366" y="309"/>
                      <a:pt x="426" y="188"/>
                      <a:pt x="366" y="66"/>
                    </a:cubicBezTo>
                    <a:cubicBezTo>
                      <a:pt x="329" y="11"/>
                      <a:pt x="282" y="1"/>
                      <a:pt x="23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1" name="Google Shape;5438;p49"/>
              <p:cNvSpPr/>
              <p:nvPr/>
            </p:nvSpPr>
            <p:spPr>
              <a:xfrm>
                <a:off x="665669" y="557602"/>
                <a:ext cx="12910" cy="1025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3" extrusionOk="0">
                    <a:moveTo>
                      <a:pt x="262" y="1"/>
                    </a:moveTo>
                    <a:cubicBezTo>
                      <a:pt x="228" y="1"/>
                      <a:pt x="190" y="8"/>
                      <a:pt x="153" y="21"/>
                    </a:cubicBezTo>
                    <a:cubicBezTo>
                      <a:pt x="1" y="112"/>
                      <a:pt x="61" y="234"/>
                      <a:pt x="122" y="294"/>
                    </a:cubicBezTo>
                    <a:cubicBezTo>
                      <a:pt x="153" y="340"/>
                      <a:pt x="198" y="363"/>
                      <a:pt x="244" y="363"/>
                    </a:cubicBezTo>
                    <a:cubicBezTo>
                      <a:pt x="289" y="363"/>
                      <a:pt x="335" y="340"/>
                      <a:pt x="365" y="294"/>
                    </a:cubicBezTo>
                    <a:cubicBezTo>
                      <a:pt x="457" y="234"/>
                      <a:pt x="457" y="112"/>
                      <a:pt x="365" y="51"/>
                    </a:cubicBezTo>
                    <a:cubicBezTo>
                      <a:pt x="348" y="16"/>
                      <a:pt x="309" y="1"/>
                      <a:pt x="26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362" name="Google Shape;543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15098">
            <a:off x="-36178" y="400616"/>
            <a:ext cx="1587459" cy="527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5440;p49"/>
          <p:cNvPicPr preferRelativeResize="0"/>
          <p:nvPr/>
        </p:nvPicPr>
        <p:blipFill rotWithShape="1">
          <a:blip r:embed="rId5">
            <a:alphaModFix/>
          </a:blip>
          <a:srcRect l="9807" r="11034" b="14500"/>
          <a:stretch/>
        </p:blipFill>
        <p:spPr>
          <a:xfrm rot="-1325018">
            <a:off x="1383444" y="4059328"/>
            <a:ext cx="1328197" cy="498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1161" flipH="1">
            <a:off x="6997091" y="-909219"/>
            <a:ext cx="2115857" cy="2115857"/>
          </a:xfrm>
          <a:prstGeom prst="rect">
            <a:avLst/>
          </a:prstGeom>
        </p:spPr>
      </p:pic>
      <p:sp>
        <p:nvSpPr>
          <p:cNvPr id="227" name="Subtitle 2"/>
          <p:cNvSpPr txBox="1">
            <a:spLocks/>
          </p:cNvSpPr>
          <p:nvPr/>
        </p:nvSpPr>
        <p:spPr>
          <a:xfrm>
            <a:off x="2714915" y="1992160"/>
            <a:ext cx="5193539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>
              <a:buClr>
                <a:srgbClr val="4BACC6"/>
              </a:buClr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 DỤNG VÀ PHÁT TRIỂN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77518" y="2921392"/>
            <a:ext cx="55723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ìm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hiểu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nghệ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thuật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tranh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in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trong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đời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sống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151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426D789-307D-FF3A-D648-79C11839A90E}"/>
              </a:ext>
            </a:extLst>
          </p:cNvPr>
          <p:cNvSpPr txBox="1"/>
          <p:nvPr/>
        </p:nvSpPr>
        <p:spPr>
          <a:xfrm>
            <a:off x="814275" y="1249137"/>
            <a:ext cx="49252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Khuyến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khích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sưu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tầm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fr-F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1">
            <a:extLst>
              <a:ext uri="{FF2B5EF4-FFF2-40B4-BE49-F238E27FC236}">
                <a16:creationId xmlns:a16="http://schemas.microsoft.com/office/drawing/2014/main" id="{B508AC0C-0E1A-337B-9A16-50EAED35D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671" y="1075418"/>
            <a:ext cx="261620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Bên cửa&quot; Tranh in độc bản">
            <a:extLst>
              <a:ext uri="{FF2B5EF4-FFF2-40B4-BE49-F238E27FC236}">
                <a16:creationId xmlns:a16="http://schemas.microsoft.com/office/drawing/2014/main" id="{D1106FD1-1FED-A042-96D1-8CDEBFF59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3" y="2535011"/>
            <a:ext cx="17780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ọa sĩ Nguyễn Thu Thủy: Dù là tranh in độc bản hay lĩnh vực nào cũng vậy,  quan trọng là phải “cháy” hết mình - Tạp chí Đẹp">
            <a:extLst>
              <a:ext uri="{FF2B5EF4-FFF2-40B4-BE49-F238E27FC236}">
                <a16:creationId xmlns:a16="http://schemas.microsoft.com/office/drawing/2014/main" id="{15BF7EB6-782A-EFBD-6242-740030E96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637" y="2571750"/>
            <a:ext cx="357505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6944" y="4531025"/>
            <a:ext cx="628893" cy="273844"/>
          </a:xfrm>
        </p:spPr>
        <p:txBody>
          <a:bodyPr/>
          <a:lstStyle/>
          <a:p>
            <a:pPr defTabSz="685800">
              <a:buClrTx/>
              <a:defRPr/>
            </a:pPr>
            <a:r>
              <a:rPr lang="en-US" kern="1200" dirty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t>MĨ THẬT </a:t>
            </a:r>
            <a:r>
              <a:rPr lang="vi-VN" kern="1200" dirty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3DB5BB-4AE4-4A9C-B04F-C74047989085}"/>
              </a:ext>
            </a:extLst>
          </p:cNvPr>
          <p:cNvGrpSpPr/>
          <p:nvPr/>
        </p:nvGrpSpPr>
        <p:grpSpPr>
          <a:xfrm>
            <a:off x="1447800" y="138546"/>
            <a:ext cx="4114800" cy="1254919"/>
            <a:chOff x="609600" y="0"/>
            <a:chExt cx="5486400" cy="1673225"/>
          </a:xfrm>
          <a:solidFill>
            <a:srgbClr val="00B0F0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3E143F1-2B60-43E5-93A4-20873607D289}"/>
                </a:ext>
              </a:extLst>
            </p:cNvPr>
            <p:cNvGrpSpPr/>
            <p:nvPr/>
          </p:nvGrpSpPr>
          <p:grpSpPr>
            <a:xfrm>
              <a:off x="609600" y="0"/>
              <a:ext cx="5486400" cy="1673225"/>
              <a:chOff x="609600" y="0"/>
              <a:chExt cx="5486400" cy="1673225"/>
            </a:xfrm>
            <a:grpFill/>
          </p:grpSpPr>
          <p:sp>
            <p:nvSpPr>
              <p:cNvPr id="8" name="Freeform: Shape 41">
                <a:extLst>
                  <a:ext uri="{FF2B5EF4-FFF2-40B4-BE49-F238E27FC236}">
                    <a16:creationId xmlns:a16="http://schemas.microsoft.com/office/drawing/2014/main" id="{CA825980-B65D-48E5-B5D2-DA8FC7413F58}"/>
                  </a:ext>
                </a:extLst>
              </p:cNvPr>
              <p:cNvSpPr/>
              <p:nvPr/>
            </p:nvSpPr>
            <p:spPr>
              <a:xfrm>
                <a:off x="609600" y="0"/>
                <a:ext cx="5486400" cy="1673225"/>
              </a:xfrm>
              <a:custGeom>
                <a:avLst/>
                <a:gdLst>
                  <a:gd name="connsiteX0" fmla="*/ 0 w 5486400"/>
                  <a:gd name="connsiteY0" fmla="*/ 0 h 1673225"/>
                  <a:gd name="connsiteX1" fmla="*/ 5486400 w 5486400"/>
                  <a:gd name="connsiteY1" fmla="*/ 0 h 1673225"/>
                  <a:gd name="connsiteX2" fmla="*/ 5486400 w 5486400"/>
                  <a:gd name="connsiteY2" fmla="*/ 914400 h 1673225"/>
                  <a:gd name="connsiteX3" fmla="*/ 2743200 w 5486400"/>
                  <a:gd name="connsiteY3" fmla="*/ 1673225 h 1673225"/>
                  <a:gd name="connsiteX4" fmla="*/ 0 w 5486400"/>
                  <a:gd name="connsiteY4" fmla="*/ 914400 h 1673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400" h="1673225">
                    <a:moveTo>
                      <a:pt x="0" y="0"/>
                    </a:moveTo>
                    <a:lnTo>
                      <a:pt x="5486400" y="0"/>
                    </a:lnTo>
                    <a:lnTo>
                      <a:pt x="5486400" y="914400"/>
                    </a:lnTo>
                    <a:lnTo>
                      <a:pt x="2743200" y="1673225"/>
                    </a:lnTo>
                    <a:lnTo>
                      <a:pt x="0" y="914400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glow rad="101600">
                  <a:schemeClr val="tx1">
                    <a:alpha val="60000"/>
                  </a:schemeClr>
                </a:glow>
                <a:outerShdw blurRad="1270000" dist="444500" sx="103000" sy="103000" algn="ctr" rotWithShape="0">
                  <a:prstClr val="black">
                    <a:alpha val="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buClrTx/>
                  <a:defRPr/>
                </a:pPr>
                <a:endParaRPr lang="en-US" sz="2100" kern="1200">
                  <a:solidFill>
                    <a:prstClr val="white"/>
                  </a:solidFill>
                  <a:latin typeface="Trebuchet MS" panose="020B0603020202020204"/>
                </a:endParaRPr>
              </a:p>
            </p:txBody>
          </p:sp>
          <p:sp>
            <p:nvSpPr>
              <p:cNvPr id="9" name="Freeform: Shape 42">
                <a:extLst>
                  <a:ext uri="{FF2B5EF4-FFF2-40B4-BE49-F238E27FC236}">
                    <a16:creationId xmlns:a16="http://schemas.microsoft.com/office/drawing/2014/main" id="{540F6955-C0F8-4BBE-9532-FFA69F6A09B3}"/>
                  </a:ext>
                </a:extLst>
              </p:cNvPr>
              <p:cNvSpPr/>
              <p:nvPr/>
            </p:nvSpPr>
            <p:spPr>
              <a:xfrm>
                <a:off x="723900" y="0"/>
                <a:ext cx="5257800" cy="1492250"/>
              </a:xfrm>
              <a:custGeom>
                <a:avLst/>
                <a:gdLst>
                  <a:gd name="connsiteX0" fmla="*/ 0 w 5486400"/>
                  <a:gd name="connsiteY0" fmla="*/ 0 h 1673225"/>
                  <a:gd name="connsiteX1" fmla="*/ 5486400 w 5486400"/>
                  <a:gd name="connsiteY1" fmla="*/ 0 h 1673225"/>
                  <a:gd name="connsiteX2" fmla="*/ 5486400 w 5486400"/>
                  <a:gd name="connsiteY2" fmla="*/ 914400 h 1673225"/>
                  <a:gd name="connsiteX3" fmla="*/ 2743200 w 5486400"/>
                  <a:gd name="connsiteY3" fmla="*/ 1673225 h 1673225"/>
                  <a:gd name="connsiteX4" fmla="*/ 0 w 5486400"/>
                  <a:gd name="connsiteY4" fmla="*/ 914400 h 1673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400" h="1673225">
                    <a:moveTo>
                      <a:pt x="0" y="0"/>
                    </a:moveTo>
                    <a:lnTo>
                      <a:pt x="5486400" y="0"/>
                    </a:lnTo>
                    <a:lnTo>
                      <a:pt x="5486400" y="914400"/>
                    </a:lnTo>
                    <a:lnTo>
                      <a:pt x="2743200" y="1673225"/>
                    </a:lnTo>
                    <a:lnTo>
                      <a:pt x="0" y="914400"/>
                    </a:ln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buClrTx/>
                  <a:defRPr/>
                </a:pPr>
                <a:endParaRPr lang="en-US" sz="2100" kern="1200">
                  <a:solidFill>
                    <a:prstClr val="white"/>
                  </a:solidFill>
                  <a:latin typeface="Trebuchet MS" panose="020B0603020202020204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06E716-7F40-43A1-BA54-BC32CC3334B2}"/>
                </a:ext>
              </a:extLst>
            </p:cNvPr>
            <p:cNvSpPr txBox="1"/>
            <p:nvPr/>
          </p:nvSpPr>
          <p:spPr>
            <a:xfrm>
              <a:off x="838200" y="30559"/>
              <a:ext cx="5257800" cy="61555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400" kern="1200" dirty="0">
                  <a:solidFill>
                    <a:prstClr val="white"/>
                  </a:solidFill>
                  <a:effectLst>
                    <a:outerShdw dist="152400" dir="2700000" sx="99000" sy="99000" algn="tl" rotWithShape="0">
                      <a:prstClr val="black">
                        <a:alpha val="89000"/>
                      </a:prstClr>
                    </a:outerShdw>
                  </a:effectLst>
                  <a:latin typeface="UTM Alberta Heavy" panose="02040603050506020204" pitchFamily="18" charset="0"/>
                  <a:ea typeface="+mn-ea"/>
                  <a:cs typeface="+mn-cs"/>
                </a:rPr>
                <a:t>HƯỚNG DẪN VỀ NHÀ </a:t>
              </a:r>
            </a:p>
          </p:txBody>
        </p:sp>
      </p:grpSp>
      <p:sp>
        <p:nvSpPr>
          <p:cNvPr id="11" name="Freeform: Shape 15">
            <a:extLst>
              <a:ext uri="{FF2B5EF4-FFF2-40B4-BE49-F238E27FC236}">
                <a16:creationId xmlns:a16="http://schemas.microsoft.com/office/drawing/2014/main" id="{B10D6536-828A-4944-A02F-30F1D49170ED}"/>
              </a:ext>
            </a:extLst>
          </p:cNvPr>
          <p:cNvSpPr/>
          <p:nvPr/>
        </p:nvSpPr>
        <p:spPr>
          <a:xfrm>
            <a:off x="1143000" y="1591990"/>
            <a:ext cx="6477001" cy="2824595"/>
          </a:xfrm>
          <a:custGeom>
            <a:avLst/>
            <a:gdLst>
              <a:gd name="connsiteX0" fmla="*/ 0 w 9664700"/>
              <a:gd name="connsiteY0" fmla="*/ 0 h 4762500"/>
              <a:gd name="connsiteX1" fmla="*/ 7283450 w 9664700"/>
              <a:gd name="connsiteY1" fmla="*/ 0 h 4762500"/>
              <a:gd name="connsiteX2" fmla="*/ 9664700 w 9664700"/>
              <a:gd name="connsiteY2" fmla="*/ 2381250 h 4762500"/>
              <a:gd name="connsiteX3" fmla="*/ 7283450 w 9664700"/>
              <a:gd name="connsiteY3" fmla="*/ 4762500 h 4762500"/>
              <a:gd name="connsiteX4" fmla="*/ 0 w 9664700"/>
              <a:gd name="connsiteY4" fmla="*/ 4762500 h 476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64700" h="4762500">
                <a:moveTo>
                  <a:pt x="0" y="0"/>
                </a:moveTo>
                <a:lnTo>
                  <a:pt x="7283450" y="0"/>
                </a:lnTo>
                <a:cubicBezTo>
                  <a:pt x="8598578" y="0"/>
                  <a:pt x="9664700" y="1066122"/>
                  <a:pt x="9664700" y="2381250"/>
                </a:cubicBezTo>
                <a:cubicBezTo>
                  <a:pt x="9664700" y="3696378"/>
                  <a:pt x="8598578" y="4762500"/>
                  <a:pt x="7283450" y="4762500"/>
                </a:cubicBezTo>
                <a:lnTo>
                  <a:pt x="0" y="47625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685800">
              <a:buClrTx/>
              <a:defRPr/>
            </a:pPr>
            <a:endParaRPr lang="en-US" sz="1350">
              <a:solidFill>
                <a:srgbClr val="FFC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9F4EAD-82FF-435D-96D6-66E4DE039B90}"/>
              </a:ext>
            </a:extLst>
          </p:cNvPr>
          <p:cNvSpPr/>
          <p:nvPr/>
        </p:nvSpPr>
        <p:spPr>
          <a:xfrm>
            <a:off x="1267691" y="1993481"/>
            <a:ext cx="617912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1469" indent="-321469" defTabSz="51435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Học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sinh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xem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kĩ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bài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giảng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và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ghi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bài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đầy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đủ</a:t>
            </a:r>
            <a:endParaRPr lang="en-US" sz="1800" b="1" kern="12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itchFamily="18" charset="0"/>
            </a:endParaRPr>
          </a:p>
          <a:p>
            <a:pPr marL="321469" indent="-321469" defTabSz="51435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Chuẩn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bị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đầy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đủ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dụng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cụ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học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tập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cho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tuần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sau</a:t>
            </a:r>
            <a:endParaRPr lang="en-US" sz="1800" b="1" kern="12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itchFamily="18" charset="0"/>
            </a:endParaRPr>
          </a:p>
          <a:p>
            <a:pPr marL="321469" indent="-321469" defTabSz="51435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Chuẩn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bị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một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số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sản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phẩm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đã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làm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trong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năm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học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để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giờ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sau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trưng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bày</a:t>
            </a:r>
            <a:r>
              <a:rPr lang="en-US" sz="18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endParaRPr lang="vi-VN" sz="1800" b="1" kern="12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10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6"/>
          <p:cNvSpPr txBox="1"/>
          <p:nvPr/>
        </p:nvSpPr>
        <p:spPr>
          <a:xfrm>
            <a:off x="463525" y="574674"/>
            <a:ext cx="6706202" cy="1567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3F5378"/>
                </a:solidFill>
                <a:latin typeface="+mj-lt"/>
                <a:ea typeface="Roboto Condensed"/>
                <a:cs typeface="Roboto Condensed"/>
                <a:sym typeface="Roboto Condensed"/>
              </a:rPr>
              <a:t>C</a:t>
            </a:r>
            <a:r>
              <a:rPr lang="en" sz="4000" b="1" dirty="0">
                <a:solidFill>
                  <a:srgbClr val="3F5378"/>
                </a:solidFill>
                <a:latin typeface="+mj-lt"/>
                <a:ea typeface="Roboto Condensed"/>
                <a:cs typeface="Roboto Condensed"/>
                <a:sym typeface="Roboto Condensed"/>
              </a:rPr>
              <a:t>ảm ơn quý thầy cô và các em đã lắng nghe </a:t>
            </a:r>
            <a:endParaRPr sz="4000" b="1" dirty="0">
              <a:solidFill>
                <a:srgbClr val="3F5378"/>
              </a:solidFill>
              <a:latin typeface="+mj-lt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42"/>
          <p:cNvSpPr txBox="1">
            <a:spLocks noGrp="1"/>
          </p:cNvSpPr>
          <p:nvPr>
            <p:ph type="sldNum" idx="12"/>
          </p:nvPr>
        </p:nvSpPr>
        <p:spPr>
          <a:xfrm>
            <a:off x="7776845" y="4725927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718" name="Google Shape;718;p42"/>
          <p:cNvGrpSpPr/>
          <p:nvPr/>
        </p:nvGrpSpPr>
        <p:grpSpPr>
          <a:xfrm>
            <a:off x="780323" y="1427940"/>
            <a:ext cx="2763997" cy="3024116"/>
            <a:chOff x="3778727" y="4460423"/>
            <a:chExt cx="720160" cy="552426"/>
          </a:xfrm>
        </p:grpSpPr>
        <p:sp>
          <p:nvSpPr>
            <p:cNvPr id="719" name="Google Shape;719;p42"/>
            <p:cNvSpPr/>
            <p:nvPr/>
          </p:nvSpPr>
          <p:spPr>
            <a:xfrm>
              <a:off x="3957011" y="4902228"/>
              <a:ext cx="364723" cy="110621"/>
            </a:xfrm>
            <a:custGeom>
              <a:avLst/>
              <a:gdLst/>
              <a:ahLst/>
              <a:cxnLst/>
              <a:rect l="l" t="t" r="r" b="b"/>
              <a:pathLst>
                <a:path w="640" h="194" extrusionOk="0">
                  <a:moveTo>
                    <a:pt x="0" y="0"/>
                  </a:moveTo>
                  <a:cubicBezTo>
                    <a:pt x="63" y="130"/>
                    <a:pt x="63" y="130"/>
                    <a:pt x="63" y="130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0"/>
                    <a:pt x="64" y="130"/>
                    <a:pt x="64" y="131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93" y="170"/>
                    <a:pt x="188" y="194"/>
                    <a:pt x="320" y="194"/>
                  </a:cubicBezTo>
                  <a:cubicBezTo>
                    <a:pt x="452" y="194"/>
                    <a:pt x="547" y="170"/>
                    <a:pt x="571" y="143"/>
                  </a:cubicBezTo>
                  <a:cubicBezTo>
                    <a:pt x="577" y="131"/>
                    <a:pt x="577" y="131"/>
                    <a:pt x="577" y="131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587" y="29"/>
                    <a:pt x="452" y="46"/>
                    <a:pt x="320" y="46"/>
                  </a:cubicBezTo>
                  <a:cubicBezTo>
                    <a:pt x="189" y="46"/>
                    <a:pt x="53" y="2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5</a:t>
              </a:r>
              <a:endParaRPr sz="1200" b="1" i="0" u="none" strike="noStrike" cap="none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721" name="Google Shape;721;p42"/>
            <p:cNvSpPr/>
            <p:nvPr/>
          </p:nvSpPr>
          <p:spPr>
            <a:xfrm>
              <a:off x="3780312" y="4519014"/>
              <a:ext cx="718575" cy="115145"/>
            </a:xfrm>
            <a:custGeom>
              <a:avLst/>
              <a:gdLst/>
              <a:ahLst/>
              <a:cxnLst/>
              <a:rect l="l" t="t" r="r" b="b"/>
              <a:pathLst>
                <a:path w="1261" h="202" extrusionOk="0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1</a:t>
              </a:r>
              <a:endParaRPr sz="1200" b="1" i="0" u="none" strike="noStrike" cap="none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722" name="Google Shape;722;p42"/>
            <p:cNvSpPr/>
            <p:nvPr/>
          </p:nvSpPr>
          <p:spPr>
            <a:xfrm>
              <a:off x="3868662" y="4710395"/>
              <a:ext cx="541875" cy="112657"/>
            </a:xfrm>
            <a:custGeom>
              <a:avLst/>
              <a:gdLst/>
              <a:ahLst/>
              <a:cxnLst/>
              <a:rect l="l" t="t" r="r" b="b"/>
              <a:pathLst>
                <a:path w="951" h="198" extrusionOk="0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3</a:t>
              </a:r>
              <a:endParaRPr sz="1200" b="1" i="0" u="none" strike="noStrike" cap="none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723" name="Google Shape;723;p42"/>
            <p:cNvSpPr/>
            <p:nvPr/>
          </p:nvSpPr>
          <p:spPr>
            <a:xfrm>
              <a:off x="3824940" y="4614704"/>
              <a:ext cx="629543" cy="114014"/>
            </a:xfrm>
            <a:custGeom>
              <a:avLst/>
              <a:gdLst/>
              <a:ahLst/>
              <a:cxnLst/>
              <a:rect l="l" t="t" r="r" b="b"/>
              <a:pathLst>
                <a:path w="1105" h="200" extrusionOk="0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2</a:t>
              </a:r>
              <a:endParaRPr sz="1200" b="1" i="0" u="none" strike="noStrike" cap="none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724" name="Google Shape;724;p42"/>
            <p:cNvSpPr/>
            <p:nvPr/>
          </p:nvSpPr>
          <p:spPr>
            <a:xfrm>
              <a:off x="3912610" y="4806085"/>
              <a:ext cx="453525" cy="112204"/>
            </a:xfrm>
            <a:custGeom>
              <a:avLst/>
              <a:gdLst/>
              <a:ahLst/>
              <a:cxnLst/>
              <a:rect l="l" t="t" r="r" b="b"/>
              <a:pathLst>
                <a:path w="796" h="197" extrusionOk="0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4</a:t>
              </a:r>
              <a:endParaRPr sz="1200" b="1" i="0" u="none" strike="noStrike" cap="none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725" name="Google Shape;725;p42"/>
            <p:cNvSpPr/>
            <p:nvPr/>
          </p:nvSpPr>
          <p:spPr>
            <a:xfrm>
              <a:off x="3778727" y="4460423"/>
              <a:ext cx="719100" cy="79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cxnSp>
        <p:nvCxnSpPr>
          <p:cNvPr id="726" name="Google Shape;726;p42"/>
          <p:cNvCxnSpPr/>
          <p:nvPr/>
        </p:nvCxnSpPr>
        <p:spPr>
          <a:xfrm>
            <a:off x="3230407" y="2035251"/>
            <a:ext cx="927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727" name="Google Shape;727;p42"/>
          <p:cNvSpPr txBox="1"/>
          <p:nvPr/>
        </p:nvSpPr>
        <p:spPr>
          <a:xfrm>
            <a:off x="4265543" y="1884351"/>
            <a:ext cx="3238829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Khám phá vật liệu và hình thức tranh độc bản</a:t>
            </a:r>
            <a:endParaRPr sz="1800" dirty="0">
              <a:solidFill>
                <a:schemeClr val="dk2"/>
              </a:solidFill>
              <a:latin typeface="+mj-lt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728" name="Google Shape;728;p42"/>
          <p:cNvCxnSpPr/>
          <p:nvPr/>
        </p:nvCxnSpPr>
        <p:spPr>
          <a:xfrm>
            <a:off x="3147953" y="2544058"/>
            <a:ext cx="10635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729" name="Google Shape;729;p42"/>
          <p:cNvSpPr txBox="1"/>
          <p:nvPr/>
        </p:nvSpPr>
        <p:spPr>
          <a:xfrm>
            <a:off x="4321200" y="2413669"/>
            <a:ext cx="4255002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Kiến tạo kiến thức – kĩ năng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(Cách tạo bức tranh in từ mica</a:t>
            </a:r>
            <a:endParaRPr sz="1800" dirty="0">
              <a:solidFill>
                <a:schemeClr val="dk2"/>
              </a:solidFill>
              <a:latin typeface="+mj-lt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730" name="Google Shape;730;p42"/>
          <p:cNvCxnSpPr/>
          <p:nvPr/>
        </p:nvCxnSpPr>
        <p:spPr>
          <a:xfrm>
            <a:off x="2953915" y="3097614"/>
            <a:ext cx="12576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731" name="Google Shape;731;p42"/>
          <p:cNvSpPr txBox="1"/>
          <p:nvPr/>
        </p:nvSpPr>
        <p:spPr>
          <a:xfrm>
            <a:off x="4321200" y="3018379"/>
            <a:ext cx="4369302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Luyện tập – sáng tạo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(tạo bức tranh in độc bản từ mica)</a:t>
            </a:r>
            <a:endParaRPr sz="2000" dirty="0">
              <a:solidFill>
                <a:schemeClr val="dk2"/>
              </a:solidFill>
              <a:latin typeface="+mj-lt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732" name="Google Shape;732;p42"/>
          <p:cNvCxnSpPr/>
          <p:nvPr/>
        </p:nvCxnSpPr>
        <p:spPr>
          <a:xfrm>
            <a:off x="2734507" y="3676213"/>
            <a:ext cx="14229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733" name="Google Shape;733;p42"/>
          <p:cNvSpPr txBox="1"/>
          <p:nvPr/>
        </p:nvSpPr>
        <p:spPr>
          <a:xfrm>
            <a:off x="4321200" y="3525313"/>
            <a:ext cx="24441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Trưng bày sản phẩm và chia sẻ</a:t>
            </a:r>
            <a:endParaRPr sz="2000" dirty="0">
              <a:solidFill>
                <a:schemeClr val="dk2"/>
              </a:solidFill>
              <a:latin typeface="+mj-lt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734" name="Google Shape;734;p42"/>
          <p:cNvCxnSpPr/>
          <p:nvPr/>
        </p:nvCxnSpPr>
        <p:spPr>
          <a:xfrm>
            <a:off x="2554858" y="4113170"/>
            <a:ext cx="16026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735" name="Google Shape;735;p42"/>
          <p:cNvSpPr txBox="1"/>
          <p:nvPr/>
        </p:nvSpPr>
        <p:spPr>
          <a:xfrm>
            <a:off x="4265543" y="3869440"/>
            <a:ext cx="4693557" cy="695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Ứng</a:t>
            </a:r>
            <a:r>
              <a:rPr lang="en-US" sz="1800" dirty="0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dụng</a:t>
            </a:r>
            <a:r>
              <a:rPr lang="en-US" sz="1800" dirty="0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 – </a:t>
            </a:r>
            <a:r>
              <a:rPr lang="en-US" sz="1800" dirty="0" err="1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phát</a:t>
            </a:r>
            <a:r>
              <a:rPr lang="en-US" sz="1800" dirty="0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triển</a:t>
            </a:r>
            <a:endParaRPr lang="en-US" sz="1800" dirty="0">
              <a:solidFill>
                <a:schemeClr val="dk2"/>
              </a:solidFill>
              <a:latin typeface="+mj-lt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(</a:t>
            </a:r>
            <a:r>
              <a:rPr lang="en-US" sz="1800" dirty="0" err="1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tìm</a:t>
            </a:r>
            <a:r>
              <a:rPr lang="en-US" sz="1800" dirty="0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hiểu</a:t>
            </a:r>
            <a:r>
              <a:rPr lang="en-US" sz="1800" dirty="0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nghệ</a:t>
            </a:r>
            <a:r>
              <a:rPr lang="en-US" sz="1800" dirty="0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thuật</a:t>
            </a:r>
            <a:r>
              <a:rPr lang="en-US" sz="1800" dirty="0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tranh</a:t>
            </a:r>
            <a:r>
              <a:rPr lang="en-US" sz="1800" dirty="0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  in </a:t>
            </a:r>
            <a:r>
              <a:rPr lang="en-US" sz="1800" dirty="0" err="1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trong</a:t>
            </a:r>
            <a:r>
              <a:rPr lang="en-US" sz="1800" dirty="0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đời</a:t>
            </a:r>
            <a:r>
              <a:rPr lang="en-US" sz="1800" dirty="0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1800" dirty="0" err="1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sống</a:t>
            </a:r>
            <a:r>
              <a:rPr lang="en-US" sz="1800" dirty="0">
                <a:solidFill>
                  <a:schemeClr val="dk2"/>
                </a:solidFill>
                <a:latin typeface="+mj-lt"/>
                <a:ea typeface="Roboto Condensed"/>
                <a:cs typeface="Roboto Condensed"/>
                <a:sym typeface="Roboto Condensed"/>
              </a:rPr>
              <a:t>)</a:t>
            </a:r>
            <a:endParaRPr sz="1800" dirty="0">
              <a:solidFill>
                <a:schemeClr val="dk2"/>
              </a:solidFill>
              <a:latin typeface="+mj-lt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38" name="Google Shape;738;p42"/>
          <p:cNvSpPr/>
          <p:nvPr/>
        </p:nvSpPr>
        <p:spPr>
          <a:xfrm>
            <a:off x="315223" y="623918"/>
            <a:ext cx="303511" cy="303511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915120" y="356329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3000" dirty="0" err="1">
                <a:latin typeface="+mj-lt"/>
              </a:rPr>
              <a:t>Nội</a:t>
            </a:r>
            <a:r>
              <a:rPr lang="en-US" sz="3000" dirty="0">
                <a:latin typeface="+mj-lt"/>
              </a:rPr>
              <a:t> dung </a:t>
            </a:r>
            <a:r>
              <a:rPr lang="en-US" sz="3000" dirty="0" err="1">
                <a:latin typeface="+mj-lt"/>
              </a:rPr>
              <a:t>bài</a:t>
            </a:r>
            <a:r>
              <a:rPr lang="en-US" sz="3000" dirty="0">
                <a:latin typeface="+mj-lt"/>
              </a:rPr>
              <a:t> </a:t>
            </a:r>
            <a:r>
              <a:rPr lang="en-US" sz="3000" dirty="0" err="1">
                <a:latin typeface="+mj-lt"/>
              </a:rPr>
              <a:t>học</a:t>
            </a:r>
            <a:endParaRPr lang="en-US" sz="3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" grpId="0"/>
      <p:bldP spid="729" grpId="0"/>
      <p:bldP spid="731" grpId="0"/>
      <p:bldP spid="733" grpId="0"/>
      <p:bldP spid="7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24" name="Google Shape;224;p14"/>
          <p:cNvSpPr txBox="1"/>
          <p:nvPr/>
        </p:nvSpPr>
        <p:spPr>
          <a:xfrm>
            <a:off x="228599" y="858641"/>
            <a:ext cx="8188779" cy="1492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3F5378"/>
                </a:solidFill>
                <a:latin typeface="+mj-lt"/>
                <a:ea typeface="Roboto Condensed"/>
                <a:cs typeface="Roboto Condensed"/>
                <a:sym typeface="Roboto Condensed"/>
              </a:rPr>
              <a:t>BÀI 3: SẮC MÀU CỦA TRANH IN </a:t>
            </a:r>
            <a:endParaRPr sz="4000" b="1" dirty="0">
              <a:solidFill>
                <a:srgbClr val="3F5378"/>
              </a:solidFill>
              <a:latin typeface="+mj-lt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1" name="Google Shape;5441;p49"/>
          <p:cNvGrpSpPr/>
          <p:nvPr/>
        </p:nvGrpSpPr>
        <p:grpSpPr>
          <a:xfrm>
            <a:off x="8277645" y="3080970"/>
            <a:ext cx="666630" cy="1712510"/>
            <a:chOff x="2719865" y="3322236"/>
            <a:chExt cx="666630" cy="1712510"/>
          </a:xfrm>
        </p:grpSpPr>
        <p:sp>
          <p:nvSpPr>
            <p:cNvPr id="5442" name="Google Shape;5442;p49"/>
            <p:cNvSpPr/>
            <p:nvPr/>
          </p:nvSpPr>
          <p:spPr>
            <a:xfrm rot="5191967">
              <a:off x="2843343" y="4682063"/>
              <a:ext cx="455830" cy="236093"/>
            </a:xfrm>
            <a:custGeom>
              <a:avLst/>
              <a:gdLst/>
              <a:ahLst/>
              <a:cxnLst/>
              <a:rect l="l" t="t" r="r" b="b"/>
              <a:pathLst>
                <a:path w="8138" h="4215" extrusionOk="0">
                  <a:moveTo>
                    <a:pt x="104" y="0"/>
                  </a:moveTo>
                  <a:cubicBezTo>
                    <a:pt x="97" y="0"/>
                    <a:pt x="91" y="1"/>
                    <a:pt x="84" y="4"/>
                  </a:cubicBezTo>
                  <a:cubicBezTo>
                    <a:pt x="34" y="37"/>
                    <a:pt x="0" y="71"/>
                    <a:pt x="17" y="137"/>
                  </a:cubicBezTo>
                  <a:cubicBezTo>
                    <a:pt x="919" y="2744"/>
                    <a:pt x="4913" y="4214"/>
                    <a:pt x="7636" y="4214"/>
                  </a:cubicBezTo>
                  <a:cubicBezTo>
                    <a:pt x="7736" y="4214"/>
                    <a:pt x="7837" y="4199"/>
                    <a:pt x="7922" y="4199"/>
                  </a:cubicBezTo>
                  <a:cubicBezTo>
                    <a:pt x="7965" y="4199"/>
                    <a:pt x="8004" y="4203"/>
                    <a:pt x="8037" y="4214"/>
                  </a:cubicBezTo>
                  <a:cubicBezTo>
                    <a:pt x="8104" y="4214"/>
                    <a:pt x="8137" y="4164"/>
                    <a:pt x="8137" y="4097"/>
                  </a:cubicBezTo>
                  <a:cubicBezTo>
                    <a:pt x="8137" y="4047"/>
                    <a:pt x="8104" y="3997"/>
                    <a:pt x="8037" y="3997"/>
                  </a:cubicBezTo>
                  <a:cubicBezTo>
                    <a:pt x="7896" y="4006"/>
                    <a:pt x="7751" y="4010"/>
                    <a:pt x="7602" y="4010"/>
                  </a:cubicBezTo>
                  <a:cubicBezTo>
                    <a:pt x="4939" y="4010"/>
                    <a:pt x="1071" y="2602"/>
                    <a:pt x="201" y="71"/>
                  </a:cubicBezTo>
                  <a:cubicBezTo>
                    <a:pt x="186" y="42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3" name="Google Shape;5443;p49"/>
            <p:cNvSpPr/>
            <p:nvPr/>
          </p:nvSpPr>
          <p:spPr>
            <a:xfrm rot="5191967">
              <a:off x="3129188" y="4410877"/>
              <a:ext cx="178848" cy="325545"/>
            </a:xfrm>
            <a:custGeom>
              <a:avLst/>
              <a:gdLst/>
              <a:ahLst/>
              <a:cxnLst/>
              <a:rect l="l" t="t" r="r" b="b"/>
              <a:pathLst>
                <a:path w="3193" h="5812" extrusionOk="0">
                  <a:moveTo>
                    <a:pt x="418" y="214"/>
                  </a:moveTo>
                  <a:cubicBezTo>
                    <a:pt x="469" y="214"/>
                    <a:pt x="519" y="248"/>
                    <a:pt x="652" y="248"/>
                  </a:cubicBezTo>
                  <a:cubicBezTo>
                    <a:pt x="987" y="448"/>
                    <a:pt x="1137" y="966"/>
                    <a:pt x="1254" y="1367"/>
                  </a:cubicBezTo>
                  <a:cubicBezTo>
                    <a:pt x="1271" y="1434"/>
                    <a:pt x="1304" y="1501"/>
                    <a:pt x="1321" y="1567"/>
                  </a:cubicBezTo>
                  <a:cubicBezTo>
                    <a:pt x="1438" y="1952"/>
                    <a:pt x="1571" y="2370"/>
                    <a:pt x="1722" y="2737"/>
                  </a:cubicBezTo>
                  <a:cubicBezTo>
                    <a:pt x="1822" y="2988"/>
                    <a:pt x="1905" y="3255"/>
                    <a:pt x="1989" y="3506"/>
                  </a:cubicBezTo>
                  <a:cubicBezTo>
                    <a:pt x="2139" y="4007"/>
                    <a:pt x="2357" y="4475"/>
                    <a:pt x="2724" y="5143"/>
                  </a:cubicBezTo>
                  <a:cubicBezTo>
                    <a:pt x="2741" y="5193"/>
                    <a:pt x="2758" y="5260"/>
                    <a:pt x="2791" y="5327"/>
                  </a:cubicBezTo>
                  <a:cubicBezTo>
                    <a:pt x="2674" y="5243"/>
                    <a:pt x="2557" y="5177"/>
                    <a:pt x="2423" y="5093"/>
                  </a:cubicBezTo>
                  <a:cubicBezTo>
                    <a:pt x="2223" y="4993"/>
                    <a:pt x="2022" y="4876"/>
                    <a:pt x="1855" y="4742"/>
                  </a:cubicBezTo>
                  <a:cubicBezTo>
                    <a:pt x="1354" y="4341"/>
                    <a:pt x="970" y="3823"/>
                    <a:pt x="702" y="3222"/>
                  </a:cubicBezTo>
                  <a:cubicBezTo>
                    <a:pt x="452" y="2687"/>
                    <a:pt x="318" y="2152"/>
                    <a:pt x="285" y="1567"/>
                  </a:cubicBezTo>
                  <a:cubicBezTo>
                    <a:pt x="285" y="1501"/>
                    <a:pt x="268" y="1434"/>
                    <a:pt x="268" y="1367"/>
                  </a:cubicBezTo>
                  <a:cubicBezTo>
                    <a:pt x="251" y="1050"/>
                    <a:pt x="184" y="331"/>
                    <a:pt x="368" y="231"/>
                  </a:cubicBezTo>
                  <a:cubicBezTo>
                    <a:pt x="368" y="214"/>
                    <a:pt x="402" y="214"/>
                    <a:pt x="418" y="214"/>
                  </a:cubicBezTo>
                  <a:close/>
                  <a:moveTo>
                    <a:pt x="458" y="0"/>
                  </a:moveTo>
                  <a:cubicBezTo>
                    <a:pt x="392" y="0"/>
                    <a:pt x="328" y="17"/>
                    <a:pt x="268" y="47"/>
                  </a:cubicBezTo>
                  <a:cubicBezTo>
                    <a:pt x="1" y="214"/>
                    <a:pt x="17" y="749"/>
                    <a:pt x="68" y="1367"/>
                  </a:cubicBezTo>
                  <a:cubicBezTo>
                    <a:pt x="84" y="1434"/>
                    <a:pt x="84" y="1501"/>
                    <a:pt x="84" y="1567"/>
                  </a:cubicBezTo>
                  <a:cubicBezTo>
                    <a:pt x="101" y="2169"/>
                    <a:pt x="251" y="2754"/>
                    <a:pt x="502" y="3305"/>
                  </a:cubicBezTo>
                  <a:cubicBezTo>
                    <a:pt x="753" y="3923"/>
                    <a:pt x="1170" y="4491"/>
                    <a:pt x="1688" y="4909"/>
                  </a:cubicBezTo>
                  <a:cubicBezTo>
                    <a:pt x="1889" y="5060"/>
                    <a:pt x="2089" y="5160"/>
                    <a:pt x="2273" y="5293"/>
                  </a:cubicBezTo>
                  <a:cubicBezTo>
                    <a:pt x="2524" y="5427"/>
                    <a:pt x="2774" y="5594"/>
                    <a:pt x="2992" y="5795"/>
                  </a:cubicBezTo>
                  <a:cubicBezTo>
                    <a:pt x="3008" y="5811"/>
                    <a:pt x="3025" y="5811"/>
                    <a:pt x="3058" y="5811"/>
                  </a:cubicBezTo>
                  <a:cubicBezTo>
                    <a:pt x="3075" y="5811"/>
                    <a:pt x="3092" y="5811"/>
                    <a:pt x="3159" y="5795"/>
                  </a:cubicBezTo>
                  <a:cubicBezTo>
                    <a:pt x="3175" y="5761"/>
                    <a:pt x="3192" y="5694"/>
                    <a:pt x="3175" y="5661"/>
                  </a:cubicBezTo>
                  <a:cubicBezTo>
                    <a:pt x="3042" y="5427"/>
                    <a:pt x="2941" y="5243"/>
                    <a:pt x="2858" y="5060"/>
                  </a:cubicBezTo>
                  <a:cubicBezTo>
                    <a:pt x="2507" y="4358"/>
                    <a:pt x="2273" y="3940"/>
                    <a:pt x="2123" y="3472"/>
                  </a:cubicBezTo>
                  <a:cubicBezTo>
                    <a:pt x="2039" y="3222"/>
                    <a:pt x="1939" y="2938"/>
                    <a:pt x="1855" y="2687"/>
                  </a:cubicBezTo>
                  <a:cubicBezTo>
                    <a:pt x="1738" y="2319"/>
                    <a:pt x="1588" y="1918"/>
                    <a:pt x="1471" y="1517"/>
                  </a:cubicBezTo>
                  <a:cubicBezTo>
                    <a:pt x="1438" y="1467"/>
                    <a:pt x="1421" y="1400"/>
                    <a:pt x="1404" y="1317"/>
                  </a:cubicBezTo>
                  <a:cubicBezTo>
                    <a:pt x="1271" y="882"/>
                    <a:pt x="1103" y="314"/>
                    <a:pt x="719" y="80"/>
                  </a:cubicBezTo>
                  <a:cubicBezTo>
                    <a:pt x="627" y="25"/>
                    <a:pt x="540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4" name="Google Shape;5444;p49"/>
            <p:cNvSpPr/>
            <p:nvPr/>
          </p:nvSpPr>
          <p:spPr>
            <a:xfrm rot="5191967">
              <a:off x="3040571" y="4602746"/>
              <a:ext cx="177896" cy="324817"/>
            </a:xfrm>
            <a:custGeom>
              <a:avLst/>
              <a:gdLst/>
              <a:ahLst/>
              <a:cxnLst/>
              <a:rect l="l" t="t" r="r" b="b"/>
              <a:pathLst>
                <a:path w="3176" h="5799" extrusionOk="0">
                  <a:moveTo>
                    <a:pt x="402" y="201"/>
                  </a:moveTo>
                  <a:cubicBezTo>
                    <a:pt x="452" y="201"/>
                    <a:pt x="519" y="251"/>
                    <a:pt x="602" y="268"/>
                  </a:cubicBezTo>
                  <a:cubicBezTo>
                    <a:pt x="936" y="452"/>
                    <a:pt x="1087" y="986"/>
                    <a:pt x="1204" y="1371"/>
                  </a:cubicBezTo>
                  <a:cubicBezTo>
                    <a:pt x="1237" y="1454"/>
                    <a:pt x="1254" y="1521"/>
                    <a:pt x="1271" y="1588"/>
                  </a:cubicBezTo>
                  <a:cubicBezTo>
                    <a:pt x="1371" y="1955"/>
                    <a:pt x="1521" y="2340"/>
                    <a:pt x="1655" y="2690"/>
                  </a:cubicBezTo>
                  <a:cubicBezTo>
                    <a:pt x="1755" y="2958"/>
                    <a:pt x="1855" y="3259"/>
                    <a:pt x="1939" y="3526"/>
                  </a:cubicBezTo>
                  <a:cubicBezTo>
                    <a:pt x="2106" y="3994"/>
                    <a:pt x="2323" y="4428"/>
                    <a:pt x="2657" y="5080"/>
                  </a:cubicBezTo>
                  <a:lnTo>
                    <a:pt x="2774" y="5330"/>
                  </a:lnTo>
                  <a:cubicBezTo>
                    <a:pt x="2657" y="5247"/>
                    <a:pt x="2524" y="5180"/>
                    <a:pt x="2407" y="5097"/>
                  </a:cubicBezTo>
                  <a:cubicBezTo>
                    <a:pt x="2190" y="4996"/>
                    <a:pt x="2006" y="4863"/>
                    <a:pt x="1839" y="4746"/>
                  </a:cubicBezTo>
                  <a:cubicBezTo>
                    <a:pt x="1337" y="4345"/>
                    <a:pt x="936" y="3810"/>
                    <a:pt x="686" y="3208"/>
                  </a:cubicBezTo>
                  <a:cubicBezTo>
                    <a:pt x="435" y="2690"/>
                    <a:pt x="285" y="2156"/>
                    <a:pt x="268" y="1571"/>
                  </a:cubicBezTo>
                  <a:cubicBezTo>
                    <a:pt x="268" y="1504"/>
                    <a:pt x="251" y="1437"/>
                    <a:pt x="251" y="1354"/>
                  </a:cubicBezTo>
                  <a:cubicBezTo>
                    <a:pt x="235" y="1036"/>
                    <a:pt x="168" y="335"/>
                    <a:pt x="352" y="234"/>
                  </a:cubicBezTo>
                  <a:cubicBezTo>
                    <a:pt x="352" y="201"/>
                    <a:pt x="368" y="201"/>
                    <a:pt x="402" y="201"/>
                  </a:cubicBezTo>
                  <a:close/>
                  <a:moveTo>
                    <a:pt x="437" y="1"/>
                  </a:moveTo>
                  <a:cubicBezTo>
                    <a:pt x="379" y="1"/>
                    <a:pt x="323" y="13"/>
                    <a:pt x="268" y="34"/>
                  </a:cubicBezTo>
                  <a:cubicBezTo>
                    <a:pt x="1" y="201"/>
                    <a:pt x="17" y="752"/>
                    <a:pt x="68" y="1354"/>
                  </a:cubicBezTo>
                  <a:cubicBezTo>
                    <a:pt x="84" y="1437"/>
                    <a:pt x="84" y="1504"/>
                    <a:pt x="84" y="1571"/>
                  </a:cubicBezTo>
                  <a:cubicBezTo>
                    <a:pt x="101" y="2173"/>
                    <a:pt x="251" y="2757"/>
                    <a:pt x="502" y="3292"/>
                  </a:cubicBezTo>
                  <a:cubicBezTo>
                    <a:pt x="753" y="3927"/>
                    <a:pt x="1170" y="4495"/>
                    <a:pt x="1688" y="4913"/>
                  </a:cubicBezTo>
                  <a:cubicBezTo>
                    <a:pt x="1872" y="5046"/>
                    <a:pt x="2089" y="5163"/>
                    <a:pt x="2273" y="5280"/>
                  </a:cubicBezTo>
                  <a:cubicBezTo>
                    <a:pt x="2524" y="5431"/>
                    <a:pt x="2774" y="5598"/>
                    <a:pt x="2992" y="5782"/>
                  </a:cubicBezTo>
                  <a:cubicBezTo>
                    <a:pt x="3008" y="5798"/>
                    <a:pt x="3025" y="5798"/>
                    <a:pt x="3042" y="5798"/>
                  </a:cubicBezTo>
                  <a:cubicBezTo>
                    <a:pt x="3075" y="5798"/>
                    <a:pt x="3092" y="5798"/>
                    <a:pt x="3108" y="5782"/>
                  </a:cubicBezTo>
                  <a:cubicBezTo>
                    <a:pt x="3142" y="5765"/>
                    <a:pt x="3175" y="5698"/>
                    <a:pt x="3142" y="5665"/>
                  </a:cubicBezTo>
                  <a:cubicBezTo>
                    <a:pt x="3025" y="5414"/>
                    <a:pt x="2925" y="5180"/>
                    <a:pt x="2808" y="4996"/>
                  </a:cubicBezTo>
                  <a:cubicBezTo>
                    <a:pt x="2507" y="4345"/>
                    <a:pt x="2290" y="3927"/>
                    <a:pt x="2123" y="3459"/>
                  </a:cubicBezTo>
                  <a:cubicBezTo>
                    <a:pt x="2022" y="3192"/>
                    <a:pt x="1939" y="2908"/>
                    <a:pt x="1839" y="2624"/>
                  </a:cubicBezTo>
                  <a:cubicBezTo>
                    <a:pt x="1705" y="2273"/>
                    <a:pt x="1588" y="1905"/>
                    <a:pt x="1454" y="1521"/>
                  </a:cubicBezTo>
                  <a:cubicBezTo>
                    <a:pt x="1438" y="1454"/>
                    <a:pt x="1421" y="1371"/>
                    <a:pt x="1404" y="1304"/>
                  </a:cubicBezTo>
                  <a:cubicBezTo>
                    <a:pt x="1271" y="886"/>
                    <a:pt x="1103" y="318"/>
                    <a:pt x="702" y="84"/>
                  </a:cubicBezTo>
                  <a:cubicBezTo>
                    <a:pt x="605" y="25"/>
                    <a:pt x="518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5" name="Google Shape;5445;p49"/>
            <p:cNvSpPr/>
            <p:nvPr/>
          </p:nvSpPr>
          <p:spPr>
            <a:xfrm rot="5191967">
              <a:off x="2907626" y="4577648"/>
              <a:ext cx="267740" cy="91300"/>
            </a:xfrm>
            <a:custGeom>
              <a:avLst/>
              <a:gdLst/>
              <a:ahLst/>
              <a:cxnLst/>
              <a:rect l="l" t="t" r="r" b="b"/>
              <a:pathLst>
                <a:path w="4780" h="1630" extrusionOk="0">
                  <a:moveTo>
                    <a:pt x="518" y="210"/>
                  </a:moveTo>
                  <a:cubicBezTo>
                    <a:pt x="736" y="210"/>
                    <a:pt x="1020" y="327"/>
                    <a:pt x="1237" y="410"/>
                  </a:cubicBezTo>
                  <a:cubicBezTo>
                    <a:pt x="1270" y="410"/>
                    <a:pt x="1337" y="427"/>
                    <a:pt x="1371" y="444"/>
                  </a:cubicBezTo>
                  <a:cubicBezTo>
                    <a:pt x="1604" y="510"/>
                    <a:pt x="1838" y="594"/>
                    <a:pt x="2072" y="661"/>
                  </a:cubicBezTo>
                  <a:cubicBezTo>
                    <a:pt x="2340" y="711"/>
                    <a:pt x="2590" y="795"/>
                    <a:pt x="2858" y="878"/>
                  </a:cubicBezTo>
                  <a:cubicBezTo>
                    <a:pt x="3292" y="995"/>
                    <a:pt x="3743" y="1079"/>
                    <a:pt x="4178" y="1162"/>
                  </a:cubicBezTo>
                  <a:cubicBezTo>
                    <a:pt x="4127" y="1179"/>
                    <a:pt x="4077" y="1196"/>
                    <a:pt x="4027" y="1212"/>
                  </a:cubicBezTo>
                  <a:cubicBezTo>
                    <a:pt x="3860" y="1279"/>
                    <a:pt x="3710" y="1329"/>
                    <a:pt x="3576" y="1363"/>
                  </a:cubicBezTo>
                  <a:cubicBezTo>
                    <a:pt x="3362" y="1409"/>
                    <a:pt x="3143" y="1430"/>
                    <a:pt x="2927" y="1430"/>
                  </a:cubicBezTo>
                  <a:cubicBezTo>
                    <a:pt x="2671" y="1430"/>
                    <a:pt x="2417" y="1400"/>
                    <a:pt x="2173" y="1346"/>
                  </a:cubicBezTo>
                  <a:cubicBezTo>
                    <a:pt x="1755" y="1279"/>
                    <a:pt x="1354" y="1112"/>
                    <a:pt x="1003" y="878"/>
                  </a:cubicBezTo>
                  <a:cubicBezTo>
                    <a:pt x="986" y="861"/>
                    <a:pt x="919" y="828"/>
                    <a:pt x="869" y="795"/>
                  </a:cubicBezTo>
                  <a:cubicBezTo>
                    <a:pt x="435" y="544"/>
                    <a:pt x="234" y="377"/>
                    <a:pt x="234" y="293"/>
                  </a:cubicBezTo>
                  <a:cubicBezTo>
                    <a:pt x="251" y="293"/>
                    <a:pt x="251" y="260"/>
                    <a:pt x="335" y="243"/>
                  </a:cubicBezTo>
                  <a:cubicBezTo>
                    <a:pt x="385" y="210"/>
                    <a:pt x="452" y="210"/>
                    <a:pt x="518" y="210"/>
                  </a:cubicBezTo>
                  <a:close/>
                  <a:moveTo>
                    <a:pt x="501" y="0"/>
                  </a:moveTo>
                  <a:cubicBezTo>
                    <a:pt x="412" y="0"/>
                    <a:pt x="328" y="13"/>
                    <a:pt x="251" y="43"/>
                  </a:cubicBezTo>
                  <a:cubicBezTo>
                    <a:pt x="101" y="93"/>
                    <a:pt x="17" y="176"/>
                    <a:pt x="17" y="277"/>
                  </a:cubicBezTo>
                  <a:cubicBezTo>
                    <a:pt x="0" y="510"/>
                    <a:pt x="351" y="711"/>
                    <a:pt x="769" y="962"/>
                  </a:cubicBezTo>
                  <a:lnTo>
                    <a:pt x="886" y="1028"/>
                  </a:lnTo>
                  <a:cubicBezTo>
                    <a:pt x="1287" y="1279"/>
                    <a:pt x="1705" y="1446"/>
                    <a:pt x="2139" y="1530"/>
                  </a:cubicBezTo>
                  <a:cubicBezTo>
                    <a:pt x="2406" y="1597"/>
                    <a:pt x="2657" y="1630"/>
                    <a:pt x="2924" y="1630"/>
                  </a:cubicBezTo>
                  <a:cubicBezTo>
                    <a:pt x="3158" y="1630"/>
                    <a:pt x="3376" y="1613"/>
                    <a:pt x="3626" y="1546"/>
                  </a:cubicBezTo>
                  <a:cubicBezTo>
                    <a:pt x="3793" y="1530"/>
                    <a:pt x="3960" y="1463"/>
                    <a:pt x="4111" y="1413"/>
                  </a:cubicBezTo>
                  <a:cubicBezTo>
                    <a:pt x="4295" y="1346"/>
                    <a:pt x="4512" y="1262"/>
                    <a:pt x="4696" y="1246"/>
                  </a:cubicBezTo>
                  <a:cubicBezTo>
                    <a:pt x="4729" y="1246"/>
                    <a:pt x="4779" y="1196"/>
                    <a:pt x="4779" y="1129"/>
                  </a:cubicBezTo>
                  <a:cubicBezTo>
                    <a:pt x="4779" y="1079"/>
                    <a:pt x="4746" y="1028"/>
                    <a:pt x="4696" y="1028"/>
                  </a:cubicBezTo>
                  <a:cubicBezTo>
                    <a:pt x="4094" y="945"/>
                    <a:pt x="3509" y="828"/>
                    <a:pt x="2924" y="678"/>
                  </a:cubicBezTo>
                  <a:cubicBezTo>
                    <a:pt x="2674" y="611"/>
                    <a:pt x="2423" y="527"/>
                    <a:pt x="2139" y="444"/>
                  </a:cubicBezTo>
                  <a:cubicBezTo>
                    <a:pt x="1922" y="377"/>
                    <a:pt x="1688" y="293"/>
                    <a:pt x="1454" y="243"/>
                  </a:cubicBezTo>
                  <a:cubicBezTo>
                    <a:pt x="1421" y="243"/>
                    <a:pt x="1371" y="210"/>
                    <a:pt x="1304" y="193"/>
                  </a:cubicBezTo>
                  <a:cubicBezTo>
                    <a:pt x="1055" y="106"/>
                    <a:pt x="760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6" name="Google Shape;5446;p49"/>
            <p:cNvSpPr/>
            <p:nvPr/>
          </p:nvSpPr>
          <p:spPr>
            <a:xfrm rot="5191967">
              <a:off x="2809934" y="4839624"/>
              <a:ext cx="271493" cy="64638"/>
            </a:xfrm>
            <a:custGeom>
              <a:avLst/>
              <a:gdLst/>
              <a:ahLst/>
              <a:cxnLst/>
              <a:rect l="l" t="t" r="r" b="b"/>
              <a:pathLst>
                <a:path w="4847" h="1154" extrusionOk="0">
                  <a:moveTo>
                    <a:pt x="836" y="235"/>
                  </a:moveTo>
                  <a:cubicBezTo>
                    <a:pt x="986" y="235"/>
                    <a:pt x="1137" y="235"/>
                    <a:pt x="1254" y="285"/>
                  </a:cubicBezTo>
                  <a:lnTo>
                    <a:pt x="1404" y="285"/>
                  </a:lnTo>
                  <a:cubicBezTo>
                    <a:pt x="1705" y="301"/>
                    <a:pt x="1989" y="301"/>
                    <a:pt x="2290" y="318"/>
                  </a:cubicBezTo>
                  <a:cubicBezTo>
                    <a:pt x="2507" y="318"/>
                    <a:pt x="2724" y="318"/>
                    <a:pt x="2958" y="335"/>
                  </a:cubicBezTo>
                  <a:cubicBezTo>
                    <a:pt x="3392" y="335"/>
                    <a:pt x="3844" y="318"/>
                    <a:pt x="4295" y="285"/>
                  </a:cubicBezTo>
                  <a:lnTo>
                    <a:pt x="4295" y="285"/>
                  </a:lnTo>
                  <a:cubicBezTo>
                    <a:pt x="4245" y="301"/>
                    <a:pt x="4211" y="335"/>
                    <a:pt x="4161" y="368"/>
                  </a:cubicBezTo>
                  <a:cubicBezTo>
                    <a:pt x="4011" y="435"/>
                    <a:pt x="3894" y="552"/>
                    <a:pt x="3760" y="602"/>
                  </a:cubicBezTo>
                  <a:cubicBezTo>
                    <a:pt x="3342" y="819"/>
                    <a:pt x="2891" y="953"/>
                    <a:pt x="2407" y="953"/>
                  </a:cubicBezTo>
                  <a:cubicBezTo>
                    <a:pt x="2362" y="955"/>
                    <a:pt x="2318" y="956"/>
                    <a:pt x="2274" y="956"/>
                  </a:cubicBezTo>
                  <a:cubicBezTo>
                    <a:pt x="1887" y="956"/>
                    <a:pt x="1512" y="891"/>
                    <a:pt x="1137" y="786"/>
                  </a:cubicBezTo>
                  <a:cubicBezTo>
                    <a:pt x="1087" y="753"/>
                    <a:pt x="1053" y="753"/>
                    <a:pt x="986" y="736"/>
                  </a:cubicBezTo>
                  <a:cubicBezTo>
                    <a:pt x="502" y="602"/>
                    <a:pt x="251" y="502"/>
                    <a:pt x="234" y="418"/>
                  </a:cubicBezTo>
                  <a:cubicBezTo>
                    <a:pt x="234" y="402"/>
                    <a:pt x="234" y="385"/>
                    <a:pt x="301" y="335"/>
                  </a:cubicBezTo>
                  <a:cubicBezTo>
                    <a:pt x="418" y="251"/>
                    <a:pt x="635" y="235"/>
                    <a:pt x="836" y="235"/>
                  </a:cubicBezTo>
                  <a:close/>
                  <a:moveTo>
                    <a:pt x="4729" y="1"/>
                  </a:moveTo>
                  <a:cubicBezTo>
                    <a:pt x="4144" y="68"/>
                    <a:pt x="3509" y="118"/>
                    <a:pt x="2925" y="118"/>
                  </a:cubicBezTo>
                  <a:cubicBezTo>
                    <a:pt x="2707" y="118"/>
                    <a:pt x="2490" y="84"/>
                    <a:pt x="2256" y="84"/>
                  </a:cubicBezTo>
                  <a:cubicBezTo>
                    <a:pt x="1972" y="68"/>
                    <a:pt x="1671" y="68"/>
                    <a:pt x="1387" y="51"/>
                  </a:cubicBezTo>
                  <a:lnTo>
                    <a:pt x="1237" y="51"/>
                  </a:lnTo>
                  <a:cubicBezTo>
                    <a:pt x="1102" y="44"/>
                    <a:pt x="947" y="32"/>
                    <a:pt x="793" y="32"/>
                  </a:cubicBezTo>
                  <a:cubicBezTo>
                    <a:pt x="565" y="32"/>
                    <a:pt x="337" y="58"/>
                    <a:pt x="168" y="168"/>
                  </a:cubicBezTo>
                  <a:cubicBezTo>
                    <a:pt x="67" y="285"/>
                    <a:pt x="1" y="368"/>
                    <a:pt x="34" y="469"/>
                  </a:cubicBezTo>
                  <a:cubicBezTo>
                    <a:pt x="67" y="702"/>
                    <a:pt x="468" y="819"/>
                    <a:pt x="953" y="953"/>
                  </a:cubicBezTo>
                  <a:cubicBezTo>
                    <a:pt x="1003" y="970"/>
                    <a:pt x="1053" y="970"/>
                    <a:pt x="1087" y="987"/>
                  </a:cubicBezTo>
                  <a:cubicBezTo>
                    <a:pt x="1471" y="1087"/>
                    <a:pt x="1838" y="1154"/>
                    <a:pt x="2223" y="1154"/>
                  </a:cubicBezTo>
                  <a:lnTo>
                    <a:pt x="2390" y="1154"/>
                  </a:lnTo>
                  <a:cubicBezTo>
                    <a:pt x="2891" y="1154"/>
                    <a:pt x="3392" y="1037"/>
                    <a:pt x="3827" y="803"/>
                  </a:cubicBezTo>
                  <a:cubicBezTo>
                    <a:pt x="3977" y="719"/>
                    <a:pt x="4128" y="602"/>
                    <a:pt x="4245" y="535"/>
                  </a:cubicBezTo>
                  <a:cubicBezTo>
                    <a:pt x="4412" y="418"/>
                    <a:pt x="4579" y="301"/>
                    <a:pt x="4762" y="218"/>
                  </a:cubicBezTo>
                  <a:cubicBezTo>
                    <a:pt x="4813" y="185"/>
                    <a:pt x="4846" y="134"/>
                    <a:pt x="4829" y="84"/>
                  </a:cubicBezTo>
                  <a:cubicBezTo>
                    <a:pt x="4829" y="34"/>
                    <a:pt x="4762" y="1"/>
                    <a:pt x="47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7" name="Google Shape;5447;p49"/>
            <p:cNvSpPr/>
            <p:nvPr/>
          </p:nvSpPr>
          <p:spPr>
            <a:xfrm rot="5191967">
              <a:off x="2393422" y="4156458"/>
              <a:ext cx="1304644" cy="417461"/>
            </a:xfrm>
            <a:custGeom>
              <a:avLst/>
              <a:gdLst/>
              <a:ahLst/>
              <a:cxnLst/>
              <a:rect l="l" t="t" r="r" b="b"/>
              <a:pathLst>
                <a:path w="23292" h="7453" extrusionOk="0">
                  <a:moveTo>
                    <a:pt x="100" y="0"/>
                  </a:moveTo>
                  <a:cubicBezTo>
                    <a:pt x="67" y="0"/>
                    <a:pt x="0" y="34"/>
                    <a:pt x="0" y="101"/>
                  </a:cubicBezTo>
                  <a:cubicBezTo>
                    <a:pt x="0" y="134"/>
                    <a:pt x="33" y="201"/>
                    <a:pt x="100" y="201"/>
                  </a:cubicBezTo>
                  <a:cubicBezTo>
                    <a:pt x="1069" y="284"/>
                    <a:pt x="2022" y="535"/>
                    <a:pt x="2924" y="919"/>
                  </a:cubicBezTo>
                  <a:cubicBezTo>
                    <a:pt x="3659" y="1220"/>
                    <a:pt x="4328" y="1638"/>
                    <a:pt x="4929" y="2139"/>
                  </a:cubicBezTo>
                  <a:cubicBezTo>
                    <a:pt x="5196" y="2373"/>
                    <a:pt x="5447" y="2640"/>
                    <a:pt x="5698" y="2924"/>
                  </a:cubicBezTo>
                  <a:cubicBezTo>
                    <a:pt x="5965" y="3208"/>
                    <a:pt x="6266" y="3526"/>
                    <a:pt x="6600" y="3793"/>
                  </a:cubicBezTo>
                  <a:cubicBezTo>
                    <a:pt x="9190" y="5781"/>
                    <a:pt x="12197" y="6951"/>
                    <a:pt x="15840" y="7386"/>
                  </a:cubicBezTo>
                  <a:cubicBezTo>
                    <a:pt x="16224" y="7436"/>
                    <a:pt x="16625" y="7452"/>
                    <a:pt x="17026" y="7452"/>
                  </a:cubicBezTo>
                  <a:cubicBezTo>
                    <a:pt x="17761" y="7452"/>
                    <a:pt x="18480" y="7369"/>
                    <a:pt x="19215" y="7269"/>
                  </a:cubicBezTo>
                  <a:cubicBezTo>
                    <a:pt x="19415" y="7218"/>
                    <a:pt x="19666" y="7185"/>
                    <a:pt x="19950" y="7135"/>
                  </a:cubicBezTo>
                  <a:cubicBezTo>
                    <a:pt x="21086" y="6951"/>
                    <a:pt x="22674" y="6684"/>
                    <a:pt x="23242" y="5898"/>
                  </a:cubicBezTo>
                  <a:cubicBezTo>
                    <a:pt x="23292" y="5865"/>
                    <a:pt x="23258" y="5798"/>
                    <a:pt x="23225" y="5765"/>
                  </a:cubicBezTo>
                  <a:cubicBezTo>
                    <a:pt x="23204" y="5744"/>
                    <a:pt x="23183" y="5735"/>
                    <a:pt x="23162" y="5735"/>
                  </a:cubicBezTo>
                  <a:cubicBezTo>
                    <a:pt x="23133" y="5735"/>
                    <a:pt x="23104" y="5752"/>
                    <a:pt x="23075" y="5781"/>
                  </a:cubicBezTo>
                  <a:cubicBezTo>
                    <a:pt x="22557" y="6483"/>
                    <a:pt x="21036" y="6734"/>
                    <a:pt x="19900" y="6934"/>
                  </a:cubicBezTo>
                  <a:cubicBezTo>
                    <a:pt x="19633" y="6968"/>
                    <a:pt x="19382" y="7018"/>
                    <a:pt x="19165" y="7051"/>
                  </a:cubicBezTo>
                  <a:cubicBezTo>
                    <a:pt x="18477" y="7200"/>
                    <a:pt x="17782" y="7267"/>
                    <a:pt x="17085" y="7267"/>
                  </a:cubicBezTo>
                  <a:cubicBezTo>
                    <a:pt x="16682" y="7267"/>
                    <a:pt x="16277" y="7245"/>
                    <a:pt x="15873" y="7202"/>
                  </a:cubicBezTo>
                  <a:cubicBezTo>
                    <a:pt x="12281" y="6767"/>
                    <a:pt x="9290" y="5614"/>
                    <a:pt x="6717" y="3643"/>
                  </a:cubicBezTo>
                  <a:cubicBezTo>
                    <a:pt x="6383" y="3392"/>
                    <a:pt x="6115" y="3091"/>
                    <a:pt x="5848" y="2791"/>
                  </a:cubicBezTo>
                  <a:cubicBezTo>
                    <a:pt x="5597" y="2523"/>
                    <a:pt x="5347" y="2256"/>
                    <a:pt x="5046" y="2005"/>
                  </a:cubicBezTo>
                  <a:cubicBezTo>
                    <a:pt x="4445" y="1471"/>
                    <a:pt x="3759" y="1036"/>
                    <a:pt x="3008" y="719"/>
                  </a:cubicBezTo>
                  <a:cubicBezTo>
                    <a:pt x="2072" y="335"/>
                    <a:pt x="1103" y="84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8" name="Google Shape;5448;p49"/>
            <p:cNvSpPr/>
            <p:nvPr/>
          </p:nvSpPr>
          <p:spPr>
            <a:xfrm rot="5191967">
              <a:off x="3074920" y="3598221"/>
              <a:ext cx="304204" cy="123396"/>
            </a:xfrm>
            <a:custGeom>
              <a:avLst/>
              <a:gdLst/>
              <a:ahLst/>
              <a:cxnLst/>
              <a:rect l="l" t="t" r="r" b="b"/>
              <a:pathLst>
                <a:path w="5431" h="2203" extrusionOk="0">
                  <a:moveTo>
                    <a:pt x="535" y="164"/>
                  </a:moveTo>
                  <a:cubicBezTo>
                    <a:pt x="852" y="164"/>
                    <a:pt x="1253" y="365"/>
                    <a:pt x="1504" y="498"/>
                  </a:cubicBezTo>
                  <a:lnTo>
                    <a:pt x="1604" y="565"/>
                  </a:lnTo>
                  <a:lnTo>
                    <a:pt x="2490" y="933"/>
                  </a:lnTo>
                  <a:cubicBezTo>
                    <a:pt x="2757" y="1050"/>
                    <a:pt x="3008" y="1150"/>
                    <a:pt x="3275" y="1267"/>
                  </a:cubicBezTo>
                  <a:cubicBezTo>
                    <a:pt x="3776" y="1468"/>
                    <a:pt x="4294" y="1651"/>
                    <a:pt x="4829" y="1802"/>
                  </a:cubicBezTo>
                  <a:lnTo>
                    <a:pt x="4578" y="1852"/>
                  </a:lnTo>
                  <a:cubicBezTo>
                    <a:pt x="4378" y="1902"/>
                    <a:pt x="4211" y="1935"/>
                    <a:pt x="4027" y="1969"/>
                  </a:cubicBezTo>
                  <a:cubicBezTo>
                    <a:pt x="3924" y="1978"/>
                    <a:pt x="3820" y="1983"/>
                    <a:pt x="3716" y="1983"/>
                  </a:cubicBezTo>
                  <a:cubicBezTo>
                    <a:pt x="3276" y="1983"/>
                    <a:pt x="2825" y="1900"/>
                    <a:pt x="2406" y="1752"/>
                  </a:cubicBezTo>
                  <a:cubicBezTo>
                    <a:pt x="1922" y="1601"/>
                    <a:pt x="1487" y="1367"/>
                    <a:pt x="1086" y="1050"/>
                  </a:cubicBezTo>
                  <a:cubicBezTo>
                    <a:pt x="1036" y="1016"/>
                    <a:pt x="1003" y="983"/>
                    <a:pt x="936" y="950"/>
                  </a:cubicBezTo>
                  <a:cubicBezTo>
                    <a:pt x="752" y="816"/>
                    <a:pt x="251" y="415"/>
                    <a:pt x="267" y="281"/>
                  </a:cubicBezTo>
                  <a:cubicBezTo>
                    <a:pt x="267" y="231"/>
                    <a:pt x="318" y="214"/>
                    <a:pt x="401" y="198"/>
                  </a:cubicBezTo>
                  <a:cubicBezTo>
                    <a:pt x="434" y="164"/>
                    <a:pt x="501" y="164"/>
                    <a:pt x="535" y="164"/>
                  </a:cubicBezTo>
                  <a:close/>
                  <a:moveTo>
                    <a:pt x="562" y="1"/>
                  </a:moveTo>
                  <a:cubicBezTo>
                    <a:pt x="488" y="1"/>
                    <a:pt x="417" y="10"/>
                    <a:pt x="351" y="31"/>
                  </a:cubicBezTo>
                  <a:cubicBezTo>
                    <a:pt x="184" y="64"/>
                    <a:pt x="84" y="131"/>
                    <a:pt x="67" y="248"/>
                  </a:cubicBezTo>
                  <a:cubicBezTo>
                    <a:pt x="0" y="498"/>
                    <a:pt x="401" y="816"/>
                    <a:pt x="819" y="1133"/>
                  </a:cubicBezTo>
                  <a:cubicBezTo>
                    <a:pt x="869" y="1167"/>
                    <a:pt x="919" y="1217"/>
                    <a:pt x="952" y="1234"/>
                  </a:cubicBezTo>
                  <a:cubicBezTo>
                    <a:pt x="1370" y="1568"/>
                    <a:pt x="1838" y="1818"/>
                    <a:pt x="2339" y="1969"/>
                  </a:cubicBezTo>
                  <a:cubicBezTo>
                    <a:pt x="2757" y="2119"/>
                    <a:pt x="3191" y="2203"/>
                    <a:pt x="3659" y="2203"/>
                  </a:cubicBezTo>
                  <a:cubicBezTo>
                    <a:pt x="3748" y="2203"/>
                    <a:pt x="3837" y="2188"/>
                    <a:pt x="3917" y="2188"/>
                  </a:cubicBezTo>
                  <a:cubicBezTo>
                    <a:pt x="3956" y="2188"/>
                    <a:pt x="3993" y="2192"/>
                    <a:pt x="4027" y="2203"/>
                  </a:cubicBezTo>
                  <a:lnTo>
                    <a:pt x="4595" y="2069"/>
                  </a:lnTo>
                  <a:cubicBezTo>
                    <a:pt x="4846" y="2002"/>
                    <a:pt x="5096" y="1952"/>
                    <a:pt x="5330" y="1952"/>
                  </a:cubicBezTo>
                  <a:cubicBezTo>
                    <a:pt x="5380" y="1952"/>
                    <a:pt x="5430" y="1902"/>
                    <a:pt x="5430" y="1869"/>
                  </a:cubicBezTo>
                  <a:cubicBezTo>
                    <a:pt x="5430" y="1818"/>
                    <a:pt x="5380" y="1785"/>
                    <a:pt x="5347" y="1752"/>
                  </a:cubicBezTo>
                  <a:cubicBezTo>
                    <a:pt x="4678" y="1568"/>
                    <a:pt x="3993" y="1367"/>
                    <a:pt x="3342" y="1117"/>
                  </a:cubicBezTo>
                  <a:cubicBezTo>
                    <a:pt x="3091" y="1000"/>
                    <a:pt x="2841" y="883"/>
                    <a:pt x="2573" y="783"/>
                  </a:cubicBezTo>
                  <a:cubicBezTo>
                    <a:pt x="2289" y="649"/>
                    <a:pt x="2005" y="532"/>
                    <a:pt x="1704" y="398"/>
                  </a:cubicBezTo>
                  <a:lnTo>
                    <a:pt x="1604" y="331"/>
                  </a:lnTo>
                  <a:cubicBezTo>
                    <a:pt x="1316" y="194"/>
                    <a:pt x="904" y="1"/>
                    <a:pt x="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9" name="Google Shape;5449;p49"/>
            <p:cNvSpPr/>
            <p:nvPr/>
          </p:nvSpPr>
          <p:spPr>
            <a:xfrm rot="5191967">
              <a:off x="2931218" y="3807639"/>
              <a:ext cx="316415" cy="84075"/>
            </a:xfrm>
            <a:custGeom>
              <a:avLst/>
              <a:gdLst/>
              <a:ahLst/>
              <a:cxnLst/>
              <a:rect l="l" t="t" r="r" b="b"/>
              <a:pathLst>
                <a:path w="5649" h="1501" extrusionOk="0">
                  <a:moveTo>
                    <a:pt x="736" y="214"/>
                  </a:moveTo>
                  <a:cubicBezTo>
                    <a:pt x="970" y="214"/>
                    <a:pt x="1237" y="247"/>
                    <a:pt x="1471" y="298"/>
                  </a:cubicBezTo>
                  <a:cubicBezTo>
                    <a:pt x="1538" y="314"/>
                    <a:pt x="1588" y="331"/>
                    <a:pt x="1655" y="331"/>
                  </a:cubicBezTo>
                  <a:cubicBezTo>
                    <a:pt x="1989" y="381"/>
                    <a:pt x="2323" y="448"/>
                    <a:pt x="2657" y="481"/>
                  </a:cubicBezTo>
                  <a:cubicBezTo>
                    <a:pt x="2908" y="531"/>
                    <a:pt x="3175" y="565"/>
                    <a:pt x="3459" y="615"/>
                  </a:cubicBezTo>
                  <a:cubicBezTo>
                    <a:pt x="3994" y="665"/>
                    <a:pt x="4529" y="682"/>
                    <a:pt x="5080" y="715"/>
                  </a:cubicBezTo>
                  <a:cubicBezTo>
                    <a:pt x="4996" y="749"/>
                    <a:pt x="4930" y="799"/>
                    <a:pt x="4846" y="832"/>
                  </a:cubicBezTo>
                  <a:cubicBezTo>
                    <a:pt x="4679" y="949"/>
                    <a:pt x="4512" y="1033"/>
                    <a:pt x="4345" y="1083"/>
                  </a:cubicBezTo>
                  <a:cubicBezTo>
                    <a:pt x="3945" y="1238"/>
                    <a:pt x="3515" y="1323"/>
                    <a:pt x="3094" y="1323"/>
                  </a:cubicBezTo>
                  <a:cubicBezTo>
                    <a:pt x="2970" y="1323"/>
                    <a:pt x="2846" y="1315"/>
                    <a:pt x="2724" y="1300"/>
                  </a:cubicBezTo>
                  <a:cubicBezTo>
                    <a:pt x="2223" y="1250"/>
                    <a:pt x="1722" y="1150"/>
                    <a:pt x="1254" y="949"/>
                  </a:cubicBezTo>
                  <a:cubicBezTo>
                    <a:pt x="1220" y="916"/>
                    <a:pt x="1153" y="899"/>
                    <a:pt x="1087" y="882"/>
                  </a:cubicBezTo>
                  <a:cubicBezTo>
                    <a:pt x="886" y="799"/>
                    <a:pt x="234" y="548"/>
                    <a:pt x="234" y="398"/>
                  </a:cubicBezTo>
                  <a:cubicBezTo>
                    <a:pt x="234" y="381"/>
                    <a:pt x="251" y="331"/>
                    <a:pt x="335" y="298"/>
                  </a:cubicBezTo>
                  <a:cubicBezTo>
                    <a:pt x="452" y="231"/>
                    <a:pt x="585" y="214"/>
                    <a:pt x="736" y="214"/>
                  </a:cubicBezTo>
                  <a:close/>
                  <a:moveTo>
                    <a:pt x="721" y="1"/>
                  </a:moveTo>
                  <a:cubicBezTo>
                    <a:pt x="535" y="1"/>
                    <a:pt x="360" y="28"/>
                    <a:pt x="218" y="114"/>
                  </a:cubicBezTo>
                  <a:cubicBezTo>
                    <a:pt x="67" y="197"/>
                    <a:pt x="1" y="298"/>
                    <a:pt x="1" y="398"/>
                  </a:cubicBezTo>
                  <a:cubicBezTo>
                    <a:pt x="34" y="665"/>
                    <a:pt x="485" y="882"/>
                    <a:pt x="986" y="1066"/>
                  </a:cubicBezTo>
                  <a:cubicBezTo>
                    <a:pt x="1053" y="1083"/>
                    <a:pt x="1120" y="1100"/>
                    <a:pt x="1153" y="1133"/>
                  </a:cubicBezTo>
                  <a:cubicBezTo>
                    <a:pt x="1655" y="1333"/>
                    <a:pt x="2173" y="1467"/>
                    <a:pt x="2707" y="1484"/>
                  </a:cubicBezTo>
                  <a:cubicBezTo>
                    <a:pt x="2824" y="1501"/>
                    <a:pt x="2941" y="1501"/>
                    <a:pt x="3075" y="1501"/>
                  </a:cubicBezTo>
                  <a:cubicBezTo>
                    <a:pt x="3543" y="1501"/>
                    <a:pt x="3994" y="1417"/>
                    <a:pt x="4362" y="1250"/>
                  </a:cubicBezTo>
                  <a:cubicBezTo>
                    <a:pt x="4562" y="1200"/>
                    <a:pt x="4729" y="1083"/>
                    <a:pt x="4896" y="999"/>
                  </a:cubicBezTo>
                  <a:cubicBezTo>
                    <a:pt x="5113" y="882"/>
                    <a:pt x="5331" y="749"/>
                    <a:pt x="5565" y="699"/>
                  </a:cubicBezTo>
                  <a:cubicBezTo>
                    <a:pt x="5615" y="665"/>
                    <a:pt x="5648" y="615"/>
                    <a:pt x="5648" y="565"/>
                  </a:cubicBezTo>
                  <a:cubicBezTo>
                    <a:pt x="5648" y="531"/>
                    <a:pt x="5598" y="481"/>
                    <a:pt x="5531" y="481"/>
                  </a:cubicBezTo>
                  <a:cubicBezTo>
                    <a:pt x="4846" y="481"/>
                    <a:pt x="4111" y="465"/>
                    <a:pt x="3426" y="381"/>
                  </a:cubicBezTo>
                  <a:cubicBezTo>
                    <a:pt x="3158" y="331"/>
                    <a:pt x="2908" y="298"/>
                    <a:pt x="2641" y="247"/>
                  </a:cubicBezTo>
                  <a:cubicBezTo>
                    <a:pt x="2306" y="214"/>
                    <a:pt x="1972" y="164"/>
                    <a:pt x="1638" y="114"/>
                  </a:cubicBezTo>
                  <a:cubicBezTo>
                    <a:pt x="1588" y="114"/>
                    <a:pt x="1538" y="114"/>
                    <a:pt x="1471" y="80"/>
                  </a:cubicBezTo>
                  <a:cubicBezTo>
                    <a:pt x="1240" y="51"/>
                    <a:pt x="971" y="1"/>
                    <a:pt x="7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0" name="Google Shape;5450;p49"/>
            <p:cNvSpPr/>
            <p:nvPr/>
          </p:nvSpPr>
          <p:spPr>
            <a:xfrm rot="5191967">
              <a:off x="2821452" y="3997649"/>
              <a:ext cx="309861" cy="114322"/>
            </a:xfrm>
            <a:custGeom>
              <a:avLst/>
              <a:gdLst/>
              <a:ahLst/>
              <a:cxnLst/>
              <a:rect l="l" t="t" r="r" b="b"/>
              <a:pathLst>
                <a:path w="5532" h="2041" extrusionOk="0">
                  <a:moveTo>
                    <a:pt x="569" y="236"/>
                  </a:moveTo>
                  <a:cubicBezTo>
                    <a:pt x="870" y="236"/>
                    <a:pt x="1204" y="370"/>
                    <a:pt x="1488" y="454"/>
                  </a:cubicBezTo>
                  <a:cubicBezTo>
                    <a:pt x="1555" y="487"/>
                    <a:pt x="1622" y="504"/>
                    <a:pt x="1655" y="520"/>
                  </a:cubicBezTo>
                  <a:cubicBezTo>
                    <a:pt x="1956" y="654"/>
                    <a:pt x="2257" y="754"/>
                    <a:pt x="2557" y="855"/>
                  </a:cubicBezTo>
                  <a:cubicBezTo>
                    <a:pt x="2808" y="955"/>
                    <a:pt x="3075" y="1038"/>
                    <a:pt x="3343" y="1155"/>
                  </a:cubicBezTo>
                  <a:cubicBezTo>
                    <a:pt x="3844" y="1322"/>
                    <a:pt x="4395" y="1439"/>
                    <a:pt x="4913" y="1573"/>
                  </a:cubicBezTo>
                  <a:cubicBezTo>
                    <a:pt x="4846" y="1590"/>
                    <a:pt x="4763" y="1606"/>
                    <a:pt x="4679" y="1623"/>
                  </a:cubicBezTo>
                  <a:cubicBezTo>
                    <a:pt x="4496" y="1690"/>
                    <a:pt x="4328" y="1740"/>
                    <a:pt x="4145" y="1773"/>
                  </a:cubicBezTo>
                  <a:cubicBezTo>
                    <a:pt x="3935" y="1805"/>
                    <a:pt x="3723" y="1823"/>
                    <a:pt x="3511" y="1823"/>
                  </a:cubicBezTo>
                  <a:cubicBezTo>
                    <a:pt x="3166" y="1823"/>
                    <a:pt x="2822" y="1777"/>
                    <a:pt x="2490" y="1673"/>
                  </a:cubicBezTo>
                  <a:cubicBezTo>
                    <a:pt x="2006" y="1573"/>
                    <a:pt x="1555" y="1356"/>
                    <a:pt x="1137" y="1072"/>
                  </a:cubicBezTo>
                  <a:cubicBezTo>
                    <a:pt x="1087" y="1038"/>
                    <a:pt x="1020" y="1005"/>
                    <a:pt x="970" y="955"/>
                  </a:cubicBezTo>
                  <a:cubicBezTo>
                    <a:pt x="753" y="838"/>
                    <a:pt x="235" y="487"/>
                    <a:pt x="252" y="337"/>
                  </a:cubicBezTo>
                  <a:cubicBezTo>
                    <a:pt x="252" y="320"/>
                    <a:pt x="302" y="270"/>
                    <a:pt x="385" y="253"/>
                  </a:cubicBezTo>
                  <a:cubicBezTo>
                    <a:pt x="452" y="236"/>
                    <a:pt x="502" y="236"/>
                    <a:pt x="569" y="236"/>
                  </a:cubicBezTo>
                  <a:close/>
                  <a:moveTo>
                    <a:pt x="556" y="1"/>
                  </a:moveTo>
                  <a:cubicBezTo>
                    <a:pt x="472" y="1"/>
                    <a:pt x="392" y="11"/>
                    <a:pt x="318" y="36"/>
                  </a:cubicBezTo>
                  <a:cubicBezTo>
                    <a:pt x="151" y="86"/>
                    <a:pt x="68" y="169"/>
                    <a:pt x="51" y="286"/>
                  </a:cubicBezTo>
                  <a:cubicBezTo>
                    <a:pt x="1" y="570"/>
                    <a:pt x="385" y="838"/>
                    <a:pt x="836" y="1122"/>
                  </a:cubicBezTo>
                  <a:cubicBezTo>
                    <a:pt x="903" y="1172"/>
                    <a:pt x="970" y="1205"/>
                    <a:pt x="1003" y="1222"/>
                  </a:cubicBezTo>
                  <a:cubicBezTo>
                    <a:pt x="1455" y="1540"/>
                    <a:pt x="1922" y="1757"/>
                    <a:pt x="2424" y="1874"/>
                  </a:cubicBezTo>
                  <a:cubicBezTo>
                    <a:pt x="2791" y="1991"/>
                    <a:pt x="3159" y="2041"/>
                    <a:pt x="3543" y="2041"/>
                  </a:cubicBezTo>
                  <a:cubicBezTo>
                    <a:pt x="3760" y="2041"/>
                    <a:pt x="3978" y="2024"/>
                    <a:pt x="4161" y="1991"/>
                  </a:cubicBezTo>
                  <a:cubicBezTo>
                    <a:pt x="4345" y="1957"/>
                    <a:pt x="4546" y="1907"/>
                    <a:pt x="4729" y="1840"/>
                  </a:cubicBezTo>
                  <a:cubicBezTo>
                    <a:pt x="4980" y="1757"/>
                    <a:pt x="5197" y="1690"/>
                    <a:pt x="5431" y="1673"/>
                  </a:cubicBezTo>
                  <a:cubicBezTo>
                    <a:pt x="5498" y="1673"/>
                    <a:pt x="5531" y="1606"/>
                    <a:pt x="5531" y="1573"/>
                  </a:cubicBezTo>
                  <a:cubicBezTo>
                    <a:pt x="5531" y="1523"/>
                    <a:pt x="5498" y="1456"/>
                    <a:pt x="5465" y="1456"/>
                  </a:cubicBezTo>
                  <a:cubicBezTo>
                    <a:pt x="4763" y="1339"/>
                    <a:pt x="4078" y="1172"/>
                    <a:pt x="3409" y="955"/>
                  </a:cubicBezTo>
                  <a:cubicBezTo>
                    <a:pt x="3142" y="855"/>
                    <a:pt x="2892" y="771"/>
                    <a:pt x="2624" y="671"/>
                  </a:cubicBezTo>
                  <a:cubicBezTo>
                    <a:pt x="2323" y="537"/>
                    <a:pt x="2006" y="437"/>
                    <a:pt x="1722" y="337"/>
                  </a:cubicBezTo>
                  <a:cubicBezTo>
                    <a:pt x="1655" y="320"/>
                    <a:pt x="1622" y="286"/>
                    <a:pt x="1555" y="270"/>
                  </a:cubicBezTo>
                  <a:cubicBezTo>
                    <a:pt x="1251" y="151"/>
                    <a:pt x="874" y="1"/>
                    <a:pt x="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1" name="Google Shape;5451;p49"/>
            <p:cNvSpPr/>
            <p:nvPr/>
          </p:nvSpPr>
          <p:spPr>
            <a:xfrm rot="5191967">
              <a:off x="2679596" y="4277106"/>
              <a:ext cx="318263" cy="77465"/>
            </a:xfrm>
            <a:custGeom>
              <a:avLst/>
              <a:gdLst/>
              <a:ahLst/>
              <a:cxnLst/>
              <a:rect l="l" t="t" r="r" b="b"/>
              <a:pathLst>
                <a:path w="5682" h="1383" extrusionOk="0">
                  <a:moveTo>
                    <a:pt x="841" y="203"/>
                  </a:moveTo>
                  <a:cubicBezTo>
                    <a:pt x="1051" y="203"/>
                    <a:pt x="1279" y="229"/>
                    <a:pt x="1471" y="247"/>
                  </a:cubicBezTo>
                  <a:cubicBezTo>
                    <a:pt x="1521" y="247"/>
                    <a:pt x="1571" y="280"/>
                    <a:pt x="1638" y="280"/>
                  </a:cubicBezTo>
                  <a:cubicBezTo>
                    <a:pt x="1939" y="297"/>
                    <a:pt x="2273" y="330"/>
                    <a:pt x="2591" y="364"/>
                  </a:cubicBezTo>
                  <a:cubicBezTo>
                    <a:pt x="2891" y="380"/>
                    <a:pt x="3159" y="414"/>
                    <a:pt x="3443" y="447"/>
                  </a:cubicBezTo>
                  <a:cubicBezTo>
                    <a:pt x="3766" y="467"/>
                    <a:pt x="4094" y="475"/>
                    <a:pt x="4419" y="475"/>
                  </a:cubicBezTo>
                  <a:cubicBezTo>
                    <a:pt x="4648" y="475"/>
                    <a:pt x="4875" y="471"/>
                    <a:pt x="5097" y="464"/>
                  </a:cubicBezTo>
                  <a:lnTo>
                    <a:pt x="5097" y="464"/>
                  </a:lnTo>
                  <a:cubicBezTo>
                    <a:pt x="5030" y="514"/>
                    <a:pt x="4946" y="547"/>
                    <a:pt x="4896" y="598"/>
                  </a:cubicBezTo>
                  <a:cubicBezTo>
                    <a:pt x="4729" y="698"/>
                    <a:pt x="4579" y="781"/>
                    <a:pt x="4412" y="865"/>
                  </a:cubicBezTo>
                  <a:cubicBezTo>
                    <a:pt x="3946" y="1082"/>
                    <a:pt x="3423" y="1184"/>
                    <a:pt x="2895" y="1184"/>
                  </a:cubicBezTo>
                  <a:cubicBezTo>
                    <a:pt x="2855" y="1184"/>
                    <a:pt x="2815" y="1184"/>
                    <a:pt x="2774" y="1182"/>
                  </a:cubicBezTo>
                  <a:cubicBezTo>
                    <a:pt x="2256" y="1182"/>
                    <a:pt x="1755" y="1099"/>
                    <a:pt x="1304" y="898"/>
                  </a:cubicBezTo>
                  <a:cubicBezTo>
                    <a:pt x="1254" y="882"/>
                    <a:pt x="1187" y="865"/>
                    <a:pt x="1137" y="848"/>
                  </a:cubicBezTo>
                  <a:cubicBezTo>
                    <a:pt x="920" y="781"/>
                    <a:pt x="268" y="547"/>
                    <a:pt x="251" y="397"/>
                  </a:cubicBezTo>
                  <a:cubicBezTo>
                    <a:pt x="251" y="380"/>
                    <a:pt x="301" y="330"/>
                    <a:pt x="352" y="297"/>
                  </a:cubicBezTo>
                  <a:cubicBezTo>
                    <a:pt x="471" y="225"/>
                    <a:pt x="648" y="203"/>
                    <a:pt x="841" y="203"/>
                  </a:cubicBezTo>
                  <a:close/>
                  <a:moveTo>
                    <a:pt x="813" y="0"/>
                  </a:moveTo>
                  <a:cubicBezTo>
                    <a:pt x="590" y="0"/>
                    <a:pt x="377" y="29"/>
                    <a:pt x="218" y="130"/>
                  </a:cubicBezTo>
                  <a:cubicBezTo>
                    <a:pt x="68" y="230"/>
                    <a:pt x="1" y="347"/>
                    <a:pt x="34" y="447"/>
                  </a:cubicBezTo>
                  <a:cubicBezTo>
                    <a:pt x="68" y="698"/>
                    <a:pt x="535" y="882"/>
                    <a:pt x="1053" y="1049"/>
                  </a:cubicBezTo>
                  <a:cubicBezTo>
                    <a:pt x="1120" y="1065"/>
                    <a:pt x="1170" y="1082"/>
                    <a:pt x="1220" y="1116"/>
                  </a:cubicBezTo>
                  <a:cubicBezTo>
                    <a:pt x="1722" y="1299"/>
                    <a:pt x="2240" y="1383"/>
                    <a:pt x="2758" y="1383"/>
                  </a:cubicBezTo>
                  <a:lnTo>
                    <a:pt x="2958" y="1383"/>
                  </a:lnTo>
                  <a:cubicBezTo>
                    <a:pt x="3493" y="1383"/>
                    <a:pt x="4011" y="1283"/>
                    <a:pt x="4479" y="1065"/>
                  </a:cubicBezTo>
                  <a:cubicBezTo>
                    <a:pt x="4646" y="982"/>
                    <a:pt x="4813" y="882"/>
                    <a:pt x="4980" y="781"/>
                  </a:cubicBezTo>
                  <a:cubicBezTo>
                    <a:pt x="5214" y="648"/>
                    <a:pt x="5398" y="531"/>
                    <a:pt x="5631" y="447"/>
                  </a:cubicBezTo>
                  <a:cubicBezTo>
                    <a:pt x="5665" y="430"/>
                    <a:pt x="5682" y="364"/>
                    <a:pt x="5682" y="313"/>
                  </a:cubicBezTo>
                  <a:cubicBezTo>
                    <a:pt x="5682" y="280"/>
                    <a:pt x="5631" y="230"/>
                    <a:pt x="5581" y="230"/>
                  </a:cubicBezTo>
                  <a:cubicBezTo>
                    <a:pt x="5230" y="255"/>
                    <a:pt x="4875" y="268"/>
                    <a:pt x="4520" y="268"/>
                  </a:cubicBezTo>
                  <a:cubicBezTo>
                    <a:pt x="4165" y="268"/>
                    <a:pt x="3810" y="255"/>
                    <a:pt x="3459" y="230"/>
                  </a:cubicBezTo>
                  <a:cubicBezTo>
                    <a:pt x="3159" y="197"/>
                    <a:pt x="2891" y="180"/>
                    <a:pt x="2591" y="146"/>
                  </a:cubicBezTo>
                  <a:cubicBezTo>
                    <a:pt x="2290" y="130"/>
                    <a:pt x="1956" y="113"/>
                    <a:pt x="1638" y="63"/>
                  </a:cubicBezTo>
                  <a:cubicBezTo>
                    <a:pt x="1588" y="63"/>
                    <a:pt x="1538" y="46"/>
                    <a:pt x="1471" y="46"/>
                  </a:cubicBezTo>
                  <a:cubicBezTo>
                    <a:pt x="1271" y="29"/>
                    <a:pt x="1037" y="0"/>
                    <a:pt x="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2" name="Google Shape;5452;p49"/>
            <p:cNvSpPr/>
            <p:nvPr/>
          </p:nvSpPr>
          <p:spPr>
            <a:xfrm rot="5191967">
              <a:off x="2644759" y="4549217"/>
              <a:ext cx="309861" cy="107096"/>
            </a:xfrm>
            <a:custGeom>
              <a:avLst/>
              <a:gdLst/>
              <a:ahLst/>
              <a:cxnLst/>
              <a:rect l="l" t="t" r="r" b="b"/>
              <a:pathLst>
                <a:path w="5532" h="1912" extrusionOk="0">
                  <a:moveTo>
                    <a:pt x="4930" y="375"/>
                  </a:moveTo>
                  <a:lnTo>
                    <a:pt x="4713" y="575"/>
                  </a:lnTo>
                  <a:cubicBezTo>
                    <a:pt x="4596" y="709"/>
                    <a:pt x="4462" y="826"/>
                    <a:pt x="4345" y="943"/>
                  </a:cubicBezTo>
                  <a:cubicBezTo>
                    <a:pt x="3927" y="1277"/>
                    <a:pt x="3409" y="1494"/>
                    <a:pt x="2858" y="1611"/>
                  </a:cubicBezTo>
                  <a:cubicBezTo>
                    <a:pt x="2541" y="1688"/>
                    <a:pt x="2209" y="1721"/>
                    <a:pt x="1877" y="1721"/>
                  </a:cubicBezTo>
                  <a:cubicBezTo>
                    <a:pt x="1702" y="1721"/>
                    <a:pt x="1527" y="1712"/>
                    <a:pt x="1354" y="1694"/>
                  </a:cubicBezTo>
                  <a:cubicBezTo>
                    <a:pt x="1287" y="1694"/>
                    <a:pt x="1237" y="1661"/>
                    <a:pt x="1171" y="1661"/>
                  </a:cubicBezTo>
                  <a:cubicBezTo>
                    <a:pt x="937" y="1644"/>
                    <a:pt x="252" y="1578"/>
                    <a:pt x="185" y="1444"/>
                  </a:cubicBezTo>
                  <a:cubicBezTo>
                    <a:pt x="168" y="1410"/>
                    <a:pt x="201" y="1377"/>
                    <a:pt x="252" y="1310"/>
                  </a:cubicBezTo>
                  <a:cubicBezTo>
                    <a:pt x="452" y="1076"/>
                    <a:pt x="953" y="1043"/>
                    <a:pt x="1321" y="993"/>
                  </a:cubicBezTo>
                  <a:cubicBezTo>
                    <a:pt x="1371" y="993"/>
                    <a:pt x="1438" y="976"/>
                    <a:pt x="1505" y="976"/>
                  </a:cubicBezTo>
                  <a:cubicBezTo>
                    <a:pt x="1839" y="943"/>
                    <a:pt x="2156" y="892"/>
                    <a:pt x="2491" y="859"/>
                  </a:cubicBezTo>
                  <a:cubicBezTo>
                    <a:pt x="2758" y="809"/>
                    <a:pt x="3042" y="759"/>
                    <a:pt x="3326" y="725"/>
                  </a:cubicBezTo>
                  <a:cubicBezTo>
                    <a:pt x="3861" y="642"/>
                    <a:pt x="4412" y="525"/>
                    <a:pt x="4930" y="375"/>
                  </a:cubicBezTo>
                  <a:close/>
                  <a:moveTo>
                    <a:pt x="5419" y="1"/>
                  </a:moveTo>
                  <a:cubicBezTo>
                    <a:pt x="5406" y="1"/>
                    <a:pt x="5393" y="3"/>
                    <a:pt x="5381" y="7"/>
                  </a:cubicBezTo>
                  <a:cubicBezTo>
                    <a:pt x="4713" y="224"/>
                    <a:pt x="4028" y="391"/>
                    <a:pt x="3343" y="508"/>
                  </a:cubicBezTo>
                  <a:cubicBezTo>
                    <a:pt x="3042" y="558"/>
                    <a:pt x="2775" y="592"/>
                    <a:pt x="2507" y="642"/>
                  </a:cubicBezTo>
                  <a:cubicBezTo>
                    <a:pt x="2173" y="692"/>
                    <a:pt x="1856" y="725"/>
                    <a:pt x="1521" y="759"/>
                  </a:cubicBezTo>
                  <a:cubicBezTo>
                    <a:pt x="1455" y="759"/>
                    <a:pt x="1404" y="792"/>
                    <a:pt x="1338" y="792"/>
                  </a:cubicBezTo>
                  <a:cubicBezTo>
                    <a:pt x="937" y="826"/>
                    <a:pt x="402" y="892"/>
                    <a:pt x="151" y="1160"/>
                  </a:cubicBezTo>
                  <a:cubicBezTo>
                    <a:pt x="34" y="1277"/>
                    <a:pt x="1" y="1394"/>
                    <a:pt x="34" y="1494"/>
                  </a:cubicBezTo>
                  <a:cubicBezTo>
                    <a:pt x="151" y="1745"/>
                    <a:pt x="653" y="1811"/>
                    <a:pt x="1187" y="1862"/>
                  </a:cubicBezTo>
                  <a:cubicBezTo>
                    <a:pt x="1254" y="1878"/>
                    <a:pt x="1321" y="1878"/>
                    <a:pt x="1354" y="1878"/>
                  </a:cubicBezTo>
                  <a:cubicBezTo>
                    <a:pt x="1538" y="1895"/>
                    <a:pt x="1705" y="1912"/>
                    <a:pt x="1906" y="1912"/>
                  </a:cubicBezTo>
                  <a:cubicBezTo>
                    <a:pt x="2223" y="1912"/>
                    <a:pt x="2591" y="1878"/>
                    <a:pt x="2958" y="1795"/>
                  </a:cubicBezTo>
                  <a:cubicBezTo>
                    <a:pt x="3526" y="1678"/>
                    <a:pt x="4078" y="1427"/>
                    <a:pt x="4529" y="1076"/>
                  </a:cubicBezTo>
                  <a:cubicBezTo>
                    <a:pt x="4679" y="959"/>
                    <a:pt x="4796" y="826"/>
                    <a:pt x="4930" y="709"/>
                  </a:cubicBezTo>
                  <a:cubicBezTo>
                    <a:pt x="5097" y="525"/>
                    <a:pt x="5264" y="324"/>
                    <a:pt x="5465" y="207"/>
                  </a:cubicBezTo>
                  <a:cubicBezTo>
                    <a:pt x="5515" y="174"/>
                    <a:pt x="5531" y="124"/>
                    <a:pt x="5515" y="74"/>
                  </a:cubicBezTo>
                  <a:cubicBezTo>
                    <a:pt x="5502" y="23"/>
                    <a:pt x="5460" y="1"/>
                    <a:pt x="5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3" name="Google Shape;5453;p49"/>
            <p:cNvSpPr/>
            <p:nvPr/>
          </p:nvSpPr>
          <p:spPr>
            <a:xfrm rot="5191967">
              <a:off x="2710370" y="4753152"/>
              <a:ext cx="242478" cy="209207"/>
            </a:xfrm>
            <a:custGeom>
              <a:avLst/>
              <a:gdLst/>
              <a:ahLst/>
              <a:cxnLst/>
              <a:rect l="l" t="t" r="r" b="b"/>
              <a:pathLst>
                <a:path w="4329" h="3735" extrusionOk="0">
                  <a:moveTo>
                    <a:pt x="3927" y="527"/>
                  </a:moveTo>
                  <a:cubicBezTo>
                    <a:pt x="3877" y="610"/>
                    <a:pt x="3860" y="694"/>
                    <a:pt x="3877" y="777"/>
                  </a:cubicBezTo>
                  <a:cubicBezTo>
                    <a:pt x="3827" y="961"/>
                    <a:pt x="3777" y="1128"/>
                    <a:pt x="3710" y="1279"/>
                  </a:cubicBezTo>
                  <a:cubicBezTo>
                    <a:pt x="3493" y="1763"/>
                    <a:pt x="3159" y="2198"/>
                    <a:pt x="2707" y="2515"/>
                  </a:cubicBezTo>
                  <a:cubicBezTo>
                    <a:pt x="2340" y="2849"/>
                    <a:pt x="1905" y="3083"/>
                    <a:pt x="1421" y="3250"/>
                  </a:cubicBezTo>
                  <a:lnTo>
                    <a:pt x="1237" y="3300"/>
                  </a:lnTo>
                  <a:cubicBezTo>
                    <a:pt x="1029" y="3370"/>
                    <a:pt x="569" y="3542"/>
                    <a:pt x="351" y="3542"/>
                  </a:cubicBezTo>
                  <a:cubicBezTo>
                    <a:pt x="306" y="3542"/>
                    <a:pt x="271" y="3535"/>
                    <a:pt x="251" y="3518"/>
                  </a:cubicBezTo>
                  <a:cubicBezTo>
                    <a:pt x="235" y="3468"/>
                    <a:pt x="251" y="3417"/>
                    <a:pt x="251" y="3367"/>
                  </a:cubicBezTo>
                  <a:cubicBezTo>
                    <a:pt x="335" y="3100"/>
                    <a:pt x="752" y="2849"/>
                    <a:pt x="1037" y="2666"/>
                  </a:cubicBezTo>
                  <a:cubicBezTo>
                    <a:pt x="1087" y="2615"/>
                    <a:pt x="1153" y="2582"/>
                    <a:pt x="1187" y="2565"/>
                  </a:cubicBezTo>
                  <a:cubicBezTo>
                    <a:pt x="1454" y="2365"/>
                    <a:pt x="1738" y="2198"/>
                    <a:pt x="2006" y="2014"/>
                  </a:cubicBezTo>
                  <a:cubicBezTo>
                    <a:pt x="2206" y="1864"/>
                    <a:pt x="2440" y="1696"/>
                    <a:pt x="2674" y="1546"/>
                  </a:cubicBezTo>
                  <a:cubicBezTo>
                    <a:pt x="3092" y="1229"/>
                    <a:pt x="3526" y="894"/>
                    <a:pt x="3927" y="527"/>
                  </a:cubicBezTo>
                  <a:close/>
                  <a:moveTo>
                    <a:pt x="4209" y="1"/>
                  </a:moveTo>
                  <a:cubicBezTo>
                    <a:pt x="4182" y="1"/>
                    <a:pt x="4153" y="9"/>
                    <a:pt x="4128" y="26"/>
                  </a:cubicBezTo>
                  <a:cubicBezTo>
                    <a:pt x="3626" y="493"/>
                    <a:pt x="3092" y="945"/>
                    <a:pt x="2540" y="1346"/>
                  </a:cubicBezTo>
                  <a:cubicBezTo>
                    <a:pt x="2323" y="1496"/>
                    <a:pt x="2106" y="1663"/>
                    <a:pt x="1872" y="1813"/>
                  </a:cubicBezTo>
                  <a:cubicBezTo>
                    <a:pt x="1605" y="1997"/>
                    <a:pt x="1337" y="2164"/>
                    <a:pt x="1070" y="2348"/>
                  </a:cubicBezTo>
                  <a:cubicBezTo>
                    <a:pt x="1020" y="2398"/>
                    <a:pt x="986" y="2415"/>
                    <a:pt x="920" y="2448"/>
                  </a:cubicBezTo>
                  <a:cubicBezTo>
                    <a:pt x="585" y="2666"/>
                    <a:pt x="151" y="2933"/>
                    <a:pt x="34" y="3284"/>
                  </a:cubicBezTo>
                  <a:cubicBezTo>
                    <a:pt x="1" y="3451"/>
                    <a:pt x="17" y="3568"/>
                    <a:pt x="101" y="3651"/>
                  </a:cubicBezTo>
                  <a:cubicBezTo>
                    <a:pt x="168" y="3701"/>
                    <a:pt x="251" y="3735"/>
                    <a:pt x="351" y="3735"/>
                  </a:cubicBezTo>
                  <a:cubicBezTo>
                    <a:pt x="602" y="3735"/>
                    <a:pt x="936" y="3618"/>
                    <a:pt x="1337" y="3434"/>
                  </a:cubicBezTo>
                  <a:cubicBezTo>
                    <a:pt x="1404" y="3417"/>
                    <a:pt x="1454" y="3401"/>
                    <a:pt x="1504" y="3367"/>
                  </a:cubicBezTo>
                  <a:cubicBezTo>
                    <a:pt x="2006" y="3200"/>
                    <a:pt x="2457" y="2950"/>
                    <a:pt x="2858" y="2615"/>
                  </a:cubicBezTo>
                  <a:cubicBezTo>
                    <a:pt x="3292" y="2281"/>
                    <a:pt x="3676" y="1847"/>
                    <a:pt x="3910" y="1329"/>
                  </a:cubicBezTo>
                  <a:cubicBezTo>
                    <a:pt x="3961" y="1162"/>
                    <a:pt x="4027" y="978"/>
                    <a:pt x="4077" y="811"/>
                  </a:cubicBezTo>
                  <a:cubicBezTo>
                    <a:pt x="4128" y="577"/>
                    <a:pt x="4194" y="343"/>
                    <a:pt x="4295" y="159"/>
                  </a:cubicBezTo>
                  <a:cubicBezTo>
                    <a:pt x="4328" y="109"/>
                    <a:pt x="4328" y="76"/>
                    <a:pt x="4278" y="26"/>
                  </a:cubicBezTo>
                  <a:cubicBezTo>
                    <a:pt x="4261" y="9"/>
                    <a:pt x="4236" y="1"/>
                    <a:pt x="4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4" name="Google Shape;5454;p49"/>
            <p:cNvSpPr/>
            <p:nvPr/>
          </p:nvSpPr>
          <p:spPr>
            <a:xfrm rot="5191967">
              <a:off x="3126638" y="3704387"/>
              <a:ext cx="238725" cy="210607"/>
            </a:xfrm>
            <a:custGeom>
              <a:avLst/>
              <a:gdLst/>
              <a:ahLst/>
              <a:cxnLst/>
              <a:rect l="l" t="t" r="r" b="b"/>
              <a:pathLst>
                <a:path w="4262" h="3760" extrusionOk="0">
                  <a:moveTo>
                    <a:pt x="385" y="200"/>
                  </a:moveTo>
                  <a:cubicBezTo>
                    <a:pt x="586" y="200"/>
                    <a:pt x="1037" y="401"/>
                    <a:pt x="1254" y="484"/>
                  </a:cubicBezTo>
                  <a:cubicBezTo>
                    <a:pt x="1321" y="501"/>
                    <a:pt x="1388" y="518"/>
                    <a:pt x="1421" y="535"/>
                  </a:cubicBezTo>
                  <a:cubicBezTo>
                    <a:pt x="1906" y="702"/>
                    <a:pt x="2340" y="952"/>
                    <a:pt x="2724" y="1286"/>
                  </a:cubicBezTo>
                  <a:cubicBezTo>
                    <a:pt x="3142" y="1604"/>
                    <a:pt x="3476" y="2038"/>
                    <a:pt x="3677" y="2523"/>
                  </a:cubicBezTo>
                  <a:cubicBezTo>
                    <a:pt x="3744" y="2673"/>
                    <a:pt x="3777" y="2857"/>
                    <a:pt x="3827" y="3024"/>
                  </a:cubicBezTo>
                  <a:lnTo>
                    <a:pt x="3894" y="3275"/>
                  </a:lnTo>
                  <a:cubicBezTo>
                    <a:pt x="3493" y="2907"/>
                    <a:pt x="3092" y="2573"/>
                    <a:pt x="2658" y="2239"/>
                  </a:cubicBezTo>
                  <a:cubicBezTo>
                    <a:pt x="2424" y="2072"/>
                    <a:pt x="2173" y="1905"/>
                    <a:pt x="1939" y="1738"/>
                  </a:cubicBezTo>
                  <a:cubicBezTo>
                    <a:pt x="1689" y="1537"/>
                    <a:pt x="1438" y="1370"/>
                    <a:pt x="1187" y="1203"/>
                  </a:cubicBezTo>
                  <a:cubicBezTo>
                    <a:pt x="1154" y="1169"/>
                    <a:pt x="1104" y="1153"/>
                    <a:pt x="1054" y="1103"/>
                  </a:cubicBezTo>
                  <a:cubicBezTo>
                    <a:pt x="753" y="919"/>
                    <a:pt x="335" y="651"/>
                    <a:pt x="268" y="367"/>
                  </a:cubicBezTo>
                  <a:cubicBezTo>
                    <a:pt x="252" y="334"/>
                    <a:pt x="252" y="250"/>
                    <a:pt x="268" y="234"/>
                  </a:cubicBezTo>
                  <a:cubicBezTo>
                    <a:pt x="302" y="200"/>
                    <a:pt x="335" y="200"/>
                    <a:pt x="385" y="200"/>
                  </a:cubicBezTo>
                  <a:close/>
                  <a:moveTo>
                    <a:pt x="371" y="1"/>
                  </a:moveTo>
                  <a:cubicBezTo>
                    <a:pt x="261" y="1"/>
                    <a:pt x="170" y="26"/>
                    <a:pt x="101" y="83"/>
                  </a:cubicBezTo>
                  <a:cubicBezTo>
                    <a:pt x="18" y="150"/>
                    <a:pt x="1" y="267"/>
                    <a:pt x="51" y="418"/>
                  </a:cubicBezTo>
                  <a:cubicBezTo>
                    <a:pt x="135" y="768"/>
                    <a:pt x="569" y="1069"/>
                    <a:pt x="903" y="1270"/>
                  </a:cubicBezTo>
                  <a:cubicBezTo>
                    <a:pt x="937" y="1320"/>
                    <a:pt x="1003" y="1337"/>
                    <a:pt x="1054" y="1370"/>
                  </a:cubicBezTo>
                  <a:cubicBezTo>
                    <a:pt x="1304" y="1537"/>
                    <a:pt x="1555" y="1738"/>
                    <a:pt x="1805" y="1905"/>
                  </a:cubicBezTo>
                  <a:cubicBezTo>
                    <a:pt x="2023" y="2072"/>
                    <a:pt x="2273" y="2239"/>
                    <a:pt x="2507" y="2406"/>
                  </a:cubicBezTo>
                  <a:cubicBezTo>
                    <a:pt x="3059" y="2790"/>
                    <a:pt x="3593" y="3258"/>
                    <a:pt x="4078" y="3743"/>
                  </a:cubicBezTo>
                  <a:cubicBezTo>
                    <a:pt x="4078" y="3759"/>
                    <a:pt x="4111" y="3759"/>
                    <a:pt x="4145" y="3759"/>
                  </a:cubicBezTo>
                  <a:cubicBezTo>
                    <a:pt x="4161" y="3759"/>
                    <a:pt x="4195" y="3759"/>
                    <a:pt x="4212" y="3709"/>
                  </a:cubicBezTo>
                  <a:cubicBezTo>
                    <a:pt x="4262" y="3692"/>
                    <a:pt x="4262" y="3626"/>
                    <a:pt x="4245" y="3592"/>
                  </a:cubicBezTo>
                  <a:cubicBezTo>
                    <a:pt x="4128" y="3392"/>
                    <a:pt x="4078" y="3174"/>
                    <a:pt x="4011" y="2941"/>
                  </a:cubicBezTo>
                  <a:cubicBezTo>
                    <a:pt x="3961" y="2773"/>
                    <a:pt x="3911" y="2590"/>
                    <a:pt x="3844" y="2423"/>
                  </a:cubicBezTo>
                  <a:cubicBezTo>
                    <a:pt x="3610" y="1905"/>
                    <a:pt x="3259" y="1437"/>
                    <a:pt x="2825" y="1103"/>
                  </a:cubicBezTo>
                  <a:cubicBezTo>
                    <a:pt x="2407" y="768"/>
                    <a:pt x="1956" y="501"/>
                    <a:pt x="1455" y="334"/>
                  </a:cubicBezTo>
                  <a:cubicBezTo>
                    <a:pt x="1421" y="301"/>
                    <a:pt x="1354" y="284"/>
                    <a:pt x="1304" y="267"/>
                  </a:cubicBezTo>
                  <a:cubicBezTo>
                    <a:pt x="938" y="118"/>
                    <a:pt x="611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5" name="Google Shape;5455;p49"/>
            <p:cNvSpPr/>
            <p:nvPr/>
          </p:nvSpPr>
          <p:spPr>
            <a:xfrm rot="5191967">
              <a:off x="3049418" y="3926493"/>
              <a:ext cx="146977" cy="278270"/>
            </a:xfrm>
            <a:custGeom>
              <a:avLst/>
              <a:gdLst/>
              <a:ahLst/>
              <a:cxnLst/>
              <a:rect l="l" t="t" r="r" b="b"/>
              <a:pathLst>
                <a:path w="2624" h="4968" extrusionOk="0">
                  <a:moveTo>
                    <a:pt x="368" y="206"/>
                  </a:moveTo>
                  <a:cubicBezTo>
                    <a:pt x="569" y="206"/>
                    <a:pt x="953" y="590"/>
                    <a:pt x="1120" y="824"/>
                  </a:cubicBezTo>
                  <a:lnTo>
                    <a:pt x="1254" y="958"/>
                  </a:lnTo>
                  <a:cubicBezTo>
                    <a:pt x="1604" y="1292"/>
                    <a:pt x="1872" y="1676"/>
                    <a:pt x="2072" y="2144"/>
                  </a:cubicBezTo>
                  <a:cubicBezTo>
                    <a:pt x="2290" y="2628"/>
                    <a:pt x="2406" y="3130"/>
                    <a:pt x="2356" y="3648"/>
                  </a:cubicBezTo>
                  <a:cubicBezTo>
                    <a:pt x="2340" y="3815"/>
                    <a:pt x="2290" y="3982"/>
                    <a:pt x="2256" y="4149"/>
                  </a:cubicBezTo>
                  <a:cubicBezTo>
                    <a:pt x="2239" y="4232"/>
                    <a:pt x="2206" y="4333"/>
                    <a:pt x="2189" y="4433"/>
                  </a:cubicBezTo>
                  <a:lnTo>
                    <a:pt x="2173" y="4383"/>
                  </a:lnTo>
                  <a:cubicBezTo>
                    <a:pt x="1922" y="3748"/>
                    <a:pt x="1772" y="3380"/>
                    <a:pt x="1538" y="2963"/>
                  </a:cubicBezTo>
                  <a:lnTo>
                    <a:pt x="1237" y="2395"/>
                  </a:lnTo>
                  <a:cubicBezTo>
                    <a:pt x="1070" y="2077"/>
                    <a:pt x="903" y="1760"/>
                    <a:pt x="702" y="1459"/>
                  </a:cubicBezTo>
                  <a:cubicBezTo>
                    <a:pt x="685" y="1409"/>
                    <a:pt x="669" y="1342"/>
                    <a:pt x="619" y="1308"/>
                  </a:cubicBezTo>
                  <a:cubicBezTo>
                    <a:pt x="452" y="1008"/>
                    <a:pt x="201" y="590"/>
                    <a:pt x="268" y="323"/>
                  </a:cubicBezTo>
                  <a:cubicBezTo>
                    <a:pt x="284" y="273"/>
                    <a:pt x="318" y="222"/>
                    <a:pt x="351" y="206"/>
                  </a:cubicBezTo>
                  <a:close/>
                  <a:moveTo>
                    <a:pt x="373" y="0"/>
                  </a:moveTo>
                  <a:cubicBezTo>
                    <a:pt x="354" y="0"/>
                    <a:pt x="336" y="2"/>
                    <a:pt x="318" y="5"/>
                  </a:cubicBezTo>
                  <a:cubicBezTo>
                    <a:pt x="184" y="39"/>
                    <a:pt x="117" y="139"/>
                    <a:pt x="84" y="289"/>
                  </a:cubicBezTo>
                  <a:cubicBezTo>
                    <a:pt x="0" y="640"/>
                    <a:pt x="268" y="1075"/>
                    <a:pt x="452" y="1409"/>
                  </a:cubicBezTo>
                  <a:cubicBezTo>
                    <a:pt x="485" y="1476"/>
                    <a:pt x="518" y="1509"/>
                    <a:pt x="535" y="1559"/>
                  </a:cubicBezTo>
                  <a:cubicBezTo>
                    <a:pt x="702" y="1877"/>
                    <a:pt x="903" y="2177"/>
                    <a:pt x="1070" y="2495"/>
                  </a:cubicBezTo>
                  <a:lnTo>
                    <a:pt x="1371" y="3063"/>
                  </a:lnTo>
                  <a:cubicBezTo>
                    <a:pt x="1604" y="3464"/>
                    <a:pt x="1755" y="3831"/>
                    <a:pt x="1989" y="4433"/>
                  </a:cubicBezTo>
                  <a:lnTo>
                    <a:pt x="2156" y="4901"/>
                  </a:lnTo>
                  <a:cubicBezTo>
                    <a:pt x="2173" y="4934"/>
                    <a:pt x="2206" y="4968"/>
                    <a:pt x="2256" y="4968"/>
                  </a:cubicBezTo>
                  <a:cubicBezTo>
                    <a:pt x="2323" y="4934"/>
                    <a:pt x="2356" y="4901"/>
                    <a:pt x="2373" y="4884"/>
                  </a:cubicBezTo>
                  <a:cubicBezTo>
                    <a:pt x="2373" y="4650"/>
                    <a:pt x="2423" y="4416"/>
                    <a:pt x="2490" y="4182"/>
                  </a:cubicBezTo>
                  <a:cubicBezTo>
                    <a:pt x="2523" y="3999"/>
                    <a:pt x="2574" y="3831"/>
                    <a:pt x="2590" y="3648"/>
                  </a:cubicBezTo>
                  <a:cubicBezTo>
                    <a:pt x="2624" y="3080"/>
                    <a:pt x="2523" y="2545"/>
                    <a:pt x="2273" y="2044"/>
                  </a:cubicBezTo>
                  <a:cubicBezTo>
                    <a:pt x="2072" y="1559"/>
                    <a:pt x="1788" y="1141"/>
                    <a:pt x="1421" y="791"/>
                  </a:cubicBezTo>
                  <a:cubicBezTo>
                    <a:pt x="1371" y="757"/>
                    <a:pt x="1337" y="707"/>
                    <a:pt x="1287" y="657"/>
                  </a:cubicBezTo>
                  <a:cubicBezTo>
                    <a:pt x="944" y="314"/>
                    <a:pt x="630" y="0"/>
                    <a:pt x="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6" name="Google Shape;5456;p49"/>
            <p:cNvSpPr/>
            <p:nvPr/>
          </p:nvSpPr>
          <p:spPr>
            <a:xfrm rot="5191967">
              <a:off x="2902614" y="4149163"/>
              <a:ext cx="201309" cy="241246"/>
            </a:xfrm>
            <a:custGeom>
              <a:avLst/>
              <a:gdLst/>
              <a:ahLst/>
              <a:cxnLst/>
              <a:rect l="l" t="t" r="r" b="b"/>
              <a:pathLst>
                <a:path w="3594" h="4307" extrusionOk="0">
                  <a:moveTo>
                    <a:pt x="335" y="196"/>
                  </a:moveTo>
                  <a:cubicBezTo>
                    <a:pt x="552" y="196"/>
                    <a:pt x="1003" y="463"/>
                    <a:pt x="1187" y="580"/>
                  </a:cubicBezTo>
                  <a:cubicBezTo>
                    <a:pt x="1237" y="614"/>
                    <a:pt x="1304" y="647"/>
                    <a:pt x="1337" y="664"/>
                  </a:cubicBezTo>
                  <a:cubicBezTo>
                    <a:pt x="1772" y="898"/>
                    <a:pt x="2156" y="1215"/>
                    <a:pt x="2474" y="1616"/>
                  </a:cubicBezTo>
                  <a:cubicBezTo>
                    <a:pt x="2824" y="2001"/>
                    <a:pt x="3075" y="2485"/>
                    <a:pt x="3192" y="2986"/>
                  </a:cubicBezTo>
                  <a:cubicBezTo>
                    <a:pt x="3242" y="3153"/>
                    <a:pt x="3242" y="3321"/>
                    <a:pt x="3259" y="3504"/>
                  </a:cubicBezTo>
                  <a:cubicBezTo>
                    <a:pt x="3259" y="3588"/>
                    <a:pt x="3276" y="3671"/>
                    <a:pt x="3276" y="3755"/>
                  </a:cubicBezTo>
                  <a:cubicBezTo>
                    <a:pt x="2941" y="3321"/>
                    <a:pt x="2607" y="2920"/>
                    <a:pt x="2240" y="2535"/>
                  </a:cubicBezTo>
                  <a:cubicBezTo>
                    <a:pt x="2039" y="2368"/>
                    <a:pt x="1855" y="2168"/>
                    <a:pt x="1672" y="1984"/>
                  </a:cubicBezTo>
                  <a:lnTo>
                    <a:pt x="987" y="1299"/>
                  </a:lnTo>
                  <a:lnTo>
                    <a:pt x="853" y="1165"/>
                  </a:lnTo>
                  <a:cubicBezTo>
                    <a:pt x="636" y="965"/>
                    <a:pt x="251" y="614"/>
                    <a:pt x="235" y="330"/>
                  </a:cubicBezTo>
                  <a:cubicBezTo>
                    <a:pt x="235" y="296"/>
                    <a:pt x="235" y="229"/>
                    <a:pt x="268" y="213"/>
                  </a:cubicBezTo>
                  <a:cubicBezTo>
                    <a:pt x="285" y="196"/>
                    <a:pt x="318" y="196"/>
                    <a:pt x="335" y="196"/>
                  </a:cubicBezTo>
                  <a:close/>
                  <a:moveTo>
                    <a:pt x="322" y="0"/>
                  </a:moveTo>
                  <a:cubicBezTo>
                    <a:pt x="257" y="0"/>
                    <a:pt x="200" y="14"/>
                    <a:pt x="151" y="46"/>
                  </a:cubicBezTo>
                  <a:cubicBezTo>
                    <a:pt x="84" y="79"/>
                    <a:pt x="1" y="196"/>
                    <a:pt x="17" y="380"/>
                  </a:cubicBezTo>
                  <a:cubicBezTo>
                    <a:pt x="34" y="731"/>
                    <a:pt x="418" y="1082"/>
                    <a:pt x="702" y="1349"/>
                  </a:cubicBezTo>
                  <a:cubicBezTo>
                    <a:pt x="753" y="1382"/>
                    <a:pt x="786" y="1416"/>
                    <a:pt x="836" y="1466"/>
                  </a:cubicBezTo>
                  <a:lnTo>
                    <a:pt x="1521" y="2151"/>
                  </a:lnTo>
                  <a:cubicBezTo>
                    <a:pt x="1722" y="2335"/>
                    <a:pt x="1905" y="2502"/>
                    <a:pt x="2089" y="2702"/>
                  </a:cubicBezTo>
                  <a:cubicBezTo>
                    <a:pt x="2557" y="3170"/>
                    <a:pt x="2992" y="3722"/>
                    <a:pt x="3393" y="4256"/>
                  </a:cubicBezTo>
                  <a:cubicBezTo>
                    <a:pt x="3409" y="4273"/>
                    <a:pt x="3426" y="4306"/>
                    <a:pt x="3476" y="4306"/>
                  </a:cubicBezTo>
                  <a:cubicBezTo>
                    <a:pt x="3487" y="4306"/>
                    <a:pt x="3498" y="4299"/>
                    <a:pt x="3505" y="4299"/>
                  </a:cubicBezTo>
                  <a:cubicBezTo>
                    <a:pt x="3508" y="4299"/>
                    <a:pt x="3509" y="4301"/>
                    <a:pt x="3509" y="4306"/>
                  </a:cubicBezTo>
                  <a:cubicBezTo>
                    <a:pt x="3576" y="4273"/>
                    <a:pt x="3593" y="4223"/>
                    <a:pt x="3576" y="4173"/>
                  </a:cubicBezTo>
                  <a:cubicBezTo>
                    <a:pt x="3509" y="3972"/>
                    <a:pt x="3493" y="3738"/>
                    <a:pt x="3476" y="3504"/>
                  </a:cubicBezTo>
                  <a:cubicBezTo>
                    <a:pt x="3476" y="3321"/>
                    <a:pt x="3443" y="3137"/>
                    <a:pt x="3409" y="2936"/>
                  </a:cubicBezTo>
                  <a:cubicBezTo>
                    <a:pt x="3276" y="2402"/>
                    <a:pt x="3008" y="1900"/>
                    <a:pt x="2641" y="1483"/>
                  </a:cubicBezTo>
                  <a:cubicBezTo>
                    <a:pt x="2306" y="1082"/>
                    <a:pt x="1905" y="747"/>
                    <a:pt x="1438" y="497"/>
                  </a:cubicBezTo>
                  <a:cubicBezTo>
                    <a:pt x="1404" y="480"/>
                    <a:pt x="1354" y="463"/>
                    <a:pt x="1304" y="413"/>
                  </a:cubicBezTo>
                  <a:cubicBezTo>
                    <a:pt x="920" y="202"/>
                    <a:pt x="568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7" name="Google Shape;5457;p49"/>
            <p:cNvSpPr/>
            <p:nvPr/>
          </p:nvSpPr>
          <p:spPr>
            <a:xfrm rot="5191967">
              <a:off x="2843063" y="4449710"/>
              <a:ext cx="164733" cy="138071"/>
            </a:xfrm>
            <a:custGeom>
              <a:avLst/>
              <a:gdLst/>
              <a:ahLst/>
              <a:cxnLst/>
              <a:rect l="l" t="t" r="r" b="b"/>
              <a:pathLst>
                <a:path w="2941" h="2465" extrusionOk="0">
                  <a:moveTo>
                    <a:pt x="293" y="230"/>
                  </a:moveTo>
                  <a:cubicBezTo>
                    <a:pt x="384" y="230"/>
                    <a:pt x="572" y="267"/>
                    <a:pt x="836" y="343"/>
                  </a:cubicBezTo>
                  <a:cubicBezTo>
                    <a:pt x="902" y="376"/>
                    <a:pt x="919" y="393"/>
                    <a:pt x="969" y="393"/>
                  </a:cubicBezTo>
                  <a:cubicBezTo>
                    <a:pt x="1270" y="476"/>
                    <a:pt x="1571" y="627"/>
                    <a:pt x="1821" y="827"/>
                  </a:cubicBezTo>
                  <a:cubicBezTo>
                    <a:pt x="2089" y="1044"/>
                    <a:pt x="2323" y="1295"/>
                    <a:pt x="2473" y="1596"/>
                  </a:cubicBezTo>
                  <a:cubicBezTo>
                    <a:pt x="2523" y="1713"/>
                    <a:pt x="2557" y="1813"/>
                    <a:pt x="2590" y="1930"/>
                  </a:cubicBezTo>
                  <a:cubicBezTo>
                    <a:pt x="2607" y="1963"/>
                    <a:pt x="2607" y="1963"/>
                    <a:pt x="2607" y="1980"/>
                  </a:cubicBezTo>
                  <a:lnTo>
                    <a:pt x="1855" y="1412"/>
                  </a:lnTo>
                  <a:lnTo>
                    <a:pt x="1521" y="1211"/>
                  </a:lnTo>
                  <a:cubicBezTo>
                    <a:pt x="1320" y="1061"/>
                    <a:pt x="1086" y="927"/>
                    <a:pt x="886" y="794"/>
                  </a:cubicBezTo>
                  <a:cubicBezTo>
                    <a:pt x="836" y="760"/>
                    <a:pt x="819" y="744"/>
                    <a:pt x="769" y="727"/>
                  </a:cubicBezTo>
                  <a:cubicBezTo>
                    <a:pt x="585" y="627"/>
                    <a:pt x="301" y="460"/>
                    <a:pt x="251" y="292"/>
                  </a:cubicBezTo>
                  <a:cubicBezTo>
                    <a:pt x="234" y="259"/>
                    <a:pt x="234" y="242"/>
                    <a:pt x="234" y="242"/>
                  </a:cubicBezTo>
                  <a:cubicBezTo>
                    <a:pt x="242" y="234"/>
                    <a:pt x="262" y="230"/>
                    <a:pt x="293" y="230"/>
                  </a:cubicBezTo>
                  <a:close/>
                  <a:moveTo>
                    <a:pt x="301" y="0"/>
                  </a:moveTo>
                  <a:cubicBezTo>
                    <a:pt x="211" y="0"/>
                    <a:pt x="137" y="22"/>
                    <a:pt x="84" y="75"/>
                  </a:cubicBezTo>
                  <a:cubicBezTo>
                    <a:pt x="50" y="109"/>
                    <a:pt x="0" y="209"/>
                    <a:pt x="50" y="343"/>
                  </a:cubicBezTo>
                  <a:cubicBezTo>
                    <a:pt x="100" y="593"/>
                    <a:pt x="418" y="777"/>
                    <a:pt x="652" y="911"/>
                  </a:cubicBezTo>
                  <a:cubicBezTo>
                    <a:pt x="685" y="927"/>
                    <a:pt x="735" y="944"/>
                    <a:pt x="752" y="977"/>
                  </a:cubicBezTo>
                  <a:cubicBezTo>
                    <a:pt x="969" y="1111"/>
                    <a:pt x="1186" y="1245"/>
                    <a:pt x="1404" y="1395"/>
                  </a:cubicBezTo>
                  <a:lnTo>
                    <a:pt x="1738" y="1596"/>
                  </a:lnTo>
                  <a:cubicBezTo>
                    <a:pt x="2089" y="1846"/>
                    <a:pt x="2440" y="2147"/>
                    <a:pt x="2774" y="2431"/>
                  </a:cubicBezTo>
                  <a:cubicBezTo>
                    <a:pt x="2790" y="2465"/>
                    <a:pt x="2824" y="2465"/>
                    <a:pt x="2841" y="2465"/>
                  </a:cubicBezTo>
                  <a:cubicBezTo>
                    <a:pt x="2857" y="2465"/>
                    <a:pt x="2891" y="2465"/>
                    <a:pt x="2907" y="2414"/>
                  </a:cubicBezTo>
                  <a:cubicBezTo>
                    <a:pt x="2941" y="2398"/>
                    <a:pt x="2941" y="2331"/>
                    <a:pt x="2924" y="2281"/>
                  </a:cubicBezTo>
                  <a:cubicBezTo>
                    <a:pt x="2841" y="2180"/>
                    <a:pt x="2807" y="2030"/>
                    <a:pt x="2757" y="1896"/>
                  </a:cubicBezTo>
                  <a:cubicBezTo>
                    <a:pt x="2707" y="1763"/>
                    <a:pt x="2690" y="1663"/>
                    <a:pt x="2640" y="1529"/>
                  </a:cubicBezTo>
                  <a:cubicBezTo>
                    <a:pt x="2473" y="1178"/>
                    <a:pt x="2222" y="894"/>
                    <a:pt x="1922" y="677"/>
                  </a:cubicBezTo>
                  <a:cubicBezTo>
                    <a:pt x="1654" y="476"/>
                    <a:pt x="1337" y="309"/>
                    <a:pt x="1003" y="192"/>
                  </a:cubicBezTo>
                  <a:cubicBezTo>
                    <a:pt x="986" y="175"/>
                    <a:pt x="936" y="175"/>
                    <a:pt x="902" y="159"/>
                  </a:cubicBezTo>
                  <a:cubicBezTo>
                    <a:pt x="676" y="72"/>
                    <a:pt x="463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8" name="Google Shape;5458;p49"/>
            <p:cNvSpPr/>
            <p:nvPr/>
          </p:nvSpPr>
          <p:spPr>
            <a:xfrm rot="5191967">
              <a:off x="2481032" y="3778691"/>
              <a:ext cx="882589" cy="127541"/>
            </a:xfrm>
            <a:custGeom>
              <a:avLst/>
              <a:gdLst/>
              <a:ahLst/>
              <a:cxnLst/>
              <a:rect l="l" t="t" r="r" b="b"/>
              <a:pathLst>
                <a:path w="15757" h="2277" extrusionOk="0">
                  <a:moveTo>
                    <a:pt x="1203" y="1"/>
                  </a:moveTo>
                  <a:cubicBezTo>
                    <a:pt x="790" y="1"/>
                    <a:pt x="397" y="45"/>
                    <a:pt x="84" y="172"/>
                  </a:cubicBezTo>
                  <a:cubicBezTo>
                    <a:pt x="17" y="188"/>
                    <a:pt x="0" y="239"/>
                    <a:pt x="17" y="305"/>
                  </a:cubicBezTo>
                  <a:cubicBezTo>
                    <a:pt x="42" y="356"/>
                    <a:pt x="68" y="378"/>
                    <a:pt x="108" y="378"/>
                  </a:cubicBezTo>
                  <a:cubicBezTo>
                    <a:pt x="121" y="378"/>
                    <a:pt x="135" y="376"/>
                    <a:pt x="150" y="372"/>
                  </a:cubicBezTo>
                  <a:cubicBezTo>
                    <a:pt x="453" y="251"/>
                    <a:pt x="842" y="209"/>
                    <a:pt x="1251" y="209"/>
                  </a:cubicBezTo>
                  <a:cubicBezTo>
                    <a:pt x="1857" y="209"/>
                    <a:pt x="2505" y="302"/>
                    <a:pt x="2974" y="372"/>
                  </a:cubicBezTo>
                  <a:lnTo>
                    <a:pt x="2991" y="372"/>
                  </a:lnTo>
                  <a:cubicBezTo>
                    <a:pt x="3910" y="489"/>
                    <a:pt x="4762" y="756"/>
                    <a:pt x="5597" y="1007"/>
                  </a:cubicBezTo>
                  <a:cubicBezTo>
                    <a:pt x="6065" y="1157"/>
                    <a:pt x="6533" y="1308"/>
                    <a:pt x="7018" y="1425"/>
                  </a:cubicBezTo>
                  <a:cubicBezTo>
                    <a:pt x="8588" y="1843"/>
                    <a:pt x="10192" y="2260"/>
                    <a:pt x="11863" y="2260"/>
                  </a:cubicBezTo>
                  <a:cubicBezTo>
                    <a:pt x="11980" y="2260"/>
                    <a:pt x="12131" y="2260"/>
                    <a:pt x="12331" y="2277"/>
                  </a:cubicBezTo>
                  <a:lnTo>
                    <a:pt x="12348" y="2277"/>
                  </a:lnTo>
                  <a:cubicBezTo>
                    <a:pt x="13384" y="2244"/>
                    <a:pt x="14837" y="2160"/>
                    <a:pt x="15689" y="1558"/>
                  </a:cubicBezTo>
                  <a:cubicBezTo>
                    <a:pt x="15723" y="1508"/>
                    <a:pt x="15756" y="1442"/>
                    <a:pt x="15706" y="1408"/>
                  </a:cubicBezTo>
                  <a:cubicBezTo>
                    <a:pt x="15687" y="1379"/>
                    <a:pt x="15656" y="1361"/>
                    <a:pt x="15624" y="1361"/>
                  </a:cubicBezTo>
                  <a:cubicBezTo>
                    <a:pt x="15601" y="1361"/>
                    <a:pt x="15577" y="1370"/>
                    <a:pt x="15556" y="1391"/>
                  </a:cubicBezTo>
                  <a:cubicBezTo>
                    <a:pt x="14771" y="1976"/>
                    <a:pt x="13367" y="2026"/>
                    <a:pt x="12348" y="2076"/>
                  </a:cubicBezTo>
                  <a:lnTo>
                    <a:pt x="12298" y="2076"/>
                  </a:lnTo>
                  <a:cubicBezTo>
                    <a:pt x="12158" y="2083"/>
                    <a:pt x="12018" y="2086"/>
                    <a:pt x="11878" y="2086"/>
                  </a:cubicBezTo>
                  <a:cubicBezTo>
                    <a:pt x="10249" y="2086"/>
                    <a:pt x="8639" y="1658"/>
                    <a:pt x="7085" y="1258"/>
                  </a:cubicBezTo>
                  <a:cubicBezTo>
                    <a:pt x="6600" y="1141"/>
                    <a:pt x="6115" y="990"/>
                    <a:pt x="5664" y="840"/>
                  </a:cubicBezTo>
                  <a:cubicBezTo>
                    <a:pt x="4829" y="573"/>
                    <a:pt x="3943" y="305"/>
                    <a:pt x="3024" y="172"/>
                  </a:cubicBezTo>
                  <a:lnTo>
                    <a:pt x="3008" y="172"/>
                  </a:lnTo>
                  <a:cubicBezTo>
                    <a:pt x="2495" y="101"/>
                    <a:pt x="1826" y="1"/>
                    <a:pt x="1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9" name="Google Shape;5459;p49"/>
            <p:cNvSpPr/>
            <p:nvPr/>
          </p:nvSpPr>
          <p:spPr>
            <a:xfrm rot="5191967">
              <a:off x="2944402" y="3424003"/>
              <a:ext cx="105808" cy="81498"/>
            </a:xfrm>
            <a:custGeom>
              <a:avLst/>
              <a:gdLst/>
              <a:ahLst/>
              <a:cxnLst/>
              <a:rect l="l" t="t" r="r" b="b"/>
              <a:pathLst>
                <a:path w="1889" h="1455" extrusionOk="0">
                  <a:moveTo>
                    <a:pt x="117" y="1"/>
                  </a:moveTo>
                  <a:cubicBezTo>
                    <a:pt x="67" y="1"/>
                    <a:pt x="0" y="51"/>
                    <a:pt x="0" y="118"/>
                  </a:cubicBezTo>
                  <a:cubicBezTo>
                    <a:pt x="0" y="168"/>
                    <a:pt x="50" y="218"/>
                    <a:pt x="117" y="218"/>
                  </a:cubicBezTo>
                  <a:cubicBezTo>
                    <a:pt x="618" y="235"/>
                    <a:pt x="1654" y="870"/>
                    <a:pt x="1671" y="1338"/>
                  </a:cubicBezTo>
                  <a:cubicBezTo>
                    <a:pt x="1671" y="1404"/>
                    <a:pt x="1721" y="1455"/>
                    <a:pt x="1788" y="1455"/>
                  </a:cubicBezTo>
                  <a:cubicBezTo>
                    <a:pt x="1855" y="1421"/>
                    <a:pt x="1888" y="1388"/>
                    <a:pt x="1872" y="1321"/>
                  </a:cubicBezTo>
                  <a:cubicBezTo>
                    <a:pt x="1838" y="719"/>
                    <a:pt x="702" y="34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0" name="Google Shape;5460;p49"/>
            <p:cNvSpPr/>
            <p:nvPr/>
          </p:nvSpPr>
          <p:spPr>
            <a:xfrm rot="5191967">
              <a:off x="2836654" y="3481461"/>
              <a:ext cx="176944" cy="50299"/>
            </a:xfrm>
            <a:custGeom>
              <a:avLst/>
              <a:gdLst/>
              <a:ahLst/>
              <a:cxnLst/>
              <a:rect l="l" t="t" r="r" b="b"/>
              <a:pathLst>
                <a:path w="3159" h="898" extrusionOk="0">
                  <a:moveTo>
                    <a:pt x="3047" y="1"/>
                  </a:moveTo>
                  <a:cubicBezTo>
                    <a:pt x="3036" y="1"/>
                    <a:pt x="3023" y="4"/>
                    <a:pt x="3008" y="12"/>
                  </a:cubicBezTo>
                  <a:cubicBezTo>
                    <a:pt x="2774" y="45"/>
                    <a:pt x="2524" y="145"/>
                    <a:pt x="2340" y="296"/>
                  </a:cubicBezTo>
                  <a:cubicBezTo>
                    <a:pt x="1605" y="697"/>
                    <a:pt x="986" y="697"/>
                    <a:pt x="101" y="697"/>
                  </a:cubicBezTo>
                  <a:cubicBezTo>
                    <a:pt x="34" y="697"/>
                    <a:pt x="1" y="730"/>
                    <a:pt x="1" y="797"/>
                  </a:cubicBezTo>
                  <a:cubicBezTo>
                    <a:pt x="1" y="864"/>
                    <a:pt x="34" y="897"/>
                    <a:pt x="101" y="897"/>
                  </a:cubicBezTo>
                  <a:cubicBezTo>
                    <a:pt x="1003" y="897"/>
                    <a:pt x="1638" y="897"/>
                    <a:pt x="2440" y="479"/>
                  </a:cubicBezTo>
                  <a:cubicBezTo>
                    <a:pt x="2624" y="346"/>
                    <a:pt x="2841" y="262"/>
                    <a:pt x="3042" y="212"/>
                  </a:cubicBezTo>
                  <a:cubicBezTo>
                    <a:pt x="3108" y="195"/>
                    <a:pt x="3159" y="145"/>
                    <a:pt x="3125" y="95"/>
                  </a:cubicBezTo>
                  <a:cubicBezTo>
                    <a:pt x="3112" y="43"/>
                    <a:pt x="3089" y="1"/>
                    <a:pt x="30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1" name="Google Shape;5461;p49"/>
            <p:cNvSpPr/>
            <p:nvPr/>
          </p:nvSpPr>
          <p:spPr>
            <a:xfrm rot="5191967">
              <a:off x="2853926" y="3610300"/>
              <a:ext cx="109561" cy="64694"/>
            </a:xfrm>
            <a:custGeom>
              <a:avLst/>
              <a:gdLst/>
              <a:ahLst/>
              <a:cxnLst/>
              <a:rect l="l" t="t" r="r" b="b"/>
              <a:pathLst>
                <a:path w="1956" h="1155" extrusionOk="0">
                  <a:moveTo>
                    <a:pt x="1848" y="1"/>
                  </a:moveTo>
                  <a:cubicBezTo>
                    <a:pt x="1812" y="1"/>
                    <a:pt x="1776" y="19"/>
                    <a:pt x="1755" y="52"/>
                  </a:cubicBezTo>
                  <a:cubicBezTo>
                    <a:pt x="1537" y="336"/>
                    <a:pt x="468" y="904"/>
                    <a:pt x="84" y="954"/>
                  </a:cubicBezTo>
                  <a:cubicBezTo>
                    <a:pt x="34" y="970"/>
                    <a:pt x="0" y="1004"/>
                    <a:pt x="0" y="1071"/>
                  </a:cubicBezTo>
                  <a:cubicBezTo>
                    <a:pt x="0" y="1121"/>
                    <a:pt x="50" y="1154"/>
                    <a:pt x="100" y="1154"/>
                  </a:cubicBezTo>
                  <a:cubicBezTo>
                    <a:pt x="568" y="1087"/>
                    <a:pt x="1671" y="503"/>
                    <a:pt x="1922" y="168"/>
                  </a:cubicBezTo>
                  <a:cubicBezTo>
                    <a:pt x="1955" y="135"/>
                    <a:pt x="1938" y="68"/>
                    <a:pt x="1905" y="18"/>
                  </a:cubicBezTo>
                  <a:cubicBezTo>
                    <a:pt x="1887" y="6"/>
                    <a:pt x="1867" y="1"/>
                    <a:pt x="18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2" name="Google Shape;5462;p49"/>
            <p:cNvSpPr/>
            <p:nvPr/>
          </p:nvSpPr>
          <p:spPr>
            <a:xfrm rot="5191967">
              <a:off x="2961246" y="3571402"/>
              <a:ext cx="59989" cy="92141"/>
            </a:xfrm>
            <a:custGeom>
              <a:avLst/>
              <a:gdLst/>
              <a:ahLst/>
              <a:cxnLst/>
              <a:rect l="l" t="t" r="r" b="b"/>
              <a:pathLst>
                <a:path w="1071" h="1645" extrusionOk="0">
                  <a:moveTo>
                    <a:pt x="126" y="1"/>
                  </a:moveTo>
                  <a:cubicBezTo>
                    <a:pt x="114" y="1"/>
                    <a:pt x="100" y="3"/>
                    <a:pt x="84" y="7"/>
                  </a:cubicBezTo>
                  <a:cubicBezTo>
                    <a:pt x="17" y="40"/>
                    <a:pt x="1" y="74"/>
                    <a:pt x="17" y="140"/>
                  </a:cubicBezTo>
                  <a:cubicBezTo>
                    <a:pt x="118" y="441"/>
                    <a:pt x="318" y="725"/>
                    <a:pt x="502" y="993"/>
                  </a:cubicBezTo>
                  <a:cubicBezTo>
                    <a:pt x="619" y="1193"/>
                    <a:pt x="753" y="1394"/>
                    <a:pt x="853" y="1577"/>
                  </a:cubicBezTo>
                  <a:cubicBezTo>
                    <a:pt x="853" y="1627"/>
                    <a:pt x="903" y="1644"/>
                    <a:pt x="936" y="1644"/>
                  </a:cubicBezTo>
                  <a:cubicBezTo>
                    <a:pt x="947" y="1644"/>
                    <a:pt x="951" y="1637"/>
                    <a:pt x="967" y="1637"/>
                  </a:cubicBezTo>
                  <a:cubicBezTo>
                    <a:pt x="975" y="1637"/>
                    <a:pt x="986" y="1639"/>
                    <a:pt x="1003" y="1644"/>
                  </a:cubicBezTo>
                  <a:cubicBezTo>
                    <a:pt x="1037" y="1594"/>
                    <a:pt x="1070" y="1544"/>
                    <a:pt x="1037" y="1494"/>
                  </a:cubicBezTo>
                  <a:cubicBezTo>
                    <a:pt x="936" y="1293"/>
                    <a:pt x="786" y="1093"/>
                    <a:pt x="669" y="892"/>
                  </a:cubicBezTo>
                  <a:cubicBezTo>
                    <a:pt x="485" y="625"/>
                    <a:pt x="318" y="324"/>
                    <a:pt x="201" y="74"/>
                  </a:cubicBezTo>
                  <a:cubicBezTo>
                    <a:pt x="188" y="22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3" name="Google Shape;5463;p49"/>
            <p:cNvSpPr/>
            <p:nvPr/>
          </p:nvSpPr>
          <p:spPr>
            <a:xfrm rot="5191967">
              <a:off x="2896397" y="3769425"/>
              <a:ext cx="87043" cy="87660"/>
            </a:xfrm>
            <a:custGeom>
              <a:avLst/>
              <a:gdLst/>
              <a:ahLst/>
              <a:cxnLst/>
              <a:rect l="l" t="t" r="r" b="b"/>
              <a:pathLst>
                <a:path w="1554" h="1565" extrusionOk="0">
                  <a:moveTo>
                    <a:pt x="112" y="0"/>
                  </a:moveTo>
                  <a:cubicBezTo>
                    <a:pt x="80" y="0"/>
                    <a:pt x="48" y="12"/>
                    <a:pt x="17" y="44"/>
                  </a:cubicBezTo>
                  <a:cubicBezTo>
                    <a:pt x="0" y="77"/>
                    <a:pt x="0" y="144"/>
                    <a:pt x="33" y="177"/>
                  </a:cubicBezTo>
                  <a:cubicBezTo>
                    <a:pt x="100" y="244"/>
                    <a:pt x="184" y="294"/>
                    <a:pt x="251" y="361"/>
                  </a:cubicBezTo>
                  <a:cubicBezTo>
                    <a:pt x="668" y="695"/>
                    <a:pt x="1170" y="1080"/>
                    <a:pt x="1337" y="1497"/>
                  </a:cubicBezTo>
                  <a:cubicBezTo>
                    <a:pt x="1353" y="1547"/>
                    <a:pt x="1404" y="1564"/>
                    <a:pt x="1437" y="1564"/>
                  </a:cubicBezTo>
                  <a:lnTo>
                    <a:pt x="1470" y="1564"/>
                  </a:lnTo>
                  <a:cubicBezTo>
                    <a:pt x="1520" y="1514"/>
                    <a:pt x="1554" y="1481"/>
                    <a:pt x="1520" y="1414"/>
                  </a:cubicBezTo>
                  <a:cubicBezTo>
                    <a:pt x="1320" y="946"/>
                    <a:pt x="785" y="528"/>
                    <a:pt x="368" y="177"/>
                  </a:cubicBezTo>
                  <a:cubicBezTo>
                    <a:pt x="301" y="127"/>
                    <a:pt x="234" y="60"/>
                    <a:pt x="167" y="10"/>
                  </a:cubicBezTo>
                  <a:cubicBezTo>
                    <a:pt x="149" y="4"/>
                    <a:pt x="130" y="0"/>
                    <a:pt x="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4" name="Google Shape;5464;p49"/>
            <p:cNvSpPr/>
            <p:nvPr/>
          </p:nvSpPr>
          <p:spPr>
            <a:xfrm rot="5191967">
              <a:off x="3023631" y="3579022"/>
              <a:ext cx="14115" cy="84299"/>
            </a:xfrm>
            <a:custGeom>
              <a:avLst/>
              <a:gdLst/>
              <a:ahLst/>
              <a:cxnLst/>
              <a:rect l="l" t="t" r="r" b="b"/>
              <a:pathLst>
                <a:path w="252" h="1505" extrusionOk="0">
                  <a:moveTo>
                    <a:pt x="151" y="1"/>
                  </a:moveTo>
                  <a:cubicBezTo>
                    <a:pt x="84" y="1"/>
                    <a:pt x="51" y="34"/>
                    <a:pt x="51" y="101"/>
                  </a:cubicBezTo>
                  <a:cubicBezTo>
                    <a:pt x="51" y="352"/>
                    <a:pt x="51" y="619"/>
                    <a:pt x="17" y="870"/>
                  </a:cubicBezTo>
                  <a:cubicBezTo>
                    <a:pt x="17" y="1037"/>
                    <a:pt x="1" y="1237"/>
                    <a:pt x="1" y="1404"/>
                  </a:cubicBezTo>
                  <a:cubicBezTo>
                    <a:pt x="1" y="1454"/>
                    <a:pt x="51" y="1505"/>
                    <a:pt x="101" y="1505"/>
                  </a:cubicBezTo>
                  <a:cubicBezTo>
                    <a:pt x="168" y="1505"/>
                    <a:pt x="218" y="1438"/>
                    <a:pt x="218" y="1421"/>
                  </a:cubicBezTo>
                  <a:cubicBezTo>
                    <a:pt x="218" y="1254"/>
                    <a:pt x="235" y="1070"/>
                    <a:pt x="235" y="903"/>
                  </a:cubicBezTo>
                  <a:cubicBezTo>
                    <a:pt x="235" y="619"/>
                    <a:pt x="251" y="368"/>
                    <a:pt x="251" y="101"/>
                  </a:cubicBezTo>
                  <a:cubicBezTo>
                    <a:pt x="251" y="34"/>
                    <a:pt x="218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5" name="Google Shape;5465;p49"/>
            <p:cNvSpPr/>
            <p:nvPr/>
          </p:nvSpPr>
          <p:spPr>
            <a:xfrm rot="5191967">
              <a:off x="2847319" y="3712948"/>
              <a:ext cx="100206" cy="37024"/>
            </a:xfrm>
            <a:custGeom>
              <a:avLst/>
              <a:gdLst/>
              <a:ahLst/>
              <a:cxnLst/>
              <a:rect l="l" t="t" r="r" b="b"/>
              <a:pathLst>
                <a:path w="1789" h="661" extrusionOk="0">
                  <a:moveTo>
                    <a:pt x="1673" y="0"/>
                  </a:moveTo>
                  <a:cubicBezTo>
                    <a:pt x="1646" y="0"/>
                    <a:pt x="1621" y="9"/>
                    <a:pt x="1604" y="25"/>
                  </a:cubicBezTo>
                  <a:cubicBezTo>
                    <a:pt x="1303" y="295"/>
                    <a:pt x="685" y="444"/>
                    <a:pt x="180" y="444"/>
                  </a:cubicBezTo>
                  <a:cubicBezTo>
                    <a:pt x="153" y="444"/>
                    <a:pt x="127" y="444"/>
                    <a:pt x="101" y="443"/>
                  </a:cubicBezTo>
                  <a:cubicBezTo>
                    <a:pt x="34" y="443"/>
                    <a:pt x="0" y="493"/>
                    <a:pt x="0" y="543"/>
                  </a:cubicBezTo>
                  <a:cubicBezTo>
                    <a:pt x="0" y="610"/>
                    <a:pt x="34" y="660"/>
                    <a:pt x="101" y="660"/>
                  </a:cubicBezTo>
                  <a:lnTo>
                    <a:pt x="167" y="660"/>
                  </a:lnTo>
                  <a:cubicBezTo>
                    <a:pt x="702" y="660"/>
                    <a:pt x="1387" y="510"/>
                    <a:pt x="1755" y="176"/>
                  </a:cubicBezTo>
                  <a:cubicBezTo>
                    <a:pt x="1788" y="126"/>
                    <a:pt x="1788" y="76"/>
                    <a:pt x="1755" y="25"/>
                  </a:cubicBezTo>
                  <a:cubicBezTo>
                    <a:pt x="1730" y="9"/>
                    <a:pt x="1700" y="0"/>
                    <a:pt x="1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6" name="Google Shape;5466;p49"/>
            <p:cNvSpPr/>
            <p:nvPr/>
          </p:nvSpPr>
          <p:spPr>
            <a:xfrm rot="5191967">
              <a:off x="2771266" y="3903582"/>
              <a:ext cx="157283" cy="59989"/>
            </a:xfrm>
            <a:custGeom>
              <a:avLst/>
              <a:gdLst/>
              <a:ahLst/>
              <a:cxnLst/>
              <a:rect l="l" t="t" r="r" b="b"/>
              <a:pathLst>
                <a:path w="2808" h="1071" extrusionOk="0">
                  <a:moveTo>
                    <a:pt x="2660" y="0"/>
                  </a:moveTo>
                  <a:cubicBezTo>
                    <a:pt x="2642" y="0"/>
                    <a:pt x="2625" y="6"/>
                    <a:pt x="2607" y="18"/>
                  </a:cubicBezTo>
                  <a:cubicBezTo>
                    <a:pt x="2034" y="399"/>
                    <a:pt x="1250" y="857"/>
                    <a:pt x="254" y="857"/>
                  </a:cubicBezTo>
                  <a:cubicBezTo>
                    <a:pt x="203" y="857"/>
                    <a:pt x="152" y="855"/>
                    <a:pt x="100" y="853"/>
                  </a:cubicBezTo>
                  <a:cubicBezTo>
                    <a:pt x="67" y="853"/>
                    <a:pt x="0" y="903"/>
                    <a:pt x="0" y="970"/>
                  </a:cubicBezTo>
                  <a:cubicBezTo>
                    <a:pt x="0" y="1020"/>
                    <a:pt x="50" y="1070"/>
                    <a:pt x="100" y="1070"/>
                  </a:cubicBezTo>
                  <a:lnTo>
                    <a:pt x="201" y="1070"/>
                  </a:lnTo>
                  <a:cubicBezTo>
                    <a:pt x="1304" y="1070"/>
                    <a:pt x="2139" y="602"/>
                    <a:pt x="2740" y="185"/>
                  </a:cubicBezTo>
                  <a:cubicBezTo>
                    <a:pt x="2774" y="151"/>
                    <a:pt x="2807" y="84"/>
                    <a:pt x="2757" y="51"/>
                  </a:cubicBezTo>
                  <a:cubicBezTo>
                    <a:pt x="2725" y="19"/>
                    <a:pt x="2692" y="0"/>
                    <a:pt x="2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7" name="Google Shape;5467;p49"/>
            <p:cNvSpPr/>
            <p:nvPr/>
          </p:nvSpPr>
          <p:spPr>
            <a:xfrm rot="5191967">
              <a:off x="2895576" y="3871624"/>
              <a:ext cx="50579" cy="66543"/>
            </a:xfrm>
            <a:custGeom>
              <a:avLst/>
              <a:gdLst/>
              <a:ahLst/>
              <a:cxnLst/>
              <a:rect l="l" t="t" r="r" b="b"/>
              <a:pathLst>
                <a:path w="903" h="1188" extrusionOk="0">
                  <a:moveTo>
                    <a:pt x="139" y="0"/>
                  </a:moveTo>
                  <a:cubicBezTo>
                    <a:pt x="104" y="0"/>
                    <a:pt x="71" y="14"/>
                    <a:pt x="50" y="35"/>
                  </a:cubicBezTo>
                  <a:cubicBezTo>
                    <a:pt x="0" y="85"/>
                    <a:pt x="34" y="152"/>
                    <a:pt x="67" y="185"/>
                  </a:cubicBezTo>
                  <a:cubicBezTo>
                    <a:pt x="284" y="336"/>
                    <a:pt x="451" y="620"/>
                    <a:pt x="568" y="904"/>
                  </a:cubicBezTo>
                  <a:cubicBezTo>
                    <a:pt x="618" y="987"/>
                    <a:pt x="652" y="1071"/>
                    <a:pt x="702" y="1121"/>
                  </a:cubicBezTo>
                  <a:cubicBezTo>
                    <a:pt x="719" y="1171"/>
                    <a:pt x="735" y="1188"/>
                    <a:pt x="786" y="1188"/>
                  </a:cubicBezTo>
                  <a:lnTo>
                    <a:pt x="836" y="1188"/>
                  </a:lnTo>
                  <a:cubicBezTo>
                    <a:pt x="886" y="1154"/>
                    <a:pt x="902" y="1088"/>
                    <a:pt x="886" y="1037"/>
                  </a:cubicBezTo>
                  <a:cubicBezTo>
                    <a:pt x="836" y="954"/>
                    <a:pt x="802" y="904"/>
                    <a:pt x="752" y="820"/>
                  </a:cubicBezTo>
                  <a:cubicBezTo>
                    <a:pt x="618" y="519"/>
                    <a:pt x="468" y="202"/>
                    <a:pt x="201" y="18"/>
                  </a:cubicBezTo>
                  <a:cubicBezTo>
                    <a:pt x="182" y="5"/>
                    <a:pt x="160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8" name="Google Shape;5468;p49"/>
            <p:cNvSpPr/>
            <p:nvPr/>
          </p:nvSpPr>
          <p:spPr>
            <a:xfrm rot="5191967">
              <a:off x="2963682" y="3347060"/>
              <a:ext cx="128717" cy="83907"/>
            </a:xfrm>
            <a:custGeom>
              <a:avLst/>
              <a:gdLst/>
              <a:ahLst/>
              <a:cxnLst/>
              <a:rect l="l" t="t" r="r" b="b"/>
              <a:pathLst>
                <a:path w="2298" h="1498" extrusionOk="0">
                  <a:moveTo>
                    <a:pt x="1033" y="1"/>
                  </a:moveTo>
                  <a:cubicBezTo>
                    <a:pt x="821" y="1"/>
                    <a:pt x="607" y="39"/>
                    <a:pt x="402" y="117"/>
                  </a:cubicBezTo>
                  <a:cubicBezTo>
                    <a:pt x="1" y="301"/>
                    <a:pt x="84" y="1036"/>
                    <a:pt x="385" y="1270"/>
                  </a:cubicBezTo>
                  <a:cubicBezTo>
                    <a:pt x="583" y="1430"/>
                    <a:pt x="798" y="1497"/>
                    <a:pt x="1003" y="1497"/>
                  </a:cubicBezTo>
                  <a:cubicBezTo>
                    <a:pt x="1698" y="1497"/>
                    <a:pt x="2297" y="733"/>
                    <a:pt x="1872" y="217"/>
                  </a:cubicBezTo>
                  <a:cubicBezTo>
                    <a:pt x="1612" y="73"/>
                    <a:pt x="1324" y="1"/>
                    <a:pt x="10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9" name="Google Shape;5469;p49"/>
            <p:cNvSpPr/>
            <p:nvPr/>
          </p:nvSpPr>
          <p:spPr>
            <a:xfrm rot="5191967">
              <a:off x="2906150" y="3378255"/>
              <a:ext cx="70520" cy="44978"/>
            </a:xfrm>
            <a:custGeom>
              <a:avLst/>
              <a:gdLst/>
              <a:ahLst/>
              <a:cxnLst/>
              <a:rect l="l" t="t" r="r" b="b"/>
              <a:pathLst>
                <a:path w="1259" h="803" extrusionOk="0">
                  <a:moveTo>
                    <a:pt x="522" y="0"/>
                  </a:moveTo>
                  <a:cubicBezTo>
                    <a:pt x="411" y="0"/>
                    <a:pt x="302" y="17"/>
                    <a:pt x="201" y="51"/>
                  </a:cubicBezTo>
                  <a:cubicBezTo>
                    <a:pt x="1" y="151"/>
                    <a:pt x="34" y="552"/>
                    <a:pt x="184" y="669"/>
                  </a:cubicBezTo>
                  <a:cubicBezTo>
                    <a:pt x="302" y="763"/>
                    <a:pt x="428" y="802"/>
                    <a:pt x="547" y="802"/>
                  </a:cubicBezTo>
                  <a:cubicBezTo>
                    <a:pt x="937" y="802"/>
                    <a:pt x="1259" y="387"/>
                    <a:pt x="1003" y="118"/>
                  </a:cubicBezTo>
                  <a:cubicBezTo>
                    <a:pt x="854" y="38"/>
                    <a:pt x="686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0" name="Google Shape;5470;p49"/>
            <p:cNvSpPr/>
            <p:nvPr/>
          </p:nvSpPr>
          <p:spPr>
            <a:xfrm rot="5191967">
              <a:off x="2862749" y="3423359"/>
              <a:ext cx="69792" cy="45650"/>
            </a:xfrm>
            <a:custGeom>
              <a:avLst/>
              <a:gdLst/>
              <a:ahLst/>
              <a:cxnLst/>
              <a:rect l="l" t="t" r="r" b="b"/>
              <a:pathLst>
                <a:path w="1246" h="815" extrusionOk="0">
                  <a:moveTo>
                    <a:pt x="543" y="0"/>
                  </a:moveTo>
                  <a:cubicBezTo>
                    <a:pt x="432" y="0"/>
                    <a:pt x="322" y="22"/>
                    <a:pt x="217" y="64"/>
                  </a:cubicBezTo>
                  <a:cubicBezTo>
                    <a:pt x="0" y="164"/>
                    <a:pt x="50" y="565"/>
                    <a:pt x="184" y="682"/>
                  </a:cubicBezTo>
                  <a:cubicBezTo>
                    <a:pt x="301" y="776"/>
                    <a:pt x="426" y="815"/>
                    <a:pt x="544" y="815"/>
                  </a:cubicBezTo>
                  <a:cubicBezTo>
                    <a:pt x="931" y="815"/>
                    <a:pt x="1246" y="399"/>
                    <a:pt x="1003" y="130"/>
                  </a:cubicBezTo>
                  <a:cubicBezTo>
                    <a:pt x="856" y="43"/>
                    <a:pt x="699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1" name="Google Shape;5471;p49"/>
            <p:cNvSpPr/>
            <p:nvPr/>
          </p:nvSpPr>
          <p:spPr>
            <a:xfrm rot="5191967">
              <a:off x="3053885" y="3579140"/>
              <a:ext cx="88276" cy="72872"/>
            </a:xfrm>
            <a:custGeom>
              <a:avLst/>
              <a:gdLst/>
              <a:ahLst/>
              <a:cxnLst/>
              <a:rect l="l" t="t" r="r" b="b"/>
              <a:pathLst>
                <a:path w="1576" h="1301" extrusionOk="0">
                  <a:moveTo>
                    <a:pt x="946" y="0"/>
                  </a:moveTo>
                  <a:cubicBezTo>
                    <a:pt x="817" y="0"/>
                    <a:pt x="693" y="28"/>
                    <a:pt x="606" y="86"/>
                  </a:cubicBezTo>
                  <a:cubicBezTo>
                    <a:pt x="1" y="484"/>
                    <a:pt x="413" y="1300"/>
                    <a:pt x="955" y="1300"/>
                  </a:cubicBezTo>
                  <a:cubicBezTo>
                    <a:pt x="1027" y="1300"/>
                    <a:pt x="1100" y="1286"/>
                    <a:pt x="1174" y="1255"/>
                  </a:cubicBezTo>
                  <a:cubicBezTo>
                    <a:pt x="1442" y="1005"/>
                    <a:pt x="1575" y="637"/>
                    <a:pt x="1508" y="286"/>
                  </a:cubicBezTo>
                  <a:cubicBezTo>
                    <a:pt x="1454" y="100"/>
                    <a:pt x="1191" y="0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2" name="Google Shape;5472;p49"/>
            <p:cNvSpPr/>
            <p:nvPr/>
          </p:nvSpPr>
          <p:spPr>
            <a:xfrm rot="5191967">
              <a:off x="2829529" y="3566996"/>
              <a:ext cx="97518" cy="62230"/>
            </a:xfrm>
            <a:custGeom>
              <a:avLst/>
              <a:gdLst/>
              <a:ahLst/>
              <a:cxnLst/>
              <a:rect l="l" t="t" r="r" b="b"/>
              <a:pathLst>
                <a:path w="1741" h="1111" extrusionOk="0">
                  <a:moveTo>
                    <a:pt x="807" y="1"/>
                  </a:moveTo>
                  <a:cubicBezTo>
                    <a:pt x="635" y="1"/>
                    <a:pt x="463" y="34"/>
                    <a:pt x="301" y="104"/>
                  </a:cubicBezTo>
                  <a:cubicBezTo>
                    <a:pt x="1" y="237"/>
                    <a:pt x="84" y="789"/>
                    <a:pt x="318" y="956"/>
                  </a:cubicBezTo>
                  <a:cubicBezTo>
                    <a:pt x="463" y="1065"/>
                    <a:pt x="617" y="1110"/>
                    <a:pt x="765" y="1110"/>
                  </a:cubicBezTo>
                  <a:cubicBezTo>
                    <a:pt x="1295" y="1110"/>
                    <a:pt x="1741" y="516"/>
                    <a:pt x="1387" y="137"/>
                  </a:cubicBezTo>
                  <a:cubicBezTo>
                    <a:pt x="1207" y="47"/>
                    <a:pt x="1008" y="1"/>
                    <a:pt x="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3" name="Google Shape;5473;p49"/>
            <p:cNvSpPr/>
            <p:nvPr/>
          </p:nvSpPr>
          <p:spPr>
            <a:xfrm rot="5191967">
              <a:off x="2849238" y="3661537"/>
              <a:ext cx="56853" cy="36856"/>
            </a:xfrm>
            <a:custGeom>
              <a:avLst/>
              <a:gdLst/>
              <a:ahLst/>
              <a:cxnLst/>
              <a:rect l="l" t="t" r="r" b="b"/>
              <a:pathLst>
                <a:path w="1015" h="658" extrusionOk="0">
                  <a:moveTo>
                    <a:pt x="479" y="1"/>
                  </a:moveTo>
                  <a:cubicBezTo>
                    <a:pt x="375" y="1"/>
                    <a:pt x="272" y="22"/>
                    <a:pt x="168" y="62"/>
                  </a:cubicBezTo>
                  <a:cubicBezTo>
                    <a:pt x="1" y="145"/>
                    <a:pt x="34" y="479"/>
                    <a:pt x="168" y="563"/>
                  </a:cubicBezTo>
                  <a:cubicBezTo>
                    <a:pt x="261" y="630"/>
                    <a:pt x="357" y="658"/>
                    <a:pt x="447" y="658"/>
                  </a:cubicBezTo>
                  <a:cubicBezTo>
                    <a:pt x="765" y="658"/>
                    <a:pt x="1015" y="312"/>
                    <a:pt x="820" y="78"/>
                  </a:cubicBezTo>
                  <a:cubicBezTo>
                    <a:pt x="706" y="26"/>
                    <a:pt x="593" y="1"/>
                    <a:pt x="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4" name="Google Shape;5474;p49"/>
            <p:cNvSpPr/>
            <p:nvPr/>
          </p:nvSpPr>
          <p:spPr>
            <a:xfrm rot="5191967">
              <a:off x="2959553" y="3747190"/>
              <a:ext cx="45930" cy="42570"/>
            </a:xfrm>
            <a:custGeom>
              <a:avLst/>
              <a:gdLst/>
              <a:ahLst/>
              <a:cxnLst/>
              <a:rect l="l" t="t" r="r" b="b"/>
              <a:pathLst>
                <a:path w="820" h="760" extrusionOk="0">
                  <a:moveTo>
                    <a:pt x="435" y="0"/>
                  </a:moveTo>
                  <a:cubicBezTo>
                    <a:pt x="281" y="0"/>
                    <a:pt x="107" y="126"/>
                    <a:pt x="68" y="232"/>
                  </a:cubicBezTo>
                  <a:cubicBezTo>
                    <a:pt x="1" y="556"/>
                    <a:pt x="277" y="760"/>
                    <a:pt x="518" y="760"/>
                  </a:cubicBezTo>
                  <a:cubicBezTo>
                    <a:pt x="637" y="760"/>
                    <a:pt x="747" y="710"/>
                    <a:pt x="803" y="599"/>
                  </a:cubicBezTo>
                  <a:cubicBezTo>
                    <a:pt x="819" y="382"/>
                    <a:pt x="719" y="181"/>
                    <a:pt x="552" y="31"/>
                  </a:cubicBezTo>
                  <a:cubicBezTo>
                    <a:pt x="517" y="10"/>
                    <a:pt x="476" y="0"/>
                    <a:pt x="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5" name="Google Shape;5475;p49"/>
            <p:cNvSpPr/>
            <p:nvPr/>
          </p:nvSpPr>
          <p:spPr>
            <a:xfrm rot="5191967">
              <a:off x="2929926" y="3855754"/>
              <a:ext cx="46546" cy="42177"/>
            </a:xfrm>
            <a:custGeom>
              <a:avLst/>
              <a:gdLst/>
              <a:ahLst/>
              <a:cxnLst/>
              <a:rect l="l" t="t" r="r" b="b"/>
              <a:pathLst>
                <a:path w="831" h="753" extrusionOk="0">
                  <a:moveTo>
                    <a:pt x="437" y="0"/>
                  </a:moveTo>
                  <a:cubicBezTo>
                    <a:pt x="286" y="0"/>
                    <a:pt x="104" y="125"/>
                    <a:pt x="78" y="240"/>
                  </a:cubicBezTo>
                  <a:cubicBezTo>
                    <a:pt x="0" y="552"/>
                    <a:pt x="279" y="753"/>
                    <a:pt x="523" y="753"/>
                  </a:cubicBezTo>
                  <a:cubicBezTo>
                    <a:pt x="645" y="753"/>
                    <a:pt x="758" y="702"/>
                    <a:pt x="814" y="591"/>
                  </a:cubicBezTo>
                  <a:cubicBezTo>
                    <a:pt x="830" y="391"/>
                    <a:pt x="730" y="173"/>
                    <a:pt x="563" y="40"/>
                  </a:cubicBezTo>
                  <a:cubicBezTo>
                    <a:pt x="528" y="12"/>
                    <a:pt x="484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6" name="Google Shape;5476;p49"/>
            <p:cNvSpPr/>
            <p:nvPr/>
          </p:nvSpPr>
          <p:spPr>
            <a:xfrm rot="5191967">
              <a:off x="2783889" y="3838453"/>
              <a:ext cx="55620" cy="36688"/>
            </a:xfrm>
            <a:custGeom>
              <a:avLst/>
              <a:gdLst/>
              <a:ahLst/>
              <a:cxnLst/>
              <a:rect l="l" t="t" r="r" b="b"/>
              <a:pathLst>
                <a:path w="993" h="655" extrusionOk="0">
                  <a:moveTo>
                    <a:pt x="387" y="0"/>
                  </a:moveTo>
                  <a:cubicBezTo>
                    <a:pt x="319" y="0"/>
                    <a:pt x="251" y="10"/>
                    <a:pt x="185" y="30"/>
                  </a:cubicBezTo>
                  <a:cubicBezTo>
                    <a:pt x="1" y="97"/>
                    <a:pt x="1" y="431"/>
                    <a:pt x="135" y="532"/>
                  </a:cubicBezTo>
                  <a:cubicBezTo>
                    <a:pt x="226" y="619"/>
                    <a:pt x="332" y="655"/>
                    <a:pt x="435" y="655"/>
                  </a:cubicBezTo>
                  <a:cubicBezTo>
                    <a:pt x="727" y="655"/>
                    <a:pt x="993" y="365"/>
                    <a:pt x="820" y="131"/>
                  </a:cubicBezTo>
                  <a:cubicBezTo>
                    <a:pt x="692" y="49"/>
                    <a:pt x="540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7" name="Google Shape;5477;p49"/>
            <p:cNvSpPr/>
            <p:nvPr/>
          </p:nvSpPr>
          <p:spPr>
            <a:xfrm rot="5191967">
              <a:off x="3025354" y="3540956"/>
              <a:ext cx="61334" cy="53828"/>
            </a:xfrm>
            <a:custGeom>
              <a:avLst/>
              <a:gdLst/>
              <a:ahLst/>
              <a:cxnLst/>
              <a:rect l="l" t="t" r="r" b="b"/>
              <a:pathLst>
                <a:path w="1095" h="961" extrusionOk="0">
                  <a:moveTo>
                    <a:pt x="698" y="0"/>
                  </a:moveTo>
                  <a:cubicBezTo>
                    <a:pt x="539" y="0"/>
                    <a:pt x="356" y="70"/>
                    <a:pt x="275" y="171"/>
                  </a:cubicBezTo>
                  <a:cubicBezTo>
                    <a:pt x="1" y="550"/>
                    <a:pt x="361" y="960"/>
                    <a:pt x="706" y="960"/>
                  </a:cubicBezTo>
                  <a:cubicBezTo>
                    <a:pt x="802" y="960"/>
                    <a:pt x="897" y="929"/>
                    <a:pt x="977" y="856"/>
                  </a:cubicBezTo>
                  <a:cubicBezTo>
                    <a:pt x="1094" y="639"/>
                    <a:pt x="1077" y="338"/>
                    <a:pt x="944" y="104"/>
                  </a:cubicBezTo>
                  <a:cubicBezTo>
                    <a:pt x="897" y="31"/>
                    <a:pt x="803" y="0"/>
                    <a:pt x="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479" name="Google Shape;5479;p49"/>
          <p:cNvGrpSpPr/>
          <p:nvPr/>
        </p:nvGrpSpPr>
        <p:grpSpPr>
          <a:xfrm>
            <a:off x="3006070" y="203129"/>
            <a:ext cx="1414371" cy="342154"/>
            <a:chOff x="3006069" y="203128"/>
            <a:chExt cx="1414371" cy="342154"/>
          </a:xfrm>
        </p:grpSpPr>
        <p:sp>
          <p:nvSpPr>
            <p:cNvPr id="5480" name="Google Shape;5480;p49"/>
            <p:cNvSpPr/>
            <p:nvPr/>
          </p:nvSpPr>
          <p:spPr>
            <a:xfrm rot="10505833">
              <a:off x="3005973" y="362033"/>
              <a:ext cx="1414562" cy="58324"/>
            </a:xfrm>
            <a:custGeom>
              <a:avLst/>
              <a:gdLst/>
              <a:ahLst/>
              <a:cxnLst/>
              <a:rect l="l" t="t" r="r" b="b"/>
              <a:pathLst>
                <a:path w="29759" h="1227" extrusionOk="0">
                  <a:moveTo>
                    <a:pt x="5419" y="1"/>
                  </a:moveTo>
                  <a:cubicBezTo>
                    <a:pt x="4968" y="1"/>
                    <a:pt x="4520" y="17"/>
                    <a:pt x="4077" y="57"/>
                  </a:cubicBezTo>
                  <a:cubicBezTo>
                    <a:pt x="3426" y="107"/>
                    <a:pt x="2791" y="274"/>
                    <a:pt x="2172" y="441"/>
                  </a:cubicBezTo>
                  <a:cubicBezTo>
                    <a:pt x="1487" y="642"/>
                    <a:pt x="769" y="825"/>
                    <a:pt x="101" y="842"/>
                  </a:cubicBezTo>
                  <a:cubicBezTo>
                    <a:pt x="34" y="842"/>
                    <a:pt x="0" y="892"/>
                    <a:pt x="0" y="942"/>
                  </a:cubicBezTo>
                  <a:cubicBezTo>
                    <a:pt x="0" y="1009"/>
                    <a:pt x="34" y="1059"/>
                    <a:pt x="101" y="1059"/>
                  </a:cubicBezTo>
                  <a:cubicBezTo>
                    <a:pt x="786" y="1026"/>
                    <a:pt x="1521" y="842"/>
                    <a:pt x="2206" y="658"/>
                  </a:cubicBezTo>
                  <a:cubicBezTo>
                    <a:pt x="2824" y="491"/>
                    <a:pt x="3459" y="324"/>
                    <a:pt x="4077" y="274"/>
                  </a:cubicBezTo>
                  <a:cubicBezTo>
                    <a:pt x="4501" y="245"/>
                    <a:pt x="4927" y="233"/>
                    <a:pt x="5354" y="233"/>
                  </a:cubicBezTo>
                  <a:cubicBezTo>
                    <a:pt x="6411" y="233"/>
                    <a:pt x="7475" y="308"/>
                    <a:pt x="8522" y="391"/>
                  </a:cubicBezTo>
                  <a:cubicBezTo>
                    <a:pt x="9023" y="424"/>
                    <a:pt x="9541" y="475"/>
                    <a:pt x="10059" y="491"/>
                  </a:cubicBezTo>
                  <a:cubicBezTo>
                    <a:pt x="11496" y="575"/>
                    <a:pt x="12950" y="692"/>
                    <a:pt x="14370" y="825"/>
                  </a:cubicBezTo>
                  <a:cubicBezTo>
                    <a:pt x="16625" y="1009"/>
                    <a:pt x="18981" y="1226"/>
                    <a:pt x="21304" y="1226"/>
                  </a:cubicBezTo>
                  <a:cubicBezTo>
                    <a:pt x="21454" y="1226"/>
                    <a:pt x="21588" y="1226"/>
                    <a:pt x="21755" y="1193"/>
                  </a:cubicBezTo>
                  <a:lnTo>
                    <a:pt x="22958" y="1193"/>
                  </a:lnTo>
                  <a:cubicBezTo>
                    <a:pt x="24579" y="1193"/>
                    <a:pt x="26266" y="1193"/>
                    <a:pt x="27854" y="942"/>
                  </a:cubicBezTo>
                  <a:cubicBezTo>
                    <a:pt x="28255" y="892"/>
                    <a:pt x="28605" y="725"/>
                    <a:pt x="28973" y="575"/>
                  </a:cubicBezTo>
                  <a:cubicBezTo>
                    <a:pt x="29224" y="475"/>
                    <a:pt x="29441" y="358"/>
                    <a:pt x="29675" y="307"/>
                  </a:cubicBezTo>
                  <a:cubicBezTo>
                    <a:pt x="29725" y="274"/>
                    <a:pt x="29758" y="241"/>
                    <a:pt x="29742" y="174"/>
                  </a:cubicBezTo>
                  <a:cubicBezTo>
                    <a:pt x="29727" y="145"/>
                    <a:pt x="29688" y="104"/>
                    <a:pt x="29634" y="104"/>
                  </a:cubicBezTo>
                  <a:cubicBezTo>
                    <a:pt x="29626" y="104"/>
                    <a:pt x="29617" y="105"/>
                    <a:pt x="29608" y="107"/>
                  </a:cubicBezTo>
                  <a:cubicBezTo>
                    <a:pt x="29357" y="174"/>
                    <a:pt x="29107" y="274"/>
                    <a:pt x="28890" y="391"/>
                  </a:cubicBezTo>
                  <a:cubicBezTo>
                    <a:pt x="28555" y="525"/>
                    <a:pt x="28188" y="675"/>
                    <a:pt x="27820" y="742"/>
                  </a:cubicBezTo>
                  <a:cubicBezTo>
                    <a:pt x="26233" y="993"/>
                    <a:pt x="24562" y="993"/>
                    <a:pt x="22958" y="993"/>
                  </a:cubicBezTo>
                  <a:lnTo>
                    <a:pt x="21755" y="993"/>
                  </a:lnTo>
                  <a:cubicBezTo>
                    <a:pt x="21659" y="993"/>
                    <a:pt x="21562" y="993"/>
                    <a:pt x="21466" y="993"/>
                  </a:cubicBezTo>
                  <a:cubicBezTo>
                    <a:pt x="19104" y="993"/>
                    <a:pt x="16715" y="800"/>
                    <a:pt x="14403" y="591"/>
                  </a:cubicBezTo>
                  <a:cubicBezTo>
                    <a:pt x="12983" y="475"/>
                    <a:pt x="11529" y="341"/>
                    <a:pt x="10092" y="257"/>
                  </a:cubicBezTo>
                  <a:cubicBezTo>
                    <a:pt x="9558" y="241"/>
                    <a:pt x="9040" y="190"/>
                    <a:pt x="8538" y="157"/>
                  </a:cubicBezTo>
                  <a:cubicBezTo>
                    <a:pt x="7522" y="87"/>
                    <a:pt x="6465" y="1"/>
                    <a:pt x="5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1" name="Google Shape;5481;p49"/>
            <p:cNvSpPr/>
            <p:nvPr/>
          </p:nvSpPr>
          <p:spPr>
            <a:xfrm rot="10505833">
              <a:off x="4226031" y="330598"/>
              <a:ext cx="139845" cy="186048"/>
            </a:xfrm>
            <a:custGeom>
              <a:avLst/>
              <a:gdLst/>
              <a:ahLst/>
              <a:cxnLst/>
              <a:rect l="l" t="t" r="r" b="b"/>
              <a:pathLst>
                <a:path w="2942" h="3914" extrusionOk="0">
                  <a:moveTo>
                    <a:pt x="2481" y="1"/>
                  </a:moveTo>
                  <a:cubicBezTo>
                    <a:pt x="2227" y="1"/>
                    <a:pt x="1868" y="180"/>
                    <a:pt x="1404" y="538"/>
                  </a:cubicBezTo>
                  <a:cubicBezTo>
                    <a:pt x="151" y="1407"/>
                    <a:pt x="1" y="3128"/>
                    <a:pt x="1" y="3813"/>
                  </a:cubicBezTo>
                  <a:cubicBezTo>
                    <a:pt x="1" y="3880"/>
                    <a:pt x="34" y="3913"/>
                    <a:pt x="101" y="3913"/>
                  </a:cubicBezTo>
                  <a:cubicBezTo>
                    <a:pt x="151" y="3913"/>
                    <a:pt x="201" y="3880"/>
                    <a:pt x="201" y="3846"/>
                  </a:cubicBezTo>
                  <a:cubicBezTo>
                    <a:pt x="201" y="3178"/>
                    <a:pt x="335" y="1557"/>
                    <a:pt x="1521" y="739"/>
                  </a:cubicBezTo>
                  <a:cubicBezTo>
                    <a:pt x="2092" y="310"/>
                    <a:pt x="2381" y="245"/>
                    <a:pt x="2513" y="245"/>
                  </a:cubicBezTo>
                  <a:cubicBezTo>
                    <a:pt x="2551" y="245"/>
                    <a:pt x="2575" y="250"/>
                    <a:pt x="2590" y="254"/>
                  </a:cubicBezTo>
                  <a:cubicBezTo>
                    <a:pt x="2707" y="304"/>
                    <a:pt x="2707" y="571"/>
                    <a:pt x="2691" y="755"/>
                  </a:cubicBezTo>
                  <a:lnTo>
                    <a:pt x="2691" y="906"/>
                  </a:lnTo>
                  <a:cubicBezTo>
                    <a:pt x="2691" y="1674"/>
                    <a:pt x="2072" y="2627"/>
                    <a:pt x="1488" y="3061"/>
                  </a:cubicBezTo>
                  <a:cubicBezTo>
                    <a:pt x="1170" y="3261"/>
                    <a:pt x="819" y="3429"/>
                    <a:pt x="452" y="3579"/>
                  </a:cubicBezTo>
                  <a:cubicBezTo>
                    <a:pt x="435" y="3295"/>
                    <a:pt x="669" y="2977"/>
                    <a:pt x="853" y="2710"/>
                  </a:cubicBezTo>
                  <a:cubicBezTo>
                    <a:pt x="919" y="2627"/>
                    <a:pt x="953" y="2560"/>
                    <a:pt x="1003" y="2493"/>
                  </a:cubicBezTo>
                  <a:cubicBezTo>
                    <a:pt x="1270" y="2125"/>
                    <a:pt x="1571" y="1758"/>
                    <a:pt x="1872" y="1424"/>
                  </a:cubicBezTo>
                  <a:cubicBezTo>
                    <a:pt x="1922" y="1390"/>
                    <a:pt x="1922" y="1323"/>
                    <a:pt x="1872" y="1290"/>
                  </a:cubicBezTo>
                  <a:cubicBezTo>
                    <a:pt x="1855" y="1265"/>
                    <a:pt x="1830" y="1252"/>
                    <a:pt x="1805" y="1252"/>
                  </a:cubicBezTo>
                  <a:cubicBezTo>
                    <a:pt x="1780" y="1252"/>
                    <a:pt x="1755" y="1265"/>
                    <a:pt x="1738" y="1290"/>
                  </a:cubicBezTo>
                  <a:cubicBezTo>
                    <a:pt x="1421" y="1624"/>
                    <a:pt x="1103" y="1992"/>
                    <a:pt x="836" y="2376"/>
                  </a:cubicBezTo>
                  <a:cubicBezTo>
                    <a:pt x="786" y="2426"/>
                    <a:pt x="736" y="2493"/>
                    <a:pt x="686" y="2560"/>
                  </a:cubicBezTo>
                  <a:cubicBezTo>
                    <a:pt x="435" y="2894"/>
                    <a:pt x="117" y="3312"/>
                    <a:pt x="268" y="3729"/>
                  </a:cubicBezTo>
                  <a:lnTo>
                    <a:pt x="335" y="3796"/>
                  </a:lnTo>
                  <a:lnTo>
                    <a:pt x="418" y="3796"/>
                  </a:lnTo>
                  <a:cubicBezTo>
                    <a:pt x="836" y="3629"/>
                    <a:pt x="1237" y="3429"/>
                    <a:pt x="1605" y="3178"/>
                  </a:cubicBezTo>
                  <a:cubicBezTo>
                    <a:pt x="2239" y="2710"/>
                    <a:pt x="2908" y="1708"/>
                    <a:pt x="2908" y="872"/>
                  </a:cubicBezTo>
                  <a:lnTo>
                    <a:pt x="2908" y="739"/>
                  </a:lnTo>
                  <a:cubicBezTo>
                    <a:pt x="2925" y="505"/>
                    <a:pt x="2941" y="137"/>
                    <a:pt x="2657" y="37"/>
                  </a:cubicBezTo>
                  <a:cubicBezTo>
                    <a:pt x="2606" y="13"/>
                    <a:pt x="2547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2" name="Google Shape;5482;p49"/>
            <p:cNvSpPr/>
            <p:nvPr/>
          </p:nvSpPr>
          <p:spPr>
            <a:xfrm rot="10505833">
              <a:off x="3908829" y="378921"/>
              <a:ext cx="185097" cy="144218"/>
            </a:xfrm>
            <a:custGeom>
              <a:avLst/>
              <a:gdLst/>
              <a:ahLst/>
              <a:cxnLst/>
              <a:rect l="l" t="t" r="r" b="b"/>
              <a:pathLst>
                <a:path w="3894" h="3034" extrusionOk="0">
                  <a:moveTo>
                    <a:pt x="3317" y="206"/>
                  </a:moveTo>
                  <a:cubicBezTo>
                    <a:pt x="3425" y="206"/>
                    <a:pt x="3501" y="225"/>
                    <a:pt x="3542" y="260"/>
                  </a:cubicBezTo>
                  <a:cubicBezTo>
                    <a:pt x="3643" y="344"/>
                    <a:pt x="3559" y="577"/>
                    <a:pt x="3509" y="761"/>
                  </a:cubicBezTo>
                  <a:cubicBezTo>
                    <a:pt x="3476" y="828"/>
                    <a:pt x="3476" y="861"/>
                    <a:pt x="3459" y="912"/>
                  </a:cubicBezTo>
                  <a:cubicBezTo>
                    <a:pt x="3225" y="1663"/>
                    <a:pt x="2356" y="2349"/>
                    <a:pt x="1671" y="2599"/>
                  </a:cubicBezTo>
                  <a:cubicBezTo>
                    <a:pt x="1287" y="2683"/>
                    <a:pt x="886" y="2766"/>
                    <a:pt x="518" y="2783"/>
                  </a:cubicBezTo>
                  <a:cubicBezTo>
                    <a:pt x="585" y="2516"/>
                    <a:pt x="919" y="2265"/>
                    <a:pt x="1170" y="2081"/>
                  </a:cubicBezTo>
                  <a:cubicBezTo>
                    <a:pt x="1220" y="2031"/>
                    <a:pt x="1287" y="1964"/>
                    <a:pt x="1354" y="1931"/>
                  </a:cubicBezTo>
                  <a:cubicBezTo>
                    <a:pt x="1721" y="1663"/>
                    <a:pt x="2122" y="1413"/>
                    <a:pt x="2523" y="1179"/>
                  </a:cubicBezTo>
                  <a:cubicBezTo>
                    <a:pt x="2557" y="1146"/>
                    <a:pt x="2590" y="1079"/>
                    <a:pt x="2557" y="1029"/>
                  </a:cubicBezTo>
                  <a:cubicBezTo>
                    <a:pt x="2532" y="1004"/>
                    <a:pt x="2490" y="989"/>
                    <a:pt x="2456" y="989"/>
                  </a:cubicBezTo>
                  <a:cubicBezTo>
                    <a:pt x="2443" y="989"/>
                    <a:pt x="2432" y="991"/>
                    <a:pt x="2423" y="995"/>
                  </a:cubicBezTo>
                  <a:cubicBezTo>
                    <a:pt x="2005" y="1229"/>
                    <a:pt x="1604" y="1480"/>
                    <a:pt x="1220" y="1764"/>
                  </a:cubicBezTo>
                  <a:cubicBezTo>
                    <a:pt x="1170" y="1814"/>
                    <a:pt x="1103" y="1864"/>
                    <a:pt x="1036" y="1914"/>
                  </a:cubicBezTo>
                  <a:cubicBezTo>
                    <a:pt x="776" y="2109"/>
                    <a:pt x="465" y="2345"/>
                    <a:pt x="340" y="2645"/>
                  </a:cubicBezTo>
                  <a:lnTo>
                    <a:pt x="340" y="2645"/>
                  </a:lnTo>
                  <a:cubicBezTo>
                    <a:pt x="622" y="1911"/>
                    <a:pt x="1231" y="778"/>
                    <a:pt x="2390" y="410"/>
                  </a:cubicBezTo>
                  <a:lnTo>
                    <a:pt x="2423" y="410"/>
                  </a:lnTo>
                  <a:cubicBezTo>
                    <a:pt x="2813" y="270"/>
                    <a:pt x="3119" y="206"/>
                    <a:pt x="3317" y="206"/>
                  </a:cubicBezTo>
                  <a:close/>
                  <a:moveTo>
                    <a:pt x="3307" y="0"/>
                  </a:moveTo>
                  <a:cubicBezTo>
                    <a:pt x="3015" y="0"/>
                    <a:pt x="2651" y="104"/>
                    <a:pt x="2339" y="193"/>
                  </a:cubicBezTo>
                  <a:lnTo>
                    <a:pt x="2306" y="193"/>
                  </a:lnTo>
                  <a:cubicBezTo>
                    <a:pt x="852" y="661"/>
                    <a:pt x="217" y="2248"/>
                    <a:pt x="17" y="2917"/>
                  </a:cubicBezTo>
                  <a:cubicBezTo>
                    <a:pt x="0" y="2950"/>
                    <a:pt x="17" y="3017"/>
                    <a:pt x="84" y="3034"/>
                  </a:cubicBezTo>
                  <a:lnTo>
                    <a:pt x="101" y="3034"/>
                  </a:lnTo>
                  <a:cubicBezTo>
                    <a:pt x="134" y="3034"/>
                    <a:pt x="184" y="3017"/>
                    <a:pt x="217" y="3000"/>
                  </a:cubicBezTo>
                  <a:cubicBezTo>
                    <a:pt x="245" y="2912"/>
                    <a:pt x="279" y="2808"/>
                    <a:pt x="322" y="2693"/>
                  </a:cubicBezTo>
                  <a:lnTo>
                    <a:pt x="322" y="2693"/>
                  </a:lnTo>
                  <a:cubicBezTo>
                    <a:pt x="298" y="2764"/>
                    <a:pt x="284" y="2838"/>
                    <a:pt x="284" y="2917"/>
                  </a:cubicBezTo>
                  <a:cubicBezTo>
                    <a:pt x="284" y="2950"/>
                    <a:pt x="301" y="2983"/>
                    <a:pt x="334" y="3000"/>
                  </a:cubicBezTo>
                  <a:cubicBezTo>
                    <a:pt x="351" y="3017"/>
                    <a:pt x="385" y="3017"/>
                    <a:pt x="418" y="3017"/>
                  </a:cubicBezTo>
                  <a:cubicBezTo>
                    <a:pt x="852" y="3000"/>
                    <a:pt x="1287" y="2933"/>
                    <a:pt x="1721" y="2816"/>
                  </a:cubicBezTo>
                  <a:cubicBezTo>
                    <a:pt x="2456" y="2532"/>
                    <a:pt x="3392" y="1780"/>
                    <a:pt x="3643" y="978"/>
                  </a:cubicBezTo>
                  <a:cubicBezTo>
                    <a:pt x="3643" y="945"/>
                    <a:pt x="3676" y="895"/>
                    <a:pt x="3693" y="845"/>
                  </a:cubicBezTo>
                  <a:cubicBezTo>
                    <a:pt x="3776" y="611"/>
                    <a:pt x="3893" y="277"/>
                    <a:pt x="3676" y="93"/>
                  </a:cubicBezTo>
                  <a:cubicBezTo>
                    <a:pt x="3581" y="26"/>
                    <a:pt x="3453" y="0"/>
                    <a:pt x="3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3" name="Google Shape;5483;p49"/>
            <p:cNvSpPr/>
            <p:nvPr/>
          </p:nvSpPr>
          <p:spPr>
            <a:xfrm rot="10505833">
              <a:off x="4091741" y="210483"/>
              <a:ext cx="178775" cy="155436"/>
            </a:xfrm>
            <a:custGeom>
              <a:avLst/>
              <a:gdLst/>
              <a:ahLst/>
              <a:cxnLst/>
              <a:rect l="l" t="t" r="r" b="b"/>
              <a:pathLst>
                <a:path w="3761" h="3270" extrusionOk="0">
                  <a:moveTo>
                    <a:pt x="100" y="1"/>
                  </a:moveTo>
                  <a:cubicBezTo>
                    <a:pt x="58" y="1"/>
                    <a:pt x="18" y="43"/>
                    <a:pt x="18" y="95"/>
                  </a:cubicBezTo>
                  <a:cubicBezTo>
                    <a:pt x="1" y="145"/>
                    <a:pt x="34" y="212"/>
                    <a:pt x="101" y="212"/>
                  </a:cubicBezTo>
                  <a:cubicBezTo>
                    <a:pt x="753" y="279"/>
                    <a:pt x="2340" y="596"/>
                    <a:pt x="3025" y="1866"/>
                  </a:cubicBezTo>
                  <a:lnTo>
                    <a:pt x="3042" y="1883"/>
                  </a:lnTo>
                  <a:cubicBezTo>
                    <a:pt x="3343" y="2451"/>
                    <a:pt x="3460" y="2802"/>
                    <a:pt x="3376" y="2969"/>
                  </a:cubicBezTo>
                  <a:cubicBezTo>
                    <a:pt x="3343" y="3036"/>
                    <a:pt x="3259" y="3057"/>
                    <a:pt x="3161" y="3057"/>
                  </a:cubicBezTo>
                  <a:cubicBezTo>
                    <a:pt x="3063" y="3057"/>
                    <a:pt x="2950" y="3036"/>
                    <a:pt x="2858" y="3019"/>
                  </a:cubicBezTo>
                  <a:cubicBezTo>
                    <a:pt x="2791" y="3019"/>
                    <a:pt x="2758" y="2986"/>
                    <a:pt x="2708" y="2986"/>
                  </a:cubicBezTo>
                  <a:cubicBezTo>
                    <a:pt x="1956" y="2885"/>
                    <a:pt x="1104" y="2150"/>
                    <a:pt x="719" y="1532"/>
                  </a:cubicBezTo>
                  <a:cubicBezTo>
                    <a:pt x="552" y="1181"/>
                    <a:pt x="435" y="813"/>
                    <a:pt x="335" y="446"/>
                  </a:cubicBezTo>
                  <a:lnTo>
                    <a:pt x="335" y="446"/>
                  </a:lnTo>
                  <a:cubicBezTo>
                    <a:pt x="619" y="463"/>
                    <a:pt x="920" y="730"/>
                    <a:pt x="1137" y="947"/>
                  </a:cubicBezTo>
                  <a:cubicBezTo>
                    <a:pt x="1204" y="1014"/>
                    <a:pt x="1271" y="1064"/>
                    <a:pt x="1338" y="1114"/>
                  </a:cubicBezTo>
                  <a:cubicBezTo>
                    <a:pt x="1672" y="1432"/>
                    <a:pt x="1973" y="1766"/>
                    <a:pt x="2273" y="2117"/>
                  </a:cubicBezTo>
                  <a:cubicBezTo>
                    <a:pt x="2294" y="2138"/>
                    <a:pt x="2329" y="2159"/>
                    <a:pt x="2364" y="2159"/>
                  </a:cubicBezTo>
                  <a:cubicBezTo>
                    <a:pt x="2385" y="2159"/>
                    <a:pt x="2405" y="2152"/>
                    <a:pt x="2424" y="2133"/>
                  </a:cubicBezTo>
                  <a:cubicBezTo>
                    <a:pt x="2457" y="2100"/>
                    <a:pt x="2474" y="2033"/>
                    <a:pt x="2440" y="1983"/>
                  </a:cubicBezTo>
                  <a:cubicBezTo>
                    <a:pt x="2140" y="1632"/>
                    <a:pt x="1839" y="1281"/>
                    <a:pt x="1471" y="964"/>
                  </a:cubicBezTo>
                  <a:cubicBezTo>
                    <a:pt x="1421" y="930"/>
                    <a:pt x="1354" y="864"/>
                    <a:pt x="1287" y="797"/>
                  </a:cubicBezTo>
                  <a:cubicBezTo>
                    <a:pt x="1034" y="543"/>
                    <a:pt x="686" y="249"/>
                    <a:pt x="317" y="249"/>
                  </a:cubicBezTo>
                  <a:cubicBezTo>
                    <a:pt x="273" y="249"/>
                    <a:pt x="229" y="253"/>
                    <a:pt x="185" y="262"/>
                  </a:cubicBezTo>
                  <a:cubicBezTo>
                    <a:pt x="168" y="262"/>
                    <a:pt x="135" y="279"/>
                    <a:pt x="118" y="295"/>
                  </a:cubicBezTo>
                  <a:cubicBezTo>
                    <a:pt x="101" y="312"/>
                    <a:pt x="101" y="362"/>
                    <a:pt x="101" y="379"/>
                  </a:cubicBezTo>
                  <a:cubicBezTo>
                    <a:pt x="201" y="813"/>
                    <a:pt x="369" y="1231"/>
                    <a:pt x="552" y="1632"/>
                  </a:cubicBezTo>
                  <a:cubicBezTo>
                    <a:pt x="953" y="2317"/>
                    <a:pt x="1856" y="3103"/>
                    <a:pt x="2708" y="3203"/>
                  </a:cubicBezTo>
                  <a:cubicBezTo>
                    <a:pt x="2758" y="3203"/>
                    <a:pt x="2791" y="3219"/>
                    <a:pt x="2841" y="3219"/>
                  </a:cubicBezTo>
                  <a:cubicBezTo>
                    <a:pt x="2942" y="3236"/>
                    <a:pt x="3042" y="3270"/>
                    <a:pt x="3176" y="3270"/>
                  </a:cubicBezTo>
                  <a:cubicBezTo>
                    <a:pt x="3343" y="3270"/>
                    <a:pt x="3510" y="3219"/>
                    <a:pt x="3593" y="3103"/>
                  </a:cubicBezTo>
                  <a:cubicBezTo>
                    <a:pt x="3760" y="2802"/>
                    <a:pt x="3510" y="2284"/>
                    <a:pt x="3259" y="1799"/>
                  </a:cubicBezTo>
                  <a:lnTo>
                    <a:pt x="3226" y="1783"/>
                  </a:lnTo>
                  <a:cubicBezTo>
                    <a:pt x="2724" y="813"/>
                    <a:pt x="1605" y="179"/>
                    <a:pt x="135" y="11"/>
                  </a:cubicBezTo>
                  <a:cubicBezTo>
                    <a:pt x="124" y="4"/>
                    <a:pt x="112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4" name="Google Shape;5484;p49"/>
            <p:cNvSpPr/>
            <p:nvPr/>
          </p:nvSpPr>
          <p:spPr>
            <a:xfrm rot="10505833">
              <a:off x="3749908" y="239797"/>
              <a:ext cx="178728" cy="155436"/>
            </a:xfrm>
            <a:custGeom>
              <a:avLst/>
              <a:gdLst/>
              <a:ahLst/>
              <a:cxnLst/>
              <a:rect l="l" t="t" r="r" b="b"/>
              <a:pathLst>
                <a:path w="3760" h="3270" extrusionOk="0">
                  <a:moveTo>
                    <a:pt x="107" y="1"/>
                  </a:moveTo>
                  <a:cubicBezTo>
                    <a:pt x="57" y="1"/>
                    <a:pt x="17" y="43"/>
                    <a:pt x="17" y="95"/>
                  </a:cubicBezTo>
                  <a:cubicBezTo>
                    <a:pt x="0" y="145"/>
                    <a:pt x="50" y="212"/>
                    <a:pt x="100" y="212"/>
                  </a:cubicBezTo>
                  <a:cubicBezTo>
                    <a:pt x="752" y="279"/>
                    <a:pt x="2356" y="596"/>
                    <a:pt x="3024" y="1866"/>
                  </a:cubicBezTo>
                  <a:lnTo>
                    <a:pt x="3058" y="1883"/>
                  </a:lnTo>
                  <a:cubicBezTo>
                    <a:pt x="3342" y="2451"/>
                    <a:pt x="3475" y="2802"/>
                    <a:pt x="3392" y="2969"/>
                  </a:cubicBezTo>
                  <a:cubicBezTo>
                    <a:pt x="3358" y="3036"/>
                    <a:pt x="3275" y="3057"/>
                    <a:pt x="3175" y="3057"/>
                  </a:cubicBezTo>
                  <a:cubicBezTo>
                    <a:pt x="3074" y="3057"/>
                    <a:pt x="2957" y="3036"/>
                    <a:pt x="2857" y="3019"/>
                  </a:cubicBezTo>
                  <a:cubicBezTo>
                    <a:pt x="2807" y="3019"/>
                    <a:pt x="2757" y="2986"/>
                    <a:pt x="2724" y="2986"/>
                  </a:cubicBezTo>
                  <a:cubicBezTo>
                    <a:pt x="1938" y="2885"/>
                    <a:pt x="1086" y="2150"/>
                    <a:pt x="719" y="1532"/>
                  </a:cubicBezTo>
                  <a:cubicBezTo>
                    <a:pt x="551" y="1181"/>
                    <a:pt x="418" y="813"/>
                    <a:pt x="317" y="446"/>
                  </a:cubicBezTo>
                  <a:lnTo>
                    <a:pt x="317" y="446"/>
                  </a:lnTo>
                  <a:cubicBezTo>
                    <a:pt x="602" y="463"/>
                    <a:pt x="902" y="713"/>
                    <a:pt x="1136" y="947"/>
                  </a:cubicBezTo>
                  <a:cubicBezTo>
                    <a:pt x="1186" y="1014"/>
                    <a:pt x="1253" y="1064"/>
                    <a:pt x="1320" y="1114"/>
                  </a:cubicBezTo>
                  <a:cubicBezTo>
                    <a:pt x="1671" y="1432"/>
                    <a:pt x="1988" y="1766"/>
                    <a:pt x="2272" y="2117"/>
                  </a:cubicBezTo>
                  <a:cubicBezTo>
                    <a:pt x="2304" y="2138"/>
                    <a:pt x="2342" y="2159"/>
                    <a:pt x="2375" y="2159"/>
                  </a:cubicBezTo>
                  <a:cubicBezTo>
                    <a:pt x="2394" y="2159"/>
                    <a:pt x="2410" y="2152"/>
                    <a:pt x="2423" y="2133"/>
                  </a:cubicBezTo>
                  <a:cubicBezTo>
                    <a:pt x="2473" y="2100"/>
                    <a:pt x="2490" y="2033"/>
                    <a:pt x="2439" y="1983"/>
                  </a:cubicBezTo>
                  <a:cubicBezTo>
                    <a:pt x="2155" y="1632"/>
                    <a:pt x="1821" y="1281"/>
                    <a:pt x="1470" y="964"/>
                  </a:cubicBezTo>
                  <a:cubicBezTo>
                    <a:pt x="1404" y="930"/>
                    <a:pt x="1337" y="864"/>
                    <a:pt x="1270" y="797"/>
                  </a:cubicBezTo>
                  <a:cubicBezTo>
                    <a:pt x="1015" y="557"/>
                    <a:pt x="666" y="250"/>
                    <a:pt x="295" y="250"/>
                  </a:cubicBezTo>
                  <a:cubicBezTo>
                    <a:pt x="252" y="250"/>
                    <a:pt x="210" y="254"/>
                    <a:pt x="167" y="262"/>
                  </a:cubicBezTo>
                  <a:cubicBezTo>
                    <a:pt x="150" y="262"/>
                    <a:pt x="134" y="279"/>
                    <a:pt x="100" y="295"/>
                  </a:cubicBezTo>
                  <a:cubicBezTo>
                    <a:pt x="84" y="312"/>
                    <a:pt x="84" y="362"/>
                    <a:pt x="84" y="379"/>
                  </a:cubicBezTo>
                  <a:cubicBezTo>
                    <a:pt x="184" y="813"/>
                    <a:pt x="368" y="1231"/>
                    <a:pt x="551" y="1632"/>
                  </a:cubicBezTo>
                  <a:cubicBezTo>
                    <a:pt x="936" y="2317"/>
                    <a:pt x="1838" y="3103"/>
                    <a:pt x="2690" y="3203"/>
                  </a:cubicBezTo>
                  <a:cubicBezTo>
                    <a:pt x="2740" y="3203"/>
                    <a:pt x="2774" y="3219"/>
                    <a:pt x="2824" y="3219"/>
                  </a:cubicBezTo>
                  <a:cubicBezTo>
                    <a:pt x="2924" y="3236"/>
                    <a:pt x="3024" y="3270"/>
                    <a:pt x="3158" y="3270"/>
                  </a:cubicBezTo>
                  <a:cubicBezTo>
                    <a:pt x="3325" y="3270"/>
                    <a:pt x="3492" y="3219"/>
                    <a:pt x="3592" y="3103"/>
                  </a:cubicBezTo>
                  <a:cubicBezTo>
                    <a:pt x="3759" y="2802"/>
                    <a:pt x="3509" y="2284"/>
                    <a:pt x="3258" y="1799"/>
                  </a:cubicBezTo>
                  <a:lnTo>
                    <a:pt x="3241" y="1783"/>
                  </a:lnTo>
                  <a:cubicBezTo>
                    <a:pt x="2506" y="429"/>
                    <a:pt x="835" y="95"/>
                    <a:pt x="150" y="11"/>
                  </a:cubicBezTo>
                  <a:cubicBezTo>
                    <a:pt x="136" y="4"/>
                    <a:pt x="121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5" name="Google Shape;5485;p49"/>
            <p:cNvSpPr/>
            <p:nvPr/>
          </p:nvSpPr>
          <p:spPr>
            <a:xfrm rot="10505833">
              <a:off x="3525077" y="383885"/>
              <a:ext cx="185858" cy="144265"/>
            </a:xfrm>
            <a:custGeom>
              <a:avLst/>
              <a:gdLst/>
              <a:ahLst/>
              <a:cxnLst/>
              <a:rect l="l" t="t" r="r" b="b"/>
              <a:pathLst>
                <a:path w="3910" h="3035" extrusionOk="0">
                  <a:moveTo>
                    <a:pt x="3334" y="227"/>
                  </a:moveTo>
                  <a:cubicBezTo>
                    <a:pt x="3433" y="227"/>
                    <a:pt x="3503" y="244"/>
                    <a:pt x="3542" y="277"/>
                  </a:cubicBezTo>
                  <a:cubicBezTo>
                    <a:pt x="3659" y="361"/>
                    <a:pt x="3576" y="612"/>
                    <a:pt x="3509" y="779"/>
                  </a:cubicBezTo>
                  <a:cubicBezTo>
                    <a:pt x="3492" y="846"/>
                    <a:pt x="3492" y="896"/>
                    <a:pt x="3459" y="929"/>
                  </a:cubicBezTo>
                  <a:cubicBezTo>
                    <a:pt x="3208" y="1681"/>
                    <a:pt x="2356" y="2366"/>
                    <a:pt x="1671" y="2617"/>
                  </a:cubicBezTo>
                  <a:cubicBezTo>
                    <a:pt x="1287" y="2700"/>
                    <a:pt x="902" y="2784"/>
                    <a:pt x="518" y="2817"/>
                  </a:cubicBezTo>
                  <a:cubicBezTo>
                    <a:pt x="585" y="2516"/>
                    <a:pt x="902" y="2266"/>
                    <a:pt x="1170" y="2082"/>
                  </a:cubicBezTo>
                  <a:cubicBezTo>
                    <a:pt x="1237" y="2032"/>
                    <a:pt x="1287" y="1982"/>
                    <a:pt x="1353" y="1932"/>
                  </a:cubicBezTo>
                  <a:cubicBezTo>
                    <a:pt x="1704" y="1664"/>
                    <a:pt x="2105" y="1414"/>
                    <a:pt x="2506" y="1180"/>
                  </a:cubicBezTo>
                  <a:cubicBezTo>
                    <a:pt x="2540" y="1146"/>
                    <a:pt x="2573" y="1079"/>
                    <a:pt x="2540" y="1029"/>
                  </a:cubicBezTo>
                  <a:cubicBezTo>
                    <a:pt x="2515" y="1005"/>
                    <a:pt x="2473" y="989"/>
                    <a:pt x="2439" y="989"/>
                  </a:cubicBezTo>
                  <a:cubicBezTo>
                    <a:pt x="2426" y="989"/>
                    <a:pt x="2415" y="991"/>
                    <a:pt x="2406" y="996"/>
                  </a:cubicBezTo>
                  <a:cubicBezTo>
                    <a:pt x="2005" y="1230"/>
                    <a:pt x="1604" y="1480"/>
                    <a:pt x="1237" y="1765"/>
                  </a:cubicBezTo>
                  <a:cubicBezTo>
                    <a:pt x="1170" y="1815"/>
                    <a:pt x="1103" y="1865"/>
                    <a:pt x="1036" y="1915"/>
                  </a:cubicBezTo>
                  <a:cubicBezTo>
                    <a:pt x="809" y="2085"/>
                    <a:pt x="543" y="2287"/>
                    <a:pt x="396" y="2535"/>
                  </a:cubicBezTo>
                  <a:lnTo>
                    <a:pt x="396" y="2535"/>
                  </a:lnTo>
                  <a:cubicBezTo>
                    <a:pt x="688" y="1811"/>
                    <a:pt x="1295" y="776"/>
                    <a:pt x="2406" y="428"/>
                  </a:cubicBezTo>
                  <a:lnTo>
                    <a:pt x="2423" y="428"/>
                  </a:lnTo>
                  <a:cubicBezTo>
                    <a:pt x="2824" y="294"/>
                    <a:pt x="3136" y="227"/>
                    <a:pt x="3334" y="227"/>
                  </a:cubicBezTo>
                  <a:close/>
                  <a:moveTo>
                    <a:pt x="3318" y="1"/>
                  </a:moveTo>
                  <a:cubicBezTo>
                    <a:pt x="3030" y="1"/>
                    <a:pt x="2662" y="105"/>
                    <a:pt x="2339" y="194"/>
                  </a:cubicBezTo>
                  <a:lnTo>
                    <a:pt x="2323" y="194"/>
                  </a:lnTo>
                  <a:cubicBezTo>
                    <a:pt x="852" y="662"/>
                    <a:pt x="234" y="2249"/>
                    <a:pt x="17" y="2917"/>
                  </a:cubicBezTo>
                  <a:cubicBezTo>
                    <a:pt x="0" y="2951"/>
                    <a:pt x="17" y="3018"/>
                    <a:pt x="84" y="3034"/>
                  </a:cubicBezTo>
                  <a:lnTo>
                    <a:pt x="100" y="3034"/>
                  </a:lnTo>
                  <a:cubicBezTo>
                    <a:pt x="150" y="3034"/>
                    <a:pt x="184" y="3001"/>
                    <a:pt x="234" y="3001"/>
                  </a:cubicBezTo>
                  <a:cubicBezTo>
                    <a:pt x="250" y="2946"/>
                    <a:pt x="269" y="2884"/>
                    <a:pt x="292" y="2817"/>
                  </a:cubicBezTo>
                  <a:lnTo>
                    <a:pt x="292" y="2817"/>
                  </a:lnTo>
                  <a:cubicBezTo>
                    <a:pt x="287" y="2850"/>
                    <a:pt x="284" y="2883"/>
                    <a:pt x="284" y="2917"/>
                  </a:cubicBezTo>
                  <a:cubicBezTo>
                    <a:pt x="284" y="2951"/>
                    <a:pt x="318" y="2984"/>
                    <a:pt x="334" y="3001"/>
                  </a:cubicBezTo>
                  <a:cubicBezTo>
                    <a:pt x="351" y="3018"/>
                    <a:pt x="401" y="3018"/>
                    <a:pt x="418" y="3018"/>
                  </a:cubicBezTo>
                  <a:cubicBezTo>
                    <a:pt x="852" y="3001"/>
                    <a:pt x="1287" y="2934"/>
                    <a:pt x="1738" y="2817"/>
                  </a:cubicBezTo>
                  <a:cubicBezTo>
                    <a:pt x="2456" y="2533"/>
                    <a:pt x="3409" y="1781"/>
                    <a:pt x="3659" y="979"/>
                  </a:cubicBezTo>
                  <a:cubicBezTo>
                    <a:pt x="3659" y="946"/>
                    <a:pt x="3676" y="896"/>
                    <a:pt x="3693" y="846"/>
                  </a:cubicBezTo>
                  <a:cubicBezTo>
                    <a:pt x="3776" y="612"/>
                    <a:pt x="3910" y="277"/>
                    <a:pt x="3676" y="94"/>
                  </a:cubicBezTo>
                  <a:cubicBezTo>
                    <a:pt x="3587" y="27"/>
                    <a:pt x="3462" y="1"/>
                    <a:pt x="3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6" name="Google Shape;5486;p49"/>
            <p:cNvSpPr/>
            <p:nvPr/>
          </p:nvSpPr>
          <p:spPr>
            <a:xfrm rot="10505833">
              <a:off x="3218960" y="392625"/>
              <a:ext cx="185905" cy="144978"/>
            </a:xfrm>
            <a:custGeom>
              <a:avLst/>
              <a:gdLst/>
              <a:ahLst/>
              <a:cxnLst/>
              <a:rect l="l" t="t" r="r" b="b"/>
              <a:pathLst>
                <a:path w="3911" h="3050" extrusionOk="0">
                  <a:moveTo>
                    <a:pt x="3324" y="0"/>
                  </a:moveTo>
                  <a:cubicBezTo>
                    <a:pt x="3035" y="0"/>
                    <a:pt x="2665" y="109"/>
                    <a:pt x="2340" y="210"/>
                  </a:cubicBezTo>
                  <a:lnTo>
                    <a:pt x="2323" y="210"/>
                  </a:lnTo>
                  <a:cubicBezTo>
                    <a:pt x="853" y="661"/>
                    <a:pt x="235" y="2248"/>
                    <a:pt x="18" y="2916"/>
                  </a:cubicBezTo>
                  <a:cubicBezTo>
                    <a:pt x="1" y="2966"/>
                    <a:pt x="18" y="3017"/>
                    <a:pt x="84" y="3050"/>
                  </a:cubicBezTo>
                  <a:lnTo>
                    <a:pt x="101" y="3050"/>
                  </a:lnTo>
                  <a:cubicBezTo>
                    <a:pt x="151" y="3050"/>
                    <a:pt x="185" y="3017"/>
                    <a:pt x="201" y="3017"/>
                  </a:cubicBezTo>
                  <a:cubicBezTo>
                    <a:pt x="419" y="2382"/>
                    <a:pt x="1003" y="861"/>
                    <a:pt x="2374" y="427"/>
                  </a:cubicBezTo>
                  <a:lnTo>
                    <a:pt x="2407" y="427"/>
                  </a:lnTo>
                  <a:cubicBezTo>
                    <a:pt x="2794" y="298"/>
                    <a:pt x="3098" y="231"/>
                    <a:pt x="3297" y="231"/>
                  </a:cubicBezTo>
                  <a:cubicBezTo>
                    <a:pt x="3407" y="231"/>
                    <a:pt x="3485" y="251"/>
                    <a:pt x="3526" y="293"/>
                  </a:cubicBezTo>
                  <a:cubicBezTo>
                    <a:pt x="3627" y="377"/>
                    <a:pt x="3543" y="611"/>
                    <a:pt x="3493" y="794"/>
                  </a:cubicBezTo>
                  <a:cubicBezTo>
                    <a:pt x="3460" y="844"/>
                    <a:pt x="3443" y="895"/>
                    <a:pt x="3443" y="928"/>
                  </a:cubicBezTo>
                  <a:cubicBezTo>
                    <a:pt x="3209" y="1680"/>
                    <a:pt x="2340" y="2382"/>
                    <a:pt x="1655" y="2616"/>
                  </a:cubicBezTo>
                  <a:cubicBezTo>
                    <a:pt x="1287" y="2699"/>
                    <a:pt x="886" y="2799"/>
                    <a:pt x="519" y="2816"/>
                  </a:cubicBezTo>
                  <a:cubicBezTo>
                    <a:pt x="586" y="2515"/>
                    <a:pt x="903" y="2265"/>
                    <a:pt x="1171" y="2081"/>
                  </a:cubicBezTo>
                  <a:cubicBezTo>
                    <a:pt x="1237" y="2047"/>
                    <a:pt x="1287" y="1981"/>
                    <a:pt x="1354" y="1930"/>
                  </a:cubicBezTo>
                  <a:cubicBezTo>
                    <a:pt x="1705" y="1663"/>
                    <a:pt x="2106" y="1413"/>
                    <a:pt x="2507" y="1179"/>
                  </a:cubicBezTo>
                  <a:cubicBezTo>
                    <a:pt x="2541" y="1145"/>
                    <a:pt x="2574" y="1078"/>
                    <a:pt x="2541" y="1045"/>
                  </a:cubicBezTo>
                  <a:cubicBezTo>
                    <a:pt x="2516" y="1007"/>
                    <a:pt x="2472" y="989"/>
                    <a:pt x="2437" y="989"/>
                  </a:cubicBezTo>
                  <a:cubicBezTo>
                    <a:pt x="2426" y="989"/>
                    <a:pt x="2415" y="991"/>
                    <a:pt x="2407" y="995"/>
                  </a:cubicBezTo>
                  <a:cubicBezTo>
                    <a:pt x="2006" y="1229"/>
                    <a:pt x="1605" y="1479"/>
                    <a:pt x="1237" y="1763"/>
                  </a:cubicBezTo>
                  <a:cubicBezTo>
                    <a:pt x="1171" y="1814"/>
                    <a:pt x="1104" y="1880"/>
                    <a:pt x="1037" y="1914"/>
                  </a:cubicBezTo>
                  <a:cubicBezTo>
                    <a:pt x="703" y="2164"/>
                    <a:pt x="285" y="2482"/>
                    <a:pt x="285" y="2916"/>
                  </a:cubicBezTo>
                  <a:cubicBezTo>
                    <a:pt x="285" y="2966"/>
                    <a:pt x="318" y="2983"/>
                    <a:pt x="335" y="3000"/>
                  </a:cubicBezTo>
                  <a:cubicBezTo>
                    <a:pt x="352" y="3017"/>
                    <a:pt x="402" y="3017"/>
                    <a:pt x="419" y="3017"/>
                  </a:cubicBezTo>
                  <a:cubicBezTo>
                    <a:pt x="853" y="3000"/>
                    <a:pt x="1287" y="2933"/>
                    <a:pt x="1722" y="2816"/>
                  </a:cubicBezTo>
                  <a:cubicBezTo>
                    <a:pt x="2457" y="2549"/>
                    <a:pt x="3393" y="1797"/>
                    <a:pt x="3660" y="978"/>
                  </a:cubicBezTo>
                  <a:cubicBezTo>
                    <a:pt x="3660" y="928"/>
                    <a:pt x="3677" y="878"/>
                    <a:pt x="3693" y="828"/>
                  </a:cubicBezTo>
                  <a:cubicBezTo>
                    <a:pt x="3777" y="627"/>
                    <a:pt x="3911" y="293"/>
                    <a:pt x="3677" y="93"/>
                  </a:cubicBezTo>
                  <a:cubicBezTo>
                    <a:pt x="3589" y="26"/>
                    <a:pt x="3466" y="0"/>
                    <a:pt x="3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7" name="Google Shape;5487;p49"/>
            <p:cNvSpPr/>
            <p:nvPr/>
          </p:nvSpPr>
          <p:spPr>
            <a:xfrm rot="10505833">
              <a:off x="3368576" y="244589"/>
              <a:ext cx="178728" cy="156672"/>
            </a:xfrm>
            <a:custGeom>
              <a:avLst/>
              <a:gdLst/>
              <a:ahLst/>
              <a:cxnLst/>
              <a:rect l="l" t="t" r="r" b="b"/>
              <a:pathLst>
                <a:path w="3760" h="3296" extrusionOk="0">
                  <a:moveTo>
                    <a:pt x="125" y="1"/>
                  </a:moveTo>
                  <a:cubicBezTo>
                    <a:pt x="71" y="1"/>
                    <a:pt x="32" y="44"/>
                    <a:pt x="17" y="87"/>
                  </a:cubicBezTo>
                  <a:cubicBezTo>
                    <a:pt x="0" y="154"/>
                    <a:pt x="34" y="221"/>
                    <a:pt x="101" y="221"/>
                  </a:cubicBezTo>
                  <a:cubicBezTo>
                    <a:pt x="752" y="305"/>
                    <a:pt x="2340" y="622"/>
                    <a:pt x="3025" y="1892"/>
                  </a:cubicBezTo>
                  <a:lnTo>
                    <a:pt x="3041" y="1909"/>
                  </a:lnTo>
                  <a:cubicBezTo>
                    <a:pt x="3342" y="2477"/>
                    <a:pt x="3459" y="2828"/>
                    <a:pt x="3376" y="2995"/>
                  </a:cubicBezTo>
                  <a:cubicBezTo>
                    <a:pt x="3351" y="3061"/>
                    <a:pt x="3267" y="3082"/>
                    <a:pt x="3167" y="3082"/>
                  </a:cubicBezTo>
                  <a:cubicBezTo>
                    <a:pt x="3066" y="3082"/>
                    <a:pt x="2950" y="3061"/>
                    <a:pt x="2858" y="3045"/>
                  </a:cubicBezTo>
                  <a:cubicBezTo>
                    <a:pt x="2824" y="3045"/>
                    <a:pt x="2774" y="3011"/>
                    <a:pt x="2741" y="3011"/>
                  </a:cubicBezTo>
                  <a:cubicBezTo>
                    <a:pt x="1955" y="2928"/>
                    <a:pt x="1103" y="2209"/>
                    <a:pt x="736" y="1574"/>
                  </a:cubicBezTo>
                  <a:cubicBezTo>
                    <a:pt x="569" y="1224"/>
                    <a:pt x="435" y="873"/>
                    <a:pt x="335" y="488"/>
                  </a:cubicBezTo>
                  <a:lnTo>
                    <a:pt x="335" y="488"/>
                  </a:lnTo>
                  <a:cubicBezTo>
                    <a:pt x="619" y="505"/>
                    <a:pt x="919" y="756"/>
                    <a:pt x="1153" y="990"/>
                  </a:cubicBezTo>
                  <a:cubicBezTo>
                    <a:pt x="1203" y="1056"/>
                    <a:pt x="1270" y="1123"/>
                    <a:pt x="1337" y="1157"/>
                  </a:cubicBezTo>
                  <a:cubicBezTo>
                    <a:pt x="1671" y="1457"/>
                    <a:pt x="1989" y="1792"/>
                    <a:pt x="2273" y="2143"/>
                  </a:cubicBezTo>
                  <a:cubicBezTo>
                    <a:pt x="2305" y="2164"/>
                    <a:pt x="2336" y="2185"/>
                    <a:pt x="2368" y="2185"/>
                  </a:cubicBezTo>
                  <a:cubicBezTo>
                    <a:pt x="2386" y="2185"/>
                    <a:pt x="2405" y="2178"/>
                    <a:pt x="2423" y="2159"/>
                  </a:cubicBezTo>
                  <a:cubicBezTo>
                    <a:pt x="2457" y="2126"/>
                    <a:pt x="2490" y="2059"/>
                    <a:pt x="2440" y="2009"/>
                  </a:cubicBezTo>
                  <a:cubicBezTo>
                    <a:pt x="2156" y="1641"/>
                    <a:pt x="1838" y="1307"/>
                    <a:pt x="1488" y="990"/>
                  </a:cubicBezTo>
                  <a:cubicBezTo>
                    <a:pt x="1421" y="956"/>
                    <a:pt x="1354" y="889"/>
                    <a:pt x="1287" y="823"/>
                  </a:cubicBezTo>
                  <a:cubicBezTo>
                    <a:pt x="1032" y="583"/>
                    <a:pt x="683" y="275"/>
                    <a:pt x="312" y="275"/>
                  </a:cubicBezTo>
                  <a:cubicBezTo>
                    <a:pt x="270" y="275"/>
                    <a:pt x="227" y="279"/>
                    <a:pt x="184" y="288"/>
                  </a:cubicBezTo>
                  <a:cubicBezTo>
                    <a:pt x="168" y="288"/>
                    <a:pt x="151" y="305"/>
                    <a:pt x="117" y="321"/>
                  </a:cubicBezTo>
                  <a:cubicBezTo>
                    <a:pt x="101" y="338"/>
                    <a:pt x="101" y="388"/>
                    <a:pt x="101" y="405"/>
                  </a:cubicBezTo>
                  <a:cubicBezTo>
                    <a:pt x="201" y="839"/>
                    <a:pt x="368" y="1257"/>
                    <a:pt x="569" y="1658"/>
                  </a:cubicBezTo>
                  <a:cubicBezTo>
                    <a:pt x="953" y="2343"/>
                    <a:pt x="1855" y="3128"/>
                    <a:pt x="2707" y="3229"/>
                  </a:cubicBezTo>
                  <a:cubicBezTo>
                    <a:pt x="2757" y="3229"/>
                    <a:pt x="2791" y="3245"/>
                    <a:pt x="2841" y="3245"/>
                  </a:cubicBezTo>
                  <a:cubicBezTo>
                    <a:pt x="2941" y="3262"/>
                    <a:pt x="3075" y="3295"/>
                    <a:pt x="3192" y="3295"/>
                  </a:cubicBezTo>
                  <a:cubicBezTo>
                    <a:pt x="3359" y="3295"/>
                    <a:pt x="3509" y="3245"/>
                    <a:pt x="3593" y="3095"/>
                  </a:cubicBezTo>
                  <a:cubicBezTo>
                    <a:pt x="3760" y="2794"/>
                    <a:pt x="3509" y="2293"/>
                    <a:pt x="3259" y="1808"/>
                  </a:cubicBezTo>
                  <a:lnTo>
                    <a:pt x="3242" y="1792"/>
                  </a:lnTo>
                  <a:cubicBezTo>
                    <a:pt x="2741" y="823"/>
                    <a:pt x="1604" y="171"/>
                    <a:pt x="151" y="4"/>
                  </a:cubicBezTo>
                  <a:cubicBezTo>
                    <a:pt x="142" y="2"/>
                    <a:pt x="133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8" name="Google Shape;5488;p49"/>
            <p:cNvSpPr/>
            <p:nvPr/>
          </p:nvSpPr>
          <p:spPr>
            <a:xfrm rot="10505833">
              <a:off x="3035291" y="271626"/>
              <a:ext cx="177967" cy="157005"/>
            </a:xfrm>
            <a:custGeom>
              <a:avLst/>
              <a:gdLst/>
              <a:ahLst/>
              <a:cxnLst/>
              <a:rect l="l" t="t" r="r" b="b"/>
              <a:pathLst>
                <a:path w="3744" h="3303" extrusionOk="0">
                  <a:moveTo>
                    <a:pt x="110" y="1"/>
                  </a:moveTo>
                  <a:cubicBezTo>
                    <a:pt x="64" y="1"/>
                    <a:pt x="34" y="43"/>
                    <a:pt x="34" y="95"/>
                  </a:cubicBezTo>
                  <a:cubicBezTo>
                    <a:pt x="0" y="145"/>
                    <a:pt x="51" y="212"/>
                    <a:pt x="117" y="212"/>
                  </a:cubicBezTo>
                  <a:cubicBezTo>
                    <a:pt x="752" y="295"/>
                    <a:pt x="2373" y="613"/>
                    <a:pt x="3041" y="1883"/>
                  </a:cubicBezTo>
                  <a:lnTo>
                    <a:pt x="3058" y="1933"/>
                  </a:lnTo>
                  <a:cubicBezTo>
                    <a:pt x="3158" y="2133"/>
                    <a:pt x="3509" y="2785"/>
                    <a:pt x="3392" y="3019"/>
                  </a:cubicBezTo>
                  <a:cubicBezTo>
                    <a:pt x="3359" y="3077"/>
                    <a:pt x="3275" y="3098"/>
                    <a:pt x="3177" y="3098"/>
                  </a:cubicBezTo>
                  <a:cubicBezTo>
                    <a:pt x="3079" y="3098"/>
                    <a:pt x="2966" y="3077"/>
                    <a:pt x="2874" y="3052"/>
                  </a:cubicBezTo>
                  <a:cubicBezTo>
                    <a:pt x="2807" y="3052"/>
                    <a:pt x="2757" y="3035"/>
                    <a:pt x="2724" y="3035"/>
                  </a:cubicBezTo>
                  <a:cubicBezTo>
                    <a:pt x="1972" y="2935"/>
                    <a:pt x="1120" y="2200"/>
                    <a:pt x="736" y="1565"/>
                  </a:cubicBezTo>
                  <a:cubicBezTo>
                    <a:pt x="569" y="1214"/>
                    <a:pt x="452" y="863"/>
                    <a:pt x="335" y="479"/>
                  </a:cubicBezTo>
                  <a:lnTo>
                    <a:pt x="335" y="479"/>
                  </a:lnTo>
                  <a:cubicBezTo>
                    <a:pt x="635" y="513"/>
                    <a:pt x="919" y="780"/>
                    <a:pt x="1153" y="980"/>
                  </a:cubicBezTo>
                  <a:cubicBezTo>
                    <a:pt x="1220" y="1047"/>
                    <a:pt x="1287" y="1114"/>
                    <a:pt x="1337" y="1147"/>
                  </a:cubicBezTo>
                  <a:cubicBezTo>
                    <a:pt x="1671" y="1465"/>
                    <a:pt x="1989" y="1799"/>
                    <a:pt x="2290" y="2150"/>
                  </a:cubicBezTo>
                  <a:cubicBezTo>
                    <a:pt x="2311" y="2182"/>
                    <a:pt x="2347" y="2201"/>
                    <a:pt x="2378" y="2201"/>
                  </a:cubicBezTo>
                  <a:cubicBezTo>
                    <a:pt x="2395" y="2201"/>
                    <a:pt x="2411" y="2195"/>
                    <a:pt x="2423" y="2183"/>
                  </a:cubicBezTo>
                  <a:cubicBezTo>
                    <a:pt x="2473" y="2133"/>
                    <a:pt x="2490" y="2066"/>
                    <a:pt x="2457" y="2033"/>
                  </a:cubicBezTo>
                  <a:cubicBezTo>
                    <a:pt x="2156" y="1682"/>
                    <a:pt x="1838" y="1315"/>
                    <a:pt x="1488" y="1014"/>
                  </a:cubicBezTo>
                  <a:cubicBezTo>
                    <a:pt x="1421" y="964"/>
                    <a:pt x="1371" y="897"/>
                    <a:pt x="1304" y="847"/>
                  </a:cubicBezTo>
                  <a:cubicBezTo>
                    <a:pt x="1035" y="578"/>
                    <a:pt x="699" y="282"/>
                    <a:pt x="333" y="282"/>
                  </a:cubicBezTo>
                  <a:cubicBezTo>
                    <a:pt x="289" y="282"/>
                    <a:pt x="245" y="286"/>
                    <a:pt x="201" y="295"/>
                  </a:cubicBezTo>
                  <a:cubicBezTo>
                    <a:pt x="184" y="295"/>
                    <a:pt x="151" y="312"/>
                    <a:pt x="134" y="345"/>
                  </a:cubicBezTo>
                  <a:cubicBezTo>
                    <a:pt x="117" y="362"/>
                    <a:pt x="117" y="396"/>
                    <a:pt x="117" y="429"/>
                  </a:cubicBezTo>
                  <a:cubicBezTo>
                    <a:pt x="218" y="863"/>
                    <a:pt x="385" y="1281"/>
                    <a:pt x="569" y="1682"/>
                  </a:cubicBezTo>
                  <a:cubicBezTo>
                    <a:pt x="970" y="2367"/>
                    <a:pt x="1872" y="3136"/>
                    <a:pt x="2724" y="3236"/>
                  </a:cubicBezTo>
                  <a:cubicBezTo>
                    <a:pt x="2774" y="3236"/>
                    <a:pt x="2807" y="3269"/>
                    <a:pt x="2858" y="3269"/>
                  </a:cubicBezTo>
                  <a:cubicBezTo>
                    <a:pt x="2958" y="3286"/>
                    <a:pt x="3058" y="3303"/>
                    <a:pt x="3192" y="3303"/>
                  </a:cubicBezTo>
                  <a:cubicBezTo>
                    <a:pt x="3359" y="3303"/>
                    <a:pt x="3526" y="3269"/>
                    <a:pt x="3593" y="3102"/>
                  </a:cubicBezTo>
                  <a:cubicBezTo>
                    <a:pt x="3743" y="2802"/>
                    <a:pt x="3509" y="2284"/>
                    <a:pt x="3259" y="1816"/>
                  </a:cubicBezTo>
                  <a:lnTo>
                    <a:pt x="3242" y="1782"/>
                  </a:lnTo>
                  <a:cubicBezTo>
                    <a:pt x="2741" y="813"/>
                    <a:pt x="1621" y="178"/>
                    <a:pt x="151" y="11"/>
                  </a:cubicBezTo>
                  <a:cubicBezTo>
                    <a:pt x="136" y="4"/>
                    <a:pt x="122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489" name="Google Shape;5489;p49"/>
          <p:cNvGrpSpPr/>
          <p:nvPr/>
        </p:nvGrpSpPr>
        <p:grpSpPr>
          <a:xfrm>
            <a:off x="4986745" y="4399353"/>
            <a:ext cx="1414371" cy="342154"/>
            <a:chOff x="2669444" y="124828"/>
            <a:chExt cx="1414371" cy="342154"/>
          </a:xfrm>
        </p:grpSpPr>
        <p:sp>
          <p:nvSpPr>
            <p:cNvPr id="5490" name="Google Shape;5490;p49"/>
            <p:cNvSpPr/>
            <p:nvPr/>
          </p:nvSpPr>
          <p:spPr>
            <a:xfrm rot="10505833">
              <a:off x="2669348" y="283733"/>
              <a:ext cx="1414562" cy="58324"/>
            </a:xfrm>
            <a:custGeom>
              <a:avLst/>
              <a:gdLst/>
              <a:ahLst/>
              <a:cxnLst/>
              <a:rect l="l" t="t" r="r" b="b"/>
              <a:pathLst>
                <a:path w="29759" h="1227" extrusionOk="0">
                  <a:moveTo>
                    <a:pt x="5419" y="1"/>
                  </a:moveTo>
                  <a:cubicBezTo>
                    <a:pt x="4968" y="1"/>
                    <a:pt x="4520" y="17"/>
                    <a:pt x="4077" y="57"/>
                  </a:cubicBezTo>
                  <a:cubicBezTo>
                    <a:pt x="3426" y="107"/>
                    <a:pt x="2791" y="274"/>
                    <a:pt x="2172" y="441"/>
                  </a:cubicBezTo>
                  <a:cubicBezTo>
                    <a:pt x="1487" y="642"/>
                    <a:pt x="769" y="825"/>
                    <a:pt x="101" y="842"/>
                  </a:cubicBezTo>
                  <a:cubicBezTo>
                    <a:pt x="34" y="842"/>
                    <a:pt x="0" y="892"/>
                    <a:pt x="0" y="942"/>
                  </a:cubicBezTo>
                  <a:cubicBezTo>
                    <a:pt x="0" y="1009"/>
                    <a:pt x="34" y="1059"/>
                    <a:pt x="101" y="1059"/>
                  </a:cubicBezTo>
                  <a:cubicBezTo>
                    <a:pt x="786" y="1026"/>
                    <a:pt x="1521" y="842"/>
                    <a:pt x="2206" y="658"/>
                  </a:cubicBezTo>
                  <a:cubicBezTo>
                    <a:pt x="2824" y="491"/>
                    <a:pt x="3459" y="324"/>
                    <a:pt x="4077" y="274"/>
                  </a:cubicBezTo>
                  <a:cubicBezTo>
                    <a:pt x="4501" y="245"/>
                    <a:pt x="4927" y="233"/>
                    <a:pt x="5354" y="233"/>
                  </a:cubicBezTo>
                  <a:cubicBezTo>
                    <a:pt x="6411" y="233"/>
                    <a:pt x="7475" y="308"/>
                    <a:pt x="8522" y="391"/>
                  </a:cubicBezTo>
                  <a:cubicBezTo>
                    <a:pt x="9023" y="424"/>
                    <a:pt x="9541" y="475"/>
                    <a:pt x="10059" y="491"/>
                  </a:cubicBezTo>
                  <a:cubicBezTo>
                    <a:pt x="11496" y="575"/>
                    <a:pt x="12950" y="692"/>
                    <a:pt x="14370" y="825"/>
                  </a:cubicBezTo>
                  <a:cubicBezTo>
                    <a:pt x="16625" y="1009"/>
                    <a:pt x="18981" y="1226"/>
                    <a:pt x="21304" y="1226"/>
                  </a:cubicBezTo>
                  <a:cubicBezTo>
                    <a:pt x="21454" y="1226"/>
                    <a:pt x="21588" y="1226"/>
                    <a:pt x="21755" y="1193"/>
                  </a:cubicBezTo>
                  <a:lnTo>
                    <a:pt x="22958" y="1193"/>
                  </a:lnTo>
                  <a:cubicBezTo>
                    <a:pt x="24579" y="1193"/>
                    <a:pt x="26266" y="1193"/>
                    <a:pt x="27854" y="942"/>
                  </a:cubicBezTo>
                  <a:cubicBezTo>
                    <a:pt x="28255" y="892"/>
                    <a:pt x="28605" y="725"/>
                    <a:pt x="28973" y="575"/>
                  </a:cubicBezTo>
                  <a:cubicBezTo>
                    <a:pt x="29224" y="475"/>
                    <a:pt x="29441" y="358"/>
                    <a:pt x="29675" y="307"/>
                  </a:cubicBezTo>
                  <a:cubicBezTo>
                    <a:pt x="29725" y="274"/>
                    <a:pt x="29758" y="241"/>
                    <a:pt x="29742" y="174"/>
                  </a:cubicBezTo>
                  <a:cubicBezTo>
                    <a:pt x="29727" y="145"/>
                    <a:pt x="29688" y="104"/>
                    <a:pt x="29634" y="104"/>
                  </a:cubicBezTo>
                  <a:cubicBezTo>
                    <a:pt x="29626" y="104"/>
                    <a:pt x="29617" y="105"/>
                    <a:pt x="29608" y="107"/>
                  </a:cubicBezTo>
                  <a:cubicBezTo>
                    <a:pt x="29357" y="174"/>
                    <a:pt x="29107" y="274"/>
                    <a:pt x="28890" y="391"/>
                  </a:cubicBezTo>
                  <a:cubicBezTo>
                    <a:pt x="28555" y="525"/>
                    <a:pt x="28188" y="675"/>
                    <a:pt x="27820" y="742"/>
                  </a:cubicBezTo>
                  <a:cubicBezTo>
                    <a:pt x="26233" y="993"/>
                    <a:pt x="24562" y="993"/>
                    <a:pt x="22958" y="993"/>
                  </a:cubicBezTo>
                  <a:lnTo>
                    <a:pt x="21755" y="993"/>
                  </a:lnTo>
                  <a:cubicBezTo>
                    <a:pt x="21659" y="993"/>
                    <a:pt x="21562" y="993"/>
                    <a:pt x="21466" y="993"/>
                  </a:cubicBezTo>
                  <a:cubicBezTo>
                    <a:pt x="19104" y="993"/>
                    <a:pt x="16715" y="800"/>
                    <a:pt x="14403" y="591"/>
                  </a:cubicBezTo>
                  <a:cubicBezTo>
                    <a:pt x="12983" y="475"/>
                    <a:pt x="11529" y="341"/>
                    <a:pt x="10092" y="257"/>
                  </a:cubicBezTo>
                  <a:cubicBezTo>
                    <a:pt x="9558" y="241"/>
                    <a:pt x="9040" y="190"/>
                    <a:pt x="8538" y="157"/>
                  </a:cubicBezTo>
                  <a:cubicBezTo>
                    <a:pt x="7522" y="87"/>
                    <a:pt x="6465" y="1"/>
                    <a:pt x="5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1" name="Google Shape;5491;p49"/>
            <p:cNvSpPr/>
            <p:nvPr/>
          </p:nvSpPr>
          <p:spPr>
            <a:xfrm rot="10505833">
              <a:off x="3889406" y="252298"/>
              <a:ext cx="139845" cy="186048"/>
            </a:xfrm>
            <a:custGeom>
              <a:avLst/>
              <a:gdLst/>
              <a:ahLst/>
              <a:cxnLst/>
              <a:rect l="l" t="t" r="r" b="b"/>
              <a:pathLst>
                <a:path w="2942" h="3914" extrusionOk="0">
                  <a:moveTo>
                    <a:pt x="2481" y="1"/>
                  </a:moveTo>
                  <a:cubicBezTo>
                    <a:pt x="2227" y="1"/>
                    <a:pt x="1868" y="180"/>
                    <a:pt x="1404" y="538"/>
                  </a:cubicBezTo>
                  <a:cubicBezTo>
                    <a:pt x="151" y="1407"/>
                    <a:pt x="1" y="3128"/>
                    <a:pt x="1" y="3813"/>
                  </a:cubicBezTo>
                  <a:cubicBezTo>
                    <a:pt x="1" y="3880"/>
                    <a:pt x="34" y="3913"/>
                    <a:pt x="101" y="3913"/>
                  </a:cubicBezTo>
                  <a:cubicBezTo>
                    <a:pt x="151" y="3913"/>
                    <a:pt x="201" y="3880"/>
                    <a:pt x="201" y="3846"/>
                  </a:cubicBezTo>
                  <a:cubicBezTo>
                    <a:pt x="201" y="3178"/>
                    <a:pt x="335" y="1557"/>
                    <a:pt x="1521" y="739"/>
                  </a:cubicBezTo>
                  <a:cubicBezTo>
                    <a:pt x="2092" y="310"/>
                    <a:pt x="2381" y="245"/>
                    <a:pt x="2513" y="245"/>
                  </a:cubicBezTo>
                  <a:cubicBezTo>
                    <a:pt x="2551" y="245"/>
                    <a:pt x="2575" y="250"/>
                    <a:pt x="2590" y="254"/>
                  </a:cubicBezTo>
                  <a:cubicBezTo>
                    <a:pt x="2707" y="304"/>
                    <a:pt x="2707" y="571"/>
                    <a:pt x="2691" y="755"/>
                  </a:cubicBezTo>
                  <a:lnTo>
                    <a:pt x="2691" y="906"/>
                  </a:lnTo>
                  <a:cubicBezTo>
                    <a:pt x="2691" y="1674"/>
                    <a:pt x="2072" y="2627"/>
                    <a:pt x="1488" y="3061"/>
                  </a:cubicBezTo>
                  <a:cubicBezTo>
                    <a:pt x="1170" y="3261"/>
                    <a:pt x="819" y="3429"/>
                    <a:pt x="452" y="3579"/>
                  </a:cubicBezTo>
                  <a:cubicBezTo>
                    <a:pt x="435" y="3295"/>
                    <a:pt x="669" y="2977"/>
                    <a:pt x="853" y="2710"/>
                  </a:cubicBezTo>
                  <a:cubicBezTo>
                    <a:pt x="919" y="2627"/>
                    <a:pt x="953" y="2560"/>
                    <a:pt x="1003" y="2493"/>
                  </a:cubicBezTo>
                  <a:cubicBezTo>
                    <a:pt x="1270" y="2125"/>
                    <a:pt x="1571" y="1758"/>
                    <a:pt x="1872" y="1424"/>
                  </a:cubicBezTo>
                  <a:cubicBezTo>
                    <a:pt x="1922" y="1390"/>
                    <a:pt x="1922" y="1323"/>
                    <a:pt x="1872" y="1290"/>
                  </a:cubicBezTo>
                  <a:cubicBezTo>
                    <a:pt x="1855" y="1265"/>
                    <a:pt x="1830" y="1252"/>
                    <a:pt x="1805" y="1252"/>
                  </a:cubicBezTo>
                  <a:cubicBezTo>
                    <a:pt x="1780" y="1252"/>
                    <a:pt x="1755" y="1265"/>
                    <a:pt x="1738" y="1290"/>
                  </a:cubicBezTo>
                  <a:cubicBezTo>
                    <a:pt x="1421" y="1624"/>
                    <a:pt x="1103" y="1992"/>
                    <a:pt x="836" y="2376"/>
                  </a:cubicBezTo>
                  <a:cubicBezTo>
                    <a:pt x="786" y="2426"/>
                    <a:pt x="736" y="2493"/>
                    <a:pt x="686" y="2560"/>
                  </a:cubicBezTo>
                  <a:cubicBezTo>
                    <a:pt x="435" y="2894"/>
                    <a:pt x="117" y="3312"/>
                    <a:pt x="268" y="3729"/>
                  </a:cubicBezTo>
                  <a:lnTo>
                    <a:pt x="335" y="3796"/>
                  </a:lnTo>
                  <a:lnTo>
                    <a:pt x="418" y="3796"/>
                  </a:lnTo>
                  <a:cubicBezTo>
                    <a:pt x="836" y="3629"/>
                    <a:pt x="1237" y="3429"/>
                    <a:pt x="1605" y="3178"/>
                  </a:cubicBezTo>
                  <a:cubicBezTo>
                    <a:pt x="2239" y="2710"/>
                    <a:pt x="2908" y="1708"/>
                    <a:pt x="2908" y="872"/>
                  </a:cubicBezTo>
                  <a:lnTo>
                    <a:pt x="2908" y="739"/>
                  </a:lnTo>
                  <a:cubicBezTo>
                    <a:pt x="2925" y="505"/>
                    <a:pt x="2941" y="137"/>
                    <a:pt x="2657" y="37"/>
                  </a:cubicBezTo>
                  <a:cubicBezTo>
                    <a:pt x="2606" y="13"/>
                    <a:pt x="2547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2" name="Google Shape;5492;p49"/>
            <p:cNvSpPr/>
            <p:nvPr/>
          </p:nvSpPr>
          <p:spPr>
            <a:xfrm rot="10505833">
              <a:off x="3572204" y="300621"/>
              <a:ext cx="185097" cy="144218"/>
            </a:xfrm>
            <a:custGeom>
              <a:avLst/>
              <a:gdLst/>
              <a:ahLst/>
              <a:cxnLst/>
              <a:rect l="l" t="t" r="r" b="b"/>
              <a:pathLst>
                <a:path w="3894" h="3034" extrusionOk="0">
                  <a:moveTo>
                    <a:pt x="3317" y="206"/>
                  </a:moveTo>
                  <a:cubicBezTo>
                    <a:pt x="3425" y="206"/>
                    <a:pt x="3501" y="225"/>
                    <a:pt x="3542" y="260"/>
                  </a:cubicBezTo>
                  <a:cubicBezTo>
                    <a:pt x="3643" y="344"/>
                    <a:pt x="3559" y="577"/>
                    <a:pt x="3509" y="761"/>
                  </a:cubicBezTo>
                  <a:cubicBezTo>
                    <a:pt x="3476" y="828"/>
                    <a:pt x="3476" y="861"/>
                    <a:pt x="3459" y="912"/>
                  </a:cubicBezTo>
                  <a:cubicBezTo>
                    <a:pt x="3225" y="1663"/>
                    <a:pt x="2356" y="2349"/>
                    <a:pt x="1671" y="2599"/>
                  </a:cubicBezTo>
                  <a:cubicBezTo>
                    <a:pt x="1287" y="2683"/>
                    <a:pt x="886" y="2766"/>
                    <a:pt x="518" y="2783"/>
                  </a:cubicBezTo>
                  <a:cubicBezTo>
                    <a:pt x="585" y="2516"/>
                    <a:pt x="919" y="2265"/>
                    <a:pt x="1170" y="2081"/>
                  </a:cubicBezTo>
                  <a:cubicBezTo>
                    <a:pt x="1220" y="2031"/>
                    <a:pt x="1287" y="1964"/>
                    <a:pt x="1354" y="1931"/>
                  </a:cubicBezTo>
                  <a:cubicBezTo>
                    <a:pt x="1721" y="1663"/>
                    <a:pt x="2122" y="1413"/>
                    <a:pt x="2523" y="1179"/>
                  </a:cubicBezTo>
                  <a:cubicBezTo>
                    <a:pt x="2557" y="1146"/>
                    <a:pt x="2590" y="1079"/>
                    <a:pt x="2557" y="1029"/>
                  </a:cubicBezTo>
                  <a:cubicBezTo>
                    <a:pt x="2532" y="1004"/>
                    <a:pt x="2490" y="989"/>
                    <a:pt x="2456" y="989"/>
                  </a:cubicBezTo>
                  <a:cubicBezTo>
                    <a:pt x="2443" y="989"/>
                    <a:pt x="2432" y="991"/>
                    <a:pt x="2423" y="995"/>
                  </a:cubicBezTo>
                  <a:cubicBezTo>
                    <a:pt x="2005" y="1229"/>
                    <a:pt x="1604" y="1480"/>
                    <a:pt x="1220" y="1764"/>
                  </a:cubicBezTo>
                  <a:cubicBezTo>
                    <a:pt x="1170" y="1814"/>
                    <a:pt x="1103" y="1864"/>
                    <a:pt x="1036" y="1914"/>
                  </a:cubicBezTo>
                  <a:cubicBezTo>
                    <a:pt x="776" y="2109"/>
                    <a:pt x="465" y="2345"/>
                    <a:pt x="340" y="2645"/>
                  </a:cubicBezTo>
                  <a:lnTo>
                    <a:pt x="340" y="2645"/>
                  </a:lnTo>
                  <a:cubicBezTo>
                    <a:pt x="622" y="1911"/>
                    <a:pt x="1231" y="778"/>
                    <a:pt x="2390" y="410"/>
                  </a:cubicBezTo>
                  <a:lnTo>
                    <a:pt x="2423" y="410"/>
                  </a:lnTo>
                  <a:cubicBezTo>
                    <a:pt x="2813" y="270"/>
                    <a:pt x="3119" y="206"/>
                    <a:pt x="3317" y="206"/>
                  </a:cubicBezTo>
                  <a:close/>
                  <a:moveTo>
                    <a:pt x="3307" y="0"/>
                  </a:moveTo>
                  <a:cubicBezTo>
                    <a:pt x="3015" y="0"/>
                    <a:pt x="2651" y="104"/>
                    <a:pt x="2339" y="193"/>
                  </a:cubicBezTo>
                  <a:lnTo>
                    <a:pt x="2306" y="193"/>
                  </a:lnTo>
                  <a:cubicBezTo>
                    <a:pt x="852" y="661"/>
                    <a:pt x="217" y="2248"/>
                    <a:pt x="17" y="2917"/>
                  </a:cubicBezTo>
                  <a:cubicBezTo>
                    <a:pt x="0" y="2950"/>
                    <a:pt x="17" y="3017"/>
                    <a:pt x="84" y="3034"/>
                  </a:cubicBezTo>
                  <a:lnTo>
                    <a:pt x="101" y="3034"/>
                  </a:lnTo>
                  <a:cubicBezTo>
                    <a:pt x="134" y="3034"/>
                    <a:pt x="184" y="3017"/>
                    <a:pt x="217" y="3000"/>
                  </a:cubicBezTo>
                  <a:cubicBezTo>
                    <a:pt x="245" y="2912"/>
                    <a:pt x="279" y="2808"/>
                    <a:pt x="322" y="2693"/>
                  </a:cubicBezTo>
                  <a:lnTo>
                    <a:pt x="322" y="2693"/>
                  </a:lnTo>
                  <a:cubicBezTo>
                    <a:pt x="298" y="2764"/>
                    <a:pt x="284" y="2838"/>
                    <a:pt x="284" y="2917"/>
                  </a:cubicBezTo>
                  <a:cubicBezTo>
                    <a:pt x="284" y="2950"/>
                    <a:pt x="301" y="2983"/>
                    <a:pt x="334" y="3000"/>
                  </a:cubicBezTo>
                  <a:cubicBezTo>
                    <a:pt x="351" y="3017"/>
                    <a:pt x="385" y="3017"/>
                    <a:pt x="418" y="3017"/>
                  </a:cubicBezTo>
                  <a:cubicBezTo>
                    <a:pt x="852" y="3000"/>
                    <a:pt x="1287" y="2933"/>
                    <a:pt x="1721" y="2816"/>
                  </a:cubicBezTo>
                  <a:cubicBezTo>
                    <a:pt x="2456" y="2532"/>
                    <a:pt x="3392" y="1780"/>
                    <a:pt x="3643" y="978"/>
                  </a:cubicBezTo>
                  <a:cubicBezTo>
                    <a:pt x="3643" y="945"/>
                    <a:pt x="3676" y="895"/>
                    <a:pt x="3693" y="845"/>
                  </a:cubicBezTo>
                  <a:cubicBezTo>
                    <a:pt x="3776" y="611"/>
                    <a:pt x="3893" y="277"/>
                    <a:pt x="3676" y="93"/>
                  </a:cubicBezTo>
                  <a:cubicBezTo>
                    <a:pt x="3581" y="26"/>
                    <a:pt x="3453" y="0"/>
                    <a:pt x="3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3" name="Google Shape;5493;p49"/>
            <p:cNvSpPr/>
            <p:nvPr/>
          </p:nvSpPr>
          <p:spPr>
            <a:xfrm rot="10505833">
              <a:off x="3755116" y="132183"/>
              <a:ext cx="178775" cy="155436"/>
            </a:xfrm>
            <a:custGeom>
              <a:avLst/>
              <a:gdLst/>
              <a:ahLst/>
              <a:cxnLst/>
              <a:rect l="l" t="t" r="r" b="b"/>
              <a:pathLst>
                <a:path w="3761" h="3270" extrusionOk="0">
                  <a:moveTo>
                    <a:pt x="100" y="1"/>
                  </a:moveTo>
                  <a:cubicBezTo>
                    <a:pt x="58" y="1"/>
                    <a:pt x="18" y="43"/>
                    <a:pt x="18" y="95"/>
                  </a:cubicBezTo>
                  <a:cubicBezTo>
                    <a:pt x="1" y="145"/>
                    <a:pt x="34" y="212"/>
                    <a:pt x="101" y="212"/>
                  </a:cubicBezTo>
                  <a:cubicBezTo>
                    <a:pt x="753" y="279"/>
                    <a:pt x="2340" y="596"/>
                    <a:pt x="3025" y="1866"/>
                  </a:cubicBezTo>
                  <a:lnTo>
                    <a:pt x="3042" y="1883"/>
                  </a:lnTo>
                  <a:cubicBezTo>
                    <a:pt x="3343" y="2451"/>
                    <a:pt x="3460" y="2802"/>
                    <a:pt x="3376" y="2969"/>
                  </a:cubicBezTo>
                  <a:cubicBezTo>
                    <a:pt x="3343" y="3036"/>
                    <a:pt x="3259" y="3057"/>
                    <a:pt x="3161" y="3057"/>
                  </a:cubicBezTo>
                  <a:cubicBezTo>
                    <a:pt x="3063" y="3057"/>
                    <a:pt x="2950" y="3036"/>
                    <a:pt x="2858" y="3019"/>
                  </a:cubicBezTo>
                  <a:cubicBezTo>
                    <a:pt x="2791" y="3019"/>
                    <a:pt x="2758" y="2986"/>
                    <a:pt x="2708" y="2986"/>
                  </a:cubicBezTo>
                  <a:cubicBezTo>
                    <a:pt x="1956" y="2885"/>
                    <a:pt x="1104" y="2150"/>
                    <a:pt x="719" y="1532"/>
                  </a:cubicBezTo>
                  <a:cubicBezTo>
                    <a:pt x="552" y="1181"/>
                    <a:pt x="435" y="813"/>
                    <a:pt x="335" y="446"/>
                  </a:cubicBezTo>
                  <a:lnTo>
                    <a:pt x="335" y="446"/>
                  </a:lnTo>
                  <a:cubicBezTo>
                    <a:pt x="619" y="463"/>
                    <a:pt x="920" y="730"/>
                    <a:pt x="1137" y="947"/>
                  </a:cubicBezTo>
                  <a:cubicBezTo>
                    <a:pt x="1204" y="1014"/>
                    <a:pt x="1271" y="1064"/>
                    <a:pt x="1338" y="1114"/>
                  </a:cubicBezTo>
                  <a:cubicBezTo>
                    <a:pt x="1672" y="1432"/>
                    <a:pt x="1973" y="1766"/>
                    <a:pt x="2273" y="2117"/>
                  </a:cubicBezTo>
                  <a:cubicBezTo>
                    <a:pt x="2294" y="2138"/>
                    <a:pt x="2329" y="2159"/>
                    <a:pt x="2364" y="2159"/>
                  </a:cubicBezTo>
                  <a:cubicBezTo>
                    <a:pt x="2385" y="2159"/>
                    <a:pt x="2405" y="2152"/>
                    <a:pt x="2424" y="2133"/>
                  </a:cubicBezTo>
                  <a:cubicBezTo>
                    <a:pt x="2457" y="2100"/>
                    <a:pt x="2474" y="2033"/>
                    <a:pt x="2440" y="1983"/>
                  </a:cubicBezTo>
                  <a:cubicBezTo>
                    <a:pt x="2140" y="1632"/>
                    <a:pt x="1839" y="1281"/>
                    <a:pt x="1471" y="964"/>
                  </a:cubicBezTo>
                  <a:cubicBezTo>
                    <a:pt x="1421" y="930"/>
                    <a:pt x="1354" y="864"/>
                    <a:pt x="1287" y="797"/>
                  </a:cubicBezTo>
                  <a:cubicBezTo>
                    <a:pt x="1034" y="543"/>
                    <a:pt x="686" y="249"/>
                    <a:pt x="317" y="249"/>
                  </a:cubicBezTo>
                  <a:cubicBezTo>
                    <a:pt x="273" y="249"/>
                    <a:pt x="229" y="253"/>
                    <a:pt x="185" y="262"/>
                  </a:cubicBezTo>
                  <a:cubicBezTo>
                    <a:pt x="168" y="262"/>
                    <a:pt x="135" y="279"/>
                    <a:pt x="118" y="295"/>
                  </a:cubicBezTo>
                  <a:cubicBezTo>
                    <a:pt x="101" y="312"/>
                    <a:pt x="101" y="362"/>
                    <a:pt x="101" y="379"/>
                  </a:cubicBezTo>
                  <a:cubicBezTo>
                    <a:pt x="201" y="813"/>
                    <a:pt x="369" y="1231"/>
                    <a:pt x="552" y="1632"/>
                  </a:cubicBezTo>
                  <a:cubicBezTo>
                    <a:pt x="953" y="2317"/>
                    <a:pt x="1856" y="3103"/>
                    <a:pt x="2708" y="3203"/>
                  </a:cubicBezTo>
                  <a:cubicBezTo>
                    <a:pt x="2758" y="3203"/>
                    <a:pt x="2791" y="3219"/>
                    <a:pt x="2841" y="3219"/>
                  </a:cubicBezTo>
                  <a:cubicBezTo>
                    <a:pt x="2942" y="3236"/>
                    <a:pt x="3042" y="3270"/>
                    <a:pt x="3176" y="3270"/>
                  </a:cubicBezTo>
                  <a:cubicBezTo>
                    <a:pt x="3343" y="3270"/>
                    <a:pt x="3510" y="3219"/>
                    <a:pt x="3593" y="3103"/>
                  </a:cubicBezTo>
                  <a:cubicBezTo>
                    <a:pt x="3760" y="2802"/>
                    <a:pt x="3510" y="2284"/>
                    <a:pt x="3259" y="1799"/>
                  </a:cubicBezTo>
                  <a:lnTo>
                    <a:pt x="3226" y="1783"/>
                  </a:lnTo>
                  <a:cubicBezTo>
                    <a:pt x="2724" y="813"/>
                    <a:pt x="1605" y="179"/>
                    <a:pt x="135" y="11"/>
                  </a:cubicBezTo>
                  <a:cubicBezTo>
                    <a:pt x="124" y="4"/>
                    <a:pt x="112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4" name="Google Shape;5494;p49"/>
            <p:cNvSpPr/>
            <p:nvPr/>
          </p:nvSpPr>
          <p:spPr>
            <a:xfrm rot="10505833">
              <a:off x="3413283" y="161497"/>
              <a:ext cx="178728" cy="155436"/>
            </a:xfrm>
            <a:custGeom>
              <a:avLst/>
              <a:gdLst/>
              <a:ahLst/>
              <a:cxnLst/>
              <a:rect l="l" t="t" r="r" b="b"/>
              <a:pathLst>
                <a:path w="3760" h="3270" extrusionOk="0">
                  <a:moveTo>
                    <a:pt x="107" y="1"/>
                  </a:moveTo>
                  <a:cubicBezTo>
                    <a:pt x="57" y="1"/>
                    <a:pt x="17" y="43"/>
                    <a:pt x="17" y="95"/>
                  </a:cubicBezTo>
                  <a:cubicBezTo>
                    <a:pt x="0" y="145"/>
                    <a:pt x="50" y="212"/>
                    <a:pt x="100" y="212"/>
                  </a:cubicBezTo>
                  <a:cubicBezTo>
                    <a:pt x="752" y="279"/>
                    <a:pt x="2356" y="596"/>
                    <a:pt x="3024" y="1866"/>
                  </a:cubicBezTo>
                  <a:lnTo>
                    <a:pt x="3058" y="1883"/>
                  </a:lnTo>
                  <a:cubicBezTo>
                    <a:pt x="3342" y="2451"/>
                    <a:pt x="3475" y="2802"/>
                    <a:pt x="3392" y="2969"/>
                  </a:cubicBezTo>
                  <a:cubicBezTo>
                    <a:pt x="3358" y="3036"/>
                    <a:pt x="3275" y="3057"/>
                    <a:pt x="3175" y="3057"/>
                  </a:cubicBezTo>
                  <a:cubicBezTo>
                    <a:pt x="3074" y="3057"/>
                    <a:pt x="2957" y="3036"/>
                    <a:pt x="2857" y="3019"/>
                  </a:cubicBezTo>
                  <a:cubicBezTo>
                    <a:pt x="2807" y="3019"/>
                    <a:pt x="2757" y="2986"/>
                    <a:pt x="2724" y="2986"/>
                  </a:cubicBezTo>
                  <a:cubicBezTo>
                    <a:pt x="1938" y="2885"/>
                    <a:pt x="1086" y="2150"/>
                    <a:pt x="719" y="1532"/>
                  </a:cubicBezTo>
                  <a:cubicBezTo>
                    <a:pt x="551" y="1181"/>
                    <a:pt x="418" y="813"/>
                    <a:pt x="317" y="446"/>
                  </a:cubicBezTo>
                  <a:lnTo>
                    <a:pt x="317" y="446"/>
                  </a:lnTo>
                  <a:cubicBezTo>
                    <a:pt x="602" y="463"/>
                    <a:pt x="902" y="713"/>
                    <a:pt x="1136" y="947"/>
                  </a:cubicBezTo>
                  <a:cubicBezTo>
                    <a:pt x="1186" y="1014"/>
                    <a:pt x="1253" y="1064"/>
                    <a:pt x="1320" y="1114"/>
                  </a:cubicBezTo>
                  <a:cubicBezTo>
                    <a:pt x="1671" y="1432"/>
                    <a:pt x="1988" y="1766"/>
                    <a:pt x="2272" y="2117"/>
                  </a:cubicBezTo>
                  <a:cubicBezTo>
                    <a:pt x="2304" y="2138"/>
                    <a:pt x="2342" y="2159"/>
                    <a:pt x="2375" y="2159"/>
                  </a:cubicBezTo>
                  <a:cubicBezTo>
                    <a:pt x="2394" y="2159"/>
                    <a:pt x="2410" y="2152"/>
                    <a:pt x="2423" y="2133"/>
                  </a:cubicBezTo>
                  <a:cubicBezTo>
                    <a:pt x="2473" y="2100"/>
                    <a:pt x="2490" y="2033"/>
                    <a:pt x="2439" y="1983"/>
                  </a:cubicBezTo>
                  <a:cubicBezTo>
                    <a:pt x="2155" y="1632"/>
                    <a:pt x="1821" y="1281"/>
                    <a:pt x="1470" y="964"/>
                  </a:cubicBezTo>
                  <a:cubicBezTo>
                    <a:pt x="1404" y="930"/>
                    <a:pt x="1337" y="864"/>
                    <a:pt x="1270" y="797"/>
                  </a:cubicBezTo>
                  <a:cubicBezTo>
                    <a:pt x="1015" y="557"/>
                    <a:pt x="666" y="250"/>
                    <a:pt x="295" y="250"/>
                  </a:cubicBezTo>
                  <a:cubicBezTo>
                    <a:pt x="252" y="250"/>
                    <a:pt x="210" y="254"/>
                    <a:pt x="167" y="262"/>
                  </a:cubicBezTo>
                  <a:cubicBezTo>
                    <a:pt x="150" y="262"/>
                    <a:pt x="134" y="279"/>
                    <a:pt x="100" y="295"/>
                  </a:cubicBezTo>
                  <a:cubicBezTo>
                    <a:pt x="84" y="312"/>
                    <a:pt x="84" y="362"/>
                    <a:pt x="84" y="379"/>
                  </a:cubicBezTo>
                  <a:cubicBezTo>
                    <a:pt x="184" y="813"/>
                    <a:pt x="368" y="1231"/>
                    <a:pt x="551" y="1632"/>
                  </a:cubicBezTo>
                  <a:cubicBezTo>
                    <a:pt x="936" y="2317"/>
                    <a:pt x="1838" y="3103"/>
                    <a:pt x="2690" y="3203"/>
                  </a:cubicBezTo>
                  <a:cubicBezTo>
                    <a:pt x="2740" y="3203"/>
                    <a:pt x="2774" y="3219"/>
                    <a:pt x="2824" y="3219"/>
                  </a:cubicBezTo>
                  <a:cubicBezTo>
                    <a:pt x="2924" y="3236"/>
                    <a:pt x="3024" y="3270"/>
                    <a:pt x="3158" y="3270"/>
                  </a:cubicBezTo>
                  <a:cubicBezTo>
                    <a:pt x="3325" y="3270"/>
                    <a:pt x="3492" y="3219"/>
                    <a:pt x="3592" y="3103"/>
                  </a:cubicBezTo>
                  <a:cubicBezTo>
                    <a:pt x="3759" y="2802"/>
                    <a:pt x="3509" y="2284"/>
                    <a:pt x="3258" y="1799"/>
                  </a:cubicBezTo>
                  <a:lnTo>
                    <a:pt x="3241" y="1783"/>
                  </a:lnTo>
                  <a:cubicBezTo>
                    <a:pt x="2506" y="429"/>
                    <a:pt x="835" y="95"/>
                    <a:pt x="150" y="11"/>
                  </a:cubicBezTo>
                  <a:cubicBezTo>
                    <a:pt x="136" y="4"/>
                    <a:pt x="121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5" name="Google Shape;5495;p49"/>
            <p:cNvSpPr/>
            <p:nvPr/>
          </p:nvSpPr>
          <p:spPr>
            <a:xfrm rot="10505833">
              <a:off x="3188452" y="305585"/>
              <a:ext cx="185858" cy="144265"/>
            </a:xfrm>
            <a:custGeom>
              <a:avLst/>
              <a:gdLst/>
              <a:ahLst/>
              <a:cxnLst/>
              <a:rect l="l" t="t" r="r" b="b"/>
              <a:pathLst>
                <a:path w="3910" h="3035" extrusionOk="0">
                  <a:moveTo>
                    <a:pt x="3334" y="227"/>
                  </a:moveTo>
                  <a:cubicBezTo>
                    <a:pt x="3433" y="227"/>
                    <a:pt x="3503" y="244"/>
                    <a:pt x="3542" y="277"/>
                  </a:cubicBezTo>
                  <a:cubicBezTo>
                    <a:pt x="3659" y="361"/>
                    <a:pt x="3576" y="612"/>
                    <a:pt x="3509" y="779"/>
                  </a:cubicBezTo>
                  <a:cubicBezTo>
                    <a:pt x="3492" y="846"/>
                    <a:pt x="3492" y="896"/>
                    <a:pt x="3459" y="929"/>
                  </a:cubicBezTo>
                  <a:cubicBezTo>
                    <a:pt x="3208" y="1681"/>
                    <a:pt x="2356" y="2366"/>
                    <a:pt x="1671" y="2617"/>
                  </a:cubicBezTo>
                  <a:cubicBezTo>
                    <a:pt x="1287" y="2700"/>
                    <a:pt x="902" y="2784"/>
                    <a:pt x="518" y="2817"/>
                  </a:cubicBezTo>
                  <a:cubicBezTo>
                    <a:pt x="585" y="2516"/>
                    <a:pt x="902" y="2266"/>
                    <a:pt x="1170" y="2082"/>
                  </a:cubicBezTo>
                  <a:cubicBezTo>
                    <a:pt x="1237" y="2032"/>
                    <a:pt x="1287" y="1982"/>
                    <a:pt x="1353" y="1932"/>
                  </a:cubicBezTo>
                  <a:cubicBezTo>
                    <a:pt x="1704" y="1664"/>
                    <a:pt x="2105" y="1414"/>
                    <a:pt x="2506" y="1180"/>
                  </a:cubicBezTo>
                  <a:cubicBezTo>
                    <a:pt x="2540" y="1146"/>
                    <a:pt x="2573" y="1079"/>
                    <a:pt x="2540" y="1029"/>
                  </a:cubicBezTo>
                  <a:cubicBezTo>
                    <a:pt x="2515" y="1005"/>
                    <a:pt x="2473" y="989"/>
                    <a:pt x="2439" y="989"/>
                  </a:cubicBezTo>
                  <a:cubicBezTo>
                    <a:pt x="2426" y="989"/>
                    <a:pt x="2415" y="991"/>
                    <a:pt x="2406" y="996"/>
                  </a:cubicBezTo>
                  <a:cubicBezTo>
                    <a:pt x="2005" y="1230"/>
                    <a:pt x="1604" y="1480"/>
                    <a:pt x="1237" y="1765"/>
                  </a:cubicBezTo>
                  <a:cubicBezTo>
                    <a:pt x="1170" y="1815"/>
                    <a:pt x="1103" y="1865"/>
                    <a:pt x="1036" y="1915"/>
                  </a:cubicBezTo>
                  <a:cubicBezTo>
                    <a:pt x="809" y="2085"/>
                    <a:pt x="543" y="2287"/>
                    <a:pt x="396" y="2535"/>
                  </a:cubicBezTo>
                  <a:lnTo>
                    <a:pt x="396" y="2535"/>
                  </a:lnTo>
                  <a:cubicBezTo>
                    <a:pt x="688" y="1811"/>
                    <a:pt x="1295" y="776"/>
                    <a:pt x="2406" y="428"/>
                  </a:cubicBezTo>
                  <a:lnTo>
                    <a:pt x="2423" y="428"/>
                  </a:lnTo>
                  <a:cubicBezTo>
                    <a:pt x="2824" y="294"/>
                    <a:pt x="3136" y="227"/>
                    <a:pt x="3334" y="227"/>
                  </a:cubicBezTo>
                  <a:close/>
                  <a:moveTo>
                    <a:pt x="3318" y="1"/>
                  </a:moveTo>
                  <a:cubicBezTo>
                    <a:pt x="3030" y="1"/>
                    <a:pt x="2662" y="105"/>
                    <a:pt x="2339" y="194"/>
                  </a:cubicBezTo>
                  <a:lnTo>
                    <a:pt x="2323" y="194"/>
                  </a:lnTo>
                  <a:cubicBezTo>
                    <a:pt x="852" y="662"/>
                    <a:pt x="234" y="2249"/>
                    <a:pt x="17" y="2917"/>
                  </a:cubicBezTo>
                  <a:cubicBezTo>
                    <a:pt x="0" y="2951"/>
                    <a:pt x="17" y="3018"/>
                    <a:pt x="84" y="3034"/>
                  </a:cubicBezTo>
                  <a:lnTo>
                    <a:pt x="100" y="3034"/>
                  </a:lnTo>
                  <a:cubicBezTo>
                    <a:pt x="150" y="3034"/>
                    <a:pt x="184" y="3001"/>
                    <a:pt x="234" y="3001"/>
                  </a:cubicBezTo>
                  <a:cubicBezTo>
                    <a:pt x="250" y="2946"/>
                    <a:pt x="269" y="2884"/>
                    <a:pt x="292" y="2817"/>
                  </a:cubicBezTo>
                  <a:lnTo>
                    <a:pt x="292" y="2817"/>
                  </a:lnTo>
                  <a:cubicBezTo>
                    <a:pt x="287" y="2850"/>
                    <a:pt x="284" y="2883"/>
                    <a:pt x="284" y="2917"/>
                  </a:cubicBezTo>
                  <a:cubicBezTo>
                    <a:pt x="284" y="2951"/>
                    <a:pt x="318" y="2984"/>
                    <a:pt x="334" y="3001"/>
                  </a:cubicBezTo>
                  <a:cubicBezTo>
                    <a:pt x="351" y="3018"/>
                    <a:pt x="401" y="3018"/>
                    <a:pt x="418" y="3018"/>
                  </a:cubicBezTo>
                  <a:cubicBezTo>
                    <a:pt x="852" y="3001"/>
                    <a:pt x="1287" y="2934"/>
                    <a:pt x="1738" y="2817"/>
                  </a:cubicBezTo>
                  <a:cubicBezTo>
                    <a:pt x="2456" y="2533"/>
                    <a:pt x="3409" y="1781"/>
                    <a:pt x="3659" y="979"/>
                  </a:cubicBezTo>
                  <a:cubicBezTo>
                    <a:pt x="3659" y="946"/>
                    <a:pt x="3676" y="896"/>
                    <a:pt x="3693" y="846"/>
                  </a:cubicBezTo>
                  <a:cubicBezTo>
                    <a:pt x="3776" y="612"/>
                    <a:pt x="3910" y="277"/>
                    <a:pt x="3676" y="94"/>
                  </a:cubicBezTo>
                  <a:cubicBezTo>
                    <a:pt x="3587" y="27"/>
                    <a:pt x="3462" y="1"/>
                    <a:pt x="3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6" name="Google Shape;5496;p49"/>
            <p:cNvSpPr/>
            <p:nvPr/>
          </p:nvSpPr>
          <p:spPr>
            <a:xfrm rot="10505833">
              <a:off x="2882335" y="314325"/>
              <a:ext cx="185905" cy="144978"/>
            </a:xfrm>
            <a:custGeom>
              <a:avLst/>
              <a:gdLst/>
              <a:ahLst/>
              <a:cxnLst/>
              <a:rect l="l" t="t" r="r" b="b"/>
              <a:pathLst>
                <a:path w="3911" h="3050" extrusionOk="0">
                  <a:moveTo>
                    <a:pt x="3324" y="0"/>
                  </a:moveTo>
                  <a:cubicBezTo>
                    <a:pt x="3035" y="0"/>
                    <a:pt x="2665" y="109"/>
                    <a:pt x="2340" y="210"/>
                  </a:cubicBezTo>
                  <a:lnTo>
                    <a:pt x="2323" y="210"/>
                  </a:lnTo>
                  <a:cubicBezTo>
                    <a:pt x="853" y="661"/>
                    <a:pt x="235" y="2248"/>
                    <a:pt x="18" y="2916"/>
                  </a:cubicBezTo>
                  <a:cubicBezTo>
                    <a:pt x="1" y="2966"/>
                    <a:pt x="18" y="3017"/>
                    <a:pt x="84" y="3050"/>
                  </a:cubicBezTo>
                  <a:lnTo>
                    <a:pt x="101" y="3050"/>
                  </a:lnTo>
                  <a:cubicBezTo>
                    <a:pt x="151" y="3050"/>
                    <a:pt x="185" y="3017"/>
                    <a:pt x="201" y="3017"/>
                  </a:cubicBezTo>
                  <a:cubicBezTo>
                    <a:pt x="419" y="2382"/>
                    <a:pt x="1003" y="861"/>
                    <a:pt x="2374" y="427"/>
                  </a:cubicBezTo>
                  <a:lnTo>
                    <a:pt x="2407" y="427"/>
                  </a:lnTo>
                  <a:cubicBezTo>
                    <a:pt x="2794" y="298"/>
                    <a:pt x="3098" y="231"/>
                    <a:pt x="3297" y="231"/>
                  </a:cubicBezTo>
                  <a:cubicBezTo>
                    <a:pt x="3407" y="231"/>
                    <a:pt x="3485" y="251"/>
                    <a:pt x="3526" y="293"/>
                  </a:cubicBezTo>
                  <a:cubicBezTo>
                    <a:pt x="3627" y="377"/>
                    <a:pt x="3543" y="611"/>
                    <a:pt x="3493" y="794"/>
                  </a:cubicBezTo>
                  <a:cubicBezTo>
                    <a:pt x="3460" y="844"/>
                    <a:pt x="3443" y="895"/>
                    <a:pt x="3443" y="928"/>
                  </a:cubicBezTo>
                  <a:cubicBezTo>
                    <a:pt x="3209" y="1680"/>
                    <a:pt x="2340" y="2382"/>
                    <a:pt x="1655" y="2616"/>
                  </a:cubicBezTo>
                  <a:cubicBezTo>
                    <a:pt x="1287" y="2699"/>
                    <a:pt x="886" y="2799"/>
                    <a:pt x="519" y="2816"/>
                  </a:cubicBezTo>
                  <a:cubicBezTo>
                    <a:pt x="586" y="2515"/>
                    <a:pt x="903" y="2265"/>
                    <a:pt x="1171" y="2081"/>
                  </a:cubicBezTo>
                  <a:cubicBezTo>
                    <a:pt x="1237" y="2047"/>
                    <a:pt x="1287" y="1981"/>
                    <a:pt x="1354" y="1930"/>
                  </a:cubicBezTo>
                  <a:cubicBezTo>
                    <a:pt x="1705" y="1663"/>
                    <a:pt x="2106" y="1413"/>
                    <a:pt x="2507" y="1179"/>
                  </a:cubicBezTo>
                  <a:cubicBezTo>
                    <a:pt x="2541" y="1145"/>
                    <a:pt x="2574" y="1078"/>
                    <a:pt x="2541" y="1045"/>
                  </a:cubicBezTo>
                  <a:cubicBezTo>
                    <a:pt x="2516" y="1007"/>
                    <a:pt x="2472" y="989"/>
                    <a:pt x="2437" y="989"/>
                  </a:cubicBezTo>
                  <a:cubicBezTo>
                    <a:pt x="2426" y="989"/>
                    <a:pt x="2415" y="991"/>
                    <a:pt x="2407" y="995"/>
                  </a:cubicBezTo>
                  <a:cubicBezTo>
                    <a:pt x="2006" y="1229"/>
                    <a:pt x="1605" y="1479"/>
                    <a:pt x="1237" y="1763"/>
                  </a:cubicBezTo>
                  <a:cubicBezTo>
                    <a:pt x="1171" y="1814"/>
                    <a:pt x="1104" y="1880"/>
                    <a:pt x="1037" y="1914"/>
                  </a:cubicBezTo>
                  <a:cubicBezTo>
                    <a:pt x="703" y="2164"/>
                    <a:pt x="285" y="2482"/>
                    <a:pt x="285" y="2916"/>
                  </a:cubicBezTo>
                  <a:cubicBezTo>
                    <a:pt x="285" y="2966"/>
                    <a:pt x="318" y="2983"/>
                    <a:pt x="335" y="3000"/>
                  </a:cubicBezTo>
                  <a:cubicBezTo>
                    <a:pt x="352" y="3017"/>
                    <a:pt x="402" y="3017"/>
                    <a:pt x="419" y="3017"/>
                  </a:cubicBezTo>
                  <a:cubicBezTo>
                    <a:pt x="853" y="3000"/>
                    <a:pt x="1287" y="2933"/>
                    <a:pt x="1722" y="2816"/>
                  </a:cubicBezTo>
                  <a:cubicBezTo>
                    <a:pt x="2457" y="2549"/>
                    <a:pt x="3393" y="1797"/>
                    <a:pt x="3660" y="978"/>
                  </a:cubicBezTo>
                  <a:cubicBezTo>
                    <a:pt x="3660" y="928"/>
                    <a:pt x="3677" y="878"/>
                    <a:pt x="3693" y="828"/>
                  </a:cubicBezTo>
                  <a:cubicBezTo>
                    <a:pt x="3777" y="627"/>
                    <a:pt x="3911" y="293"/>
                    <a:pt x="3677" y="93"/>
                  </a:cubicBezTo>
                  <a:cubicBezTo>
                    <a:pt x="3589" y="26"/>
                    <a:pt x="3466" y="0"/>
                    <a:pt x="3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7" name="Google Shape;5497;p49"/>
            <p:cNvSpPr/>
            <p:nvPr/>
          </p:nvSpPr>
          <p:spPr>
            <a:xfrm rot="10505833">
              <a:off x="3031951" y="166289"/>
              <a:ext cx="178728" cy="156672"/>
            </a:xfrm>
            <a:custGeom>
              <a:avLst/>
              <a:gdLst/>
              <a:ahLst/>
              <a:cxnLst/>
              <a:rect l="l" t="t" r="r" b="b"/>
              <a:pathLst>
                <a:path w="3760" h="3296" extrusionOk="0">
                  <a:moveTo>
                    <a:pt x="125" y="1"/>
                  </a:moveTo>
                  <a:cubicBezTo>
                    <a:pt x="71" y="1"/>
                    <a:pt x="32" y="44"/>
                    <a:pt x="17" y="87"/>
                  </a:cubicBezTo>
                  <a:cubicBezTo>
                    <a:pt x="0" y="154"/>
                    <a:pt x="34" y="221"/>
                    <a:pt x="101" y="221"/>
                  </a:cubicBezTo>
                  <a:cubicBezTo>
                    <a:pt x="752" y="305"/>
                    <a:pt x="2340" y="622"/>
                    <a:pt x="3025" y="1892"/>
                  </a:cubicBezTo>
                  <a:lnTo>
                    <a:pt x="3041" y="1909"/>
                  </a:lnTo>
                  <a:cubicBezTo>
                    <a:pt x="3342" y="2477"/>
                    <a:pt x="3459" y="2828"/>
                    <a:pt x="3376" y="2995"/>
                  </a:cubicBezTo>
                  <a:cubicBezTo>
                    <a:pt x="3351" y="3061"/>
                    <a:pt x="3267" y="3082"/>
                    <a:pt x="3167" y="3082"/>
                  </a:cubicBezTo>
                  <a:cubicBezTo>
                    <a:pt x="3066" y="3082"/>
                    <a:pt x="2950" y="3061"/>
                    <a:pt x="2858" y="3045"/>
                  </a:cubicBezTo>
                  <a:cubicBezTo>
                    <a:pt x="2824" y="3045"/>
                    <a:pt x="2774" y="3011"/>
                    <a:pt x="2741" y="3011"/>
                  </a:cubicBezTo>
                  <a:cubicBezTo>
                    <a:pt x="1955" y="2928"/>
                    <a:pt x="1103" y="2209"/>
                    <a:pt x="736" y="1574"/>
                  </a:cubicBezTo>
                  <a:cubicBezTo>
                    <a:pt x="569" y="1224"/>
                    <a:pt x="435" y="873"/>
                    <a:pt x="335" y="488"/>
                  </a:cubicBezTo>
                  <a:lnTo>
                    <a:pt x="335" y="488"/>
                  </a:lnTo>
                  <a:cubicBezTo>
                    <a:pt x="619" y="505"/>
                    <a:pt x="919" y="756"/>
                    <a:pt x="1153" y="990"/>
                  </a:cubicBezTo>
                  <a:cubicBezTo>
                    <a:pt x="1203" y="1056"/>
                    <a:pt x="1270" y="1123"/>
                    <a:pt x="1337" y="1157"/>
                  </a:cubicBezTo>
                  <a:cubicBezTo>
                    <a:pt x="1671" y="1457"/>
                    <a:pt x="1989" y="1792"/>
                    <a:pt x="2273" y="2143"/>
                  </a:cubicBezTo>
                  <a:cubicBezTo>
                    <a:pt x="2305" y="2164"/>
                    <a:pt x="2336" y="2185"/>
                    <a:pt x="2368" y="2185"/>
                  </a:cubicBezTo>
                  <a:cubicBezTo>
                    <a:pt x="2386" y="2185"/>
                    <a:pt x="2405" y="2178"/>
                    <a:pt x="2423" y="2159"/>
                  </a:cubicBezTo>
                  <a:cubicBezTo>
                    <a:pt x="2457" y="2126"/>
                    <a:pt x="2490" y="2059"/>
                    <a:pt x="2440" y="2009"/>
                  </a:cubicBezTo>
                  <a:cubicBezTo>
                    <a:pt x="2156" y="1641"/>
                    <a:pt x="1838" y="1307"/>
                    <a:pt x="1488" y="990"/>
                  </a:cubicBezTo>
                  <a:cubicBezTo>
                    <a:pt x="1421" y="956"/>
                    <a:pt x="1354" y="889"/>
                    <a:pt x="1287" y="823"/>
                  </a:cubicBezTo>
                  <a:cubicBezTo>
                    <a:pt x="1032" y="583"/>
                    <a:pt x="683" y="275"/>
                    <a:pt x="312" y="275"/>
                  </a:cubicBezTo>
                  <a:cubicBezTo>
                    <a:pt x="270" y="275"/>
                    <a:pt x="227" y="279"/>
                    <a:pt x="184" y="288"/>
                  </a:cubicBezTo>
                  <a:cubicBezTo>
                    <a:pt x="168" y="288"/>
                    <a:pt x="151" y="305"/>
                    <a:pt x="117" y="321"/>
                  </a:cubicBezTo>
                  <a:cubicBezTo>
                    <a:pt x="101" y="338"/>
                    <a:pt x="101" y="388"/>
                    <a:pt x="101" y="405"/>
                  </a:cubicBezTo>
                  <a:cubicBezTo>
                    <a:pt x="201" y="839"/>
                    <a:pt x="368" y="1257"/>
                    <a:pt x="569" y="1658"/>
                  </a:cubicBezTo>
                  <a:cubicBezTo>
                    <a:pt x="953" y="2343"/>
                    <a:pt x="1855" y="3128"/>
                    <a:pt x="2707" y="3229"/>
                  </a:cubicBezTo>
                  <a:cubicBezTo>
                    <a:pt x="2757" y="3229"/>
                    <a:pt x="2791" y="3245"/>
                    <a:pt x="2841" y="3245"/>
                  </a:cubicBezTo>
                  <a:cubicBezTo>
                    <a:pt x="2941" y="3262"/>
                    <a:pt x="3075" y="3295"/>
                    <a:pt x="3192" y="3295"/>
                  </a:cubicBezTo>
                  <a:cubicBezTo>
                    <a:pt x="3359" y="3295"/>
                    <a:pt x="3509" y="3245"/>
                    <a:pt x="3593" y="3095"/>
                  </a:cubicBezTo>
                  <a:cubicBezTo>
                    <a:pt x="3760" y="2794"/>
                    <a:pt x="3509" y="2293"/>
                    <a:pt x="3259" y="1808"/>
                  </a:cubicBezTo>
                  <a:lnTo>
                    <a:pt x="3242" y="1792"/>
                  </a:lnTo>
                  <a:cubicBezTo>
                    <a:pt x="2741" y="823"/>
                    <a:pt x="1604" y="171"/>
                    <a:pt x="151" y="4"/>
                  </a:cubicBezTo>
                  <a:cubicBezTo>
                    <a:pt x="142" y="2"/>
                    <a:pt x="133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8" name="Google Shape;5498;p49"/>
            <p:cNvSpPr/>
            <p:nvPr/>
          </p:nvSpPr>
          <p:spPr>
            <a:xfrm rot="10505833">
              <a:off x="2698666" y="193326"/>
              <a:ext cx="177967" cy="157005"/>
            </a:xfrm>
            <a:custGeom>
              <a:avLst/>
              <a:gdLst/>
              <a:ahLst/>
              <a:cxnLst/>
              <a:rect l="l" t="t" r="r" b="b"/>
              <a:pathLst>
                <a:path w="3744" h="3303" extrusionOk="0">
                  <a:moveTo>
                    <a:pt x="110" y="1"/>
                  </a:moveTo>
                  <a:cubicBezTo>
                    <a:pt x="64" y="1"/>
                    <a:pt x="34" y="43"/>
                    <a:pt x="34" y="95"/>
                  </a:cubicBezTo>
                  <a:cubicBezTo>
                    <a:pt x="0" y="145"/>
                    <a:pt x="51" y="212"/>
                    <a:pt x="117" y="212"/>
                  </a:cubicBezTo>
                  <a:cubicBezTo>
                    <a:pt x="752" y="295"/>
                    <a:pt x="2373" y="613"/>
                    <a:pt x="3041" y="1883"/>
                  </a:cubicBezTo>
                  <a:lnTo>
                    <a:pt x="3058" y="1933"/>
                  </a:lnTo>
                  <a:cubicBezTo>
                    <a:pt x="3158" y="2133"/>
                    <a:pt x="3509" y="2785"/>
                    <a:pt x="3392" y="3019"/>
                  </a:cubicBezTo>
                  <a:cubicBezTo>
                    <a:pt x="3359" y="3077"/>
                    <a:pt x="3275" y="3098"/>
                    <a:pt x="3177" y="3098"/>
                  </a:cubicBezTo>
                  <a:cubicBezTo>
                    <a:pt x="3079" y="3098"/>
                    <a:pt x="2966" y="3077"/>
                    <a:pt x="2874" y="3052"/>
                  </a:cubicBezTo>
                  <a:cubicBezTo>
                    <a:pt x="2807" y="3052"/>
                    <a:pt x="2757" y="3035"/>
                    <a:pt x="2724" y="3035"/>
                  </a:cubicBezTo>
                  <a:cubicBezTo>
                    <a:pt x="1972" y="2935"/>
                    <a:pt x="1120" y="2200"/>
                    <a:pt x="736" y="1565"/>
                  </a:cubicBezTo>
                  <a:cubicBezTo>
                    <a:pt x="569" y="1214"/>
                    <a:pt x="452" y="863"/>
                    <a:pt x="335" y="479"/>
                  </a:cubicBezTo>
                  <a:lnTo>
                    <a:pt x="335" y="479"/>
                  </a:lnTo>
                  <a:cubicBezTo>
                    <a:pt x="635" y="513"/>
                    <a:pt x="919" y="780"/>
                    <a:pt x="1153" y="980"/>
                  </a:cubicBezTo>
                  <a:cubicBezTo>
                    <a:pt x="1220" y="1047"/>
                    <a:pt x="1287" y="1114"/>
                    <a:pt x="1337" y="1147"/>
                  </a:cubicBezTo>
                  <a:cubicBezTo>
                    <a:pt x="1671" y="1465"/>
                    <a:pt x="1989" y="1799"/>
                    <a:pt x="2290" y="2150"/>
                  </a:cubicBezTo>
                  <a:cubicBezTo>
                    <a:pt x="2311" y="2182"/>
                    <a:pt x="2347" y="2201"/>
                    <a:pt x="2378" y="2201"/>
                  </a:cubicBezTo>
                  <a:cubicBezTo>
                    <a:pt x="2395" y="2201"/>
                    <a:pt x="2411" y="2195"/>
                    <a:pt x="2423" y="2183"/>
                  </a:cubicBezTo>
                  <a:cubicBezTo>
                    <a:pt x="2473" y="2133"/>
                    <a:pt x="2490" y="2066"/>
                    <a:pt x="2457" y="2033"/>
                  </a:cubicBezTo>
                  <a:cubicBezTo>
                    <a:pt x="2156" y="1682"/>
                    <a:pt x="1838" y="1315"/>
                    <a:pt x="1488" y="1014"/>
                  </a:cubicBezTo>
                  <a:cubicBezTo>
                    <a:pt x="1421" y="964"/>
                    <a:pt x="1371" y="897"/>
                    <a:pt x="1304" y="847"/>
                  </a:cubicBezTo>
                  <a:cubicBezTo>
                    <a:pt x="1035" y="578"/>
                    <a:pt x="699" y="282"/>
                    <a:pt x="333" y="282"/>
                  </a:cubicBezTo>
                  <a:cubicBezTo>
                    <a:pt x="289" y="282"/>
                    <a:pt x="245" y="286"/>
                    <a:pt x="201" y="295"/>
                  </a:cubicBezTo>
                  <a:cubicBezTo>
                    <a:pt x="184" y="295"/>
                    <a:pt x="151" y="312"/>
                    <a:pt x="134" y="345"/>
                  </a:cubicBezTo>
                  <a:cubicBezTo>
                    <a:pt x="117" y="362"/>
                    <a:pt x="117" y="396"/>
                    <a:pt x="117" y="429"/>
                  </a:cubicBezTo>
                  <a:cubicBezTo>
                    <a:pt x="218" y="863"/>
                    <a:pt x="385" y="1281"/>
                    <a:pt x="569" y="1682"/>
                  </a:cubicBezTo>
                  <a:cubicBezTo>
                    <a:pt x="970" y="2367"/>
                    <a:pt x="1872" y="3136"/>
                    <a:pt x="2724" y="3236"/>
                  </a:cubicBezTo>
                  <a:cubicBezTo>
                    <a:pt x="2774" y="3236"/>
                    <a:pt x="2807" y="3269"/>
                    <a:pt x="2858" y="3269"/>
                  </a:cubicBezTo>
                  <a:cubicBezTo>
                    <a:pt x="2958" y="3286"/>
                    <a:pt x="3058" y="3303"/>
                    <a:pt x="3192" y="3303"/>
                  </a:cubicBezTo>
                  <a:cubicBezTo>
                    <a:pt x="3359" y="3303"/>
                    <a:pt x="3526" y="3269"/>
                    <a:pt x="3593" y="3102"/>
                  </a:cubicBezTo>
                  <a:cubicBezTo>
                    <a:pt x="3743" y="2802"/>
                    <a:pt x="3509" y="2284"/>
                    <a:pt x="3259" y="1816"/>
                  </a:cubicBezTo>
                  <a:lnTo>
                    <a:pt x="3242" y="1782"/>
                  </a:lnTo>
                  <a:cubicBezTo>
                    <a:pt x="2741" y="813"/>
                    <a:pt x="1621" y="178"/>
                    <a:pt x="151" y="11"/>
                  </a:cubicBezTo>
                  <a:cubicBezTo>
                    <a:pt x="136" y="4"/>
                    <a:pt x="122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99" name="Google Shape;2765;p40"/>
          <p:cNvGrpSpPr/>
          <p:nvPr/>
        </p:nvGrpSpPr>
        <p:grpSpPr>
          <a:xfrm rot="-4980384">
            <a:off x="4646626" y="895707"/>
            <a:ext cx="873551" cy="968472"/>
            <a:chOff x="-772417" y="2125457"/>
            <a:chExt cx="1292370" cy="501429"/>
          </a:xfrm>
        </p:grpSpPr>
        <p:sp>
          <p:nvSpPr>
            <p:cNvPr id="200" name="Google Shape;2766;p40"/>
            <p:cNvSpPr/>
            <p:nvPr/>
          </p:nvSpPr>
          <p:spPr>
            <a:xfrm rot="19031">
              <a:off x="-721862" y="2128732"/>
              <a:ext cx="1192218" cy="494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01" name="Google Shape;2767;p40"/>
            <p:cNvGrpSpPr/>
            <p:nvPr/>
          </p:nvGrpSpPr>
          <p:grpSpPr>
            <a:xfrm>
              <a:off x="457377" y="2132184"/>
              <a:ext cx="62576" cy="494703"/>
              <a:chOff x="457377" y="2132184"/>
              <a:chExt cx="62576" cy="494703"/>
            </a:xfrm>
          </p:grpSpPr>
          <p:grpSp>
            <p:nvGrpSpPr>
              <p:cNvPr id="215" name="Google Shape;2768;p40"/>
              <p:cNvGrpSpPr/>
              <p:nvPr/>
            </p:nvGrpSpPr>
            <p:grpSpPr>
              <a:xfrm>
                <a:off x="457377" y="2132184"/>
                <a:ext cx="52655" cy="248941"/>
                <a:chOff x="467469" y="2131884"/>
                <a:chExt cx="105351" cy="498082"/>
              </a:xfrm>
            </p:grpSpPr>
            <p:sp>
              <p:nvSpPr>
                <p:cNvPr id="222" name="Google Shape;2769;p40"/>
                <p:cNvSpPr/>
                <p:nvPr/>
              </p:nvSpPr>
              <p:spPr>
                <a:xfrm rot="5259188">
                  <a:off x="457373" y="2144483"/>
                  <a:ext cx="109892" cy="85202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3" name="Google Shape;2770;p40"/>
                <p:cNvSpPr/>
                <p:nvPr/>
              </p:nvSpPr>
              <p:spPr>
                <a:xfrm rot="5259188">
                  <a:off x="473024" y="2532165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4" name="Google Shape;2771;p40"/>
                <p:cNvSpPr/>
                <p:nvPr/>
              </p:nvSpPr>
              <p:spPr>
                <a:xfrm rot="5259188">
                  <a:off x="469111" y="2435245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5" name="Google Shape;2772;p40"/>
                <p:cNvSpPr/>
                <p:nvPr/>
              </p:nvSpPr>
              <p:spPr>
                <a:xfrm rot="5259188">
                  <a:off x="465198" y="2338324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6" name="Google Shape;2773;p40"/>
                <p:cNvSpPr/>
                <p:nvPr/>
              </p:nvSpPr>
              <p:spPr>
                <a:xfrm rot="5259188">
                  <a:off x="461286" y="2241403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16" name="Google Shape;2774;p40"/>
              <p:cNvGrpSpPr/>
              <p:nvPr/>
            </p:nvGrpSpPr>
            <p:grpSpPr>
              <a:xfrm>
                <a:off x="467299" y="2377945"/>
                <a:ext cx="52655" cy="248941"/>
                <a:chOff x="487320" y="2131037"/>
                <a:chExt cx="105351" cy="498082"/>
              </a:xfrm>
            </p:grpSpPr>
            <p:sp>
              <p:nvSpPr>
                <p:cNvPr id="217" name="Google Shape;2775;p40"/>
                <p:cNvSpPr/>
                <p:nvPr/>
              </p:nvSpPr>
              <p:spPr>
                <a:xfrm rot="5259188">
                  <a:off x="477224" y="2143636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8" name="Google Shape;2776;p40"/>
                <p:cNvSpPr/>
                <p:nvPr/>
              </p:nvSpPr>
              <p:spPr>
                <a:xfrm rot="5259188">
                  <a:off x="492876" y="2531318"/>
                  <a:ext cx="109892" cy="85202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9" name="Google Shape;2777;p40"/>
                <p:cNvSpPr/>
                <p:nvPr/>
              </p:nvSpPr>
              <p:spPr>
                <a:xfrm rot="5259188">
                  <a:off x="488963" y="2434397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0" name="Google Shape;2778;p40"/>
                <p:cNvSpPr/>
                <p:nvPr/>
              </p:nvSpPr>
              <p:spPr>
                <a:xfrm rot="5259188">
                  <a:off x="485050" y="2337477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1" name="Google Shape;2779;p40"/>
                <p:cNvSpPr/>
                <p:nvPr/>
              </p:nvSpPr>
              <p:spPr>
                <a:xfrm rot="5259188">
                  <a:off x="481137" y="2240556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202" name="Google Shape;2780;p40"/>
            <p:cNvGrpSpPr/>
            <p:nvPr/>
          </p:nvGrpSpPr>
          <p:grpSpPr>
            <a:xfrm rot="10800000">
              <a:off x="-772417" y="2125457"/>
              <a:ext cx="62576" cy="494703"/>
              <a:chOff x="272461" y="2140133"/>
              <a:chExt cx="62576" cy="494703"/>
            </a:xfrm>
          </p:grpSpPr>
          <p:grpSp>
            <p:nvGrpSpPr>
              <p:cNvPr id="203" name="Google Shape;2781;p40"/>
              <p:cNvGrpSpPr/>
              <p:nvPr/>
            </p:nvGrpSpPr>
            <p:grpSpPr>
              <a:xfrm>
                <a:off x="272461" y="2140133"/>
                <a:ext cx="52655" cy="248941"/>
                <a:chOff x="97489" y="2147789"/>
                <a:chExt cx="105351" cy="498082"/>
              </a:xfrm>
            </p:grpSpPr>
            <p:sp>
              <p:nvSpPr>
                <p:cNvPr id="210" name="Google Shape;2782;p40"/>
                <p:cNvSpPr/>
                <p:nvPr/>
              </p:nvSpPr>
              <p:spPr>
                <a:xfrm rot="5259188">
                  <a:off x="87393" y="2160388"/>
                  <a:ext cx="109892" cy="85202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1" name="Google Shape;2783;p40"/>
                <p:cNvSpPr/>
                <p:nvPr/>
              </p:nvSpPr>
              <p:spPr>
                <a:xfrm rot="5259188">
                  <a:off x="103044" y="2548070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2" name="Google Shape;2784;p40"/>
                <p:cNvSpPr/>
                <p:nvPr/>
              </p:nvSpPr>
              <p:spPr>
                <a:xfrm rot="5259188">
                  <a:off x="99131" y="2451150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3" name="Google Shape;2785;p40"/>
                <p:cNvSpPr/>
                <p:nvPr/>
              </p:nvSpPr>
              <p:spPr>
                <a:xfrm rot="5259188">
                  <a:off x="95218" y="2354229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4" name="Google Shape;2786;p40"/>
                <p:cNvSpPr/>
                <p:nvPr/>
              </p:nvSpPr>
              <p:spPr>
                <a:xfrm rot="5259188">
                  <a:off x="91306" y="2257309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04" name="Google Shape;2787;p40"/>
              <p:cNvGrpSpPr/>
              <p:nvPr/>
            </p:nvGrpSpPr>
            <p:grpSpPr>
              <a:xfrm>
                <a:off x="282383" y="2385894"/>
                <a:ext cx="52655" cy="248941"/>
                <a:chOff x="117340" y="2146942"/>
                <a:chExt cx="105351" cy="498082"/>
              </a:xfrm>
            </p:grpSpPr>
            <p:sp>
              <p:nvSpPr>
                <p:cNvPr id="205" name="Google Shape;2788;p40"/>
                <p:cNvSpPr/>
                <p:nvPr/>
              </p:nvSpPr>
              <p:spPr>
                <a:xfrm rot="5259188">
                  <a:off x="107244" y="2159541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6" name="Google Shape;2789;p40"/>
                <p:cNvSpPr/>
                <p:nvPr/>
              </p:nvSpPr>
              <p:spPr>
                <a:xfrm rot="5259188">
                  <a:off x="122896" y="2547223"/>
                  <a:ext cx="109892" cy="85202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7" name="Google Shape;2790;p40"/>
                <p:cNvSpPr/>
                <p:nvPr/>
              </p:nvSpPr>
              <p:spPr>
                <a:xfrm rot="5259188">
                  <a:off x="118983" y="2450303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8" name="Google Shape;2791;p40"/>
                <p:cNvSpPr/>
                <p:nvPr/>
              </p:nvSpPr>
              <p:spPr>
                <a:xfrm rot="5259188">
                  <a:off x="115070" y="2353382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9" name="Google Shape;2792;p40"/>
                <p:cNvSpPr/>
                <p:nvPr/>
              </p:nvSpPr>
              <p:spPr>
                <a:xfrm rot="5259188">
                  <a:off x="111157" y="2256462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sp>
        <p:nvSpPr>
          <p:cNvPr id="5" name="TextBox 4"/>
          <p:cNvSpPr txBox="1"/>
          <p:nvPr/>
        </p:nvSpPr>
        <p:spPr>
          <a:xfrm>
            <a:off x="4751379" y="1084182"/>
            <a:ext cx="946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kern="1200" dirty="0">
                <a:solidFill>
                  <a:prstClr val="black"/>
                </a:solidFill>
                <a:latin typeface="Calibri"/>
              </a:rPr>
              <a:t>01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04249" y="2674514"/>
            <a:ext cx="5966200" cy="108002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400" b="1" kern="12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" r="57978"/>
          <a:stretch/>
        </p:blipFill>
        <p:spPr>
          <a:xfrm>
            <a:off x="393317" y="1128427"/>
            <a:ext cx="1874329" cy="3117395"/>
          </a:xfrm>
          <a:prstGeom prst="rect">
            <a:avLst/>
          </a:prstGeom>
        </p:spPr>
      </p:pic>
      <p:grpSp>
        <p:nvGrpSpPr>
          <p:cNvPr id="231" name="Google Shape;5308;p49"/>
          <p:cNvGrpSpPr/>
          <p:nvPr/>
        </p:nvGrpSpPr>
        <p:grpSpPr>
          <a:xfrm>
            <a:off x="394837" y="433851"/>
            <a:ext cx="1950792" cy="1635893"/>
            <a:chOff x="370925" y="252475"/>
            <a:chExt cx="1739387" cy="1635893"/>
          </a:xfrm>
        </p:grpSpPr>
        <p:sp>
          <p:nvSpPr>
            <p:cNvPr id="232" name="Google Shape;5309;p49"/>
            <p:cNvSpPr/>
            <p:nvPr/>
          </p:nvSpPr>
          <p:spPr>
            <a:xfrm>
              <a:off x="370925" y="252475"/>
              <a:ext cx="1739387" cy="1635893"/>
            </a:xfrm>
            <a:custGeom>
              <a:avLst/>
              <a:gdLst/>
              <a:ahLst/>
              <a:cxnLst/>
              <a:rect l="l" t="t" r="r" b="b"/>
              <a:pathLst>
                <a:path w="64380" h="57785" extrusionOk="0">
                  <a:moveTo>
                    <a:pt x="6704" y="0"/>
                  </a:moveTo>
                  <a:cubicBezTo>
                    <a:pt x="3010" y="0"/>
                    <a:pt x="1" y="2976"/>
                    <a:pt x="1" y="6690"/>
                  </a:cubicBezTo>
                  <a:lnTo>
                    <a:pt x="1" y="57784"/>
                  </a:lnTo>
                  <a:cubicBezTo>
                    <a:pt x="335" y="57420"/>
                    <a:pt x="730" y="57085"/>
                    <a:pt x="1156" y="56842"/>
                  </a:cubicBezTo>
                  <a:lnTo>
                    <a:pt x="882" y="56690"/>
                  </a:lnTo>
                  <a:lnTo>
                    <a:pt x="1217" y="56234"/>
                  </a:lnTo>
                  <a:cubicBezTo>
                    <a:pt x="1217" y="56022"/>
                    <a:pt x="1308" y="55839"/>
                    <a:pt x="1490" y="55778"/>
                  </a:cubicBezTo>
                  <a:cubicBezTo>
                    <a:pt x="1521" y="55657"/>
                    <a:pt x="1582" y="55535"/>
                    <a:pt x="1612" y="55383"/>
                  </a:cubicBezTo>
                  <a:cubicBezTo>
                    <a:pt x="1612" y="55262"/>
                    <a:pt x="1703" y="55170"/>
                    <a:pt x="1794" y="55110"/>
                  </a:cubicBezTo>
                  <a:lnTo>
                    <a:pt x="1794" y="55140"/>
                  </a:lnTo>
                  <a:cubicBezTo>
                    <a:pt x="1864" y="55233"/>
                    <a:pt x="1969" y="55273"/>
                    <a:pt x="2123" y="55273"/>
                  </a:cubicBezTo>
                  <a:cubicBezTo>
                    <a:pt x="2171" y="55273"/>
                    <a:pt x="2223" y="55269"/>
                    <a:pt x="2281" y="55262"/>
                  </a:cubicBezTo>
                  <a:cubicBezTo>
                    <a:pt x="2341" y="55049"/>
                    <a:pt x="2433" y="54867"/>
                    <a:pt x="2524" y="54654"/>
                  </a:cubicBezTo>
                  <a:cubicBezTo>
                    <a:pt x="2493" y="54441"/>
                    <a:pt x="2493" y="54198"/>
                    <a:pt x="2554" y="53955"/>
                  </a:cubicBezTo>
                  <a:lnTo>
                    <a:pt x="2676" y="53955"/>
                  </a:lnTo>
                  <a:cubicBezTo>
                    <a:pt x="2767" y="53985"/>
                    <a:pt x="2858" y="54015"/>
                    <a:pt x="2949" y="54076"/>
                  </a:cubicBezTo>
                  <a:cubicBezTo>
                    <a:pt x="3436" y="53529"/>
                    <a:pt x="3952" y="53043"/>
                    <a:pt x="4500" y="52587"/>
                  </a:cubicBezTo>
                  <a:cubicBezTo>
                    <a:pt x="5168" y="51979"/>
                    <a:pt x="5715" y="51462"/>
                    <a:pt x="6323" y="50976"/>
                  </a:cubicBezTo>
                  <a:cubicBezTo>
                    <a:pt x="6414" y="50672"/>
                    <a:pt x="6627" y="50459"/>
                    <a:pt x="6931" y="50368"/>
                  </a:cubicBezTo>
                  <a:lnTo>
                    <a:pt x="7144" y="50368"/>
                  </a:lnTo>
                  <a:cubicBezTo>
                    <a:pt x="7661" y="50034"/>
                    <a:pt x="8208" y="49760"/>
                    <a:pt x="8755" y="49517"/>
                  </a:cubicBezTo>
                  <a:cubicBezTo>
                    <a:pt x="8877" y="49486"/>
                    <a:pt x="8998" y="49456"/>
                    <a:pt x="9150" y="49456"/>
                  </a:cubicBezTo>
                  <a:cubicBezTo>
                    <a:pt x="9150" y="49426"/>
                    <a:pt x="9180" y="49365"/>
                    <a:pt x="9211" y="49335"/>
                  </a:cubicBezTo>
                  <a:cubicBezTo>
                    <a:pt x="9484" y="48939"/>
                    <a:pt x="9728" y="48514"/>
                    <a:pt x="9971" y="48119"/>
                  </a:cubicBezTo>
                  <a:lnTo>
                    <a:pt x="10366" y="48028"/>
                  </a:lnTo>
                  <a:cubicBezTo>
                    <a:pt x="10683" y="47770"/>
                    <a:pt x="11077" y="47629"/>
                    <a:pt x="11473" y="47629"/>
                  </a:cubicBezTo>
                  <a:cubicBezTo>
                    <a:pt x="11685" y="47629"/>
                    <a:pt x="11897" y="47669"/>
                    <a:pt x="12098" y="47754"/>
                  </a:cubicBezTo>
                  <a:cubicBezTo>
                    <a:pt x="12919" y="47146"/>
                    <a:pt x="13649" y="46994"/>
                    <a:pt x="14804" y="46720"/>
                  </a:cubicBezTo>
                  <a:cubicBezTo>
                    <a:pt x="14956" y="46675"/>
                    <a:pt x="15108" y="46652"/>
                    <a:pt x="15256" y="46652"/>
                  </a:cubicBezTo>
                  <a:cubicBezTo>
                    <a:pt x="15404" y="46652"/>
                    <a:pt x="15548" y="46675"/>
                    <a:pt x="15685" y="46720"/>
                  </a:cubicBezTo>
                  <a:cubicBezTo>
                    <a:pt x="15868" y="46690"/>
                    <a:pt x="16020" y="46599"/>
                    <a:pt x="16141" y="46447"/>
                  </a:cubicBezTo>
                  <a:lnTo>
                    <a:pt x="16080" y="46295"/>
                  </a:lnTo>
                  <a:cubicBezTo>
                    <a:pt x="16171" y="46295"/>
                    <a:pt x="16293" y="46325"/>
                    <a:pt x="16384" y="46325"/>
                  </a:cubicBezTo>
                  <a:cubicBezTo>
                    <a:pt x="16536" y="46295"/>
                    <a:pt x="16688" y="46265"/>
                    <a:pt x="16840" y="46234"/>
                  </a:cubicBezTo>
                  <a:cubicBezTo>
                    <a:pt x="16962" y="46143"/>
                    <a:pt x="17053" y="46021"/>
                    <a:pt x="17144" y="45930"/>
                  </a:cubicBezTo>
                  <a:cubicBezTo>
                    <a:pt x="17203" y="45945"/>
                    <a:pt x="17257" y="45953"/>
                    <a:pt x="17305" y="45953"/>
                  </a:cubicBezTo>
                  <a:cubicBezTo>
                    <a:pt x="17454" y="45953"/>
                    <a:pt x="17547" y="45879"/>
                    <a:pt x="17570" y="45717"/>
                  </a:cubicBezTo>
                  <a:cubicBezTo>
                    <a:pt x="17600" y="45687"/>
                    <a:pt x="17630" y="45687"/>
                    <a:pt x="17691" y="45657"/>
                  </a:cubicBezTo>
                  <a:cubicBezTo>
                    <a:pt x="17934" y="45383"/>
                    <a:pt x="18117" y="45079"/>
                    <a:pt x="18330" y="44806"/>
                  </a:cubicBezTo>
                  <a:cubicBezTo>
                    <a:pt x="17965" y="44410"/>
                    <a:pt x="18603" y="44319"/>
                    <a:pt x="18725" y="44106"/>
                  </a:cubicBezTo>
                  <a:cubicBezTo>
                    <a:pt x="18968" y="44106"/>
                    <a:pt x="19150" y="44046"/>
                    <a:pt x="19211" y="43863"/>
                  </a:cubicBezTo>
                  <a:cubicBezTo>
                    <a:pt x="19363" y="43651"/>
                    <a:pt x="19424" y="43407"/>
                    <a:pt x="19393" y="43164"/>
                  </a:cubicBezTo>
                  <a:cubicBezTo>
                    <a:pt x="19029" y="42344"/>
                    <a:pt x="19029" y="42344"/>
                    <a:pt x="20153" y="42283"/>
                  </a:cubicBezTo>
                  <a:lnTo>
                    <a:pt x="20305" y="42283"/>
                  </a:lnTo>
                  <a:cubicBezTo>
                    <a:pt x="20305" y="42283"/>
                    <a:pt x="20488" y="42131"/>
                    <a:pt x="20457" y="42100"/>
                  </a:cubicBezTo>
                  <a:cubicBezTo>
                    <a:pt x="20366" y="41918"/>
                    <a:pt x="20396" y="41705"/>
                    <a:pt x="20548" y="41584"/>
                  </a:cubicBezTo>
                  <a:cubicBezTo>
                    <a:pt x="20579" y="41614"/>
                    <a:pt x="20609" y="41675"/>
                    <a:pt x="20609" y="41736"/>
                  </a:cubicBezTo>
                  <a:cubicBezTo>
                    <a:pt x="20609" y="41888"/>
                    <a:pt x="20609" y="41979"/>
                    <a:pt x="20852" y="42009"/>
                  </a:cubicBezTo>
                  <a:cubicBezTo>
                    <a:pt x="21065" y="42009"/>
                    <a:pt x="21217" y="42009"/>
                    <a:pt x="21217" y="41857"/>
                  </a:cubicBezTo>
                  <a:cubicBezTo>
                    <a:pt x="21278" y="41553"/>
                    <a:pt x="21582" y="41340"/>
                    <a:pt x="21764" y="41097"/>
                  </a:cubicBezTo>
                  <a:cubicBezTo>
                    <a:pt x="21582" y="40702"/>
                    <a:pt x="21886" y="40489"/>
                    <a:pt x="22190" y="40246"/>
                  </a:cubicBezTo>
                  <a:cubicBezTo>
                    <a:pt x="22342" y="40155"/>
                    <a:pt x="22433" y="39973"/>
                    <a:pt x="22403" y="39790"/>
                  </a:cubicBezTo>
                  <a:cubicBezTo>
                    <a:pt x="22372" y="39608"/>
                    <a:pt x="22463" y="39456"/>
                    <a:pt x="22646" y="39365"/>
                  </a:cubicBezTo>
                  <a:cubicBezTo>
                    <a:pt x="22919" y="39182"/>
                    <a:pt x="23193" y="39000"/>
                    <a:pt x="23497" y="38818"/>
                  </a:cubicBezTo>
                  <a:cubicBezTo>
                    <a:pt x="23545" y="38789"/>
                    <a:pt x="23557" y="38778"/>
                    <a:pt x="23557" y="38778"/>
                  </a:cubicBezTo>
                  <a:lnTo>
                    <a:pt x="23557" y="38778"/>
                  </a:lnTo>
                  <a:cubicBezTo>
                    <a:pt x="23557" y="38778"/>
                    <a:pt x="23504" y="38827"/>
                    <a:pt x="23649" y="38848"/>
                  </a:cubicBezTo>
                  <a:cubicBezTo>
                    <a:pt x="23710" y="38848"/>
                    <a:pt x="23801" y="39000"/>
                    <a:pt x="23770" y="39061"/>
                  </a:cubicBezTo>
                  <a:lnTo>
                    <a:pt x="23710" y="39122"/>
                  </a:lnTo>
                  <a:cubicBezTo>
                    <a:pt x="24196" y="38757"/>
                    <a:pt x="24773" y="38453"/>
                    <a:pt x="25412" y="37997"/>
                  </a:cubicBezTo>
                  <a:cubicBezTo>
                    <a:pt x="25594" y="37815"/>
                    <a:pt x="25777" y="37663"/>
                    <a:pt x="25989" y="37511"/>
                  </a:cubicBezTo>
                  <a:cubicBezTo>
                    <a:pt x="26050" y="37419"/>
                    <a:pt x="26141" y="37328"/>
                    <a:pt x="26202" y="37237"/>
                  </a:cubicBezTo>
                  <a:cubicBezTo>
                    <a:pt x="26232" y="37085"/>
                    <a:pt x="26293" y="36903"/>
                    <a:pt x="26384" y="36720"/>
                  </a:cubicBezTo>
                  <a:cubicBezTo>
                    <a:pt x="26415" y="36660"/>
                    <a:pt x="26536" y="36629"/>
                    <a:pt x="26628" y="36599"/>
                  </a:cubicBezTo>
                  <a:cubicBezTo>
                    <a:pt x="26628" y="36599"/>
                    <a:pt x="26719" y="36629"/>
                    <a:pt x="26749" y="36660"/>
                  </a:cubicBezTo>
                  <a:lnTo>
                    <a:pt x="26749" y="36720"/>
                  </a:lnTo>
                  <a:cubicBezTo>
                    <a:pt x="27053" y="36416"/>
                    <a:pt x="27357" y="36143"/>
                    <a:pt x="27661" y="35900"/>
                  </a:cubicBezTo>
                  <a:cubicBezTo>
                    <a:pt x="28178" y="35322"/>
                    <a:pt x="28695" y="34775"/>
                    <a:pt x="29242" y="34258"/>
                  </a:cubicBezTo>
                  <a:cubicBezTo>
                    <a:pt x="29394" y="34089"/>
                    <a:pt x="29611" y="34005"/>
                    <a:pt x="29832" y="34005"/>
                  </a:cubicBezTo>
                  <a:cubicBezTo>
                    <a:pt x="30009" y="34005"/>
                    <a:pt x="30187" y="34059"/>
                    <a:pt x="30336" y="34167"/>
                  </a:cubicBezTo>
                  <a:cubicBezTo>
                    <a:pt x="30427" y="33985"/>
                    <a:pt x="30518" y="33802"/>
                    <a:pt x="30609" y="33620"/>
                  </a:cubicBezTo>
                  <a:cubicBezTo>
                    <a:pt x="30579" y="33590"/>
                    <a:pt x="30518" y="33529"/>
                    <a:pt x="30549" y="33498"/>
                  </a:cubicBezTo>
                  <a:cubicBezTo>
                    <a:pt x="30579" y="33377"/>
                    <a:pt x="30609" y="33286"/>
                    <a:pt x="30701" y="33194"/>
                  </a:cubicBezTo>
                  <a:cubicBezTo>
                    <a:pt x="31126" y="32708"/>
                    <a:pt x="31369" y="32161"/>
                    <a:pt x="31795" y="31735"/>
                  </a:cubicBezTo>
                  <a:cubicBezTo>
                    <a:pt x="31886" y="31675"/>
                    <a:pt x="31992" y="31644"/>
                    <a:pt x="32099" y="31644"/>
                  </a:cubicBezTo>
                  <a:cubicBezTo>
                    <a:pt x="32205" y="31644"/>
                    <a:pt x="32312" y="31675"/>
                    <a:pt x="32403" y="31735"/>
                  </a:cubicBezTo>
                  <a:cubicBezTo>
                    <a:pt x="32555" y="31887"/>
                    <a:pt x="32707" y="32070"/>
                    <a:pt x="32889" y="32222"/>
                  </a:cubicBezTo>
                  <a:lnTo>
                    <a:pt x="32950" y="32222"/>
                  </a:lnTo>
                  <a:lnTo>
                    <a:pt x="33953" y="32313"/>
                  </a:lnTo>
                  <a:lnTo>
                    <a:pt x="34196" y="32131"/>
                  </a:lnTo>
                  <a:cubicBezTo>
                    <a:pt x="34223" y="31290"/>
                    <a:pt x="34904" y="30643"/>
                    <a:pt x="35720" y="30643"/>
                  </a:cubicBezTo>
                  <a:cubicBezTo>
                    <a:pt x="35818" y="30643"/>
                    <a:pt x="35918" y="30652"/>
                    <a:pt x="36020" y="30672"/>
                  </a:cubicBezTo>
                  <a:lnTo>
                    <a:pt x="36567" y="30459"/>
                  </a:lnTo>
                  <a:lnTo>
                    <a:pt x="36597" y="30459"/>
                  </a:lnTo>
                  <a:cubicBezTo>
                    <a:pt x="36689" y="30125"/>
                    <a:pt x="36871" y="29851"/>
                    <a:pt x="37114" y="29638"/>
                  </a:cubicBezTo>
                  <a:cubicBezTo>
                    <a:pt x="37175" y="29608"/>
                    <a:pt x="37327" y="29608"/>
                    <a:pt x="37418" y="29608"/>
                  </a:cubicBezTo>
                  <a:cubicBezTo>
                    <a:pt x="37448" y="29608"/>
                    <a:pt x="37509" y="29638"/>
                    <a:pt x="37540" y="29699"/>
                  </a:cubicBezTo>
                  <a:cubicBezTo>
                    <a:pt x="37600" y="29790"/>
                    <a:pt x="37631" y="29912"/>
                    <a:pt x="37661" y="30033"/>
                  </a:cubicBezTo>
                  <a:cubicBezTo>
                    <a:pt x="37692" y="30125"/>
                    <a:pt x="37692" y="30246"/>
                    <a:pt x="37813" y="30337"/>
                  </a:cubicBezTo>
                  <a:cubicBezTo>
                    <a:pt x="37874" y="30368"/>
                    <a:pt x="37935" y="30398"/>
                    <a:pt x="38026" y="30428"/>
                  </a:cubicBezTo>
                  <a:cubicBezTo>
                    <a:pt x="38051" y="30441"/>
                    <a:pt x="38082" y="30448"/>
                    <a:pt x="38113" y="30448"/>
                  </a:cubicBezTo>
                  <a:cubicBezTo>
                    <a:pt x="38157" y="30448"/>
                    <a:pt x="38203" y="30434"/>
                    <a:pt x="38239" y="30398"/>
                  </a:cubicBezTo>
                  <a:cubicBezTo>
                    <a:pt x="38330" y="30307"/>
                    <a:pt x="38360" y="30185"/>
                    <a:pt x="38512" y="30185"/>
                  </a:cubicBezTo>
                  <a:cubicBezTo>
                    <a:pt x="38573" y="30125"/>
                    <a:pt x="38604" y="30094"/>
                    <a:pt x="38695" y="30033"/>
                  </a:cubicBezTo>
                  <a:cubicBezTo>
                    <a:pt x="38938" y="29912"/>
                    <a:pt x="39181" y="29790"/>
                    <a:pt x="39485" y="29729"/>
                  </a:cubicBezTo>
                  <a:cubicBezTo>
                    <a:pt x="39897" y="29002"/>
                    <a:pt x="40696" y="28700"/>
                    <a:pt x="41526" y="28700"/>
                  </a:cubicBezTo>
                  <a:cubicBezTo>
                    <a:pt x="41737" y="28700"/>
                    <a:pt x="41950" y="28720"/>
                    <a:pt x="42160" y="28757"/>
                  </a:cubicBezTo>
                  <a:cubicBezTo>
                    <a:pt x="42266" y="28571"/>
                    <a:pt x="42396" y="28477"/>
                    <a:pt x="42610" y="28477"/>
                  </a:cubicBezTo>
                  <a:cubicBezTo>
                    <a:pt x="42640" y="28477"/>
                    <a:pt x="42673" y="28479"/>
                    <a:pt x="42707" y="28483"/>
                  </a:cubicBezTo>
                  <a:cubicBezTo>
                    <a:pt x="42829" y="28483"/>
                    <a:pt x="42950" y="28514"/>
                    <a:pt x="43041" y="28514"/>
                  </a:cubicBezTo>
                  <a:cubicBezTo>
                    <a:pt x="43109" y="28534"/>
                    <a:pt x="43176" y="28543"/>
                    <a:pt x="43242" y="28543"/>
                  </a:cubicBezTo>
                  <a:cubicBezTo>
                    <a:pt x="43474" y="28543"/>
                    <a:pt x="43690" y="28423"/>
                    <a:pt x="43832" y="28210"/>
                  </a:cubicBezTo>
                  <a:cubicBezTo>
                    <a:pt x="43953" y="27997"/>
                    <a:pt x="44044" y="27754"/>
                    <a:pt x="44136" y="27541"/>
                  </a:cubicBezTo>
                  <a:cubicBezTo>
                    <a:pt x="44257" y="27328"/>
                    <a:pt x="44440" y="27176"/>
                    <a:pt x="44652" y="27085"/>
                  </a:cubicBezTo>
                  <a:cubicBezTo>
                    <a:pt x="44865" y="26963"/>
                    <a:pt x="45260" y="26994"/>
                    <a:pt x="45321" y="26781"/>
                  </a:cubicBezTo>
                  <a:cubicBezTo>
                    <a:pt x="45443" y="26416"/>
                    <a:pt x="45321" y="25991"/>
                    <a:pt x="45017" y="25717"/>
                  </a:cubicBezTo>
                  <a:cubicBezTo>
                    <a:pt x="44987" y="25687"/>
                    <a:pt x="44956" y="25656"/>
                    <a:pt x="44926" y="25626"/>
                  </a:cubicBezTo>
                  <a:cubicBezTo>
                    <a:pt x="44622" y="25352"/>
                    <a:pt x="44652" y="24896"/>
                    <a:pt x="44956" y="24623"/>
                  </a:cubicBezTo>
                  <a:cubicBezTo>
                    <a:pt x="45047" y="24562"/>
                    <a:pt x="45139" y="24532"/>
                    <a:pt x="45230" y="24532"/>
                  </a:cubicBezTo>
                  <a:cubicBezTo>
                    <a:pt x="45327" y="24532"/>
                    <a:pt x="45424" y="24571"/>
                    <a:pt x="45506" y="24571"/>
                  </a:cubicBezTo>
                  <a:cubicBezTo>
                    <a:pt x="45526" y="24571"/>
                    <a:pt x="45546" y="24568"/>
                    <a:pt x="45564" y="24562"/>
                  </a:cubicBezTo>
                  <a:cubicBezTo>
                    <a:pt x="45620" y="24551"/>
                    <a:pt x="45679" y="24544"/>
                    <a:pt x="45742" y="24544"/>
                  </a:cubicBezTo>
                  <a:cubicBezTo>
                    <a:pt x="45850" y="24544"/>
                    <a:pt x="45965" y="24565"/>
                    <a:pt x="46081" y="24623"/>
                  </a:cubicBezTo>
                  <a:cubicBezTo>
                    <a:pt x="46172" y="24045"/>
                    <a:pt x="46476" y="23529"/>
                    <a:pt x="46871" y="23134"/>
                  </a:cubicBezTo>
                  <a:cubicBezTo>
                    <a:pt x="47165" y="22840"/>
                    <a:pt x="47559" y="22685"/>
                    <a:pt x="47965" y="22685"/>
                  </a:cubicBezTo>
                  <a:cubicBezTo>
                    <a:pt x="48190" y="22685"/>
                    <a:pt x="48418" y="22732"/>
                    <a:pt x="48634" y="22830"/>
                  </a:cubicBezTo>
                  <a:lnTo>
                    <a:pt x="48968" y="22708"/>
                  </a:lnTo>
                  <a:cubicBezTo>
                    <a:pt x="49029" y="22434"/>
                    <a:pt x="49151" y="22191"/>
                    <a:pt x="49303" y="21948"/>
                  </a:cubicBezTo>
                  <a:cubicBezTo>
                    <a:pt x="49637" y="21492"/>
                    <a:pt x="50123" y="21127"/>
                    <a:pt x="50671" y="20945"/>
                  </a:cubicBezTo>
                  <a:cubicBezTo>
                    <a:pt x="50762" y="20520"/>
                    <a:pt x="50975" y="20124"/>
                    <a:pt x="51248" y="19790"/>
                  </a:cubicBezTo>
                  <a:cubicBezTo>
                    <a:pt x="51461" y="19608"/>
                    <a:pt x="51674" y="19425"/>
                    <a:pt x="51917" y="19304"/>
                  </a:cubicBezTo>
                  <a:cubicBezTo>
                    <a:pt x="51856" y="18453"/>
                    <a:pt x="52403" y="17602"/>
                    <a:pt x="53163" y="17054"/>
                  </a:cubicBezTo>
                  <a:cubicBezTo>
                    <a:pt x="53163" y="16659"/>
                    <a:pt x="53193" y="16234"/>
                    <a:pt x="53163" y="15808"/>
                  </a:cubicBezTo>
                  <a:cubicBezTo>
                    <a:pt x="53102" y="15383"/>
                    <a:pt x="53163" y="14927"/>
                    <a:pt x="53285" y="14532"/>
                  </a:cubicBezTo>
                  <a:cubicBezTo>
                    <a:pt x="52890" y="14136"/>
                    <a:pt x="52859" y="13346"/>
                    <a:pt x="53589" y="13225"/>
                  </a:cubicBezTo>
                  <a:cubicBezTo>
                    <a:pt x="54075" y="13133"/>
                    <a:pt x="54561" y="13012"/>
                    <a:pt x="55017" y="12829"/>
                  </a:cubicBezTo>
                  <a:cubicBezTo>
                    <a:pt x="55078" y="12799"/>
                    <a:pt x="55146" y="12784"/>
                    <a:pt x="55219" y="12784"/>
                  </a:cubicBezTo>
                  <a:cubicBezTo>
                    <a:pt x="55291" y="12784"/>
                    <a:pt x="55367" y="12799"/>
                    <a:pt x="55443" y="12829"/>
                  </a:cubicBezTo>
                  <a:cubicBezTo>
                    <a:pt x="55504" y="12708"/>
                    <a:pt x="55564" y="12617"/>
                    <a:pt x="55625" y="12525"/>
                  </a:cubicBezTo>
                  <a:cubicBezTo>
                    <a:pt x="55747" y="12343"/>
                    <a:pt x="55959" y="12191"/>
                    <a:pt x="56172" y="12130"/>
                  </a:cubicBezTo>
                  <a:cubicBezTo>
                    <a:pt x="56324" y="12070"/>
                    <a:pt x="56567" y="12100"/>
                    <a:pt x="56719" y="12039"/>
                  </a:cubicBezTo>
                  <a:cubicBezTo>
                    <a:pt x="56780" y="11948"/>
                    <a:pt x="56841" y="11857"/>
                    <a:pt x="56902" y="11766"/>
                  </a:cubicBezTo>
                  <a:cubicBezTo>
                    <a:pt x="57023" y="11462"/>
                    <a:pt x="56963" y="11127"/>
                    <a:pt x="56719" y="10884"/>
                  </a:cubicBezTo>
                  <a:cubicBezTo>
                    <a:pt x="56689" y="10854"/>
                    <a:pt x="56659" y="10793"/>
                    <a:pt x="56628" y="10763"/>
                  </a:cubicBezTo>
                  <a:cubicBezTo>
                    <a:pt x="56446" y="10550"/>
                    <a:pt x="56446" y="10215"/>
                    <a:pt x="56628" y="9972"/>
                  </a:cubicBezTo>
                  <a:cubicBezTo>
                    <a:pt x="56628" y="9638"/>
                    <a:pt x="56811" y="9334"/>
                    <a:pt x="57145" y="9182"/>
                  </a:cubicBezTo>
                  <a:cubicBezTo>
                    <a:pt x="57145" y="8817"/>
                    <a:pt x="57388" y="8452"/>
                    <a:pt x="57753" y="8361"/>
                  </a:cubicBezTo>
                  <a:cubicBezTo>
                    <a:pt x="58133" y="8240"/>
                    <a:pt x="58490" y="8224"/>
                    <a:pt x="58843" y="8224"/>
                  </a:cubicBezTo>
                  <a:cubicBezTo>
                    <a:pt x="58961" y="8224"/>
                    <a:pt x="59078" y="8226"/>
                    <a:pt x="59196" y="8226"/>
                  </a:cubicBezTo>
                  <a:cubicBezTo>
                    <a:pt x="59431" y="8226"/>
                    <a:pt x="59668" y="8219"/>
                    <a:pt x="59911" y="8179"/>
                  </a:cubicBezTo>
                  <a:cubicBezTo>
                    <a:pt x="61704" y="7814"/>
                    <a:pt x="61400" y="7054"/>
                    <a:pt x="62373" y="5990"/>
                  </a:cubicBezTo>
                  <a:cubicBezTo>
                    <a:pt x="62677" y="5717"/>
                    <a:pt x="63011" y="5504"/>
                    <a:pt x="63346" y="5291"/>
                  </a:cubicBezTo>
                  <a:cubicBezTo>
                    <a:pt x="63346" y="5139"/>
                    <a:pt x="63376" y="4957"/>
                    <a:pt x="63498" y="4805"/>
                  </a:cubicBezTo>
                  <a:cubicBezTo>
                    <a:pt x="63619" y="4653"/>
                    <a:pt x="63710" y="4501"/>
                    <a:pt x="63832" y="4349"/>
                  </a:cubicBezTo>
                  <a:cubicBezTo>
                    <a:pt x="63802" y="3650"/>
                    <a:pt x="64379" y="2282"/>
                    <a:pt x="63254" y="1249"/>
                  </a:cubicBezTo>
                  <a:cubicBezTo>
                    <a:pt x="62768" y="808"/>
                    <a:pt x="62525" y="702"/>
                    <a:pt x="62229" y="702"/>
                  </a:cubicBezTo>
                  <a:cubicBezTo>
                    <a:pt x="61952" y="702"/>
                    <a:pt x="61629" y="794"/>
                    <a:pt x="61019" y="794"/>
                  </a:cubicBezTo>
                  <a:cubicBezTo>
                    <a:pt x="60975" y="794"/>
                    <a:pt x="60930" y="794"/>
                    <a:pt x="60884" y="793"/>
                  </a:cubicBezTo>
                  <a:lnTo>
                    <a:pt x="6870" y="2"/>
                  </a:lnTo>
                  <a:cubicBezTo>
                    <a:pt x="6815" y="1"/>
                    <a:pt x="6759" y="0"/>
                    <a:pt x="6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4288" dist="19050" dir="156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3" name="Google Shape;5310;p49"/>
            <p:cNvSpPr/>
            <p:nvPr/>
          </p:nvSpPr>
          <p:spPr>
            <a:xfrm>
              <a:off x="370925" y="252475"/>
              <a:ext cx="1711048" cy="1528495"/>
            </a:xfrm>
            <a:custGeom>
              <a:avLst/>
              <a:gdLst/>
              <a:ahLst/>
              <a:cxnLst/>
              <a:rect l="l" t="t" r="r" b="b"/>
              <a:pathLst>
                <a:path w="63255" h="54106" extrusionOk="0">
                  <a:moveTo>
                    <a:pt x="6232" y="1"/>
                  </a:moveTo>
                  <a:cubicBezTo>
                    <a:pt x="2797" y="1"/>
                    <a:pt x="1" y="2797"/>
                    <a:pt x="1" y="6232"/>
                  </a:cubicBezTo>
                  <a:lnTo>
                    <a:pt x="1" y="54105"/>
                  </a:lnTo>
                  <a:cubicBezTo>
                    <a:pt x="305" y="53771"/>
                    <a:pt x="670" y="53467"/>
                    <a:pt x="1065" y="53254"/>
                  </a:cubicBezTo>
                  <a:lnTo>
                    <a:pt x="822" y="53102"/>
                  </a:lnTo>
                  <a:lnTo>
                    <a:pt x="1156" y="52676"/>
                  </a:lnTo>
                  <a:cubicBezTo>
                    <a:pt x="1156" y="52494"/>
                    <a:pt x="1186" y="52342"/>
                    <a:pt x="1369" y="52251"/>
                  </a:cubicBezTo>
                  <a:cubicBezTo>
                    <a:pt x="1430" y="52129"/>
                    <a:pt x="1460" y="52038"/>
                    <a:pt x="1490" y="51917"/>
                  </a:cubicBezTo>
                  <a:cubicBezTo>
                    <a:pt x="1521" y="51795"/>
                    <a:pt x="1582" y="51704"/>
                    <a:pt x="1673" y="51643"/>
                  </a:cubicBezTo>
                  <a:lnTo>
                    <a:pt x="1673" y="51673"/>
                  </a:lnTo>
                  <a:cubicBezTo>
                    <a:pt x="1720" y="51791"/>
                    <a:pt x="1822" y="51836"/>
                    <a:pt x="1964" y="51836"/>
                  </a:cubicBezTo>
                  <a:cubicBezTo>
                    <a:pt x="2006" y="51836"/>
                    <a:pt x="2050" y="51832"/>
                    <a:pt x="2098" y="51825"/>
                  </a:cubicBezTo>
                  <a:cubicBezTo>
                    <a:pt x="2159" y="51613"/>
                    <a:pt x="2250" y="51430"/>
                    <a:pt x="2341" y="51278"/>
                  </a:cubicBezTo>
                  <a:cubicBezTo>
                    <a:pt x="2311" y="51035"/>
                    <a:pt x="2311" y="50822"/>
                    <a:pt x="2372" y="50610"/>
                  </a:cubicBezTo>
                  <a:cubicBezTo>
                    <a:pt x="2387" y="50594"/>
                    <a:pt x="2402" y="50587"/>
                    <a:pt x="2417" y="50587"/>
                  </a:cubicBezTo>
                  <a:cubicBezTo>
                    <a:pt x="2433" y="50587"/>
                    <a:pt x="2448" y="50594"/>
                    <a:pt x="2463" y="50610"/>
                  </a:cubicBezTo>
                  <a:cubicBezTo>
                    <a:pt x="2554" y="50640"/>
                    <a:pt x="2645" y="50670"/>
                    <a:pt x="2737" y="50701"/>
                  </a:cubicBezTo>
                  <a:cubicBezTo>
                    <a:pt x="3193" y="50214"/>
                    <a:pt x="3648" y="49758"/>
                    <a:pt x="4196" y="49363"/>
                  </a:cubicBezTo>
                  <a:cubicBezTo>
                    <a:pt x="4804" y="48847"/>
                    <a:pt x="5320" y="48360"/>
                    <a:pt x="5867" y="47935"/>
                  </a:cubicBezTo>
                  <a:cubicBezTo>
                    <a:pt x="5959" y="47661"/>
                    <a:pt x="6171" y="47418"/>
                    <a:pt x="6445" y="47357"/>
                  </a:cubicBezTo>
                  <a:cubicBezTo>
                    <a:pt x="6506" y="47357"/>
                    <a:pt x="6566" y="47357"/>
                    <a:pt x="6627" y="47388"/>
                  </a:cubicBezTo>
                  <a:cubicBezTo>
                    <a:pt x="7114" y="47084"/>
                    <a:pt x="7630" y="46840"/>
                    <a:pt x="8147" y="46658"/>
                  </a:cubicBezTo>
                  <a:cubicBezTo>
                    <a:pt x="8269" y="46628"/>
                    <a:pt x="8390" y="46597"/>
                    <a:pt x="8512" y="46597"/>
                  </a:cubicBezTo>
                  <a:cubicBezTo>
                    <a:pt x="8542" y="46567"/>
                    <a:pt x="8542" y="46537"/>
                    <a:pt x="8573" y="46476"/>
                  </a:cubicBezTo>
                  <a:cubicBezTo>
                    <a:pt x="8846" y="46111"/>
                    <a:pt x="9059" y="45716"/>
                    <a:pt x="9302" y="45351"/>
                  </a:cubicBezTo>
                  <a:lnTo>
                    <a:pt x="9667" y="45290"/>
                  </a:lnTo>
                  <a:cubicBezTo>
                    <a:pt x="9944" y="45050"/>
                    <a:pt x="10288" y="44934"/>
                    <a:pt x="10639" y="44934"/>
                  </a:cubicBezTo>
                  <a:cubicBezTo>
                    <a:pt x="10865" y="44934"/>
                    <a:pt x="11094" y="44982"/>
                    <a:pt x="11308" y="45078"/>
                  </a:cubicBezTo>
                  <a:cubicBezTo>
                    <a:pt x="12068" y="44561"/>
                    <a:pt x="12767" y="44439"/>
                    <a:pt x="13861" y="44196"/>
                  </a:cubicBezTo>
                  <a:cubicBezTo>
                    <a:pt x="13983" y="44181"/>
                    <a:pt x="14105" y="44173"/>
                    <a:pt x="14226" y="44173"/>
                  </a:cubicBezTo>
                  <a:cubicBezTo>
                    <a:pt x="14348" y="44173"/>
                    <a:pt x="14469" y="44181"/>
                    <a:pt x="14591" y="44196"/>
                  </a:cubicBezTo>
                  <a:cubicBezTo>
                    <a:pt x="14895" y="43923"/>
                    <a:pt x="15168" y="43619"/>
                    <a:pt x="15503" y="43345"/>
                  </a:cubicBezTo>
                  <a:cubicBezTo>
                    <a:pt x="15928" y="43011"/>
                    <a:pt x="16597" y="42919"/>
                    <a:pt x="16445" y="42464"/>
                  </a:cubicBezTo>
                  <a:cubicBezTo>
                    <a:pt x="16384" y="42190"/>
                    <a:pt x="16445" y="41916"/>
                    <a:pt x="16658" y="41704"/>
                  </a:cubicBezTo>
                  <a:cubicBezTo>
                    <a:pt x="16719" y="41643"/>
                    <a:pt x="16810" y="41552"/>
                    <a:pt x="16901" y="41491"/>
                  </a:cubicBezTo>
                  <a:cubicBezTo>
                    <a:pt x="16871" y="41369"/>
                    <a:pt x="16871" y="41248"/>
                    <a:pt x="16871" y="41126"/>
                  </a:cubicBezTo>
                  <a:cubicBezTo>
                    <a:pt x="16958" y="40599"/>
                    <a:pt x="17413" y="40213"/>
                    <a:pt x="17909" y="40213"/>
                  </a:cubicBezTo>
                  <a:cubicBezTo>
                    <a:pt x="17928" y="40213"/>
                    <a:pt x="17946" y="40213"/>
                    <a:pt x="17965" y="40214"/>
                  </a:cubicBezTo>
                  <a:cubicBezTo>
                    <a:pt x="18086" y="40123"/>
                    <a:pt x="18360" y="40123"/>
                    <a:pt x="18846" y="40123"/>
                  </a:cubicBezTo>
                  <a:lnTo>
                    <a:pt x="18998" y="40123"/>
                  </a:lnTo>
                  <a:cubicBezTo>
                    <a:pt x="19029" y="40093"/>
                    <a:pt x="19181" y="39971"/>
                    <a:pt x="19181" y="39941"/>
                  </a:cubicBezTo>
                  <a:cubicBezTo>
                    <a:pt x="19089" y="39789"/>
                    <a:pt x="19120" y="39576"/>
                    <a:pt x="19272" y="39454"/>
                  </a:cubicBezTo>
                  <a:cubicBezTo>
                    <a:pt x="19302" y="39485"/>
                    <a:pt x="19302" y="39546"/>
                    <a:pt x="19302" y="39606"/>
                  </a:cubicBezTo>
                  <a:cubicBezTo>
                    <a:pt x="19302" y="39728"/>
                    <a:pt x="19302" y="39850"/>
                    <a:pt x="19545" y="39880"/>
                  </a:cubicBezTo>
                  <a:cubicBezTo>
                    <a:pt x="19758" y="39880"/>
                    <a:pt x="19880" y="39880"/>
                    <a:pt x="19910" y="39728"/>
                  </a:cubicBezTo>
                  <a:cubicBezTo>
                    <a:pt x="19971" y="39454"/>
                    <a:pt x="20245" y="39272"/>
                    <a:pt x="20427" y="39029"/>
                  </a:cubicBezTo>
                  <a:cubicBezTo>
                    <a:pt x="20245" y="38664"/>
                    <a:pt x="20548" y="38451"/>
                    <a:pt x="20852" y="38239"/>
                  </a:cubicBezTo>
                  <a:cubicBezTo>
                    <a:pt x="21004" y="38147"/>
                    <a:pt x="21065" y="37965"/>
                    <a:pt x="21035" y="37813"/>
                  </a:cubicBezTo>
                  <a:cubicBezTo>
                    <a:pt x="21004" y="37631"/>
                    <a:pt x="21096" y="37479"/>
                    <a:pt x="21248" y="37387"/>
                  </a:cubicBezTo>
                  <a:cubicBezTo>
                    <a:pt x="21521" y="37205"/>
                    <a:pt x="21795" y="37053"/>
                    <a:pt x="22068" y="36901"/>
                  </a:cubicBezTo>
                  <a:cubicBezTo>
                    <a:pt x="22126" y="36872"/>
                    <a:pt x="22144" y="36862"/>
                    <a:pt x="22148" y="36862"/>
                  </a:cubicBezTo>
                  <a:cubicBezTo>
                    <a:pt x="22155" y="36862"/>
                    <a:pt x="22096" y="36911"/>
                    <a:pt x="22220" y="36932"/>
                  </a:cubicBezTo>
                  <a:cubicBezTo>
                    <a:pt x="22980" y="36080"/>
                    <a:pt x="23740" y="35442"/>
                    <a:pt x="24804" y="35138"/>
                  </a:cubicBezTo>
                  <a:cubicBezTo>
                    <a:pt x="24834" y="35077"/>
                    <a:pt x="24865" y="35017"/>
                    <a:pt x="24865" y="34956"/>
                  </a:cubicBezTo>
                  <a:cubicBezTo>
                    <a:pt x="24895" y="34895"/>
                    <a:pt x="25017" y="34834"/>
                    <a:pt x="25108" y="34804"/>
                  </a:cubicBezTo>
                  <a:cubicBezTo>
                    <a:pt x="25169" y="34834"/>
                    <a:pt x="25199" y="34865"/>
                    <a:pt x="25229" y="34895"/>
                  </a:cubicBezTo>
                  <a:lnTo>
                    <a:pt x="25260" y="34925"/>
                  </a:lnTo>
                  <a:cubicBezTo>
                    <a:pt x="25533" y="34682"/>
                    <a:pt x="25807" y="34409"/>
                    <a:pt x="26111" y="34166"/>
                  </a:cubicBezTo>
                  <a:cubicBezTo>
                    <a:pt x="26628" y="33649"/>
                    <a:pt x="27144" y="33132"/>
                    <a:pt x="27661" y="32646"/>
                  </a:cubicBezTo>
                  <a:cubicBezTo>
                    <a:pt x="27809" y="32482"/>
                    <a:pt x="28018" y="32397"/>
                    <a:pt x="28227" y="32397"/>
                  </a:cubicBezTo>
                  <a:cubicBezTo>
                    <a:pt x="28406" y="32397"/>
                    <a:pt x="28585" y="32459"/>
                    <a:pt x="28725" y="32585"/>
                  </a:cubicBezTo>
                  <a:cubicBezTo>
                    <a:pt x="28816" y="32403"/>
                    <a:pt x="28907" y="32251"/>
                    <a:pt x="28998" y="32068"/>
                  </a:cubicBezTo>
                  <a:cubicBezTo>
                    <a:pt x="28968" y="32038"/>
                    <a:pt x="28907" y="31977"/>
                    <a:pt x="28938" y="31947"/>
                  </a:cubicBezTo>
                  <a:cubicBezTo>
                    <a:pt x="28938" y="31825"/>
                    <a:pt x="28998" y="31734"/>
                    <a:pt x="29059" y="31643"/>
                  </a:cubicBezTo>
                  <a:cubicBezTo>
                    <a:pt x="29485" y="31187"/>
                    <a:pt x="29728" y="30670"/>
                    <a:pt x="30154" y="30245"/>
                  </a:cubicBezTo>
                  <a:cubicBezTo>
                    <a:pt x="30245" y="30184"/>
                    <a:pt x="30351" y="30153"/>
                    <a:pt x="30454" y="30153"/>
                  </a:cubicBezTo>
                  <a:cubicBezTo>
                    <a:pt x="30556" y="30153"/>
                    <a:pt x="30655" y="30184"/>
                    <a:pt x="30731" y="30245"/>
                  </a:cubicBezTo>
                  <a:lnTo>
                    <a:pt x="30822" y="30245"/>
                  </a:lnTo>
                  <a:cubicBezTo>
                    <a:pt x="31521" y="30214"/>
                    <a:pt x="32129" y="30001"/>
                    <a:pt x="32737" y="29910"/>
                  </a:cubicBezTo>
                  <a:cubicBezTo>
                    <a:pt x="33034" y="29515"/>
                    <a:pt x="33491" y="29260"/>
                    <a:pt x="33961" y="29260"/>
                  </a:cubicBezTo>
                  <a:cubicBezTo>
                    <a:pt x="34070" y="29260"/>
                    <a:pt x="34179" y="29274"/>
                    <a:pt x="34287" y="29302"/>
                  </a:cubicBezTo>
                  <a:lnTo>
                    <a:pt x="34865" y="29089"/>
                  </a:lnTo>
                  <a:lnTo>
                    <a:pt x="34895" y="29089"/>
                  </a:lnTo>
                  <a:cubicBezTo>
                    <a:pt x="34926" y="28938"/>
                    <a:pt x="34986" y="28786"/>
                    <a:pt x="35078" y="28664"/>
                  </a:cubicBezTo>
                  <a:cubicBezTo>
                    <a:pt x="35382" y="27813"/>
                    <a:pt x="37053" y="27934"/>
                    <a:pt x="37813" y="27904"/>
                  </a:cubicBezTo>
                  <a:cubicBezTo>
                    <a:pt x="37965" y="27889"/>
                    <a:pt x="38110" y="27881"/>
                    <a:pt x="38250" y="27881"/>
                  </a:cubicBezTo>
                  <a:cubicBezTo>
                    <a:pt x="38391" y="27881"/>
                    <a:pt x="38528" y="27889"/>
                    <a:pt x="38664" y="27904"/>
                  </a:cubicBezTo>
                  <a:cubicBezTo>
                    <a:pt x="38847" y="27843"/>
                    <a:pt x="39029" y="27722"/>
                    <a:pt x="39181" y="27570"/>
                  </a:cubicBezTo>
                  <a:cubicBezTo>
                    <a:pt x="39504" y="27354"/>
                    <a:pt x="39888" y="27231"/>
                    <a:pt x="40278" y="27231"/>
                  </a:cubicBezTo>
                  <a:cubicBezTo>
                    <a:pt x="40440" y="27231"/>
                    <a:pt x="40602" y="27252"/>
                    <a:pt x="40762" y="27296"/>
                  </a:cubicBezTo>
                  <a:cubicBezTo>
                    <a:pt x="40807" y="27281"/>
                    <a:pt x="40853" y="27273"/>
                    <a:pt x="40898" y="27273"/>
                  </a:cubicBezTo>
                  <a:cubicBezTo>
                    <a:pt x="40944" y="27273"/>
                    <a:pt x="40990" y="27281"/>
                    <a:pt x="41035" y="27296"/>
                  </a:cubicBezTo>
                  <a:cubicBezTo>
                    <a:pt x="41157" y="27296"/>
                    <a:pt x="41248" y="27327"/>
                    <a:pt x="41370" y="27327"/>
                  </a:cubicBezTo>
                  <a:cubicBezTo>
                    <a:pt x="41438" y="27337"/>
                    <a:pt x="41504" y="27342"/>
                    <a:pt x="41565" y="27342"/>
                  </a:cubicBezTo>
                  <a:cubicBezTo>
                    <a:pt x="41855" y="27342"/>
                    <a:pt x="42059" y="27229"/>
                    <a:pt x="42160" y="27053"/>
                  </a:cubicBezTo>
                  <a:cubicBezTo>
                    <a:pt x="42281" y="26810"/>
                    <a:pt x="42373" y="26597"/>
                    <a:pt x="42464" y="26384"/>
                  </a:cubicBezTo>
                  <a:cubicBezTo>
                    <a:pt x="42585" y="26172"/>
                    <a:pt x="42768" y="26020"/>
                    <a:pt x="42981" y="25928"/>
                  </a:cubicBezTo>
                  <a:cubicBezTo>
                    <a:pt x="43193" y="25837"/>
                    <a:pt x="43619" y="25868"/>
                    <a:pt x="43649" y="25655"/>
                  </a:cubicBezTo>
                  <a:cubicBezTo>
                    <a:pt x="43771" y="25290"/>
                    <a:pt x="43649" y="24864"/>
                    <a:pt x="43345" y="24621"/>
                  </a:cubicBezTo>
                  <a:cubicBezTo>
                    <a:pt x="43315" y="24591"/>
                    <a:pt x="43254" y="24561"/>
                    <a:pt x="43224" y="24530"/>
                  </a:cubicBezTo>
                  <a:cubicBezTo>
                    <a:pt x="42920" y="24257"/>
                    <a:pt x="42950" y="23770"/>
                    <a:pt x="43254" y="23527"/>
                  </a:cubicBezTo>
                  <a:cubicBezTo>
                    <a:pt x="43345" y="23466"/>
                    <a:pt x="43436" y="23436"/>
                    <a:pt x="43528" y="23436"/>
                  </a:cubicBezTo>
                  <a:cubicBezTo>
                    <a:pt x="43625" y="23436"/>
                    <a:pt x="43722" y="23475"/>
                    <a:pt x="43804" y="23475"/>
                  </a:cubicBezTo>
                  <a:cubicBezTo>
                    <a:pt x="43824" y="23475"/>
                    <a:pt x="43844" y="23472"/>
                    <a:pt x="43862" y="23466"/>
                  </a:cubicBezTo>
                  <a:cubicBezTo>
                    <a:pt x="43929" y="23455"/>
                    <a:pt x="43995" y="23448"/>
                    <a:pt x="44062" y="23448"/>
                  </a:cubicBezTo>
                  <a:cubicBezTo>
                    <a:pt x="44178" y="23448"/>
                    <a:pt x="44293" y="23469"/>
                    <a:pt x="44409" y="23527"/>
                  </a:cubicBezTo>
                  <a:cubicBezTo>
                    <a:pt x="44500" y="22980"/>
                    <a:pt x="44774" y="22463"/>
                    <a:pt x="45199" y="22068"/>
                  </a:cubicBezTo>
                  <a:cubicBezTo>
                    <a:pt x="45503" y="21783"/>
                    <a:pt x="45890" y="21641"/>
                    <a:pt x="46286" y="21641"/>
                  </a:cubicBezTo>
                  <a:cubicBezTo>
                    <a:pt x="46524" y="21641"/>
                    <a:pt x="46765" y="21692"/>
                    <a:pt x="46993" y="21795"/>
                  </a:cubicBezTo>
                  <a:lnTo>
                    <a:pt x="47357" y="21703"/>
                  </a:lnTo>
                  <a:cubicBezTo>
                    <a:pt x="47388" y="21430"/>
                    <a:pt x="47509" y="21187"/>
                    <a:pt x="47692" y="20974"/>
                  </a:cubicBezTo>
                  <a:cubicBezTo>
                    <a:pt x="48026" y="20488"/>
                    <a:pt x="48513" y="20153"/>
                    <a:pt x="49060" y="19971"/>
                  </a:cubicBezTo>
                  <a:cubicBezTo>
                    <a:pt x="49181" y="19545"/>
                    <a:pt x="49364" y="19150"/>
                    <a:pt x="49668" y="18816"/>
                  </a:cubicBezTo>
                  <a:cubicBezTo>
                    <a:pt x="49850" y="18633"/>
                    <a:pt x="50063" y="18481"/>
                    <a:pt x="50336" y="18360"/>
                  </a:cubicBezTo>
                  <a:cubicBezTo>
                    <a:pt x="50336" y="17509"/>
                    <a:pt x="50731" y="16718"/>
                    <a:pt x="51400" y="16263"/>
                  </a:cubicBezTo>
                  <a:cubicBezTo>
                    <a:pt x="51552" y="15685"/>
                    <a:pt x="51704" y="14986"/>
                    <a:pt x="51461" y="14439"/>
                  </a:cubicBezTo>
                  <a:cubicBezTo>
                    <a:pt x="51309" y="14165"/>
                    <a:pt x="51339" y="13801"/>
                    <a:pt x="51522" y="13557"/>
                  </a:cubicBezTo>
                  <a:cubicBezTo>
                    <a:pt x="51461" y="13466"/>
                    <a:pt x="51431" y="13345"/>
                    <a:pt x="51431" y="13193"/>
                  </a:cubicBezTo>
                  <a:cubicBezTo>
                    <a:pt x="51400" y="12858"/>
                    <a:pt x="51643" y="12554"/>
                    <a:pt x="51978" y="12463"/>
                  </a:cubicBezTo>
                  <a:cubicBezTo>
                    <a:pt x="52065" y="12397"/>
                    <a:pt x="52200" y="12347"/>
                    <a:pt x="52326" y="12347"/>
                  </a:cubicBezTo>
                  <a:cubicBezTo>
                    <a:pt x="52374" y="12347"/>
                    <a:pt x="52422" y="12355"/>
                    <a:pt x="52464" y="12372"/>
                  </a:cubicBezTo>
                  <a:cubicBezTo>
                    <a:pt x="52586" y="12402"/>
                    <a:pt x="52707" y="12433"/>
                    <a:pt x="52798" y="12463"/>
                  </a:cubicBezTo>
                  <a:cubicBezTo>
                    <a:pt x="52887" y="12490"/>
                    <a:pt x="52978" y="12503"/>
                    <a:pt x="53068" y="12503"/>
                  </a:cubicBezTo>
                  <a:cubicBezTo>
                    <a:pt x="53287" y="12503"/>
                    <a:pt x="53499" y="12423"/>
                    <a:pt x="53649" y="12250"/>
                  </a:cubicBezTo>
                  <a:cubicBezTo>
                    <a:pt x="53801" y="12068"/>
                    <a:pt x="53893" y="11825"/>
                    <a:pt x="54045" y="11642"/>
                  </a:cubicBezTo>
                  <a:cubicBezTo>
                    <a:pt x="54197" y="11460"/>
                    <a:pt x="54379" y="11308"/>
                    <a:pt x="54622" y="11247"/>
                  </a:cubicBezTo>
                  <a:cubicBezTo>
                    <a:pt x="54804" y="11186"/>
                    <a:pt x="55048" y="11217"/>
                    <a:pt x="55200" y="11156"/>
                  </a:cubicBezTo>
                  <a:cubicBezTo>
                    <a:pt x="55260" y="11065"/>
                    <a:pt x="55321" y="10974"/>
                    <a:pt x="55382" y="10883"/>
                  </a:cubicBezTo>
                  <a:cubicBezTo>
                    <a:pt x="55504" y="10579"/>
                    <a:pt x="55412" y="10244"/>
                    <a:pt x="55169" y="10001"/>
                  </a:cubicBezTo>
                  <a:cubicBezTo>
                    <a:pt x="55139" y="9971"/>
                    <a:pt x="55108" y="9940"/>
                    <a:pt x="55078" y="9910"/>
                  </a:cubicBezTo>
                  <a:cubicBezTo>
                    <a:pt x="54896" y="9667"/>
                    <a:pt x="54896" y="9363"/>
                    <a:pt x="55078" y="9120"/>
                  </a:cubicBezTo>
                  <a:cubicBezTo>
                    <a:pt x="55078" y="8785"/>
                    <a:pt x="55260" y="8451"/>
                    <a:pt x="55595" y="8329"/>
                  </a:cubicBezTo>
                  <a:cubicBezTo>
                    <a:pt x="55595" y="7934"/>
                    <a:pt x="55838" y="7600"/>
                    <a:pt x="56203" y="7478"/>
                  </a:cubicBezTo>
                  <a:cubicBezTo>
                    <a:pt x="56598" y="7372"/>
                    <a:pt x="56978" y="7364"/>
                    <a:pt x="57354" y="7364"/>
                  </a:cubicBezTo>
                  <a:cubicBezTo>
                    <a:pt x="57417" y="7364"/>
                    <a:pt x="57479" y="7364"/>
                    <a:pt x="57542" y="7364"/>
                  </a:cubicBezTo>
                  <a:cubicBezTo>
                    <a:pt x="57854" y="7364"/>
                    <a:pt x="58166" y="7359"/>
                    <a:pt x="58482" y="7296"/>
                  </a:cubicBezTo>
                  <a:cubicBezTo>
                    <a:pt x="60397" y="6931"/>
                    <a:pt x="60032" y="6171"/>
                    <a:pt x="61066" y="5107"/>
                  </a:cubicBezTo>
                  <a:cubicBezTo>
                    <a:pt x="61370" y="4864"/>
                    <a:pt x="61704" y="4621"/>
                    <a:pt x="62069" y="4439"/>
                  </a:cubicBezTo>
                  <a:cubicBezTo>
                    <a:pt x="62069" y="4256"/>
                    <a:pt x="62099" y="4074"/>
                    <a:pt x="62221" y="3922"/>
                  </a:cubicBezTo>
                  <a:cubicBezTo>
                    <a:pt x="62343" y="3770"/>
                    <a:pt x="62464" y="3618"/>
                    <a:pt x="62586" y="3466"/>
                  </a:cubicBezTo>
                  <a:cubicBezTo>
                    <a:pt x="62525" y="2797"/>
                    <a:pt x="62950" y="2159"/>
                    <a:pt x="63254" y="1369"/>
                  </a:cubicBezTo>
                  <a:cubicBezTo>
                    <a:pt x="62160" y="487"/>
                    <a:pt x="60792" y="1"/>
                    <a:pt x="59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34" name="Google Shape;5311;p49"/>
            <p:cNvGrpSpPr/>
            <p:nvPr/>
          </p:nvGrpSpPr>
          <p:grpSpPr>
            <a:xfrm>
              <a:off x="370935" y="252477"/>
              <a:ext cx="1001254" cy="911929"/>
              <a:chOff x="390884" y="252477"/>
              <a:chExt cx="1001254" cy="911929"/>
            </a:xfrm>
          </p:grpSpPr>
          <p:sp>
            <p:nvSpPr>
              <p:cNvPr id="235" name="Google Shape;5312;p49"/>
              <p:cNvSpPr/>
              <p:nvPr/>
            </p:nvSpPr>
            <p:spPr>
              <a:xfrm>
                <a:off x="448429" y="835607"/>
                <a:ext cx="11187" cy="9831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48" extrusionOk="0">
                    <a:moveTo>
                      <a:pt x="212" y="1"/>
                    </a:moveTo>
                    <a:cubicBezTo>
                      <a:pt x="174" y="1"/>
                      <a:pt x="133" y="17"/>
                      <a:pt x="92" y="58"/>
                    </a:cubicBezTo>
                    <a:cubicBezTo>
                      <a:pt x="0" y="180"/>
                      <a:pt x="0" y="210"/>
                      <a:pt x="92" y="301"/>
                    </a:cubicBezTo>
                    <a:cubicBezTo>
                      <a:pt x="122" y="332"/>
                      <a:pt x="160" y="347"/>
                      <a:pt x="202" y="347"/>
                    </a:cubicBezTo>
                    <a:cubicBezTo>
                      <a:pt x="244" y="347"/>
                      <a:pt x="289" y="332"/>
                      <a:pt x="335" y="301"/>
                    </a:cubicBezTo>
                    <a:cubicBezTo>
                      <a:pt x="396" y="241"/>
                      <a:pt x="396" y="119"/>
                      <a:pt x="335" y="58"/>
                    </a:cubicBezTo>
                    <a:cubicBezTo>
                      <a:pt x="301" y="25"/>
                      <a:pt x="259" y="1"/>
                      <a:pt x="21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6" name="Google Shape;5313;p49"/>
              <p:cNvSpPr/>
              <p:nvPr/>
            </p:nvSpPr>
            <p:spPr>
              <a:xfrm>
                <a:off x="1229814" y="464886"/>
                <a:ext cx="12063" cy="960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40" extrusionOk="0">
                    <a:moveTo>
                      <a:pt x="205" y="1"/>
                    </a:moveTo>
                    <a:cubicBezTo>
                      <a:pt x="170" y="1"/>
                      <a:pt x="134" y="24"/>
                      <a:pt x="92" y="81"/>
                    </a:cubicBezTo>
                    <a:cubicBezTo>
                      <a:pt x="31" y="172"/>
                      <a:pt x="1" y="233"/>
                      <a:pt x="92" y="294"/>
                    </a:cubicBezTo>
                    <a:cubicBezTo>
                      <a:pt x="153" y="324"/>
                      <a:pt x="191" y="339"/>
                      <a:pt x="225" y="339"/>
                    </a:cubicBezTo>
                    <a:cubicBezTo>
                      <a:pt x="259" y="339"/>
                      <a:pt x="289" y="324"/>
                      <a:pt x="335" y="294"/>
                    </a:cubicBezTo>
                    <a:cubicBezTo>
                      <a:pt x="396" y="233"/>
                      <a:pt x="426" y="142"/>
                      <a:pt x="335" y="81"/>
                    </a:cubicBezTo>
                    <a:cubicBezTo>
                      <a:pt x="286" y="32"/>
                      <a:pt x="246" y="1"/>
                      <a:pt x="205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7" name="Google Shape;5314;p49"/>
              <p:cNvSpPr/>
              <p:nvPr/>
            </p:nvSpPr>
            <p:spPr>
              <a:xfrm>
                <a:off x="1125912" y="326491"/>
                <a:ext cx="27516" cy="1751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620" extrusionOk="0">
                    <a:moveTo>
                      <a:pt x="514" y="1"/>
                    </a:moveTo>
                    <a:cubicBezTo>
                      <a:pt x="414" y="1"/>
                      <a:pt x="314" y="87"/>
                      <a:pt x="213" y="147"/>
                    </a:cubicBezTo>
                    <a:cubicBezTo>
                      <a:pt x="122" y="208"/>
                      <a:pt x="1" y="268"/>
                      <a:pt x="61" y="420"/>
                    </a:cubicBezTo>
                    <a:cubicBezTo>
                      <a:pt x="92" y="542"/>
                      <a:pt x="274" y="512"/>
                      <a:pt x="396" y="542"/>
                    </a:cubicBezTo>
                    <a:cubicBezTo>
                      <a:pt x="504" y="542"/>
                      <a:pt x="644" y="620"/>
                      <a:pt x="792" y="620"/>
                    </a:cubicBezTo>
                    <a:cubicBezTo>
                      <a:pt x="852" y="620"/>
                      <a:pt x="913" y="607"/>
                      <a:pt x="973" y="572"/>
                    </a:cubicBezTo>
                    <a:cubicBezTo>
                      <a:pt x="913" y="390"/>
                      <a:pt x="821" y="208"/>
                      <a:pt x="669" y="86"/>
                    </a:cubicBezTo>
                    <a:cubicBezTo>
                      <a:pt x="617" y="24"/>
                      <a:pt x="566" y="1"/>
                      <a:pt x="51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8" name="Google Shape;5315;p49"/>
              <p:cNvSpPr/>
              <p:nvPr/>
            </p:nvSpPr>
            <p:spPr>
              <a:xfrm>
                <a:off x="616740" y="374770"/>
                <a:ext cx="12035" cy="9549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38" extrusionOk="0">
                    <a:moveTo>
                      <a:pt x="251" y="0"/>
                    </a:moveTo>
                    <a:cubicBezTo>
                      <a:pt x="219" y="0"/>
                      <a:pt x="185" y="7"/>
                      <a:pt x="152" y="18"/>
                    </a:cubicBezTo>
                    <a:cubicBezTo>
                      <a:pt x="61" y="110"/>
                      <a:pt x="0" y="201"/>
                      <a:pt x="122" y="292"/>
                    </a:cubicBezTo>
                    <a:cubicBezTo>
                      <a:pt x="152" y="322"/>
                      <a:pt x="190" y="338"/>
                      <a:pt x="232" y="338"/>
                    </a:cubicBezTo>
                    <a:cubicBezTo>
                      <a:pt x="274" y="338"/>
                      <a:pt x="319" y="322"/>
                      <a:pt x="365" y="292"/>
                    </a:cubicBezTo>
                    <a:cubicBezTo>
                      <a:pt x="426" y="262"/>
                      <a:pt x="426" y="140"/>
                      <a:pt x="395" y="79"/>
                    </a:cubicBezTo>
                    <a:cubicBezTo>
                      <a:pt x="357" y="21"/>
                      <a:pt x="306" y="0"/>
                      <a:pt x="25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9" name="Google Shape;5316;p49"/>
              <p:cNvSpPr/>
              <p:nvPr/>
            </p:nvSpPr>
            <p:spPr>
              <a:xfrm>
                <a:off x="1037463" y="347791"/>
                <a:ext cx="4322" cy="384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36" extrusionOk="0">
                    <a:moveTo>
                      <a:pt x="62" y="1"/>
                    </a:moveTo>
                    <a:cubicBezTo>
                      <a:pt x="31" y="62"/>
                      <a:pt x="31" y="92"/>
                      <a:pt x="1" y="122"/>
                    </a:cubicBezTo>
                    <a:cubicBezTo>
                      <a:pt x="21" y="122"/>
                      <a:pt x="41" y="136"/>
                      <a:pt x="62" y="136"/>
                    </a:cubicBezTo>
                    <a:cubicBezTo>
                      <a:pt x="72" y="136"/>
                      <a:pt x="82" y="133"/>
                      <a:pt x="92" y="122"/>
                    </a:cubicBezTo>
                    <a:cubicBezTo>
                      <a:pt x="92" y="92"/>
                      <a:pt x="123" y="62"/>
                      <a:pt x="15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0" name="Google Shape;5317;p49"/>
              <p:cNvSpPr/>
              <p:nvPr/>
            </p:nvSpPr>
            <p:spPr>
              <a:xfrm>
                <a:off x="1230662" y="503193"/>
                <a:ext cx="10340" cy="895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17" extrusionOk="0">
                    <a:moveTo>
                      <a:pt x="217" y="0"/>
                    </a:moveTo>
                    <a:cubicBezTo>
                      <a:pt x="187" y="0"/>
                      <a:pt x="155" y="10"/>
                      <a:pt x="123" y="32"/>
                    </a:cubicBezTo>
                    <a:cubicBezTo>
                      <a:pt x="1" y="62"/>
                      <a:pt x="31" y="153"/>
                      <a:pt x="62" y="214"/>
                    </a:cubicBezTo>
                    <a:cubicBezTo>
                      <a:pt x="85" y="283"/>
                      <a:pt x="142" y="317"/>
                      <a:pt x="207" y="317"/>
                    </a:cubicBezTo>
                    <a:cubicBezTo>
                      <a:pt x="229" y="317"/>
                      <a:pt x="252" y="313"/>
                      <a:pt x="275" y="305"/>
                    </a:cubicBezTo>
                    <a:cubicBezTo>
                      <a:pt x="335" y="275"/>
                      <a:pt x="366" y="184"/>
                      <a:pt x="335" y="93"/>
                    </a:cubicBezTo>
                    <a:cubicBezTo>
                      <a:pt x="316" y="34"/>
                      <a:pt x="271" y="0"/>
                      <a:pt x="21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1" name="Google Shape;5318;p49"/>
              <p:cNvSpPr/>
              <p:nvPr/>
            </p:nvSpPr>
            <p:spPr>
              <a:xfrm>
                <a:off x="1023733" y="346096"/>
                <a:ext cx="3475" cy="2599"/>
              </a:xfrm>
              <a:custGeom>
                <a:avLst/>
                <a:gdLst/>
                <a:ahLst/>
                <a:cxnLst/>
                <a:rect l="l" t="t" r="r" b="b"/>
                <a:pathLst>
                  <a:path w="123" h="92" extrusionOk="0">
                    <a:moveTo>
                      <a:pt x="1" y="0"/>
                    </a:moveTo>
                    <a:cubicBezTo>
                      <a:pt x="1" y="0"/>
                      <a:pt x="1" y="91"/>
                      <a:pt x="1" y="91"/>
                    </a:cubicBezTo>
                    <a:lnTo>
                      <a:pt x="122" y="91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2" name="Google Shape;5319;p49"/>
              <p:cNvSpPr/>
              <p:nvPr/>
            </p:nvSpPr>
            <p:spPr>
              <a:xfrm>
                <a:off x="1192892" y="503221"/>
                <a:ext cx="11187" cy="95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38" extrusionOk="0">
                    <a:moveTo>
                      <a:pt x="192" y="0"/>
                    </a:moveTo>
                    <a:cubicBezTo>
                      <a:pt x="166" y="0"/>
                      <a:pt x="142" y="11"/>
                      <a:pt x="122" y="31"/>
                    </a:cubicBezTo>
                    <a:cubicBezTo>
                      <a:pt x="31" y="92"/>
                      <a:pt x="1" y="183"/>
                      <a:pt x="92" y="274"/>
                    </a:cubicBezTo>
                    <a:cubicBezTo>
                      <a:pt x="111" y="312"/>
                      <a:pt x="153" y="338"/>
                      <a:pt x="203" y="338"/>
                    </a:cubicBezTo>
                    <a:cubicBezTo>
                      <a:pt x="235" y="338"/>
                      <a:pt x="270" y="328"/>
                      <a:pt x="305" y="304"/>
                    </a:cubicBezTo>
                    <a:cubicBezTo>
                      <a:pt x="365" y="274"/>
                      <a:pt x="396" y="213"/>
                      <a:pt x="365" y="122"/>
                    </a:cubicBezTo>
                    <a:cubicBezTo>
                      <a:pt x="305" y="41"/>
                      <a:pt x="244" y="0"/>
                      <a:pt x="19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3" name="Google Shape;5320;p49"/>
              <p:cNvSpPr/>
              <p:nvPr/>
            </p:nvSpPr>
            <p:spPr>
              <a:xfrm>
                <a:off x="876891" y="362425"/>
                <a:ext cx="19803" cy="18193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4" extrusionOk="0">
                    <a:moveTo>
                      <a:pt x="269" y="1"/>
                    </a:moveTo>
                    <a:cubicBezTo>
                      <a:pt x="224" y="1"/>
                      <a:pt x="169" y="27"/>
                      <a:pt x="92" y="91"/>
                    </a:cubicBezTo>
                    <a:cubicBezTo>
                      <a:pt x="1" y="243"/>
                      <a:pt x="123" y="364"/>
                      <a:pt x="244" y="516"/>
                    </a:cubicBezTo>
                    <a:cubicBezTo>
                      <a:pt x="300" y="591"/>
                      <a:pt x="357" y="643"/>
                      <a:pt x="420" y="643"/>
                    </a:cubicBezTo>
                    <a:cubicBezTo>
                      <a:pt x="460" y="643"/>
                      <a:pt x="502" y="624"/>
                      <a:pt x="548" y="577"/>
                    </a:cubicBezTo>
                    <a:cubicBezTo>
                      <a:pt x="700" y="395"/>
                      <a:pt x="518" y="273"/>
                      <a:pt x="426" y="121"/>
                    </a:cubicBezTo>
                    <a:cubicBezTo>
                      <a:pt x="374" y="51"/>
                      <a:pt x="331" y="1"/>
                      <a:pt x="269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4" name="Google Shape;5321;p49"/>
              <p:cNvSpPr/>
              <p:nvPr/>
            </p:nvSpPr>
            <p:spPr>
              <a:xfrm>
                <a:off x="599565" y="337509"/>
                <a:ext cx="26640" cy="27883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87" extrusionOk="0">
                    <a:moveTo>
                      <a:pt x="608" y="0"/>
                    </a:moveTo>
                    <a:cubicBezTo>
                      <a:pt x="517" y="152"/>
                      <a:pt x="365" y="213"/>
                      <a:pt x="213" y="334"/>
                    </a:cubicBezTo>
                    <a:cubicBezTo>
                      <a:pt x="0" y="486"/>
                      <a:pt x="61" y="669"/>
                      <a:pt x="183" y="851"/>
                    </a:cubicBezTo>
                    <a:cubicBezTo>
                      <a:pt x="236" y="940"/>
                      <a:pt x="320" y="987"/>
                      <a:pt x="411" y="987"/>
                    </a:cubicBezTo>
                    <a:cubicBezTo>
                      <a:pt x="476" y="987"/>
                      <a:pt x="545" y="963"/>
                      <a:pt x="608" y="912"/>
                    </a:cubicBezTo>
                    <a:cubicBezTo>
                      <a:pt x="790" y="821"/>
                      <a:pt x="942" y="699"/>
                      <a:pt x="821" y="426"/>
                    </a:cubicBezTo>
                    <a:cubicBezTo>
                      <a:pt x="760" y="304"/>
                      <a:pt x="608" y="182"/>
                      <a:pt x="60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5" name="Google Shape;5322;p49"/>
              <p:cNvSpPr/>
              <p:nvPr/>
            </p:nvSpPr>
            <p:spPr>
              <a:xfrm>
                <a:off x="412354" y="334062"/>
                <a:ext cx="12910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78" extrusionOk="0">
                    <a:moveTo>
                      <a:pt x="244" y="0"/>
                    </a:moveTo>
                    <a:cubicBezTo>
                      <a:pt x="153" y="122"/>
                      <a:pt x="92" y="244"/>
                      <a:pt x="1" y="365"/>
                    </a:cubicBezTo>
                    <a:cubicBezTo>
                      <a:pt x="45" y="374"/>
                      <a:pt x="90" y="378"/>
                      <a:pt x="134" y="378"/>
                    </a:cubicBezTo>
                    <a:cubicBezTo>
                      <a:pt x="242" y="378"/>
                      <a:pt x="349" y="356"/>
                      <a:pt x="457" y="335"/>
                    </a:cubicBezTo>
                    <a:cubicBezTo>
                      <a:pt x="366" y="213"/>
                      <a:pt x="305" y="122"/>
                      <a:pt x="24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6" name="Google Shape;5323;p49"/>
              <p:cNvSpPr/>
              <p:nvPr/>
            </p:nvSpPr>
            <p:spPr>
              <a:xfrm>
                <a:off x="1142241" y="437541"/>
                <a:ext cx="145149" cy="143849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5092" extrusionOk="0">
                    <a:moveTo>
                      <a:pt x="3304" y="970"/>
                    </a:moveTo>
                    <a:cubicBezTo>
                      <a:pt x="3350" y="970"/>
                      <a:pt x="3398" y="1000"/>
                      <a:pt x="3435" y="1018"/>
                    </a:cubicBezTo>
                    <a:cubicBezTo>
                      <a:pt x="3496" y="1079"/>
                      <a:pt x="3496" y="1170"/>
                      <a:pt x="3435" y="1231"/>
                    </a:cubicBezTo>
                    <a:cubicBezTo>
                      <a:pt x="3407" y="1272"/>
                      <a:pt x="3374" y="1289"/>
                      <a:pt x="3340" y="1289"/>
                    </a:cubicBezTo>
                    <a:cubicBezTo>
                      <a:pt x="3298" y="1289"/>
                      <a:pt x="3256" y="1265"/>
                      <a:pt x="3222" y="1231"/>
                    </a:cubicBezTo>
                    <a:cubicBezTo>
                      <a:pt x="3161" y="1201"/>
                      <a:pt x="3161" y="1110"/>
                      <a:pt x="3222" y="1018"/>
                    </a:cubicBezTo>
                    <a:cubicBezTo>
                      <a:pt x="3246" y="983"/>
                      <a:pt x="3275" y="970"/>
                      <a:pt x="3304" y="970"/>
                    </a:cubicBezTo>
                    <a:close/>
                    <a:moveTo>
                      <a:pt x="3320" y="2314"/>
                    </a:moveTo>
                    <a:cubicBezTo>
                      <a:pt x="3387" y="2314"/>
                      <a:pt x="3450" y="2348"/>
                      <a:pt x="3496" y="2417"/>
                    </a:cubicBezTo>
                    <a:cubicBezTo>
                      <a:pt x="3496" y="2508"/>
                      <a:pt x="3496" y="2569"/>
                      <a:pt x="3405" y="2629"/>
                    </a:cubicBezTo>
                    <a:cubicBezTo>
                      <a:pt x="3384" y="2629"/>
                      <a:pt x="3361" y="2633"/>
                      <a:pt x="3336" y="2633"/>
                    </a:cubicBezTo>
                    <a:cubicBezTo>
                      <a:pt x="3286" y="2633"/>
                      <a:pt x="3232" y="2619"/>
                      <a:pt x="3192" y="2538"/>
                    </a:cubicBezTo>
                    <a:cubicBezTo>
                      <a:pt x="3161" y="2417"/>
                      <a:pt x="3161" y="2386"/>
                      <a:pt x="3253" y="2325"/>
                    </a:cubicBezTo>
                    <a:cubicBezTo>
                      <a:pt x="3275" y="2318"/>
                      <a:pt x="3298" y="2314"/>
                      <a:pt x="3320" y="2314"/>
                    </a:cubicBezTo>
                    <a:close/>
                    <a:moveTo>
                      <a:pt x="1976" y="2325"/>
                    </a:moveTo>
                    <a:cubicBezTo>
                      <a:pt x="2037" y="2325"/>
                      <a:pt x="2098" y="2366"/>
                      <a:pt x="2158" y="2447"/>
                    </a:cubicBezTo>
                    <a:cubicBezTo>
                      <a:pt x="2158" y="2538"/>
                      <a:pt x="2128" y="2599"/>
                      <a:pt x="2067" y="2629"/>
                    </a:cubicBezTo>
                    <a:cubicBezTo>
                      <a:pt x="2044" y="2653"/>
                      <a:pt x="2012" y="2663"/>
                      <a:pt x="1979" y="2663"/>
                    </a:cubicBezTo>
                    <a:cubicBezTo>
                      <a:pt x="1927" y="2663"/>
                      <a:pt x="1873" y="2637"/>
                      <a:pt x="1854" y="2599"/>
                    </a:cubicBezTo>
                    <a:cubicBezTo>
                      <a:pt x="1794" y="2508"/>
                      <a:pt x="1824" y="2417"/>
                      <a:pt x="1885" y="2356"/>
                    </a:cubicBezTo>
                    <a:cubicBezTo>
                      <a:pt x="1915" y="2336"/>
                      <a:pt x="1946" y="2325"/>
                      <a:pt x="1976" y="2325"/>
                    </a:cubicBezTo>
                    <a:close/>
                    <a:moveTo>
                      <a:pt x="3500" y="1"/>
                    </a:moveTo>
                    <a:cubicBezTo>
                      <a:pt x="3385" y="1"/>
                      <a:pt x="3255" y="34"/>
                      <a:pt x="3131" y="107"/>
                    </a:cubicBezTo>
                    <a:cubicBezTo>
                      <a:pt x="2928" y="251"/>
                      <a:pt x="2698" y="534"/>
                      <a:pt x="2493" y="534"/>
                    </a:cubicBezTo>
                    <a:cubicBezTo>
                      <a:pt x="2482" y="534"/>
                      <a:pt x="2472" y="534"/>
                      <a:pt x="2462" y="532"/>
                    </a:cubicBezTo>
                    <a:cubicBezTo>
                      <a:pt x="2358" y="515"/>
                      <a:pt x="2261" y="505"/>
                      <a:pt x="2173" y="505"/>
                    </a:cubicBezTo>
                    <a:cubicBezTo>
                      <a:pt x="1799" y="505"/>
                      <a:pt x="1575" y="679"/>
                      <a:pt x="1550" y="1170"/>
                    </a:cubicBezTo>
                    <a:cubicBezTo>
                      <a:pt x="791" y="1535"/>
                      <a:pt x="547" y="2204"/>
                      <a:pt x="304" y="2933"/>
                    </a:cubicBezTo>
                    <a:cubicBezTo>
                      <a:pt x="183" y="3207"/>
                      <a:pt x="0" y="3359"/>
                      <a:pt x="213" y="3632"/>
                    </a:cubicBezTo>
                    <a:cubicBezTo>
                      <a:pt x="377" y="3838"/>
                      <a:pt x="486" y="4029"/>
                      <a:pt x="661" y="4029"/>
                    </a:cubicBezTo>
                    <a:cubicBezTo>
                      <a:pt x="745" y="4029"/>
                      <a:pt x="844" y="3984"/>
                      <a:pt x="973" y="3876"/>
                    </a:cubicBezTo>
                    <a:cubicBezTo>
                      <a:pt x="1022" y="3834"/>
                      <a:pt x="1067" y="3818"/>
                      <a:pt x="1109" y="3818"/>
                    </a:cubicBezTo>
                    <a:cubicBezTo>
                      <a:pt x="1223" y="3818"/>
                      <a:pt x="1318" y="3939"/>
                      <a:pt x="1429" y="4028"/>
                    </a:cubicBezTo>
                    <a:cubicBezTo>
                      <a:pt x="1672" y="4332"/>
                      <a:pt x="1763" y="4727"/>
                      <a:pt x="1611" y="5091"/>
                    </a:cubicBezTo>
                    <a:cubicBezTo>
                      <a:pt x="2067" y="4909"/>
                      <a:pt x="2979" y="4423"/>
                      <a:pt x="3070" y="4240"/>
                    </a:cubicBezTo>
                    <a:cubicBezTo>
                      <a:pt x="3222" y="3906"/>
                      <a:pt x="3405" y="3541"/>
                      <a:pt x="3617" y="3237"/>
                    </a:cubicBezTo>
                    <a:cubicBezTo>
                      <a:pt x="3749" y="3000"/>
                      <a:pt x="3493" y="2467"/>
                      <a:pt x="3936" y="2467"/>
                    </a:cubicBezTo>
                    <a:cubicBezTo>
                      <a:pt x="4004" y="2467"/>
                      <a:pt x="4089" y="2479"/>
                      <a:pt x="4195" y="2508"/>
                    </a:cubicBezTo>
                    <a:cubicBezTo>
                      <a:pt x="4202" y="2510"/>
                      <a:pt x="4208" y="2511"/>
                      <a:pt x="4215" y="2511"/>
                    </a:cubicBezTo>
                    <a:cubicBezTo>
                      <a:pt x="4295" y="2511"/>
                      <a:pt x="4345" y="2347"/>
                      <a:pt x="4316" y="2234"/>
                    </a:cubicBezTo>
                    <a:cubicBezTo>
                      <a:pt x="4286" y="2113"/>
                      <a:pt x="4347" y="2021"/>
                      <a:pt x="4438" y="1930"/>
                    </a:cubicBezTo>
                    <a:cubicBezTo>
                      <a:pt x="4620" y="1748"/>
                      <a:pt x="5137" y="1626"/>
                      <a:pt x="4955" y="1383"/>
                    </a:cubicBezTo>
                    <a:cubicBezTo>
                      <a:pt x="4902" y="1293"/>
                      <a:pt x="4846" y="1259"/>
                      <a:pt x="4787" y="1259"/>
                    </a:cubicBezTo>
                    <a:cubicBezTo>
                      <a:pt x="4607" y="1259"/>
                      <a:pt x="4401" y="1581"/>
                      <a:pt x="4195" y="1626"/>
                    </a:cubicBezTo>
                    <a:cubicBezTo>
                      <a:pt x="4134" y="1626"/>
                      <a:pt x="4073" y="1657"/>
                      <a:pt x="3830" y="1748"/>
                    </a:cubicBezTo>
                    <a:cubicBezTo>
                      <a:pt x="4195" y="1201"/>
                      <a:pt x="3708" y="836"/>
                      <a:pt x="3830" y="350"/>
                    </a:cubicBezTo>
                    <a:cubicBezTo>
                      <a:pt x="3890" y="129"/>
                      <a:pt x="3725" y="1"/>
                      <a:pt x="350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7" name="Google Shape;5324;p49"/>
              <p:cNvSpPr/>
              <p:nvPr/>
            </p:nvSpPr>
            <p:spPr>
              <a:xfrm>
                <a:off x="999693" y="252477"/>
                <a:ext cx="67857" cy="40397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430" extrusionOk="0">
                    <a:moveTo>
                      <a:pt x="1034" y="1"/>
                    </a:moveTo>
                    <a:cubicBezTo>
                      <a:pt x="1034" y="31"/>
                      <a:pt x="1034" y="92"/>
                      <a:pt x="1004" y="122"/>
                    </a:cubicBezTo>
                    <a:cubicBezTo>
                      <a:pt x="1095" y="183"/>
                      <a:pt x="1064" y="244"/>
                      <a:pt x="1004" y="305"/>
                    </a:cubicBezTo>
                    <a:cubicBezTo>
                      <a:pt x="981" y="316"/>
                      <a:pt x="959" y="323"/>
                      <a:pt x="938" y="323"/>
                    </a:cubicBezTo>
                    <a:cubicBezTo>
                      <a:pt x="902" y="323"/>
                      <a:pt x="871" y="302"/>
                      <a:pt x="852" y="244"/>
                    </a:cubicBezTo>
                    <a:lnTo>
                      <a:pt x="31" y="122"/>
                    </a:lnTo>
                    <a:lnTo>
                      <a:pt x="31" y="122"/>
                    </a:lnTo>
                    <a:cubicBezTo>
                      <a:pt x="1" y="457"/>
                      <a:pt x="274" y="366"/>
                      <a:pt x="365" y="487"/>
                    </a:cubicBezTo>
                    <a:cubicBezTo>
                      <a:pt x="517" y="670"/>
                      <a:pt x="244" y="822"/>
                      <a:pt x="335" y="974"/>
                    </a:cubicBezTo>
                    <a:cubicBezTo>
                      <a:pt x="396" y="1126"/>
                      <a:pt x="487" y="1278"/>
                      <a:pt x="608" y="1430"/>
                    </a:cubicBezTo>
                    <a:lnTo>
                      <a:pt x="1946" y="609"/>
                    </a:lnTo>
                    <a:cubicBezTo>
                      <a:pt x="2015" y="730"/>
                      <a:pt x="2094" y="802"/>
                      <a:pt x="2183" y="802"/>
                    </a:cubicBezTo>
                    <a:cubicBezTo>
                      <a:pt x="2251" y="802"/>
                      <a:pt x="2323" y="761"/>
                      <a:pt x="2402" y="670"/>
                    </a:cubicBezTo>
                    <a:cubicBezTo>
                      <a:pt x="2335" y="519"/>
                      <a:pt x="2259" y="451"/>
                      <a:pt x="2173" y="451"/>
                    </a:cubicBezTo>
                    <a:cubicBezTo>
                      <a:pt x="2104" y="451"/>
                      <a:pt x="2028" y="496"/>
                      <a:pt x="1946" y="578"/>
                    </a:cubicBezTo>
                    <a:cubicBezTo>
                      <a:pt x="1855" y="457"/>
                      <a:pt x="1733" y="335"/>
                      <a:pt x="1855" y="214"/>
                    </a:cubicBezTo>
                    <a:cubicBezTo>
                      <a:pt x="1946" y="122"/>
                      <a:pt x="2037" y="62"/>
                      <a:pt x="212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8" name="Google Shape;5325;p49"/>
              <p:cNvSpPr/>
              <p:nvPr/>
            </p:nvSpPr>
            <p:spPr>
              <a:xfrm>
                <a:off x="390884" y="402313"/>
                <a:ext cx="103932" cy="205773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7284" extrusionOk="0">
                    <a:moveTo>
                      <a:pt x="3466" y="1"/>
                    </a:moveTo>
                    <a:cubicBezTo>
                      <a:pt x="3421" y="1"/>
                      <a:pt x="3375" y="16"/>
                      <a:pt x="3345" y="47"/>
                    </a:cubicBezTo>
                    <a:cubicBezTo>
                      <a:pt x="3162" y="168"/>
                      <a:pt x="2980" y="259"/>
                      <a:pt x="2828" y="411"/>
                    </a:cubicBezTo>
                    <a:cubicBezTo>
                      <a:pt x="2575" y="683"/>
                      <a:pt x="2211" y="831"/>
                      <a:pt x="1847" y="831"/>
                    </a:cubicBezTo>
                    <a:cubicBezTo>
                      <a:pt x="1640" y="831"/>
                      <a:pt x="1434" y="784"/>
                      <a:pt x="1247" y="685"/>
                    </a:cubicBezTo>
                    <a:cubicBezTo>
                      <a:pt x="1217" y="685"/>
                      <a:pt x="1156" y="715"/>
                      <a:pt x="1095" y="746"/>
                    </a:cubicBezTo>
                    <a:cubicBezTo>
                      <a:pt x="974" y="898"/>
                      <a:pt x="1126" y="989"/>
                      <a:pt x="1156" y="1110"/>
                    </a:cubicBezTo>
                    <a:cubicBezTo>
                      <a:pt x="1308" y="1566"/>
                      <a:pt x="1126" y="1749"/>
                      <a:pt x="670" y="1931"/>
                    </a:cubicBezTo>
                    <a:cubicBezTo>
                      <a:pt x="457" y="1992"/>
                      <a:pt x="244" y="2022"/>
                      <a:pt x="1" y="2022"/>
                    </a:cubicBezTo>
                    <a:lnTo>
                      <a:pt x="1" y="3998"/>
                    </a:lnTo>
                    <a:cubicBezTo>
                      <a:pt x="396" y="4028"/>
                      <a:pt x="761" y="4150"/>
                      <a:pt x="1095" y="4302"/>
                    </a:cubicBezTo>
                    <a:cubicBezTo>
                      <a:pt x="1186" y="4363"/>
                      <a:pt x="1278" y="4515"/>
                      <a:pt x="1369" y="4515"/>
                    </a:cubicBezTo>
                    <a:cubicBezTo>
                      <a:pt x="1411" y="4508"/>
                      <a:pt x="1451" y="4504"/>
                      <a:pt x="1490" y="4504"/>
                    </a:cubicBezTo>
                    <a:cubicBezTo>
                      <a:pt x="1786" y="4504"/>
                      <a:pt x="1970" y="4702"/>
                      <a:pt x="1916" y="4971"/>
                    </a:cubicBezTo>
                    <a:cubicBezTo>
                      <a:pt x="1891" y="5121"/>
                      <a:pt x="2011" y="5624"/>
                      <a:pt x="1660" y="5624"/>
                    </a:cubicBezTo>
                    <a:cubicBezTo>
                      <a:pt x="1586" y="5624"/>
                      <a:pt x="1491" y="5601"/>
                      <a:pt x="1369" y="5548"/>
                    </a:cubicBezTo>
                    <a:cubicBezTo>
                      <a:pt x="1354" y="5541"/>
                      <a:pt x="1341" y="5537"/>
                      <a:pt x="1331" y="5537"/>
                    </a:cubicBezTo>
                    <a:cubicBezTo>
                      <a:pt x="1253" y="5537"/>
                      <a:pt x="1270" y="5711"/>
                      <a:pt x="1217" y="5791"/>
                    </a:cubicBezTo>
                    <a:cubicBezTo>
                      <a:pt x="913" y="6217"/>
                      <a:pt x="1521" y="6642"/>
                      <a:pt x="1247" y="7068"/>
                    </a:cubicBezTo>
                    <a:cubicBezTo>
                      <a:pt x="1223" y="7117"/>
                      <a:pt x="1297" y="7206"/>
                      <a:pt x="1375" y="7206"/>
                    </a:cubicBezTo>
                    <a:cubicBezTo>
                      <a:pt x="1394" y="7206"/>
                      <a:pt x="1412" y="7201"/>
                      <a:pt x="1430" y="7189"/>
                    </a:cubicBezTo>
                    <a:cubicBezTo>
                      <a:pt x="1464" y="7165"/>
                      <a:pt x="1497" y="7156"/>
                      <a:pt x="1530" y="7156"/>
                    </a:cubicBezTo>
                    <a:cubicBezTo>
                      <a:pt x="1651" y="7156"/>
                      <a:pt x="1770" y="7284"/>
                      <a:pt x="1917" y="7284"/>
                    </a:cubicBezTo>
                    <a:cubicBezTo>
                      <a:pt x="1982" y="7284"/>
                      <a:pt x="2051" y="7259"/>
                      <a:pt x="2129" y="7189"/>
                    </a:cubicBezTo>
                    <a:cubicBezTo>
                      <a:pt x="1916" y="6703"/>
                      <a:pt x="1734" y="6126"/>
                      <a:pt x="2341" y="5700"/>
                    </a:cubicBezTo>
                    <a:cubicBezTo>
                      <a:pt x="2463" y="5609"/>
                      <a:pt x="2402" y="5487"/>
                      <a:pt x="2341" y="5396"/>
                    </a:cubicBezTo>
                    <a:cubicBezTo>
                      <a:pt x="2281" y="5275"/>
                      <a:pt x="2159" y="5123"/>
                      <a:pt x="2220" y="4910"/>
                    </a:cubicBezTo>
                    <a:cubicBezTo>
                      <a:pt x="2341" y="4545"/>
                      <a:pt x="2189" y="4332"/>
                      <a:pt x="1825" y="4302"/>
                    </a:cubicBezTo>
                    <a:cubicBezTo>
                      <a:pt x="1308" y="4211"/>
                      <a:pt x="1247" y="3724"/>
                      <a:pt x="1004" y="3420"/>
                    </a:cubicBezTo>
                    <a:cubicBezTo>
                      <a:pt x="761" y="3116"/>
                      <a:pt x="1126" y="3025"/>
                      <a:pt x="1278" y="2843"/>
                    </a:cubicBezTo>
                    <a:cubicBezTo>
                      <a:pt x="1399" y="2691"/>
                      <a:pt x="1308" y="2569"/>
                      <a:pt x="1308" y="2417"/>
                    </a:cubicBezTo>
                    <a:cubicBezTo>
                      <a:pt x="1338" y="1992"/>
                      <a:pt x="1612" y="1597"/>
                      <a:pt x="2007" y="1414"/>
                    </a:cubicBezTo>
                    <a:cubicBezTo>
                      <a:pt x="2281" y="1262"/>
                      <a:pt x="2554" y="1050"/>
                      <a:pt x="2828" y="867"/>
                    </a:cubicBezTo>
                    <a:cubicBezTo>
                      <a:pt x="3101" y="685"/>
                      <a:pt x="3314" y="533"/>
                      <a:pt x="3557" y="350"/>
                    </a:cubicBezTo>
                    <a:cubicBezTo>
                      <a:pt x="3648" y="290"/>
                      <a:pt x="3679" y="138"/>
                      <a:pt x="3588" y="47"/>
                    </a:cubicBezTo>
                    <a:cubicBezTo>
                      <a:pt x="3557" y="16"/>
                      <a:pt x="3512" y="1"/>
                      <a:pt x="346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9" name="Google Shape;5326;p49"/>
              <p:cNvSpPr/>
              <p:nvPr/>
            </p:nvSpPr>
            <p:spPr>
              <a:xfrm>
                <a:off x="1049497" y="297140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0" name="Google Shape;5327;p49"/>
              <p:cNvSpPr/>
              <p:nvPr/>
            </p:nvSpPr>
            <p:spPr>
              <a:xfrm>
                <a:off x="940453" y="285388"/>
                <a:ext cx="123678" cy="139527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4939" extrusionOk="0">
                    <a:moveTo>
                      <a:pt x="3070" y="2119"/>
                    </a:moveTo>
                    <a:lnTo>
                      <a:pt x="3070" y="2240"/>
                    </a:lnTo>
                    <a:lnTo>
                      <a:pt x="2918" y="2240"/>
                    </a:lnTo>
                    <a:lnTo>
                      <a:pt x="2918" y="2149"/>
                    </a:lnTo>
                    <a:cubicBezTo>
                      <a:pt x="2979" y="2149"/>
                      <a:pt x="3009" y="2119"/>
                      <a:pt x="3070" y="2119"/>
                    </a:cubicBezTo>
                    <a:close/>
                    <a:moveTo>
                      <a:pt x="3587" y="2240"/>
                    </a:moveTo>
                    <a:cubicBezTo>
                      <a:pt x="3557" y="2271"/>
                      <a:pt x="3526" y="2301"/>
                      <a:pt x="3526" y="2362"/>
                    </a:cubicBezTo>
                    <a:lnTo>
                      <a:pt x="3435" y="2362"/>
                    </a:lnTo>
                    <a:cubicBezTo>
                      <a:pt x="3465" y="2301"/>
                      <a:pt x="3465" y="2271"/>
                      <a:pt x="3496" y="2240"/>
                    </a:cubicBezTo>
                    <a:close/>
                    <a:moveTo>
                      <a:pt x="1965" y="0"/>
                    </a:moveTo>
                    <a:cubicBezTo>
                      <a:pt x="1774" y="0"/>
                      <a:pt x="1559" y="185"/>
                      <a:pt x="1327" y="185"/>
                    </a:cubicBezTo>
                    <a:cubicBezTo>
                      <a:pt x="1251" y="185"/>
                      <a:pt x="1174" y="165"/>
                      <a:pt x="1094" y="113"/>
                    </a:cubicBezTo>
                    <a:cubicBezTo>
                      <a:pt x="1064" y="143"/>
                      <a:pt x="1003" y="204"/>
                      <a:pt x="973" y="234"/>
                    </a:cubicBezTo>
                    <a:cubicBezTo>
                      <a:pt x="1034" y="386"/>
                      <a:pt x="1186" y="538"/>
                      <a:pt x="1186" y="720"/>
                    </a:cubicBezTo>
                    <a:cubicBezTo>
                      <a:pt x="1155" y="1237"/>
                      <a:pt x="1216" y="1784"/>
                      <a:pt x="1398" y="2301"/>
                    </a:cubicBezTo>
                    <a:cubicBezTo>
                      <a:pt x="1459" y="2423"/>
                      <a:pt x="1398" y="2544"/>
                      <a:pt x="1307" y="2605"/>
                    </a:cubicBezTo>
                    <a:cubicBezTo>
                      <a:pt x="1125" y="2696"/>
                      <a:pt x="1034" y="2909"/>
                      <a:pt x="1003" y="3091"/>
                    </a:cubicBezTo>
                    <a:cubicBezTo>
                      <a:pt x="978" y="3345"/>
                      <a:pt x="1016" y="3788"/>
                      <a:pt x="642" y="3788"/>
                    </a:cubicBezTo>
                    <a:cubicBezTo>
                      <a:pt x="568" y="3788"/>
                      <a:pt x="476" y="3770"/>
                      <a:pt x="365" y="3730"/>
                    </a:cubicBezTo>
                    <a:cubicBezTo>
                      <a:pt x="356" y="3727"/>
                      <a:pt x="347" y="3726"/>
                      <a:pt x="337" y="3726"/>
                    </a:cubicBezTo>
                    <a:cubicBezTo>
                      <a:pt x="209" y="3726"/>
                      <a:pt x="0" y="3902"/>
                      <a:pt x="0" y="4155"/>
                    </a:cubicBezTo>
                    <a:cubicBezTo>
                      <a:pt x="304" y="4307"/>
                      <a:pt x="578" y="4520"/>
                      <a:pt x="851" y="4763"/>
                    </a:cubicBezTo>
                    <a:cubicBezTo>
                      <a:pt x="952" y="4878"/>
                      <a:pt x="1093" y="4938"/>
                      <a:pt x="1223" y="4938"/>
                    </a:cubicBezTo>
                    <a:cubicBezTo>
                      <a:pt x="1369" y="4938"/>
                      <a:pt x="1502" y="4863"/>
                      <a:pt x="1550" y="4702"/>
                    </a:cubicBezTo>
                    <a:cubicBezTo>
                      <a:pt x="1672" y="4277"/>
                      <a:pt x="1885" y="3790"/>
                      <a:pt x="1733" y="3426"/>
                    </a:cubicBezTo>
                    <a:cubicBezTo>
                      <a:pt x="1550" y="2939"/>
                      <a:pt x="1794" y="2544"/>
                      <a:pt x="1763" y="2119"/>
                    </a:cubicBezTo>
                    <a:cubicBezTo>
                      <a:pt x="1790" y="1901"/>
                      <a:pt x="1958" y="1799"/>
                      <a:pt x="2128" y="1799"/>
                    </a:cubicBezTo>
                    <a:cubicBezTo>
                      <a:pt x="2340" y="1799"/>
                      <a:pt x="2557" y="1955"/>
                      <a:pt x="2523" y="2240"/>
                    </a:cubicBezTo>
                    <a:cubicBezTo>
                      <a:pt x="2401" y="2423"/>
                      <a:pt x="2493" y="2666"/>
                      <a:pt x="2705" y="2757"/>
                    </a:cubicBezTo>
                    <a:cubicBezTo>
                      <a:pt x="3101" y="2848"/>
                      <a:pt x="3435" y="3122"/>
                      <a:pt x="3617" y="3486"/>
                    </a:cubicBezTo>
                    <a:cubicBezTo>
                      <a:pt x="3654" y="3560"/>
                      <a:pt x="3736" y="3600"/>
                      <a:pt x="3821" y="3600"/>
                    </a:cubicBezTo>
                    <a:cubicBezTo>
                      <a:pt x="3877" y="3600"/>
                      <a:pt x="3934" y="3583"/>
                      <a:pt x="3982" y="3547"/>
                    </a:cubicBezTo>
                    <a:cubicBezTo>
                      <a:pt x="4134" y="3456"/>
                      <a:pt x="4377" y="3334"/>
                      <a:pt x="4256" y="3152"/>
                    </a:cubicBezTo>
                    <a:cubicBezTo>
                      <a:pt x="4104" y="2879"/>
                      <a:pt x="4164" y="2605"/>
                      <a:pt x="4104" y="2331"/>
                    </a:cubicBezTo>
                    <a:cubicBezTo>
                      <a:pt x="4060" y="2155"/>
                      <a:pt x="3984" y="1899"/>
                      <a:pt x="3783" y="1899"/>
                    </a:cubicBezTo>
                    <a:cubicBezTo>
                      <a:pt x="3707" y="1899"/>
                      <a:pt x="3613" y="1936"/>
                      <a:pt x="3496" y="2027"/>
                    </a:cubicBezTo>
                    <a:cubicBezTo>
                      <a:pt x="3439" y="2075"/>
                      <a:pt x="3389" y="2095"/>
                      <a:pt x="3346" y="2095"/>
                    </a:cubicBezTo>
                    <a:cubicBezTo>
                      <a:pt x="3250" y="2095"/>
                      <a:pt x="3192" y="1992"/>
                      <a:pt x="3192" y="1845"/>
                    </a:cubicBezTo>
                    <a:cubicBezTo>
                      <a:pt x="3131" y="1511"/>
                      <a:pt x="3313" y="1176"/>
                      <a:pt x="3617" y="1055"/>
                    </a:cubicBezTo>
                    <a:cubicBezTo>
                      <a:pt x="3860" y="933"/>
                      <a:pt x="4073" y="751"/>
                      <a:pt x="3860" y="416"/>
                    </a:cubicBezTo>
                    <a:lnTo>
                      <a:pt x="3860" y="416"/>
                    </a:lnTo>
                    <a:cubicBezTo>
                      <a:pt x="3642" y="504"/>
                      <a:pt x="3471" y="794"/>
                      <a:pt x="3235" y="794"/>
                    </a:cubicBezTo>
                    <a:cubicBezTo>
                      <a:pt x="3142" y="794"/>
                      <a:pt x="3038" y="749"/>
                      <a:pt x="2918" y="629"/>
                    </a:cubicBezTo>
                    <a:cubicBezTo>
                      <a:pt x="2870" y="629"/>
                      <a:pt x="2821" y="668"/>
                      <a:pt x="2772" y="668"/>
                    </a:cubicBezTo>
                    <a:cubicBezTo>
                      <a:pt x="2760" y="668"/>
                      <a:pt x="2748" y="666"/>
                      <a:pt x="2736" y="660"/>
                    </a:cubicBezTo>
                    <a:cubicBezTo>
                      <a:pt x="2371" y="599"/>
                      <a:pt x="2371" y="113"/>
                      <a:pt x="2067" y="21"/>
                    </a:cubicBezTo>
                    <a:cubicBezTo>
                      <a:pt x="2034" y="7"/>
                      <a:pt x="2000" y="0"/>
                      <a:pt x="196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1" name="Google Shape;5328;p49"/>
              <p:cNvSpPr/>
              <p:nvPr/>
            </p:nvSpPr>
            <p:spPr>
              <a:xfrm>
                <a:off x="572078" y="292846"/>
                <a:ext cx="119385" cy="139131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4925" extrusionOk="0">
                    <a:moveTo>
                      <a:pt x="1581" y="1581"/>
                    </a:moveTo>
                    <a:cubicBezTo>
                      <a:pt x="1581" y="1763"/>
                      <a:pt x="1733" y="1885"/>
                      <a:pt x="1794" y="2007"/>
                    </a:cubicBezTo>
                    <a:cubicBezTo>
                      <a:pt x="1946" y="2280"/>
                      <a:pt x="1763" y="2402"/>
                      <a:pt x="1581" y="2493"/>
                    </a:cubicBezTo>
                    <a:cubicBezTo>
                      <a:pt x="1533" y="2529"/>
                      <a:pt x="1476" y="2546"/>
                      <a:pt x="1420" y="2546"/>
                    </a:cubicBezTo>
                    <a:cubicBezTo>
                      <a:pt x="1335" y="2546"/>
                      <a:pt x="1253" y="2506"/>
                      <a:pt x="1216" y="2432"/>
                    </a:cubicBezTo>
                    <a:cubicBezTo>
                      <a:pt x="1034" y="2250"/>
                      <a:pt x="973" y="2067"/>
                      <a:pt x="1186" y="1915"/>
                    </a:cubicBezTo>
                    <a:lnTo>
                      <a:pt x="1216" y="1915"/>
                    </a:lnTo>
                    <a:cubicBezTo>
                      <a:pt x="1338" y="1794"/>
                      <a:pt x="1490" y="1733"/>
                      <a:pt x="1581" y="1581"/>
                    </a:cubicBezTo>
                    <a:close/>
                    <a:moveTo>
                      <a:pt x="1805" y="2907"/>
                    </a:moveTo>
                    <a:cubicBezTo>
                      <a:pt x="1869" y="2907"/>
                      <a:pt x="1924" y="2935"/>
                      <a:pt x="1946" y="2979"/>
                    </a:cubicBezTo>
                    <a:lnTo>
                      <a:pt x="1976" y="2979"/>
                    </a:lnTo>
                    <a:cubicBezTo>
                      <a:pt x="2007" y="3040"/>
                      <a:pt x="2007" y="3162"/>
                      <a:pt x="1946" y="3192"/>
                    </a:cubicBezTo>
                    <a:cubicBezTo>
                      <a:pt x="1900" y="3222"/>
                      <a:pt x="1855" y="3238"/>
                      <a:pt x="1813" y="3238"/>
                    </a:cubicBezTo>
                    <a:cubicBezTo>
                      <a:pt x="1771" y="3238"/>
                      <a:pt x="1733" y="3222"/>
                      <a:pt x="1703" y="3192"/>
                    </a:cubicBezTo>
                    <a:cubicBezTo>
                      <a:pt x="1581" y="3101"/>
                      <a:pt x="1642" y="3010"/>
                      <a:pt x="1733" y="2918"/>
                    </a:cubicBezTo>
                    <a:cubicBezTo>
                      <a:pt x="1757" y="2910"/>
                      <a:pt x="1782" y="2907"/>
                      <a:pt x="1805" y="2907"/>
                    </a:cubicBezTo>
                    <a:close/>
                    <a:moveTo>
                      <a:pt x="791" y="1"/>
                    </a:moveTo>
                    <a:cubicBezTo>
                      <a:pt x="548" y="61"/>
                      <a:pt x="274" y="152"/>
                      <a:pt x="274" y="396"/>
                    </a:cubicBezTo>
                    <a:cubicBezTo>
                      <a:pt x="274" y="639"/>
                      <a:pt x="0" y="882"/>
                      <a:pt x="183" y="1034"/>
                    </a:cubicBezTo>
                    <a:cubicBezTo>
                      <a:pt x="639" y="1429"/>
                      <a:pt x="396" y="1976"/>
                      <a:pt x="639" y="2402"/>
                    </a:cubicBezTo>
                    <a:cubicBezTo>
                      <a:pt x="779" y="2598"/>
                      <a:pt x="426" y="3081"/>
                      <a:pt x="900" y="3081"/>
                    </a:cubicBezTo>
                    <a:cubicBezTo>
                      <a:pt x="939" y="3081"/>
                      <a:pt x="983" y="3077"/>
                      <a:pt x="1034" y="3070"/>
                    </a:cubicBezTo>
                    <a:cubicBezTo>
                      <a:pt x="1064" y="3070"/>
                      <a:pt x="1095" y="3162"/>
                      <a:pt x="1095" y="3222"/>
                    </a:cubicBezTo>
                    <a:cubicBezTo>
                      <a:pt x="1368" y="4225"/>
                      <a:pt x="1459" y="4408"/>
                      <a:pt x="2159" y="4925"/>
                    </a:cubicBezTo>
                    <a:cubicBezTo>
                      <a:pt x="2219" y="4408"/>
                      <a:pt x="2311" y="3891"/>
                      <a:pt x="2432" y="3405"/>
                    </a:cubicBezTo>
                    <a:cubicBezTo>
                      <a:pt x="2584" y="2918"/>
                      <a:pt x="2007" y="2402"/>
                      <a:pt x="2584" y="1946"/>
                    </a:cubicBezTo>
                    <a:cubicBezTo>
                      <a:pt x="2645" y="2037"/>
                      <a:pt x="2736" y="2128"/>
                      <a:pt x="2827" y="2219"/>
                    </a:cubicBezTo>
                    <a:cubicBezTo>
                      <a:pt x="3011" y="2367"/>
                      <a:pt x="3229" y="2447"/>
                      <a:pt x="3453" y="2447"/>
                    </a:cubicBezTo>
                    <a:cubicBezTo>
                      <a:pt x="3599" y="2447"/>
                      <a:pt x="3747" y="2413"/>
                      <a:pt x="3891" y="2341"/>
                    </a:cubicBezTo>
                    <a:cubicBezTo>
                      <a:pt x="3982" y="2250"/>
                      <a:pt x="4074" y="2189"/>
                      <a:pt x="4013" y="2037"/>
                    </a:cubicBezTo>
                    <a:cubicBezTo>
                      <a:pt x="3979" y="1970"/>
                      <a:pt x="3927" y="1949"/>
                      <a:pt x="3872" y="1949"/>
                    </a:cubicBezTo>
                    <a:cubicBezTo>
                      <a:pt x="3827" y="1949"/>
                      <a:pt x="3780" y="1963"/>
                      <a:pt x="3739" y="1976"/>
                    </a:cubicBezTo>
                    <a:cubicBezTo>
                      <a:pt x="3660" y="1996"/>
                      <a:pt x="3555" y="2145"/>
                      <a:pt x="3415" y="2145"/>
                    </a:cubicBezTo>
                    <a:cubicBezTo>
                      <a:pt x="3341" y="2145"/>
                      <a:pt x="3257" y="2103"/>
                      <a:pt x="3162" y="1976"/>
                    </a:cubicBezTo>
                    <a:cubicBezTo>
                      <a:pt x="3496" y="1794"/>
                      <a:pt x="3496" y="1338"/>
                      <a:pt x="3739" y="1095"/>
                    </a:cubicBezTo>
                    <a:cubicBezTo>
                      <a:pt x="4225" y="669"/>
                      <a:pt x="3922" y="487"/>
                      <a:pt x="3587" y="213"/>
                    </a:cubicBezTo>
                    <a:cubicBezTo>
                      <a:pt x="3314" y="1004"/>
                      <a:pt x="2949" y="1520"/>
                      <a:pt x="2463" y="1672"/>
                    </a:cubicBezTo>
                    <a:cubicBezTo>
                      <a:pt x="2463" y="1490"/>
                      <a:pt x="2675" y="1308"/>
                      <a:pt x="2554" y="1156"/>
                    </a:cubicBezTo>
                    <a:cubicBezTo>
                      <a:pt x="2507" y="1109"/>
                      <a:pt x="2458" y="1091"/>
                      <a:pt x="2407" y="1091"/>
                    </a:cubicBezTo>
                    <a:cubicBezTo>
                      <a:pt x="2293" y="1091"/>
                      <a:pt x="2173" y="1183"/>
                      <a:pt x="2067" y="1247"/>
                    </a:cubicBezTo>
                    <a:lnTo>
                      <a:pt x="1551" y="1551"/>
                    </a:lnTo>
                    <a:cubicBezTo>
                      <a:pt x="1490" y="1490"/>
                      <a:pt x="1429" y="1429"/>
                      <a:pt x="1338" y="1429"/>
                    </a:cubicBezTo>
                    <a:cubicBezTo>
                      <a:pt x="760" y="1277"/>
                      <a:pt x="791" y="1277"/>
                      <a:pt x="821" y="669"/>
                    </a:cubicBezTo>
                    <a:cubicBezTo>
                      <a:pt x="821" y="456"/>
                      <a:pt x="1064" y="213"/>
                      <a:pt x="79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2" name="Google Shape;5329;p49"/>
              <p:cNvSpPr/>
              <p:nvPr/>
            </p:nvSpPr>
            <p:spPr>
              <a:xfrm>
                <a:off x="457017" y="1015839"/>
                <a:ext cx="91050" cy="148567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5259" extrusionOk="0">
                    <a:moveTo>
                      <a:pt x="3131" y="1"/>
                    </a:moveTo>
                    <a:lnTo>
                      <a:pt x="3131" y="1"/>
                    </a:lnTo>
                    <a:cubicBezTo>
                      <a:pt x="2706" y="365"/>
                      <a:pt x="1976" y="1"/>
                      <a:pt x="1855" y="791"/>
                    </a:cubicBezTo>
                    <a:cubicBezTo>
                      <a:pt x="1855" y="882"/>
                      <a:pt x="1672" y="943"/>
                      <a:pt x="1581" y="1004"/>
                    </a:cubicBezTo>
                    <a:cubicBezTo>
                      <a:pt x="1095" y="1247"/>
                      <a:pt x="821" y="1551"/>
                      <a:pt x="1216" y="2098"/>
                    </a:cubicBezTo>
                    <a:cubicBezTo>
                      <a:pt x="1095" y="2128"/>
                      <a:pt x="1034" y="2159"/>
                      <a:pt x="1004" y="2159"/>
                    </a:cubicBezTo>
                    <a:cubicBezTo>
                      <a:pt x="921" y="2113"/>
                      <a:pt x="835" y="2092"/>
                      <a:pt x="752" y="2092"/>
                    </a:cubicBezTo>
                    <a:cubicBezTo>
                      <a:pt x="562" y="2092"/>
                      <a:pt x="389" y="2202"/>
                      <a:pt x="304" y="2371"/>
                    </a:cubicBezTo>
                    <a:cubicBezTo>
                      <a:pt x="183" y="2615"/>
                      <a:pt x="426" y="2767"/>
                      <a:pt x="517" y="2919"/>
                    </a:cubicBezTo>
                    <a:cubicBezTo>
                      <a:pt x="608" y="3192"/>
                      <a:pt x="973" y="3374"/>
                      <a:pt x="821" y="3739"/>
                    </a:cubicBezTo>
                    <a:cubicBezTo>
                      <a:pt x="700" y="3739"/>
                      <a:pt x="578" y="3648"/>
                      <a:pt x="517" y="3557"/>
                    </a:cubicBezTo>
                    <a:cubicBezTo>
                      <a:pt x="451" y="3468"/>
                      <a:pt x="384" y="3347"/>
                      <a:pt x="294" y="3347"/>
                    </a:cubicBezTo>
                    <a:cubicBezTo>
                      <a:pt x="261" y="3347"/>
                      <a:pt x="224" y="3364"/>
                      <a:pt x="183" y="3405"/>
                    </a:cubicBezTo>
                    <a:cubicBezTo>
                      <a:pt x="0" y="3557"/>
                      <a:pt x="183" y="3709"/>
                      <a:pt x="274" y="3861"/>
                    </a:cubicBezTo>
                    <a:cubicBezTo>
                      <a:pt x="304" y="3922"/>
                      <a:pt x="365" y="3982"/>
                      <a:pt x="456" y="3982"/>
                    </a:cubicBezTo>
                    <a:cubicBezTo>
                      <a:pt x="1247" y="4074"/>
                      <a:pt x="1186" y="4651"/>
                      <a:pt x="1186" y="5259"/>
                    </a:cubicBezTo>
                    <a:cubicBezTo>
                      <a:pt x="1763" y="4955"/>
                      <a:pt x="2584" y="5259"/>
                      <a:pt x="2949" y="4378"/>
                    </a:cubicBezTo>
                    <a:cubicBezTo>
                      <a:pt x="2894" y="4365"/>
                      <a:pt x="2843" y="4359"/>
                      <a:pt x="2796" y="4359"/>
                    </a:cubicBezTo>
                    <a:cubicBezTo>
                      <a:pt x="2502" y="4359"/>
                      <a:pt x="2338" y="4577"/>
                      <a:pt x="2128" y="4681"/>
                    </a:cubicBezTo>
                    <a:cubicBezTo>
                      <a:pt x="2042" y="4725"/>
                      <a:pt x="1970" y="4754"/>
                      <a:pt x="1904" y="4754"/>
                    </a:cubicBezTo>
                    <a:cubicBezTo>
                      <a:pt x="1831" y="4754"/>
                      <a:pt x="1767" y="4717"/>
                      <a:pt x="1703" y="4621"/>
                    </a:cubicBezTo>
                    <a:cubicBezTo>
                      <a:pt x="1581" y="4408"/>
                      <a:pt x="1490" y="4256"/>
                      <a:pt x="1703" y="4165"/>
                    </a:cubicBezTo>
                    <a:cubicBezTo>
                      <a:pt x="2037" y="3952"/>
                      <a:pt x="2007" y="3587"/>
                      <a:pt x="2067" y="3314"/>
                    </a:cubicBezTo>
                    <a:cubicBezTo>
                      <a:pt x="2189" y="2919"/>
                      <a:pt x="2159" y="2493"/>
                      <a:pt x="2523" y="2128"/>
                    </a:cubicBezTo>
                    <a:cubicBezTo>
                      <a:pt x="2736" y="1916"/>
                      <a:pt x="2766" y="1551"/>
                      <a:pt x="2614" y="1277"/>
                    </a:cubicBezTo>
                    <a:cubicBezTo>
                      <a:pt x="2402" y="1004"/>
                      <a:pt x="2523" y="852"/>
                      <a:pt x="2736" y="700"/>
                    </a:cubicBezTo>
                    <a:cubicBezTo>
                      <a:pt x="2949" y="517"/>
                      <a:pt x="3222" y="487"/>
                      <a:pt x="313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3" name="Google Shape;5330;p49"/>
              <p:cNvSpPr/>
              <p:nvPr/>
            </p:nvSpPr>
            <p:spPr>
              <a:xfrm>
                <a:off x="391760" y="614525"/>
                <a:ext cx="97067" cy="116729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4132" extrusionOk="0">
                    <a:moveTo>
                      <a:pt x="454" y="1"/>
                    </a:moveTo>
                    <a:cubicBezTo>
                      <a:pt x="371" y="1"/>
                      <a:pt x="258" y="41"/>
                      <a:pt x="304" y="133"/>
                    </a:cubicBezTo>
                    <a:cubicBezTo>
                      <a:pt x="396" y="377"/>
                      <a:pt x="92" y="559"/>
                      <a:pt x="213" y="711"/>
                    </a:cubicBezTo>
                    <a:cubicBezTo>
                      <a:pt x="517" y="1136"/>
                      <a:pt x="365" y="1380"/>
                      <a:pt x="0" y="1592"/>
                    </a:cubicBezTo>
                    <a:lnTo>
                      <a:pt x="0" y="3811"/>
                    </a:lnTo>
                    <a:lnTo>
                      <a:pt x="92" y="3933"/>
                    </a:lnTo>
                    <a:cubicBezTo>
                      <a:pt x="183" y="4070"/>
                      <a:pt x="304" y="4092"/>
                      <a:pt x="434" y="4092"/>
                    </a:cubicBezTo>
                    <a:cubicBezTo>
                      <a:pt x="498" y="4092"/>
                      <a:pt x="565" y="4087"/>
                      <a:pt x="630" y="4087"/>
                    </a:cubicBezTo>
                    <a:cubicBezTo>
                      <a:pt x="696" y="4087"/>
                      <a:pt x="760" y="4092"/>
                      <a:pt x="821" y="4115"/>
                    </a:cubicBezTo>
                    <a:cubicBezTo>
                      <a:pt x="852" y="4127"/>
                      <a:pt x="877" y="4132"/>
                      <a:pt x="897" y="4132"/>
                    </a:cubicBezTo>
                    <a:cubicBezTo>
                      <a:pt x="1036" y="4132"/>
                      <a:pt x="950" y="3883"/>
                      <a:pt x="1003" y="3751"/>
                    </a:cubicBezTo>
                    <a:cubicBezTo>
                      <a:pt x="1179" y="3417"/>
                      <a:pt x="1507" y="3235"/>
                      <a:pt x="1840" y="3235"/>
                    </a:cubicBezTo>
                    <a:cubicBezTo>
                      <a:pt x="2084" y="3235"/>
                      <a:pt x="2331" y="3332"/>
                      <a:pt x="2523" y="3538"/>
                    </a:cubicBezTo>
                    <a:cubicBezTo>
                      <a:pt x="2641" y="3656"/>
                      <a:pt x="2741" y="3700"/>
                      <a:pt x="2827" y="3700"/>
                    </a:cubicBezTo>
                    <a:cubicBezTo>
                      <a:pt x="2964" y="3700"/>
                      <a:pt x="3068" y="3589"/>
                      <a:pt x="3162" y="3477"/>
                    </a:cubicBezTo>
                    <a:cubicBezTo>
                      <a:pt x="3435" y="3203"/>
                      <a:pt x="3131" y="3051"/>
                      <a:pt x="3010" y="2899"/>
                    </a:cubicBezTo>
                    <a:cubicBezTo>
                      <a:pt x="2969" y="2849"/>
                      <a:pt x="2912" y="2839"/>
                      <a:pt x="2847" y="2839"/>
                    </a:cubicBezTo>
                    <a:cubicBezTo>
                      <a:pt x="2805" y="2839"/>
                      <a:pt x="2759" y="2843"/>
                      <a:pt x="2713" y="2843"/>
                    </a:cubicBezTo>
                    <a:cubicBezTo>
                      <a:pt x="2622" y="2843"/>
                      <a:pt x="2530" y="2825"/>
                      <a:pt x="2462" y="2717"/>
                    </a:cubicBezTo>
                    <a:cubicBezTo>
                      <a:pt x="2098" y="2200"/>
                      <a:pt x="1581" y="1836"/>
                      <a:pt x="973" y="1714"/>
                    </a:cubicBezTo>
                    <a:cubicBezTo>
                      <a:pt x="851" y="1684"/>
                      <a:pt x="669" y="1471"/>
                      <a:pt x="699" y="1410"/>
                    </a:cubicBezTo>
                    <a:cubicBezTo>
                      <a:pt x="912" y="985"/>
                      <a:pt x="365" y="620"/>
                      <a:pt x="608" y="194"/>
                    </a:cubicBezTo>
                    <a:cubicBezTo>
                      <a:pt x="669" y="103"/>
                      <a:pt x="608" y="12"/>
                      <a:pt x="517" y="12"/>
                    </a:cubicBezTo>
                    <a:cubicBezTo>
                      <a:pt x="503" y="5"/>
                      <a:pt x="480" y="1"/>
                      <a:pt x="45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4" name="Google Shape;5331;p49"/>
              <p:cNvSpPr/>
              <p:nvPr/>
            </p:nvSpPr>
            <p:spPr>
              <a:xfrm>
                <a:off x="537726" y="602829"/>
                <a:ext cx="95344" cy="100457"/>
              </a:xfrm>
              <a:custGeom>
                <a:avLst/>
                <a:gdLst/>
                <a:ahLst/>
                <a:cxnLst/>
                <a:rect l="l" t="t" r="r" b="b"/>
                <a:pathLst>
                  <a:path w="3375" h="3556" extrusionOk="0">
                    <a:moveTo>
                      <a:pt x="1855" y="0"/>
                    </a:moveTo>
                    <a:cubicBezTo>
                      <a:pt x="1703" y="0"/>
                      <a:pt x="1642" y="122"/>
                      <a:pt x="1612" y="274"/>
                    </a:cubicBezTo>
                    <a:cubicBezTo>
                      <a:pt x="1581" y="669"/>
                      <a:pt x="1612" y="1095"/>
                      <a:pt x="1125" y="1277"/>
                    </a:cubicBezTo>
                    <a:cubicBezTo>
                      <a:pt x="761" y="1459"/>
                      <a:pt x="821" y="1672"/>
                      <a:pt x="1004" y="2006"/>
                    </a:cubicBezTo>
                    <a:cubicBezTo>
                      <a:pt x="1216" y="2310"/>
                      <a:pt x="1551" y="2462"/>
                      <a:pt x="1368" y="3009"/>
                    </a:cubicBezTo>
                    <a:cubicBezTo>
                      <a:pt x="1160" y="2644"/>
                      <a:pt x="771" y="2413"/>
                      <a:pt x="377" y="2413"/>
                    </a:cubicBezTo>
                    <a:cubicBezTo>
                      <a:pt x="312" y="2413"/>
                      <a:pt x="247" y="2419"/>
                      <a:pt x="183" y="2432"/>
                    </a:cubicBezTo>
                    <a:cubicBezTo>
                      <a:pt x="122" y="2675"/>
                      <a:pt x="61" y="2918"/>
                      <a:pt x="1" y="3253"/>
                    </a:cubicBezTo>
                    <a:cubicBezTo>
                      <a:pt x="47" y="3242"/>
                      <a:pt x="93" y="3238"/>
                      <a:pt x="139" y="3238"/>
                    </a:cubicBezTo>
                    <a:cubicBezTo>
                      <a:pt x="354" y="3238"/>
                      <a:pt x="560" y="3336"/>
                      <a:pt x="756" y="3336"/>
                    </a:cubicBezTo>
                    <a:cubicBezTo>
                      <a:pt x="872" y="3336"/>
                      <a:pt x="985" y="3302"/>
                      <a:pt x="1095" y="3192"/>
                    </a:cubicBezTo>
                    <a:cubicBezTo>
                      <a:pt x="1133" y="3154"/>
                      <a:pt x="1182" y="3137"/>
                      <a:pt x="1233" y="3137"/>
                    </a:cubicBezTo>
                    <a:cubicBezTo>
                      <a:pt x="1303" y="3137"/>
                      <a:pt x="1376" y="3169"/>
                      <a:pt x="1429" y="3222"/>
                    </a:cubicBezTo>
                    <a:cubicBezTo>
                      <a:pt x="1519" y="3356"/>
                      <a:pt x="1608" y="3556"/>
                      <a:pt x="1770" y="3556"/>
                    </a:cubicBezTo>
                    <a:cubicBezTo>
                      <a:pt x="1828" y="3556"/>
                      <a:pt x="1896" y="3530"/>
                      <a:pt x="1976" y="3465"/>
                    </a:cubicBezTo>
                    <a:cubicBezTo>
                      <a:pt x="2159" y="3344"/>
                      <a:pt x="2493" y="3253"/>
                      <a:pt x="2493" y="3040"/>
                    </a:cubicBezTo>
                    <a:cubicBezTo>
                      <a:pt x="2493" y="2584"/>
                      <a:pt x="2858" y="2462"/>
                      <a:pt x="3071" y="2219"/>
                    </a:cubicBezTo>
                    <a:cubicBezTo>
                      <a:pt x="3283" y="2006"/>
                      <a:pt x="3375" y="1672"/>
                      <a:pt x="3283" y="1368"/>
                    </a:cubicBezTo>
                    <a:cubicBezTo>
                      <a:pt x="3259" y="1129"/>
                      <a:pt x="3066" y="965"/>
                      <a:pt x="2852" y="965"/>
                    </a:cubicBezTo>
                    <a:cubicBezTo>
                      <a:pt x="2794" y="965"/>
                      <a:pt x="2734" y="977"/>
                      <a:pt x="2675" y="1003"/>
                    </a:cubicBezTo>
                    <a:cubicBezTo>
                      <a:pt x="2669" y="1007"/>
                      <a:pt x="2662" y="1008"/>
                      <a:pt x="2654" y="1008"/>
                    </a:cubicBezTo>
                    <a:cubicBezTo>
                      <a:pt x="2594" y="1008"/>
                      <a:pt x="2513" y="912"/>
                      <a:pt x="2432" y="912"/>
                    </a:cubicBezTo>
                    <a:cubicBezTo>
                      <a:pt x="2007" y="912"/>
                      <a:pt x="1764" y="760"/>
                      <a:pt x="1946" y="304"/>
                    </a:cubicBezTo>
                    <a:cubicBezTo>
                      <a:pt x="2007" y="152"/>
                      <a:pt x="1976" y="31"/>
                      <a:pt x="185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5" name="Google Shape;5332;p49"/>
              <p:cNvSpPr/>
              <p:nvPr/>
            </p:nvSpPr>
            <p:spPr>
              <a:xfrm>
                <a:off x="852851" y="320954"/>
                <a:ext cx="102208" cy="115034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4072" extrusionOk="0">
                    <a:moveTo>
                      <a:pt x="1118" y="1477"/>
                    </a:moveTo>
                    <a:cubicBezTo>
                      <a:pt x="1192" y="1477"/>
                      <a:pt x="1240" y="1533"/>
                      <a:pt x="1277" y="1589"/>
                    </a:cubicBezTo>
                    <a:cubicBezTo>
                      <a:pt x="1338" y="1711"/>
                      <a:pt x="1551" y="1863"/>
                      <a:pt x="1399" y="2045"/>
                    </a:cubicBezTo>
                    <a:cubicBezTo>
                      <a:pt x="1361" y="2083"/>
                      <a:pt x="1324" y="2097"/>
                      <a:pt x="1288" y="2097"/>
                    </a:cubicBezTo>
                    <a:cubicBezTo>
                      <a:pt x="1208" y="2097"/>
                      <a:pt x="1137" y="2026"/>
                      <a:pt x="1095" y="1984"/>
                    </a:cubicBezTo>
                    <a:cubicBezTo>
                      <a:pt x="1004" y="1893"/>
                      <a:pt x="852" y="1741"/>
                      <a:pt x="943" y="1559"/>
                    </a:cubicBezTo>
                    <a:cubicBezTo>
                      <a:pt x="1014" y="1500"/>
                      <a:pt x="1071" y="1477"/>
                      <a:pt x="1118" y="1477"/>
                    </a:cubicBezTo>
                    <a:close/>
                    <a:moveTo>
                      <a:pt x="1911" y="0"/>
                    </a:moveTo>
                    <a:cubicBezTo>
                      <a:pt x="1800" y="0"/>
                      <a:pt x="1660" y="55"/>
                      <a:pt x="1490" y="161"/>
                    </a:cubicBezTo>
                    <a:cubicBezTo>
                      <a:pt x="1156" y="404"/>
                      <a:pt x="791" y="647"/>
                      <a:pt x="457" y="890"/>
                    </a:cubicBezTo>
                    <a:cubicBezTo>
                      <a:pt x="92" y="1133"/>
                      <a:pt x="1" y="1620"/>
                      <a:pt x="244" y="1984"/>
                    </a:cubicBezTo>
                    <a:cubicBezTo>
                      <a:pt x="332" y="1940"/>
                      <a:pt x="434" y="1889"/>
                      <a:pt x="510" y="1889"/>
                    </a:cubicBezTo>
                    <a:cubicBezTo>
                      <a:pt x="590" y="1889"/>
                      <a:pt x="640" y="1948"/>
                      <a:pt x="609" y="2136"/>
                    </a:cubicBezTo>
                    <a:cubicBezTo>
                      <a:pt x="548" y="2471"/>
                      <a:pt x="366" y="2775"/>
                      <a:pt x="548" y="3139"/>
                    </a:cubicBezTo>
                    <a:lnTo>
                      <a:pt x="1" y="3534"/>
                    </a:lnTo>
                    <a:cubicBezTo>
                      <a:pt x="1" y="3626"/>
                      <a:pt x="31" y="3686"/>
                      <a:pt x="92" y="3778"/>
                    </a:cubicBezTo>
                    <a:cubicBezTo>
                      <a:pt x="169" y="3881"/>
                      <a:pt x="203" y="4071"/>
                      <a:pt x="360" y="4071"/>
                    </a:cubicBezTo>
                    <a:cubicBezTo>
                      <a:pt x="388" y="4071"/>
                      <a:pt x="420" y="4065"/>
                      <a:pt x="457" y="4051"/>
                    </a:cubicBezTo>
                    <a:cubicBezTo>
                      <a:pt x="700" y="3960"/>
                      <a:pt x="518" y="3808"/>
                      <a:pt x="578" y="3656"/>
                    </a:cubicBezTo>
                    <a:cubicBezTo>
                      <a:pt x="639" y="3474"/>
                      <a:pt x="730" y="3291"/>
                      <a:pt x="578" y="3109"/>
                    </a:cubicBezTo>
                    <a:cubicBezTo>
                      <a:pt x="761" y="3018"/>
                      <a:pt x="974" y="2866"/>
                      <a:pt x="1126" y="2744"/>
                    </a:cubicBezTo>
                    <a:cubicBezTo>
                      <a:pt x="1429" y="2440"/>
                      <a:pt x="2007" y="2440"/>
                      <a:pt x="1977" y="1832"/>
                    </a:cubicBezTo>
                    <a:cubicBezTo>
                      <a:pt x="1977" y="1711"/>
                      <a:pt x="2098" y="1741"/>
                      <a:pt x="2250" y="1711"/>
                    </a:cubicBezTo>
                    <a:cubicBezTo>
                      <a:pt x="2269" y="1710"/>
                      <a:pt x="2287" y="1709"/>
                      <a:pt x="2304" y="1709"/>
                    </a:cubicBezTo>
                    <a:cubicBezTo>
                      <a:pt x="2789" y="1709"/>
                      <a:pt x="2677" y="2116"/>
                      <a:pt x="2706" y="2410"/>
                    </a:cubicBezTo>
                    <a:cubicBezTo>
                      <a:pt x="3010" y="2349"/>
                      <a:pt x="3314" y="2197"/>
                      <a:pt x="3527" y="1984"/>
                    </a:cubicBezTo>
                    <a:cubicBezTo>
                      <a:pt x="3588" y="1923"/>
                      <a:pt x="3618" y="1893"/>
                      <a:pt x="3618" y="1832"/>
                    </a:cubicBezTo>
                    <a:cubicBezTo>
                      <a:pt x="3618" y="1528"/>
                      <a:pt x="3405" y="1346"/>
                      <a:pt x="3253" y="1133"/>
                    </a:cubicBezTo>
                    <a:cubicBezTo>
                      <a:pt x="3071" y="920"/>
                      <a:pt x="3527" y="708"/>
                      <a:pt x="3192" y="495"/>
                    </a:cubicBezTo>
                    <a:cubicBezTo>
                      <a:pt x="3181" y="494"/>
                      <a:pt x="3169" y="493"/>
                      <a:pt x="3158" y="493"/>
                    </a:cubicBezTo>
                    <a:cubicBezTo>
                      <a:pt x="2827" y="493"/>
                      <a:pt x="2646" y="891"/>
                      <a:pt x="2315" y="891"/>
                    </a:cubicBezTo>
                    <a:cubicBezTo>
                      <a:pt x="2304" y="891"/>
                      <a:pt x="2292" y="891"/>
                      <a:pt x="2281" y="890"/>
                    </a:cubicBezTo>
                    <a:cubicBezTo>
                      <a:pt x="2250" y="829"/>
                      <a:pt x="2220" y="799"/>
                      <a:pt x="2189" y="738"/>
                    </a:cubicBezTo>
                    <a:cubicBezTo>
                      <a:pt x="2189" y="708"/>
                      <a:pt x="2250" y="647"/>
                      <a:pt x="2250" y="586"/>
                    </a:cubicBezTo>
                    <a:cubicBezTo>
                      <a:pt x="2230" y="190"/>
                      <a:pt x="2120" y="0"/>
                      <a:pt x="191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6" name="Google Shape;5333;p49"/>
              <p:cNvSpPr/>
              <p:nvPr/>
            </p:nvSpPr>
            <p:spPr>
              <a:xfrm>
                <a:off x="495662" y="430930"/>
                <a:ext cx="76360" cy="173653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6147" extrusionOk="0">
                    <a:moveTo>
                      <a:pt x="912" y="0"/>
                    </a:moveTo>
                    <a:cubicBezTo>
                      <a:pt x="823" y="0"/>
                      <a:pt x="735" y="32"/>
                      <a:pt x="669" y="97"/>
                    </a:cubicBezTo>
                    <a:cubicBezTo>
                      <a:pt x="487" y="280"/>
                      <a:pt x="152" y="341"/>
                      <a:pt x="152" y="736"/>
                    </a:cubicBezTo>
                    <a:cubicBezTo>
                      <a:pt x="517" y="736"/>
                      <a:pt x="851" y="979"/>
                      <a:pt x="973" y="1313"/>
                    </a:cubicBezTo>
                    <a:cubicBezTo>
                      <a:pt x="1125" y="1678"/>
                      <a:pt x="973" y="2073"/>
                      <a:pt x="1186" y="2407"/>
                    </a:cubicBezTo>
                    <a:cubicBezTo>
                      <a:pt x="730" y="2620"/>
                      <a:pt x="882" y="3319"/>
                      <a:pt x="335" y="3502"/>
                    </a:cubicBezTo>
                    <a:cubicBezTo>
                      <a:pt x="91" y="3623"/>
                      <a:pt x="0" y="3806"/>
                      <a:pt x="183" y="4079"/>
                    </a:cubicBezTo>
                    <a:cubicBezTo>
                      <a:pt x="304" y="4201"/>
                      <a:pt x="243" y="4322"/>
                      <a:pt x="243" y="4474"/>
                    </a:cubicBezTo>
                    <a:cubicBezTo>
                      <a:pt x="243" y="4878"/>
                      <a:pt x="332" y="5059"/>
                      <a:pt x="572" y="5059"/>
                    </a:cubicBezTo>
                    <a:cubicBezTo>
                      <a:pt x="676" y="5059"/>
                      <a:pt x="808" y="5025"/>
                      <a:pt x="973" y="4961"/>
                    </a:cubicBezTo>
                    <a:cubicBezTo>
                      <a:pt x="1011" y="4935"/>
                      <a:pt x="1050" y="4926"/>
                      <a:pt x="1089" y="4926"/>
                    </a:cubicBezTo>
                    <a:cubicBezTo>
                      <a:pt x="1141" y="4926"/>
                      <a:pt x="1194" y="4943"/>
                      <a:pt x="1246" y="4961"/>
                    </a:cubicBezTo>
                    <a:cubicBezTo>
                      <a:pt x="973" y="5477"/>
                      <a:pt x="1368" y="5781"/>
                      <a:pt x="1642" y="6116"/>
                    </a:cubicBezTo>
                    <a:cubicBezTo>
                      <a:pt x="1672" y="6146"/>
                      <a:pt x="1763" y="6146"/>
                      <a:pt x="1794" y="6146"/>
                    </a:cubicBezTo>
                    <a:cubicBezTo>
                      <a:pt x="1854" y="6116"/>
                      <a:pt x="1946" y="5994"/>
                      <a:pt x="1915" y="5933"/>
                    </a:cubicBezTo>
                    <a:cubicBezTo>
                      <a:pt x="1520" y="5477"/>
                      <a:pt x="1915" y="4991"/>
                      <a:pt x="1854" y="4444"/>
                    </a:cubicBezTo>
                    <a:lnTo>
                      <a:pt x="1854" y="4444"/>
                    </a:lnTo>
                    <a:cubicBezTo>
                      <a:pt x="1567" y="4540"/>
                      <a:pt x="1380" y="4602"/>
                      <a:pt x="1242" y="4602"/>
                    </a:cubicBezTo>
                    <a:cubicBezTo>
                      <a:pt x="985" y="4602"/>
                      <a:pt x="895" y="4388"/>
                      <a:pt x="639" y="3775"/>
                    </a:cubicBezTo>
                    <a:cubicBezTo>
                      <a:pt x="1611" y="3471"/>
                      <a:pt x="1368" y="2529"/>
                      <a:pt x="1581" y="1800"/>
                    </a:cubicBezTo>
                    <a:lnTo>
                      <a:pt x="1581" y="1800"/>
                    </a:lnTo>
                    <a:cubicBezTo>
                      <a:pt x="1885" y="1921"/>
                      <a:pt x="2189" y="1800"/>
                      <a:pt x="2493" y="1982"/>
                    </a:cubicBezTo>
                    <a:cubicBezTo>
                      <a:pt x="2510" y="1994"/>
                      <a:pt x="2526" y="1998"/>
                      <a:pt x="2542" y="1998"/>
                    </a:cubicBezTo>
                    <a:cubicBezTo>
                      <a:pt x="2606" y="1998"/>
                      <a:pt x="2650" y="1910"/>
                      <a:pt x="2675" y="1860"/>
                    </a:cubicBezTo>
                    <a:cubicBezTo>
                      <a:pt x="2703" y="1777"/>
                      <a:pt x="2629" y="1644"/>
                      <a:pt x="2570" y="1644"/>
                    </a:cubicBezTo>
                    <a:cubicBezTo>
                      <a:pt x="2565" y="1644"/>
                      <a:pt x="2559" y="1645"/>
                      <a:pt x="2553" y="1648"/>
                    </a:cubicBezTo>
                    <a:cubicBezTo>
                      <a:pt x="2508" y="1656"/>
                      <a:pt x="2466" y="1660"/>
                      <a:pt x="2428" y="1660"/>
                    </a:cubicBezTo>
                    <a:cubicBezTo>
                      <a:pt x="2055" y="1660"/>
                      <a:pt x="1989" y="1285"/>
                      <a:pt x="1824" y="1009"/>
                    </a:cubicBezTo>
                    <a:cubicBezTo>
                      <a:pt x="1642" y="736"/>
                      <a:pt x="1429" y="432"/>
                      <a:pt x="1216" y="158"/>
                    </a:cubicBezTo>
                    <a:cubicBezTo>
                      <a:pt x="1147" y="55"/>
                      <a:pt x="1029" y="0"/>
                      <a:pt x="91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7" name="Google Shape;5334;p49"/>
              <p:cNvSpPr/>
              <p:nvPr/>
            </p:nvSpPr>
            <p:spPr>
              <a:xfrm>
                <a:off x="760983" y="460197"/>
                <a:ext cx="127125" cy="10057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3560" extrusionOk="0">
                    <a:moveTo>
                      <a:pt x="1287" y="1"/>
                    </a:moveTo>
                    <a:cubicBezTo>
                      <a:pt x="1274" y="1"/>
                      <a:pt x="1261" y="2"/>
                      <a:pt x="1247" y="4"/>
                    </a:cubicBezTo>
                    <a:cubicBezTo>
                      <a:pt x="1034" y="64"/>
                      <a:pt x="791" y="156"/>
                      <a:pt x="791" y="460"/>
                    </a:cubicBezTo>
                    <a:cubicBezTo>
                      <a:pt x="791" y="642"/>
                      <a:pt x="791" y="703"/>
                      <a:pt x="578" y="703"/>
                    </a:cubicBezTo>
                    <a:cubicBezTo>
                      <a:pt x="213" y="764"/>
                      <a:pt x="1" y="1128"/>
                      <a:pt x="153" y="1463"/>
                    </a:cubicBezTo>
                    <a:cubicBezTo>
                      <a:pt x="487" y="2131"/>
                      <a:pt x="973" y="2648"/>
                      <a:pt x="1612" y="3013"/>
                    </a:cubicBezTo>
                    <a:cubicBezTo>
                      <a:pt x="1710" y="3075"/>
                      <a:pt x="1792" y="3098"/>
                      <a:pt x="1865" y="3098"/>
                    </a:cubicBezTo>
                    <a:cubicBezTo>
                      <a:pt x="2040" y="3098"/>
                      <a:pt x="2160" y="2965"/>
                      <a:pt x="2311" y="2922"/>
                    </a:cubicBezTo>
                    <a:cubicBezTo>
                      <a:pt x="2324" y="2918"/>
                      <a:pt x="2336" y="2917"/>
                      <a:pt x="2349" y="2917"/>
                    </a:cubicBezTo>
                    <a:cubicBezTo>
                      <a:pt x="2451" y="2917"/>
                      <a:pt x="2530" y="3023"/>
                      <a:pt x="2584" y="3104"/>
                    </a:cubicBezTo>
                    <a:cubicBezTo>
                      <a:pt x="2635" y="3180"/>
                      <a:pt x="2769" y="3339"/>
                      <a:pt x="2865" y="3339"/>
                    </a:cubicBezTo>
                    <a:cubicBezTo>
                      <a:pt x="2885" y="3339"/>
                      <a:pt x="2903" y="3332"/>
                      <a:pt x="2919" y="3317"/>
                    </a:cubicBezTo>
                    <a:cubicBezTo>
                      <a:pt x="3063" y="3192"/>
                      <a:pt x="3188" y="3143"/>
                      <a:pt x="3300" y="3143"/>
                    </a:cubicBezTo>
                    <a:cubicBezTo>
                      <a:pt x="3541" y="3143"/>
                      <a:pt x="3715" y="3373"/>
                      <a:pt x="3861" y="3560"/>
                    </a:cubicBezTo>
                    <a:cubicBezTo>
                      <a:pt x="4104" y="3408"/>
                      <a:pt x="4134" y="3286"/>
                      <a:pt x="4074" y="3256"/>
                    </a:cubicBezTo>
                    <a:cubicBezTo>
                      <a:pt x="3952" y="3074"/>
                      <a:pt x="4499" y="2678"/>
                      <a:pt x="3922" y="2678"/>
                    </a:cubicBezTo>
                    <a:cubicBezTo>
                      <a:pt x="3587" y="2678"/>
                      <a:pt x="3557" y="2283"/>
                      <a:pt x="3283" y="2253"/>
                    </a:cubicBezTo>
                    <a:cubicBezTo>
                      <a:pt x="3222" y="2253"/>
                      <a:pt x="3131" y="2344"/>
                      <a:pt x="3101" y="2405"/>
                    </a:cubicBezTo>
                    <a:cubicBezTo>
                      <a:pt x="2975" y="2603"/>
                      <a:pt x="2796" y="2705"/>
                      <a:pt x="2620" y="2705"/>
                    </a:cubicBezTo>
                    <a:cubicBezTo>
                      <a:pt x="2499" y="2705"/>
                      <a:pt x="2380" y="2656"/>
                      <a:pt x="2280" y="2557"/>
                    </a:cubicBezTo>
                    <a:cubicBezTo>
                      <a:pt x="2189" y="2466"/>
                      <a:pt x="2128" y="2374"/>
                      <a:pt x="2128" y="2253"/>
                    </a:cubicBezTo>
                    <a:cubicBezTo>
                      <a:pt x="2143" y="2147"/>
                      <a:pt x="2189" y="2116"/>
                      <a:pt x="2250" y="2116"/>
                    </a:cubicBezTo>
                    <a:cubicBezTo>
                      <a:pt x="2311" y="2116"/>
                      <a:pt x="2387" y="2147"/>
                      <a:pt x="2463" y="2162"/>
                    </a:cubicBezTo>
                    <a:cubicBezTo>
                      <a:pt x="2494" y="2177"/>
                      <a:pt x="2525" y="2185"/>
                      <a:pt x="2555" y="2185"/>
                    </a:cubicBezTo>
                    <a:cubicBezTo>
                      <a:pt x="2639" y="2185"/>
                      <a:pt x="2706" y="2122"/>
                      <a:pt x="2706" y="2010"/>
                    </a:cubicBezTo>
                    <a:cubicBezTo>
                      <a:pt x="2706" y="1956"/>
                      <a:pt x="2657" y="1853"/>
                      <a:pt x="2582" y="1853"/>
                    </a:cubicBezTo>
                    <a:cubicBezTo>
                      <a:pt x="2573" y="1853"/>
                      <a:pt x="2564" y="1854"/>
                      <a:pt x="2554" y="1858"/>
                    </a:cubicBezTo>
                    <a:cubicBezTo>
                      <a:pt x="2531" y="1861"/>
                      <a:pt x="2508" y="1862"/>
                      <a:pt x="2486" y="1862"/>
                    </a:cubicBezTo>
                    <a:cubicBezTo>
                      <a:pt x="2052" y="1862"/>
                      <a:pt x="1892" y="1311"/>
                      <a:pt x="1429" y="1311"/>
                    </a:cubicBezTo>
                    <a:cubicBezTo>
                      <a:pt x="1308" y="1311"/>
                      <a:pt x="1125" y="976"/>
                      <a:pt x="1429" y="764"/>
                    </a:cubicBezTo>
                    <a:cubicBezTo>
                      <a:pt x="1581" y="672"/>
                      <a:pt x="1763" y="581"/>
                      <a:pt x="1642" y="338"/>
                    </a:cubicBezTo>
                    <a:cubicBezTo>
                      <a:pt x="1557" y="196"/>
                      <a:pt x="1471" y="1"/>
                      <a:pt x="128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8" name="Google Shape;5335;p49"/>
              <p:cNvSpPr/>
              <p:nvPr/>
            </p:nvSpPr>
            <p:spPr>
              <a:xfrm>
                <a:off x="570354" y="547743"/>
                <a:ext cx="103084" cy="63534"/>
              </a:xfrm>
              <a:custGeom>
                <a:avLst/>
                <a:gdLst/>
                <a:ahLst/>
                <a:cxnLst/>
                <a:rect l="l" t="t" r="r" b="b"/>
                <a:pathLst>
                  <a:path w="3649" h="2249" extrusionOk="0">
                    <a:moveTo>
                      <a:pt x="1522" y="0"/>
                    </a:moveTo>
                    <a:cubicBezTo>
                      <a:pt x="1350" y="0"/>
                      <a:pt x="1156" y="109"/>
                      <a:pt x="1156" y="218"/>
                    </a:cubicBezTo>
                    <a:cubicBezTo>
                      <a:pt x="1065" y="856"/>
                      <a:pt x="517" y="1008"/>
                      <a:pt x="122" y="1342"/>
                    </a:cubicBezTo>
                    <a:cubicBezTo>
                      <a:pt x="31" y="1403"/>
                      <a:pt x="1" y="1555"/>
                      <a:pt x="61" y="1646"/>
                    </a:cubicBezTo>
                    <a:cubicBezTo>
                      <a:pt x="99" y="1684"/>
                      <a:pt x="160" y="1710"/>
                      <a:pt x="215" y="1710"/>
                    </a:cubicBezTo>
                    <a:cubicBezTo>
                      <a:pt x="249" y="1710"/>
                      <a:pt x="281" y="1700"/>
                      <a:pt x="305" y="1677"/>
                    </a:cubicBezTo>
                    <a:cubicBezTo>
                      <a:pt x="444" y="1548"/>
                      <a:pt x="565" y="1495"/>
                      <a:pt x="670" y="1495"/>
                    </a:cubicBezTo>
                    <a:cubicBezTo>
                      <a:pt x="864" y="1495"/>
                      <a:pt x="1007" y="1673"/>
                      <a:pt x="1125" y="1890"/>
                    </a:cubicBezTo>
                    <a:cubicBezTo>
                      <a:pt x="1219" y="2077"/>
                      <a:pt x="1329" y="2152"/>
                      <a:pt x="1454" y="2152"/>
                    </a:cubicBezTo>
                    <a:cubicBezTo>
                      <a:pt x="1573" y="2152"/>
                      <a:pt x="1707" y="2084"/>
                      <a:pt x="1855" y="1981"/>
                    </a:cubicBezTo>
                    <a:cubicBezTo>
                      <a:pt x="2057" y="1854"/>
                      <a:pt x="2234" y="1791"/>
                      <a:pt x="2403" y="1791"/>
                    </a:cubicBezTo>
                    <a:cubicBezTo>
                      <a:pt x="2641" y="1791"/>
                      <a:pt x="2865" y="1915"/>
                      <a:pt x="3131" y="2163"/>
                    </a:cubicBezTo>
                    <a:cubicBezTo>
                      <a:pt x="3184" y="2216"/>
                      <a:pt x="3268" y="2249"/>
                      <a:pt x="3347" y="2249"/>
                    </a:cubicBezTo>
                    <a:cubicBezTo>
                      <a:pt x="3404" y="2249"/>
                      <a:pt x="3458" y="2232"/>
                      <a:pt x="3496" y="2193"/>
                    </a:cubicBezTo>
                    <a:cubicBezTo>
                      <a:pt x="3375" y="1920"/>
                      <a:pt x="3648" y="1707"/>
                      <a:pt x="3587" y="1403"/>
                    </a:cubicBezTo>
                    <a:cubicBezTo>
                      <a:pt x="3538" y="1376"/>
                      <a:pt x="3493" y="1365"/>
                      <a:pt x="3450" y="1365"/>
                    </a:cubicBezTo>
                    <a:cubicBezTo>
                      <a:pt x="3258" y="1365"/>
                      <a:pt x="3123" y="1588"/>
                      <a:pt x="2938" y="1588"/>
                    </a:cubicBezTo>
                    <a:cubicBezTo>
                      <a:pt x="2886" y="1588"/>
                      <a:pt x="2829" y="1570"/>
                      <a:pt x="2767" y="1525"/>
                    </a:cubicBezTo>
                    <a:cubicBezTo>
                      <a:pt x="2463" y="1312"/>
                      <a:pt x="2706" y="947"/>
                      <a:pt x="2615" y="704"/>
                    </a:cubicBezTo>
                    <a:cubicBezTo>
                      <a:pt x="2584" y="696"/>
                      <a:pt x="2552" y="693"/>
                      <a:pt x="2519" y="693"/>
                    </a:cubicBezTo>
                    <a:cubicBezTo>
                      <a:pt x="2421" y="693"/>
                      <a:pt x="2318" y="727"/>
                      <a:pt x="2250" y="795"/>
                    </a:cubicBezTo>
                    <a:cubicBezTo>
                      <a:pt x="2186" y="838"/>
                      <a:pt x="2123" y="895"/>
                      <a:pt x="2039" y="895"/>
                    </a:cubicBezTo>
                    <a:cubicBezTo>
                      <a:pt x="2002" y="895"/>
                      <a:pt x="1962" y="884"/>
                      <a:pt x="1916" y="856"/>
                    </a:cubicBezTo>
                    <a:cubicBezTo>
                      <a:pt x="1733" y="704"/>
                      <a:pt x="2007" y="552"/>
                      <a:pt x="1916" y="370"/>
                    </a:cubicBezTo>
                    <a:cubicBezTo>
                      <a:pt x="1824" y="218"/>
                      <a:pt x="1794" y="35"/>
                      <a:pt x="1581" y="5"/>
                    </a:cubicBezTo>
                    <a:cubicBezTo>
                      <a:pt x="1562" y="2"/>
                      <a:pt x="1542" y="0"/>
                      <a:pt x="152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9" name="Google Shape;5336;p49"/>
              <p:cNvSpPr/>
              <p:nvPr/>
            </p:nvSpPr>
            <p:spPr>
              <a:xfrm>
                <a:off x="931865" y="516103"/>
                <a:ext cx="28" cy="34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22" extrusionOk="0">
                    <a:moveTo>
                      <a:pt x="0" y="122"/>
                    </a:moveTo>
                    <a:lnTo>
                      <a:pt x="0" y="122"/>
                    </a:lnTo>
                    <a:lnTo>
                      <a:pt x="0" y="0"/>
                    </a:lnTo>
                    <a:cubicBezTo>
                      <a:pt x="0" y="31"/>
                      <a:pt x="0" y="61"/>
                      <a:pt x="0" y="122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0" name="Google Shape;5337;p49"/>
              <p:cNvSpPr/>
              <p:nvPr/>
            </p:nvSpPr>
            <p:spPr>
              <a:xfrm>
                <a:off x="875196" y="490057"/>
                <a:ext cx="124526" cy="66218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2344" extrusionOk="0">
                    <a:moveTo>
                      <a:pt x="992" y="0"/>
                    </a:moveTo>
                    <a:cubicBezTo>
                      <a:pt x="677" y="0"/>
                      <a:pt x="419" y="166"/>
                      <a:pt x="91" y="527"/>
                    </a:cubicBezTo>
                    <a:cubicBezTo>
                      <a:pt x="31" y="588"/>
                      <a:pt x="0" y="679"/>
                      <a:pt x="0" y="770"/>
                    </a:cubicBezTo>
                    <a:cubicBezTo>
                      <a:pt x="20" y="851"/>
                      <a:pt x="95" y="905"/>
                      <a:pt x="178" y="905"/>
                    </a:cubicBezTo>
                    <a:cubicBezTo>
                      <a:pt x="220" y="905"/>
                      <a:pt x="264" y="892"/>
                      <a:pt x="304" y="862"/>
                    </a:cubicBezTo>
                    <a:cubicBezTo>
                      <a:pt x="470" y="751"/>
                      <a:pt x="662" y="697"/>
                      <a:pt x="853" y="697"/>
                    </a:cubicBezTo>
                    <a:cubicBezTo>
                      <a:pt x="1081" y="697"/>
                      <a:pt x="1308" y="774"/>
                      <a:pt x="1490" y="922"/>
                    </a:cubicBezTo>
                    <a:cubicBezTo>
                      <a:pt x="1611" y="922"/>
                      <a:pt x="1773" y="693"/>
                      <a:pt x="1886" y="693"/>
                    </a:cubicBezTo>
                    <a:cubicBezTo>
                      <a:pt x="1942" y="693"/>
                      <a:pt x="1986" y="750"/>
                      <a:pt x="2006" y="922"/>
                    </a:cubicBezTo>
                    <a:cubicBezTo>
                      <a:pt x="2006" y="831"/>
                      <a:pt x="2067" y="770"/>
                      <a:pt x="2158" y="770"/>
                    </a:cubicBezTo>
                    <a:cubicBezTo>
                      <a:pt x="2310" y="801"/>
                      <a:pt x="2401" y="983"/>
                      <a:pt x="2462" y="1166"/>
                    </a:cubicBezTo>
                    <a:cubicBezTo>
                      <a:pt x="2537" y="1314"/>
                      <a:pt x="2620" y="1364"/>
                      <a:pt x="2707" y="1364"/>
                    </a:cubicBezTo>
                    <a:cubicBezTo>
                      <a:pt x="2886" y="1364"/>
                      <a:pt x="3083" y="1154"/>
                      <a:pt x="3254" y="1154"/>
                    </a:cubicBezTo>
                    <a:cubicBezTo>
                      <a:pt x="3307" y="1154"/>
                      <a:pt x="3358" y="1174"/>
                      <a:pt x="3404" y="1226"/>
                    </a:cubicBezTo>
                    <a:cubicBezTo>
                      <a:pt x="3404" y="1409"/>
                      <a:pt x="3252" y="1469"/>
                      <a:pt x="3131" y="1561"/>
                    </a:cubicBezTo>
                    <a:cubicBezTo>
                      <a:pt x="2949" y="1713"/>
                      <a:pt x="2979" y="1834"/>
                      <a:pt x="3070" y="2017"/>
                    </a:cubicBezTo>
                    <a:cubicBezTo>
                      <a:pt x="3264" y="2230"/>
                      <a:pt x="3519" y="2344"/>
                      <a:pt x="3781" y="2344"/>
                    </a:cubicBezTo>
                    <a:cubicBezTo>
                      <a:pt x="3930" y="2344"/>
                      <a:pt x="4082" y="2307"/>
                      <a:pt x="4225" y="2229"/>
                    </a:cubicBezTo>
                    <a:cubicBezTo>
                      <a:pt x="4316" y="2169"/>
                      <a:pt x="4408" y="2077"/>
                      <a:pt x="4347" y="1956"/>
                    </a:cubicBezTo>
                    <a:cubicBezTo>
                      <a:pt x="4305" y="1851"/>
                      <a:pt x="4248" y="1818"/>
                      <a:pt x="4177" y="1818"/>
                    </a:cubicBezTo>
                    <a:cubicBezTo>
                      <a:pt x="4145" y="1818"/>
                      <a:pt x="4111" y="1825"/>
                      <a:pt x="4073" y="1834"/>
                    </a:cubicBezTo>
                    <a:cubicBezTo>
                      <a:pt x="3951" y="1883"/>
                      <a:pt x="3848" y="2011"/>
                      <a:pt x="3669" y="2011"/>
                    </a:cubicBezTo>
                    <a:cubicBezTo>
                      <a:pt x="3626" y="2011"/>
                      <a:pt x="3579" y="2004"/>
                      <a:pt x="3526" y="1986"/>
                    </a:cubicBezTo>
                    <a:cubicBezTo>
                      <a:pt x="3587" y="1682"/>
                      <a:pt x="3800" y="1287"/>
                      <a:pt x="3708" y="1044"/>
                    </a:cubicBezTo>
                    <a:cubicBezTo>
                      <a:pt x="3587" y="801"/>
                      <a:pt x="3070" y="892"/>
                      <a:pt x="2797" y="770"/>
                    </a:cubicBezTo>
                    <a:cubicBezTo>
                      <a:pt x="2523" y="618"/>
                      <a:pt x="2280" y="466"/>
                      <a:pt x="2006" y="345"/>
                    </a:cubicBezTo>
                    <a:cubicBezTo>
                      <a:pt x="1573" y="121"/>
                      <a:pt x="1261" y="0"/>
                      <a:pt x="99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1" name="Google Shape;5338;p49"/>
              <p:cNvSpPr/>
              <p:nvPr/>
            </p:nvSpPr>
            <p:spPr>
              <a:xfrm>
                <a:off x="391760" y="747948"/>
                <a:ext cx="24916" cy="42347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499" extrusionOk="0">
                    <a:moveTo>
                      <a:pt x="0" y="0"/>
                    </a:moveTo>
                    <a:lnTo>
                      <a:pt x="0" y="1064"/>
                    </a:lnTo>
                    <a:cubicBezTo>
                      <a:pt x="110" y="1256"/>
                      <a:pt x="195" y="1498"/>
                      <a:pt x="368" y="1498"/>
                    </a:cubicBezTo>
                    <a:cubicBezTo>
                      <a:pt x="386" y="1498"/>
                      <a:pt x="405" y="1495"/>
                      <a:pt x="426" y="1490"/>
                    </a:cubicBezTo>
                    <a:cubicBezTo>
                      <a:pt x="882" y="1338"/>
                      <a:pt x="365" y="1064"/>
                      <a:pt x="396" y="851"/>
                    </a:cubicBezTo>
                    <a:cubicBezTo>
                      <a:pt x="396" y="760"/>
                      <a:pt x="456" y="699"/>
                      <a:pt x="487" y="608"/>
                    </a:cubicBezTo>
                    <a:cubicBezTo>
                      <a:pt x="548" y="365"/>
                      <a:pt x="396" y="122"/>
                      <a:pt x="152" y="31"/>
                    </a:cubicBezTo>
                    <a:cubicBezTo>
                      <a:pt x="92" y="31"/>
                      <a:pt x="31" y="0"/>
                      <a:pt x="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2" name="Google Shape;5339;p49"/>
              <p:cNvSpPr/>
              <p:nvPr/>
            </p:nvSpPr>
            <p:spPr>
              <a:xfrm>
                <a:off x="864038" y="591671"/>
                <a:ext cx="80739" cy="77320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737" extrusionOk="0">
                    <a:moveTo>
                      <a:pt x="2857" y="0"/>
                    </a:moveTo>
                    <a:cubicBezTo>
                      <a:pt x="2189" y="243"/>
                      <a:pt x="2219" y="243"/>
                      <a:pt x="2310" y="730"/>
                    </a:cubicBezTo>
                    <a:cubicBezTo>
                      <a:pt x="2444" y="1397"/>
                      <a:pt x="2178" y="1948"/>
                      <a:pt x="1493" y="1948"/>
                    </a:cubicBezTo>
                    <a:cubicBezTo>
                      <a:pt x="1399" y="1948"/>
                      <a:pt x="1296" y="1937"/>
                      <a:pt x="1185" y="1915"/>
                    </a:cubicBezTo>
                    <a:cubicBezTo>
                      <a:pt x="912" y="1854"/>
                      <a:pt x="851" y="1702"/>
                      <a:pt x="699" y="1581"/>
                    </a:cubicBezTo>
                    <a:cubicBezTo>
                      <a:pt x="618" y="1517"/>
                      <a:pt x="542" y="1492"/>
                      <a:pt x="473" y="1492"/>
                    </a:cubicBezTo>
                    <a:cubicBezTo>
                      <a:pt x="310" y="1492"/>
                      <a:pt x="186" y="1635"/>
                      <a:pt x="122" y="1763"/>
                    </a:cubicBezTo>
                    <a:cubicBezTo>
                      <a:pt x="0" y="1915"/>
                      <a:pt x="152" y="2037"/>
                      <a:pt x="365" y="2037"/>
                    </a:cubicBezTo>
                    <a:cubicBezTo>
                      <a:pt x="821" y="2067"/>
                      <a:pt x="730" y="2736"/>
                      <a:pt x="1185" y="2736"/>
                    </a:cubicBezTo>
                    <a:cubicBezTo>
                      <a:pt x="1194" y="2737"/>
                      <a:pt x="1203" y="2737"/>
                      <a:pt x="1212" y="2737"/>
                    </a:cubicBezTo>
                    <a:cubicBezTo>
                      <a:pt x="1500" y="2737"/>
                      <a:pt x="1676" y="2344"/>
                      <a:pt x="1980" y="2344"/>
                    </a:cubicBezTo>
                    <a:cubicBezTo>
                      <a:pt x="2044" y="2344"/>
                      <a:pt x="2112" y="2361"/>
                      <a:pt x="2189" y="2401"/>
                    </a:cubicBezTo>
                    <a:cubicBezTo>
                      <a:pt x="2234" y="2417"/>
                      <a:pt x="2280" y="2424"/>
                      <a:pt x="2321" y="2424"/>
                    </a:cubicBezTo>
                    <a:cubicBezTo>
                      <a:pt x="2363" y="2424"/>
                      <a:pt x="2401" y="2417"/>
                      <a:pt x="2432" y="2401"/>
                    </a:cubicBezTo>
                    <a:cubicBezTo>
                      <a:pt x="2584" y="2310"/>
                      <a:pt x="2857" y="2219"/>
                      <a:pt x="2766" y="2006"/>
                    </a:cubicBezTo>
                    <a:cubicBezTo>
                      <a:pt x="2371" y="1338"/>
                      <a:pt x="2827" y="730"/>
                      <a:pt x="285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3" name="Google Shape;5340;p49"/>
              <p:cNvSpPr/>
              <p:nvPr/>
            </p:nvSpPr>
            <p:spPr>
              <a:xfrm>
                <a:off x="1043536" y="254342"/>
                <a:ext cx="98734" cy="591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2093" extrusionOk="0">
                    <a:moveTo>
                      <a:pt x="2730" y="0"/>
                    </a:moveTo>
                    <a:cubicBezTo>
                      <a:pt x="2576" y="0"/>
                      <a:pt x="2422" y="39"/>
                      <a:pt x="2278" y="117"/>
                    </a:cubicBezTo>
                    <a:cubicBezTo>
                      <a:pt x="1883" y="360"/>
                      <a:pt x="1519" y="664"/>
                      <a:pt x="1154" y="938"/>
                    </a:cubicBezTo>
                    <a:cubicBezTo>
                      <a:pt x="1233" y="1097"/>
                      <a:pt x="1313" y="1350"/>
                      <a:pt x="1109" y="1350"/>
                    </a:cubicBezTo>
                    <a:cubicBezTo>
                      <a:pt x="1079" y="1350"/>
                      <a:pt x="1044" y="1345"/>
                      <a:pt x="1002" y="1333"/>
                    </a:cubicBezTo>
                    <a:cubicBezTo>
                      <a:pt x="759" y="1272"/>
                      <a:pt x="515" y="1212"/>
                      <a:pt x="242" y="1212"/>
                    </a:cubicBezTo>
                    <a:cubicBezTo>
                      <a:pt x="212" y="1205"/>
                      <a:pt x="188" y="1202"/>
                      <a:pt x="167" y="1202"/>
                    </a:cubicBezTo>
                    <a:cubicBezTo>
                      <a:pt x="1" y="1202"/>
                      <a:pt x="133" y="1407"/>
                      <a:pt x="242" y="1515"/>
                    </a:cubicBezTo>
                    <a:cubicBezTo>
                      <a:pt x="291" y="1491"/>
                      <a:pt x="380" y="1446"/>
                      <a:pt x="428" y="1446"/>
                    </a:cubicBezTo>
                    <a:cubicBezTo>
                      <a:pt x="440" y="1446"/>
                      <a:pt x="449" y="1449"/>
                      <a:pt x="455" y="1455"/>
                    </a:cubicBezTo>
                    <a:cubicBezTo>
                      <a:pt x="880" y="2093"/>
                      <a:pt x="1549" y="1880"/>
                      <a:pt x="2126" y="2063"/>
                    </a:cubicBezTo>
                    <a:cubicBezTo>
                      <a:pt x="2157" y="1667"/>
                      <a:pt x="1914" y="1515"/>
                      <a:pt x="1792" y="1303"/>
                    </a:cubicBezTo>
                    <a:cubicBezTo>
                      <a:pt x="1610" y="1090"/>
                      <a:pt x="1762" y="786"/>
                      <a:pt x="2035" y="786"/>
                    </a:cubicBezTo>
                    <a:cubicBezTo>
                      <a:pt x="2097" y="807"/>
                      <a:pt x="2158" y="815"/>
                      <a:pt x="2218" y="815"/>
                    </a:cubicBezTo>
                    <a:cubicBezTo>
                      <a:pt x="2480" y="815"/>
                      <a:pt x="2729" y="656"/>
                      <a:pt x="2976" y="656"/>
                    </a:cubicBezTo>
                    <a:cubicBezTo>
                      <a:pt x="3007" y="656"/>
                      <a:pt x="3038" y="659"/>
                      <a:pt x="3069" y="664"/>
                    </a:cubicBezTo>
                    <a:cubicBezTo>
                      <a:pt x="3160" y="680"/>
                      <a:pt x="3236" y="702"/>
                      <a:pt x="3300" y="702"/>
                    </a:cubicBezTo>
                    <a:cubicBezTo>
                      <a:pt x="3365" y="702"/>
                      <a:pt x="3418" y="680"/>
                      <a:pt x="3464" y="604"/>
                    </a:cubicBezTo>
                    <a:cubicBezTo>
                      <a:pt x="3494" y="452"/>
                      <a:pt x="3433" y="300"/>
                      <a:pt x="3312" y="208"/>
                    </a:cubicBezTo>
                    <a:cubicBezTo>
                      <a:pt x="3138" y="70"/>
                      <a:pt x="2935" y="0"/>
                      <a:pt x="273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4" name="Google Shape;5341;p49"/>
              <p:cNvSpPr/>
              <p:nvPr/>
            </p:nvSpPr>
            <p:spPr>
              <a:xfrm>
                <a:off x="626176" y="252477"/>
                <a:ext cx="63563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223" extrusionOk="0">
                    <a:moveTo>
                      <a:pt x="821" y="1"/>
                    </a:moveTo>
                    <a:cubicBezTo>
                      <a:pt x="892" y="37"/>
                      <a:pt x="953" y="51"/>
                      <a:pt x="1016" y="51"/>
                    </a:cubicBezTo>
                    <a:cubicBezTo>
                      <a:pt x="1060" y="51"/>
                      <a:pt x="1105" y="44"/>
                      <a:pt x="1155" y="31"/>
                    </a:cubicBezTo>
                    <a:lnTo>
                      <a:pt x="1155" y="214"/>
                    </a:lnTo>
                    <a:lnTo>
                      <a:pt x="0" y="974"/>
                    </a:lnTo>
                    <a:cubicBezTo>
                      <a:pt x="68" y="1158"/>
                      <a:pt x="153" y="1222"/>
                      <a:pt x="257" y="1222"/>
                    </a:cubicBezTo>
                    <a:cubicBezTo>
                      <a:pt x="342" y="1222"/>
                      <a:pt x="439" y="1180"/>
                      <a:pt x="548" y="1126"/>
                    </a:cubicBezTo>
                    <a:cubicBezTo>
                      <a:pt x="868" y="929"/>
                      <a:pt x="1108" y="612"/>
                      <a:pt x="1479" y="612"/>
                    </a:cubicBezTo>
                    <a:cubicBezTo>
                      <a:pt x="1565" y="612"/>
                      <a:pt x="1659" y="629"/>
                      <a:pt x="1763" y="670"/>
                    </a:cubicBezTo>
                    <a:cubicBezTo>
                      <a:pt x="1770" y="672"/>
                      <a:pt x="1778" y="673"/>
                      <a:pt x="1787" y="673"/>
                    </a:cubicBezTo>
                    <a:cubicBezTo>
                      <a:pt x="1895" y="673"/>
                      <a:pt x="2128" y="513"/>
                      <a:pt x="2128" y="457"/>
                    </a:cubicBezTo>
                    <a:cubicBezTo>
                      <a:pt x="2098" y="274"/>
                      <a:pt x="2159" y="122"/>
                      <a:pt x="225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5" name="Google Shape;5342;p49"/>
              <p:cNvSpPr/>
              <p:nvPr/>
            </p:nvSpPr>
            <p:spPr>
              <a:xfrm>
                <a:off x="855450" y="260217"/>
                <a:ext cx="72998" cy="70427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2493" extrusionOk="0">
                    <a:moveTo>
                      <a:pt x="2249" y="0"/>
                    </a:moveTo>
                    <a:lnTo>
                      <a:pt x="2249" y="0"/>
                    </a:lnTo>
                    <a:cubicBezTo>
                      <a:pt x="2052" y="66"/>
                      <a:pt x="1840" y="258"/>
                      <a:pt x="1611" y="258"/>
                    </a:cubicBezTo>
                    <a:cubicBezTo>
                      <a:pt x="1522" y="258"/>
                      <a:pt x="1431" y="229"/>
                      <a:pt x="1337" y="152"/>
                    </a:cubicBezTo>
                    <a:cubicBezTo>
                      <a:pt x="1329" y="148"/>
                      <a:pt x="1321" y="147"/>
                      <a:pt x="1312" y="147"/>
                    </a:cubicBezTo>
                    <a:cubicBezTo>
                      <a:pt x="1254" y="147"/>
                      <a:pt x="1185" y="229"/>
                      <a:pt x="1185" y="335"/>
                    </a:cubicBezTo>
                    <a:cubicBezTo>
                      <a:pt x="1185" y="426"/>
                      <a:pt x="1246" y="487"/>
                      <a:pt x="1337" y="517"/>
                    </a:cubicBezTo>
                    <a:cubicBezTo>
                      <a:pt x="1354" y="521"/>
                      <a:pt x="1372" y="523"/>
                      <a:pt x="1391" y="523"/>
                    </a:cubicBezTo>
                    <a:cubicBezTo>
                      <a:pt x="1421" y="523"/>
                      <a:pt x="1452" y="519"/>
                      <a:pt x="1483" y="519"/>
                    </a:cubicBezTo>
                    <a:cubicBezTo>
                      <a:pt x="1571" y="519"/>
                      <a:pt x="1652" y="547"/>
                      <a:pt x="1672" y="760"/>
                    </a:cubicBezTo>
                    <a:lnTo>
                      <a:pt x="851" y="1307"/>
                    </a:lnTo>
                    <a:cubicBezTo>
                      <a:pt x="608" y="1490"/>
                      <a:pt x="365" y="1642"/>
                      <a:pt x="152" y="1824"/>
                    </a:cubicBezTo>
                    <a:cubicBezTo>
                      <a:pt x="0" y="1946"/>
                      <a:pt x="30" y="2098"/>
                      <a:pt x="152" y="2219"/>
                    </a:cubicBezTo>
                    <a:cubicBezTo>
                      <a:pt x="243" y="2341"/>
                      <a:pt x="274" y="2493"/>
                      <a:pt x="456" y="2493"/>
                    </a:cubicBezTo>
                    <a:cubicBezTo>
                      <a:pt x="669" y="2493"/>
                      <a:pt x="578" y="2311"/>
                      <a:pt x="638" y="2189"/>
                    </a:cubicBezTo>
                    <a:cubicBezTo>
                      <a:pt x="717" y="1823"/>
                      <a:pt x="1042" y="1592"/>
                      <a:pt x="1402" y="1592"/>
                    </a:cubicBezTo>
                    <a:cubicBezTo>
                      <a:pt x="1461" y="1592"/>
                      <a:pt x="1521" y="1599"/>
                      <a:pt x="1581" y="1611"/>
                    </a:cubicBezTo>
                    <a:cubicBezTo>
                      <a:pt x="1630" y="1624"/>
                      <a:pt x="1685" y="1636"/>
                      <a:pt x="1732" y="1636"/>
                    </a:cubicBezTo>
                    <a:cubicBezTo>
                      <a:pt x="1801" y="1636"/>
                      <a:pt x="1854" y="1610"/>
                      <a:pt x="1854" y="1520"/>
                    </a:cubicBezTo>
                    <a:cubicBezTo>
                      <a:pt x="1854" y="1004"/>
                      <a:pt x="2584" y="700"/>
                      <a:pt x="2249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6" name="Google Shape;5343;p49"/>
              <p:cNvSpPr/>
              <p:nvPr/>
            </p:nvSpPr>
            <p:spPr>
              <a:xfrm>
                <a:off x="429530" y="815097"/>
                <a:ext cx="48985" cy="62517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2213" extrusionOk="0">
                    <a:moveTo>
                      <a:pt x="885" y="735"/>
                    </a:moveTo>
                    <a:cubicBezTo>
                      <a:pt x="930" y="735"/>
                      <a:pt x="971" y="766"/>
                      <a:pt x="1004" y="815"/>
                    </a:cubicBezTo>
                    <a:cubicBezTo>
                      <a:pt x="1065" y="845"/>
                      <a:pt x="1065" y="967"/>
                      <a:pt x="1004" y="1027"/>
                    </a:cubicBezTo>
                    <a:cubicBezTo>
                      <a:pt x="973" y="1058"/>
                      <a:pt x="928" y="1073"/>
                      <a:pt x="882" y="1073"/>
                    </a:cubicBezTo>
                    <a:cubicBezTo>
                      <a:pt x="837" y="1073"/>
                      <a:pt x="791" y="1058"/>
                      <a:pt x="761" y="1027"/>
                    </a:cubicBezTo>
                    <a:cubicBezTo>
                      <a:pt x="669" y="967"/>
                      <a:pt x="730" y="875"/>
                      <a:pt x="761" y="815"/>
                    </a:cubicBezTo>
                    <a:cubicBezTo>
                      <a:pt x="803" y="758"/>
                      <a:pt x="845" y="735"/>
                      <a:pt x="885" y="735"/>
                    </a:cubicBezTo>
                    <a:close/>
                    <a:moveTo>
                      <a:pt x="1187" y="0"/>
                    </a:moveTo>
                    <a:cubicBezTo>
                      <a:pt x="1000" y="0"/>
                      <a:pt x="785" y="110"/>
                      <a:pt x="548" y="328"/>
                    </a:cubicBezTo>
                    <a:cubicBezTo>
                      <a:pt x="518" y="359"/>
                      <a:pt x="487" y="389"/>
                      <a:pt x="426" y="420"/>
                    </a:cubicBezTo>
                    <a:cubicBezTo>
                      <a:pt x="1" y="572"/>
                      <a:pt x="1" y="572"/>
                      <a:pt x="214" y="967"/>
                    </a:cubicBezTo>
                    <a:cubicBezTo>
                      <a:pt x="335" y="1149"/>
                      <a:pt x="457" y="1301"/>
                      <a:pt x="335" y="1575"/>
                    </a:cubicBezTo>
                    <a:cubicBezTo>
                      <a:pt x="244" y="1818"/>
                      <a:pt x="487" y="2000"/>
                      <a:pt x="913" y="2213"/>
                    </a:cubicBezTo>
                    <a:cubicBezTo>
                      <a:pt x="700" y="1605"/>
                      <a:pt x="1065" y="1483"/>
                      <a:pt x="1338" y="1271"/>
                    </a:cubicBezTo>
                    <a:cubicBezTo>
                      <a:pt x="1673" y="997"/>
                      <a:pt x="1733" y="511"/>
                      <a:pt x="1521" y="146"/>
                    </a:cubicBezTo>
                    <a:cubicBezTo>
                      <a:pt x="1423" y="49"/>
                      <a:pt x="1311" y="0"/>
                      <a:pt x="118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7" name="Google Shape;5344;p49"/>
              <p:cNvSpPr/>
              <p:nvPr/>
            </p:nvSpPr>
            <p:spPr>
              <a:xfrm>
                <a:off x="1311399" y="422738"/>
                <a:ext cx="80739" cy="3757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1330" extrusionOk="0">
                    <a:moveTo>
                      <a:pt x="2326" y="0"/>
                    </a:moveTo>
                    <a:cubicBezTo>
                      <a:pt x="2030" y="0"/>
                      <a:pt x="1742" y="180"/>
                      <a:pt x="1458" y="180"/>
                    </a:cubicBezTo>
                    <a:cubicBezTo>
                      <a:pt x="1367" y="180"/>
                      <a:pt x="1276" y="162"/>
                      <a:pt x="1186" y="114"/>
                    </a:cubicBezTo>
                    <a:cubicBezTo>
                      <a:pt x="1070" y="63"/>
                      <a:pt x="967" y="42"/>
                      <a:pt x="872" y="42"/>
                    </a:cubicBezTo>
                    <a:cubicBezTo>
                      <a:pt x="566" y="42"/>
                      <a:pt x="346" y="263"/>
                      <a:pt x="91" y="448"/>
                    </a:cubicBezTo>
                    <a:cubicBezTo>
                      <a:pt x="31" y="479"/>
                      <a:pt x="0" y="570"/>
                      <a:pt x="31" y="661"/>
                    </a:cubicBezTo>
                    <a:cubicBezTo>
                      <a:pt x="84" y="732"/>
                      <a:pt x="137" y="762"/>
                      <a:pt x="197" y="762"/>
                    </a:cubicBezTo>
                    <a:cubicBezTo>
                      <a:pt x="239" y="762"/>
                      <a:pt x="284" y="747"/>
                      <a:pt x="335" y="722"/>
                    </a:cubicBezTo>
                    <a:cubicBezTo>
                      <a:pt x="426" y="661"/>
                      <a:pt x="517" y="570"/>
                      <a:pt x="638" y="539"/>
                    </a:cubicBezTo>
                    <a:cubicBezTo>
                      <a:pt x="746" y="475"/>
                      <a:pt x="853" y="320"/>
                      <a:pt x="982" y="320"/>
                    </a:cubicBezTo>
                    <a:cubicBezTo>
                      <a:pt x="1036" y="320"/>
                      <a:pt x="1093" y="346"/>
                      <a:pt x="1155" y="418"/>
                    </a:cubicBezTo>
                    <a:cubicBezTo>
                      <a:pt x="1307" y="539"/>
                      <a:pt x="1459" y="691"/>
                      <a:pt x="1307" y="935"/>
                    </a:cubicBezTo>
                    <a:cubicBezTo>
                      <a:pt x="1246" y="1056"/>
                      <a:pt x="1277" y="1178"/>
                      <a:pt x="1459" y="1330"/>
                    </a:cubicBezTo>
                    <a:cubicBezTo>
                      <a:pt x="1976" y="1026"/>
                      <a:pt x="2432" y="722"/>
                      <a:pt x="2857" y="357"/>
                    </a:cubicBezTo>
                    <a:cubicBezTo>
                      <a:pt x="2797" y="114"/>
                      <a:pt x="2675" y="114"/>
                      <a:pt x="2584" y="53"/>
                    </a:cubicBezTo>
                    <a:cubicBezTo>
                      <a:pt x="2497" y="15"/>
                      <a:pt x="2411" y="0"/>
                      <a:pt x="2326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8" name="Google Shape;5345;p49"/>
              <p:cNvSpPr/>
              <p:nvPr/>
            </p:nvSpPr>
            <p:spPr>
              <a:xfrm>
                <a:off x="1118200" y="309598"/>
                <a:ext cx="45539" cy="558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977" extrusionOk="0">
                    <a:moveTo>
                      <a:pt x="785" y="605"/>
                    </a:moveTo>
                    <a:cubicBezTo>
                      <a:pt x="840" y="605"/>
                      <a:pt x="894" y="626"/>
                      <a:pt x="942" y="684"/>
                    </a:cubicBezTo>
                    <a:cubicBezTo>
                      <a:pt x="1094" y="806"/>
                      <a:pt x="1186" y="988"/>
                      <a:pt x="1246" y="1170"/>
                    </a:cubicBezTo>
                    <a:cubicBezTo>
                      <a:pt x="1178" y="1209"/>
                      <a:pt x="1113" y="1223"/>
                      <a:pt x="1050" y="1223"/>
                    </a:cubicBezTo>
                    <a:cubicBezTo>
                      <a:pt x="917" y="1223"/>
                      <a:pt x="793" y="1161"/>
                      <a:pt x="669" y="1140"/>
                    </a:cubicBezTo>
                    <a:cubicBezTo>
                      <a:pt x="625" y="1140"/>
                      <a:pt x="576" y="1148"/>
                      <a:pt x="530" y="1148"/>
                    </a:cubicBezTo>
                    <a:cubicBezTo>
                      <a:pt x="449" y="1148"/>
                      <a:pt x="373" y="1123"/>
                      <a:pt x="334" y="988"/>
                    </a:cubicBezTo>
                    <a:cubicBezTo>
                      <a:pt x="274" y="806"/>
                      <a:pt x="395" y="806"/>
                      <a:pt x="486" y="745"/>
                    </a:cubicBezTo>
                    <a:cubicBezTo>
                      <a:pt x="549" y="703"/>
                      <a:pt x="668" y="605"/>
                      <a:pt x="785" y="605"/>
                    </a:cubicBezTo>
                    <a:close/>
                    <a:moveTo>
                      <a:pt x="475" y="1"/>
                    </a:moveTo>
                    <a:cubicBezTo>
                      <a:pt x="379" y="1"/>
                      <a:pt x="281" y="15"/>
                      <a:pt x="183" y="46"/>
                    </a:cubicBezTo>
                    <a:cubicBezTo>
                      <a:pt x="243" y="319"/>
                      <a:pt x="183" y="593"/>
                      <a:pt x="61" y="836"/>
                    </a:cubicBezTo>
                    <a:cubicBezTo>
                      <a:pt x="0" y="1201"/>
                      <a:pt x="122" y="1535"/>
                      <a:pt x="365" y="1778"/>
                    </a:cubicBezTo>
                    <a:cubicBezTo>
                      <a:pt x="444" y="1897"/>
                      <a:pt x="536" y="1977"/>
                      <a:pt x="632" y="1977"/>
                    </a:cubicBezTo>
                    <a:cubicBezTo>
                      <a:pt x="684" y="1977"/>
                      <a:pt x="737" y="1953"/>
                      <a:pt x="790" y="1900"/>
                    </a:cubicBezTo>
                    <a:cubicBezTo>
                      <a:pt x="912" y="1718"/>
                      <a:pt x="1611" y="1748"/>
                      <a:pt x="1246" y="1201"/>
                    </a:cubicBezTo>
                    <a:cubicBezTo>
                      <a:pt x="1459" y="1049"/>
                      <a:pt x="1490" y="806"/>
                      <a:pt x="1368" y="593"/>
                    </a:cubicBezTo>
                    <a:cubicBezTo>
                      <a:pt x="1198" y="229"/>
                      <a:pt x="854" y="1"/>
                      <a:pt x="475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9" name="Google Shape;5346;p49"/>
              <p:cNvSpPr/>
              <p:nvPr/>
            </p:nvSpPr>
            <p:spPr>
              <a:xfrm>
                <a:off x="555749" y="519606"/>
                <a:ext cx="61868" cy="34860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234" extrusionOk="0">
                    <a:moveTo>
                      <a:pt x="992" y="1"/>
                    </a:moveTo>
                    <a:cubicBezTo>
                      <a:pt x="451" y="1"/>
                      <a:pt x="191" y="295"/>
                      <a:pt x="62" y="940"/>
                    </a:cubicBezTo>
                    <a:cubicBezTo>
                      <a:pt x="31" y="1062"/>
                      <a:pt x="1" y="1183"/>
                      <a:pt x="153" y="1214"/>
                    </a:cubicBezTo>
                    <a:cubicBezTo>
                      <a:pt x="180" y="1227"/>
                      <a:pt x="203" y="1233"/>
                      <a:pt x="225" y="1233"/>
                    </a:cubicBezTo>
                    <a:cubicBezTo>
                      <a:pt x="301" y="1233"/>
                      <a:pt x="349" y="1157"/>
                      <a:pt x="396" y="1062"/>
                    </a:cubicBezTo>
                    <a:cubicBezTo>
                      <a:pt x="518" y="748"/>
                      <a:pt x="580" y="614"/>
                      <a:pt x="708" y="614"/>
                    </a:cubicBezTo>
                    <a:cubicBezTo>
                      <a:pt x="803" y="614"/>
                      <a:pt x="935" y="689"/>
                      <a:pt x="1156" y="819"/>
                    </a:cubicBezTo>
                    <a:cubicBezTo>
                      <a:pt x="1217" y="864"/>
                      <a:pt x="1293" y="887"/>
                      <a:pt x="1365" y="887"/>
                    </a:cubicBezTo>
                    <a:cubicBezTo>
                      <a:pt x="1437" y="887"/>
                      <a:pt x="1506" y="864"/>
                      <a:pt x="1551" y="819"/>
                    </a:cubicBezTo>
                    <a:cubicBezTo>
                      <a:pt x="1764" y="667"/>
                      <a:pt x="2037" y="575"/>
                      <a:pt x="2189" y="211"/>
                    </a:cubicBezTo>
                    <a:lnTo>
                      <a:pt x="1308" y="28"/>
                    </a:lnTo>
                    <a:cubicBezTo>
                      <a:pt x="1193" y="10"/>
                      <a:pt x="1088" y="1"/>
                      <a:pt x="99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0" name="Google Shape;5347;p49"/>
              <p:cNvSpPr/>
              <p:nvPr/>
            </p:nvSpPr>
            <p:spPr>
              <a:xfrm>
                <a:off x="415800" y="729840"/>
                <a:ext cx="48957" cy="4446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574" extrusionOk="0">
                    <a:moveTo>
                      <a:pt x="1532" y="0"/>
                    </a:moveTo>
                    <a:cubicBezTo>
                      <a:pt x="1499" y="0"/>
                      <a:pt x="1464" y="10"/>
                      <a:pt x="1429" y="33"/>
                    </a:cubicBezTo>
                    <a:cubicBezTo>
                      <a:pt x="1277" y="94"/>
                      <a:pt x="1034" y="185"/>
                      <a:pt x="1064" y="368"/>
                    </a:cubicBezTo>
                    <a:cubicBezTo>
                      <a:pt x="1101" y="641"/>
                      <a:pt x="1028" y="696"/>
                      <a:pt x="905" y="696"/>
                    </a:cubicBezTo>
                    <a:cubicBezTo>
                      <a:pt x="822" y="696"/>
                      <a:pt x="718" y="672"/>
                      <a:pt x="608" y="672"/>
                    </a:cubicBezTo>
                    <a:cubicBezTo>
                      <a:pt x="183" y="672"/>
                      <a:pt x="0" y="1006"/>
                      <a:pt x="213" y="1310"/>
                    </a:cubicBezTo>
                    <a:cubicBezTo>
                      <a:pt x="409" y="1486"/>
                      <a:pt x="654" y="1574"/>
                      <a:pt x="902" y="1574"/>
                    </a:cubicBezTo>
                    <a:cubicBezTo>
                      <a:pt x="1039" y="1574"/>
                      <a:pt x="1177" y="1547"/>
                      <a:pt x="1307" y="1492"/>
                    </a:cubicBezTo>
                    <a:cubicBezTo>
                      <a:pt x="1459" y="1401"/>
                      <a:pt x="1611" y="1219"/>
                      <a:pt x="1459" y="1067"/>
                    </a:cubicBezTo>
                    <a:cubicBezTo>
                      <a:pt x="1155" y="672"/>
                      <a:pt x="1338" y="489"/>
                      <a:pt x="1642" y="307"/>
                    </a:cubicBezTo>
                    <a:cubicBezTo>
                      <a:pt x="1733" y="246"/>
                      <a:pt x="1733" y="124"/>
                      <a:pt x="1672" y="64"/>
                    </a:cubicBezTo>
                    <a:cubicBezTo>
                      <a:pt x="1635" y="26"/>
                      <a:pt x="1585" y="0"/>
                      <a:pt x="153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1" name="Google Shape;5348;p49"/>
              <p:cNvSpPr/>
              <p:nvPr/>
            </p:nvSpPr>
            <p:spPr>
              <a:xfrm>
                <a:off x="809940" y="772836"/>
                <a:ext cx="51528" cy="46019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1629" extrusionOk="0">
                    <a:moveTo>
                      <a:pt x="152" y="1"/>
                    </a:moveTo>
                    <a:cubicBezTo>
                      <a:pt x="426" y="426"/>
                      <a:pt x="0" y="761"/>
                      <a:pt x="304" y="1064"/>
                    </a:cubicBezTo>
                    <a:cubicBezTo>
                      <a:pt x="547" y="1277"/>
                      <a:pt x="790" y="1460"/>
                      <a:pt x="1064" y="1581"/>
                    </a:cubicBezTo>
                    <a:cubicBezTo>
                      <a:pt x="1128" y="1613"/>
                      <a:pt x="1196" y="1628"/>
                      <a:pt x="1264" y="1628"/>
                    </a:cubicBezTo>
                    <a:cubicBezTo>
                      <a:pt x="1454" y="1628"/>
                      <a:pt x="1643" y="1509"/>
                      <a:pt x="1733" y="1308"/>
                    </a:cubicBezTo>
                    <a:cubicBezTo>
                      <a:pt x="1824" y="1125"/>
                      <a:pt x="1641" y="973"/>
                      <a:pt x="1520" y="852"/>
                    </a:cubicBezTo>
                    <a:cubicBezTo>
                      <a:pt x="1456" y="788"/>
                      <a:pt x="1398" y="764"/>
                      <a:pt x="1344" y="764"/>
                    </a:cubicBezTo>
                    <a:cubicBezTo>
                      <a:pt x="1192" y="764"/>
                      <a:pt x="1069" y="951"/>
                      <a:pt x="912" y="973"/>
                    </a:cubicBezTo>
                    <a:cubicBezTo>
                      <a:pt x="851" y="973"/>
                      <a:pt x="790" y="973"/>
                      <a:pt x="699" y="943"/>
                    </a:cubicBezTo>
                    <a:cubicBezTo>
                      <a:pt x="790" y="578"/>
                      <a:pt x="882" y="183"/>
                      <a:pt x="15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2" name="Google Shape;5349;p49"/>
              <p:cNvSpPr/>
              <p:nvPr/>
            </p:nvSpPr>
            <p:spPr>
              <a:xfrm>
                <a:off x="742084" y="550031"/>
                <a:ext cx="50709" cy="4274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513" extrusionOk="0">
                    <a:moveTo>
                      <a:pt x="541" y="1"/>
                    </a:moveTo>
                    <a:cubicBezTo>
                      <a:pt x="477" y="1"/>
                      <a:pt x="408" y="24"/>
                      <a:pt x="335" y="76"/>
                    </a:cubicBezTo>
                    <a:cubicBezTo>
                      <a:pt x="183" y="167"/>
                      <a:pt x="1" y="289"/>
                      <a:pt x="62" y="502"/>
                    </a:cubicBezTo>
                    <a:cubicBezTo>
                      <a:pt x="118" y="699"/>
                      <a:pt x="200" y="870"/>
                      <a:pt x="430" y="870"/>
                    </a:cubicBezTo>
                    <a:cubicBezTo>
                      <a:pt x="448" y="870"/>
                      <a:pt x="467" y="868"/>
                      <a:pt x="487" y="866"/>
                    </a:cubicBezTo>
                    <a:cubicBezTo>
                      <a:pt x="512" y="865"/>
                      <a:pt x="534" y="864"/>
                      <a:pt x="555" y="864"/>
                    </a:cubicBezTo>
                    <a:cubicBezTo>
                      <a:pt x="899" y="864"/>
                      <a:pt x="786" y="1091"/>
                      <a:pt x="700" y="1292"/>
                    </a:cubicBezTo>
                    <a:cubicBezTo>
                      <a:pt x="670" y="1413"/>
                      <a:pt x="730" y="1474"/>
                      <a:pt x="822" y="1505"/>
                    </a:cubicBezTo>
                    <a:cubicBezTo>
                      <a:pt x="838" y="1510"/>
                      <a:pt x="856" y="1513"/>
                      <a:pt x="874" y="1513"/>
                    </a:cubicBezTo>
                    <a:cubicBezTo>
                      <a:pt x="953" y="1513"/>
                      <a:pt x="1034" y="1463"/>
                      <a:pt x="1034" y="1413"/>
                    </a:cubicBezTo>
                    <a:cubicBezTo>
                      <a:pt x="943" y="897"/>
                      <a:pt x="1399" y="805"/>
                      <a:pt x="1673" y="562"/>
                    </a:cubicBezTo>
                    <a:cubicBezTo>
                      <a:pt x="1764" y="502"/>
                      <a:pt x="1794" y="380"/>
                      <a:pt x="1764" y="289"/>
                    </a:cubicBezTo>
                    <a:cubicBezTo>
                      <a:pt x="1711" y="236"/>
                      <a:pt x="1637" y="203"/>
                      <a:pt x="1567" y="203"/>
                    </a:cubicBezTo>
                    <a:cubicBezTo>
                      <a:pt x="1516" y="203"/>
                      <a:pt x="1468" y="220"/>
                      <a:pt x="1429" y="258"/>
                    </a:cubicBezTo>
                    <a:cubicBezTo>
                      <a:pt x="1305" y="312"/>
                      <a:pt x="1191" y="396"/>
                      <a:pt x="1081" y="396"/>
                    </a:cubicBezTo>
                    <a:cubicBezTo>
                      <a:pt x="1003" y="396"/>
                      <a:pt x="928" y="354"/>
                      <a:pt x="852" y="228"/>
                    </a:cubicBezTo>
                    <a:cubicBezTo>
                      <a:pt x="772" y="88"/>
                      <a:pt x="665" y="1"/>
                      <a:pt x="54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3" name="Google Shape;5350;p49"/>
              <p:cNvSpPr/>
              <p:nvPr/>
            </p:nvSpPr>
            <p:spPr>
              <a:xfrm>
                <a:off x="1186875" y="253353"/>
                <a:ext cx="21498" cy="963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341" extrusionOk="0">
                    <a:moveTo>
                      <a:pt x="1" y="0"/>
                    </a:moveTo>
                    <a:cubicBezTo>
                      <a:pt x="1" y="31"/>
                      <a:pt x="1" y="91"/>
                      <a:pt x="1" y="152"/>
                    </a:cubicBezTo>
                    <a:cubicBezTo>
                      <a:pt x="27" y="258"/>
                      <a:pt x="99" y="341"/>
                      <a:pt x="198" y="341"/>
                    </a:cubicBezTo>
                    <a:cubicBezTo>
                      <a:pt x="213" y="341"/>
                      <a:pt x="228" y="339"/>
                      <a:pt x="244" y="335"/>
                    </a:cubicBezTo>
                    <a:cubicBezTo>
                      <a:pt x="426" y="213"/>
                      <a:pt x="609" y="122"/>
                      <a:pt x="76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4" name="Google Shape;5351;p49"/>
              <p:cNvSpPr/>
              <p:nvPr/>
            </p:nvSpPr>
            <p:spPr>
              <a:xfrm>
                <a:off x="855450" y="449405"/>
                <a:ext cx="60992" cy="3977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1408" extrusionOk="0">
                    <a:moveTo>
                      <a:pt x="1720" y="1"/>
                    </a:moveTo>
                    <a:cubicBezTo>
                      <a:pt x="1558" y="1"/>
                      <a:pt x="1576" y="196"/>
                      <a:pt x="1550" y="325"/>
                    </a:cubicBezTo>
                    <a:cubicBezTo>
                      <a:pt x="1550" y="452"/>
                      <a:pt x="1506" y="505"/>
                      <a:pt x="1428" y="505"/>
                    </a:cubicBezTo>
                    <a:cubicBezTo>
                      <a:pt x="1394" y="505"/>
                      <a:pt x="1353" y="495"/>
                      <a:pt x="1307" y="477"/>
                    </a:cubicBezTo>
                    <a:cubicBezTo>
                      <a:pt x="1237" y="439"/>
                      <a:pt x="1174" y="423"/>
                      <a:pt x="1116" y="423"/>
                    </a:cubicBezTo>
                    <a:cubicBezTo>
                      <a:pt x="895" y="423"/>
                      <a:pt x="746" y="648"/>
                      <a:pt x="578" y="720"/>
                    </a:cubicBezTo>
                    <a:lnTo>
                      <a:pt x="243" y="933"/>
                    </a:lnTo>
                    <a:cubicBezTo>
                      <a:pt x="122" y="1024"/>
                      <a:pt x="0" y="1146"/>
                      <a:pt x="61" y="1298"/>
                    </a:cubicBezTo>
                    <a:cubicBezTo>
                      <a:pt x="107" y="1379"/>
                      <a:pt x="163" y="1407"/>
                      <a:pt x="222" y="1407"/>
                    </a:cubicBezTo>
                    <a:cubicBezTo>
                      <a:pt x="318" y="1407"/>
                      <a:pt x="423" y="1335"/>
                      <a:pt x="517" y="1298"/>
                    </a:cubicBezTo>
                    <a:cubicBezTo>
                      <a:pt x="727" y="1166"/>
                      <a:pt x="892" y="1012"/>
                      <a:pt x="1168" y="1012"/>
                    </a:cubicBezTo>
                    <a:cubicBezTo>
                      <a:pt x="1212" y="1012"/>
                      <a:pt x="1258" y="1016"/>
                      <a:pt x="1307" y="1024"/>
                    </a:cubicBezTo>
                    <a:cubicBezTo>
                      <a:pt x="1319" y="1027"/>
                      <a:pt x="1331" y="1028"/>
                      <a:pt x="1342" y="1028"/>
                    </a:cubicBezTo>
                    <a:cubicBezTo>
                      <a:pt x="1556" y="1028"/>
                      <a:pt x="1640" y="567"/>
                      <a:pt x="1949" y="567"/>
                    </a:cubicBezTo>
                    <a:cubicBezTo>
                      <a:pt x="1993" y="567"/>
                      <a:pt x="2042" y="576"/>
                      <a:pt x="2097" y="598"/>
                    </a:cubicBezTo>
                    <a:cubicBezTo>
                      <a:pt x="2097" y="538"/>
                      <a:pt x="2158" y="477"/>
                      <a:pt x="2128" y="416"/>
                    </a:cubicBezTo>
                    <a:cubicBezTo>
                      <a:pt x="2097" y="234"/>
                      <a:pt x="1976" y="82"/>
                      <a:pt x="1824" y="21"/>
                    </a:cubicBezTo>
                    <a:cubicBezTo>
                      <a:pt x="1783" y="7"/>
                      <a:pt x="1748" y="1"/>
                      <a:pt x="172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5" name="Google Shape;5352;p49"/>
              <p:cNvSpPr/>
              <p:nvPr/>
            </p:nvSpPr>
            <p:spPr>
              <a:xfrm>
                <a:off x="492216" y="623536"/>
                <a:ext cx="60822" cy="47997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1699" extrusionOk="0">
                    <a:moveTo>
                      <a:pt x="1674" y="0"/>
                    </a:moveTo>
                    <a:cubicBezTo>
                      <a:pt x="1602" y="0"/>
                      <a:pt x="1520" y="27"/>
                      <a:pt x="1429" y="88"/>
                    </a:cubicBezTo>
                    <a:cubicBezTo>
                      <a:pt x="1175" y="258"/>
                      <a:pt x="921" y="611"/>
                      <a:pt x="544" y="611"/>
                    </a:cubicBezTo>
                    <a:cubicBezTo>
                      <a:pt x="516" y="611"/>
                      <a:pt x="487" y="609"/>
                      <a:pt x="457" y="605"/>
                    </a:cubicBezTo>
                    <a:cubicBezTo>
                      <a:pt x="356" y="590"/>
                      <a:pt x="263" y="563"/>
                      <a:pt x="192" y="563"/>
                    </a:cubicBezTo>
                    <a:cubicBezTo>
                      <a:pt x="113" y="563"/>
                      <a:pt x="61" y="598"/>
                      <a:pt x="61" y="726"/>
                    </a:cubicBezTo>
                    <a:cubicBezTo>
                      <a:pt x="61" y="874"/>
                      <a:pt x="141" y="898"/>
                      <a:pt x="234" y="898"/>
                    </a:cubicBezTo>
                    <a:cubicBezTo>
                      <a:pt x="277" y="898"/>
                      <a:pt x="323" y="893"/>
                      <a:pt x="365" y="893"/>
                    </a:cubicBezTo>
                    <a:cubicBezTo>
                      <a:pt x="400" y="893"/>
                      <a:pt x="431" y="896"/>
                      <a:pt x="457" y="909"/>
                    </a:cubicBezTo>
                    <a:cubicBezTo>
                      <a:pt x="517" y="939"/>
                      <a:pt x="548" y="969"/>
                      <a:pt x="578" y="1000"/>
                    </a:cubicBezTo>
                    <a:cubicBezTo>
                      <a:pt x="609" y="1304"/>
                      <a:pt x="1" y="1304"/>
                      <a:pt x="244" y="1699"/>
                    </a:cubicBezTo>
                    <a:cubicBezTo>
                      <a:pt x="548" y="1669"/>
                      <a:pt x="761" y="1577"/>
                      <a:pt x="821" y="1273"/>
                    </a:cubicBezTo>
                    <a:cubicBezTo>
                      <a:pt x="873" y="886"/>
                      <a:pt x="1210" y="608"/>
                      <a:pt x="1571" y="608"/>
                    </a:cubicBezTo>
                    <a:cubicBezTo>
                      <a:pt x="1635" y="608"/>
                      <a:pt x="1700" y="617"/>
                      <a:pt x="1764" y="635"/>
                    </a:cubicBezTo>
                    <a:cubicBezTo>
                      <a:pt x="1797" y="638"/>
                      <a:pt x="1828" y="639"/>
                      <a:pt x="1856" y="639"/>
                    </a:cubicBezTo>
                    <a:cubicBezTo>
                      <a:pt x="2153" y="639"/>
                      <a:pt x="2118" y="493"/>
                      <a:pt x="2007" y="270"/>
                    </a:cubicBezTo>
                    <a:cubicBezTo>
                      <a:pt x="1926" y="108"/>
                      <a:pt x="1818" y="0"/>
                      <a:pt x="167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6" name="Google Shape;5353;p49"/>
              <p:cNvSpPr/>
              <p:nvPr/>
            </p:nvSpPr>
            <p:spPr>
              <a:xfrm>
                <a:off x="463881" y="1004709"/>
                <a:ext cx="32657" cy="4133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463" extrusionOk="0">
                    <a:moveTo>
                      <a:pt x="197" y="1"/>
                    </a:moveTo>
                    <a:cubicBezTo>
                      <a:pt x="135" y="1"/>
                      <a:pt x="70" y="17"/>
                      <a:pt x="1" y="60"/>
                    </a:cubicBezTo>
                    <a:cubicBezTo>
                      <a:pt x="1" y="486"/>
                      <a:pt x="548" y="699"/>
                      <a:pt x="396" y="1124"/>
                    </a:cubicBezTo>
                    <a:cubicBezTo>
                      <a:pt x="335" y="1276"/>
                      <a:pt x="274" y="1428"/>
                      <a:pt x="487" y="1458"/>
                    </a:cubicBezTo>
                    <a:cubicBezTo>
                      <a:pt x="505" y="1461"/>
                      <a:pt x="523" y="1462"/>
                      <a:pt x="538" y="1462"/>
                    </a:cubicBezTo>
                    <a:cubicBezTo>
                      <a:pt x="705" y="1462"/>
                      <a:pt x="727" y="1324"/>
                      <a:pt x="700" y="1185"/>
                    </a:cubicBezTo>
                    <a:cubicBezTo>
                      <a:pt x="639" y="1002"/>
                      <a:pt x="791" y="942"/>
                      <a:pt x="882" y="820"/>
                    </a:cubicBezTo>
                    <a:cubicBezTo>
                      <a:pt x="1156" y="455"/>
                      <a:pt x="1064" y="151"/>
                      <a:pt x="639" y="121"/>
                    </a:cubicBezTo>
                    <a:cubicBezTo>
                      <a:pt x="487" y="99"/>
                      <a:pt x="351" y="1"/>
                      <a:pt x="19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7" name="Google Shape;5354;p49"/>
              <p:cNvSpPr/>
              <p:nvPr/>
            </p:nvSpPr>
            <p:spPr>
              <a:xfrm>
                <a:off x="687138" y="473757"/>
                <a:ext cx="51556" cy="23928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47" extrusionOk="0">
                    <a:moveTo>
                      <a:pt x="606" y="0"/>
                    </a:moveTo>
                    <a:cubicBezTo>
                      <a:pt x="557" y="0"/>
                      <a:pt x="507" y="3"/>
                      <a:pt x="456" y="10"/>
                    </a:cubicBezTo>
                    <a:cubicBezTo>
                      <a:pt x="274" y="71"/>
                      <a:pt x="1" y="192"/>
                      <a:pt x="152" y="527"/>
                    </a:cubicBezTo>
                    <a:cubicBezTo>
                      <a:pt x="246" y="733"/>
                      <a:pt x="340" y="846"/>
                      <a:pt x="469" y="846"/>
                    </a:cubicBezTo>
                    <a:cubicBezTo>
                      <a:pt x="550" y="846"/>
                      <a:pt x="644" y="802"/>
                      <a:pt x="760" y="709"/>
                    </a:cubicBezTo>
                    <a:cubicBezTo>
                      <a:pt x="938" y="598"/>
                      <a:pt x="1116" y="405"/>
                      <a:pt x="1342" y="405"/>
                    </a:cubicBezTo>
                    <a:cubicBezTo>
                      <a:pt x="1425" y="405"/>
                      <a:pt x="1514" y="431"/>
                      <a:pt x="1611" y="496"/>
                    </a:cubicBezTo>
                    <a:cubicBezTo>
                      <a:pt x="1631" y="506"/>
                      <a:pt x="1649" y="510"/>
                      <a:pt x="1666" y="510"/>
                    </a:cubicBezTo>
                    <a:cubicBezTo>
                      <a:pt x="1759" y="510"/>
                      <a:pt x="1824" y="386"/>
                      <a:pt x="1824" y="284"/>
                    </a:cubicBezTo>
                    <a:cubicBezTo>
                      <a:pt x="1824" y="253"/>
                      <a:pt x="1794" y="223"/>
                      <a:pt x="1794" y="223"/>
                    </a:cubicBezTo>
                    <a:cubicBezTo>
                      <a:pt x="1388" y="196"/>
                      <a:pt x="1007" y="0"/>
                      <a:pt x="606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8" name="Google Shape;5355;p49"/>
              <p:cNvSpPr/>
              <p:nvPr/>
            </p:nvSpPr>
            <p:spPr>
              <a:xfrm>
                <a:off x="449276" y="611276"/>
                <a:ext cx="31725" cy="41189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458" extrusionOk="0">
                    <a:moveTo>
                      <a:pt x="535" y="0"/>
                    </a:moveTo>
                    <a:cubicBezTo>
                      <a:pt x="384" y="0"/>
                      <a:pt x="251" y="91"/>
                      <a:pt x="183" y="248"/>
                    </a:cubicBezTo>
                    <a:cubicBezTo>
                      <a:pt x="62" y="431"/>
                      <a:pt x="1" y="644"/>
                      <a:pt x="1" y="887"/>
                    </a:cubicBezTo>
                    <a:cubicBezTo>
                      <a:pt x="31" y="1403"/>
                      <a:pt x="518" y="1312"/>
                      <a:pt x="822" y="1434"/>
                    </a:cubicBezTo>
                    <a:cubicBezTo>
                      <a:pt x="854" y="1450"/>
                      <a:pt x="887" y="1458"/>
                      <a:pt x="918" y="1458"/>
                    </a:cubicBezTo>
                    <a:cubicBezTo>
                      <a:pt x="1002" y="1458"/>
                      <a:pt x="1073" y="1401"/>
                      <a:pt x="1095" y="1312"/>
                    </a:cubicBezTo>
                    <a:cubicBezTo>
                      <a:pt x="1122" y="1204"/>
                      <a:pt x="1052" y="1095"/>
                      <a:pt x="950" y="1095"/>
                    </a:cubicBezTo>
                    <a:cubicBezTo>
                      <a:pt x="938" y="1095"/>
                      <a:pt x="926" y="1096"/>
                      <a:pt x="913" y="1100"/>
                    </a:cubicBezTo>
                    <a:cubicBezTo>
                      <a:pt x="856" y="1110"/>
                      <a:pt x="810" y="1115"/>
                      <a:pt x="773" y="1115"/>
                    </a:cubicBezTo>
                    <a:cubicBezTo>
                      <a:pt x="589" y="1115"/>
                      <a:pt x="614" y="992"/>
                      <a:pt x="639" y="765"/>
                    </a:cubicBezTo>
                    <a:cubicBezTo>
                      <a:pt x="670" y="492"/>
                      <a:pt x="822" y="279"/>
                      <a:pt x="700" y="36"/>
                    </a:cubicBezTo>
                    <a:cubicBezTo>
                      <a:pt x="644" y="12"/>
                      <a:pt x="589" y="0"/>
                      <a:pt x="53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9" name="Google Shape;5356;p49"/>
              <p:cNvSpPr/>
              <p:nvPr/>
            </p:nvSpPr>
            <p:spPr>
              <a:xfrm>
                <a:off x="694879" y="262788"/>
                <a:ext cx="37798" cy="32374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146" extrusionOk="0">
                    <a:moveTo>
                      <a:pt x="1337" y="1"/>
                    </a:moveTo>
                    <a:lnTo>
                      <a:pt x="1337" y="1"/>
                    </a:lnTo>
                    <a:cubicBezTo>
                      <a:pt x="882" y="153"/>
                      <a:pt x="486" y="365"/>
                      <a:pt x="152" y="669"/>
                    </a:cubicBezTo>
                    <a:cubicBezTo>
                      <a:pt x="30" y="730"/>
                      <a:pt x="0" y="852"/>
                      <a:pt x="91" y="973"/>
                    </a:cubicBezTo>
                    <a:cubicBezTo>
                      <a:pt x="174" y="1092"/>
                      <a:pt x="340" y="1146"/>
                      <a:pt x="521" y="1146"/>
                    </a:cubicBezTo>
                    <a:cubicBezTo>
                      <a:pt x="804" y="1146"/>
                      <a:pt x="1123" y="1014"/>
                      <a:pt x="1216" y="791"/>
                    </a:cubicBezTo>
                    <a:cubicBezTo>
                      <a:pt x="1277" y="548"/>
                      <a:pt x="1307" y="274"/>
                      <a:pt x="133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0" name="Google Shape;5357;p49"/>
              <p:cNvSpPr/>
              <p:nvPr/>
            </p:nvSpPr>
            <p:spPr>
              <a:xfrm>
                <a:off x="756689" y="263664"/>
                <a:ext cx="35228" cy="36951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308" extrusionOk="0">
                    <a:moveTo>
                      <a:pt x="1034" y="0"/>
                    </a:moveTo>
                    <a:lnTo>
                      <a:pt x="1034" y="0"/>
                    </a:lnTo>
                    <a:cubicBezTo>
                      <a:pt x="578" y="304"/>
                      <a:pt x="1" y="304"/>
                      <a:pt x="92" y="821"/>
                    </a:cubicBezTo>
                    <a:cubicBezTo>
                      <a:pt x="183" y="1307"/>
                      <a:pt x="730" y="1185"/>
                      <a:pt x="1247" y="1246"/>
                    </a:cubicBezTo>
                    <a:cubicBezTo>
                      <a:pt x="912" y="851"/>
                      <a:pt x="943" y="486"/>
                      <a:pt x="103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1" name="Google Shape;5358;p49"/>
              <p:cNvSpPr/>
              <p:nvPr/>
            </p:nvSpPr>
            <p:spPr>
              <a:xfrm>
                <a:off x="391760" y="415506"/>
                <a:ext cx="18927" cy="22487"/>
              </a:xfrm>
              <a:custGeom>
                <a:avLst/>
                <a:gdLst/>
                <a:ahLst/>
                <a:cxnLst/>
                <a:rect l="l" t="t" r="r" b="b"/>
                <a:pathLst>
                  <a:path w="670" h="796" extrusionOk="0">
                    <a:moveTo>
                      <a:pt x="137" y="0"/>
                    </a:moveTo>
                    <a:cubicBezTo>
                      <a:pt x="94" y="0"/>
                      <a:pt x="48" y="12"/>
                      <a:pt x="0" y="35"/>
                    </a:cubicBezTo>
                    <a:cubicBezTo>
                      <a:pt x="0" y="187"/>
                      <a:pt x="0" y="309"/>
                      <a:pt x="0" y="461"/>
                    </a:cubicBezTo>
                    <a:lnTo>
                      <a:pt x="0" y="795"/>
                    </a:lnTo>
                    <a:cubicBezTo>
                      <a:pt x="61" y="795"/>
                      <a:pt x="152" y="765"/>
                      <a:pt x="244" y="765"/>
                    </a:cubicBezTo>
                    <a:cubicBezTo>
                      <a:pt x="456" y="765"/>
                      <a:pt x="669" y="552"/>
                      <a:pt x="456" y="248"/>
                    </a:cubicBezTo>
                    <a:cubicBezTo>
                      <a:pt x="367" y="91"/>
                      <a:pt x="260" y="0"/>
                      <a:pt x="13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2" name="Google Shape;5359;p49"/>
              <p:cNvSpPr/>
              <p:nvPr/>
            </p:nvSpPr>
            <p:spPr>
              <a:xfrm>
                <a:off x="706885" y="770548"/>
                <a:ext cx="30934" cy="47658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687" extrusionOk="0">
                    <a:moveTo>
                      <a:pt x="369" y="1"/>
                    </a:moveTo>
                    <a:cubicBezTo>
                      <a:pt x="330" y="1"/>
                      <a:pt x="288" y="16"/>
                      <a:pt x="244" y="51"/>
                    </a:cubicBezTo>
                    <a:cubicBezTo>
                      <a:pt x="153" y="142"/>
                      <a:pt x="153" y="294"/>
                      <a:pt x="244" y="355"/>
                    </a:cubicBezTo>
                    <a:cubicBezTo>
                      <a:pt x="548" y="598"/>
                      <a:pt x="213" y="902"/>
                      <a:pt x="305" y="1145"/>
                    </a:cubicBezTo>
                    <a:cubicBezTo>
                      <a:pt x="396" y="1328"/>
                      <a:pt x="1" y="1571"/>
                      <a:pt x="305" y="1662"/>
                    </a:cubicBezTo>
                    <a:cubicBezTo>
                      <a:pt x="360" y="1679"/>
                      <a:pt x="402" y="1687"/>
                      <a:pt x="435" y="1687"/>
                    </a:cubicBezTo>
                    <a:cubicBezTo>
                      <a:pt x="638" y="1687"/>
                      <a:pt x="469" y="1402"/>
                      <a:pt x="548" y="1297"/>
                    </a:cubicBezTo>
                    <a:cubicBezTo>
                      <a:pt x="578" y="1206"/>
                      <a:pt x="639" y="1145"/>
                      <a:pt x="700" y="1115"/>
                    </a:cubicBezTo>
                    <a:cubicBezTo>
                      <a:pt x="1095" y="872"/>
                      <a:pt x="912" y="629"/>
                      <a:pt x="760" y="446"/>
                    </a:cubicBezTo>
                    <a:cubicBezTo>
                      <a:pt x="700" y="325"/>
                      <a:pt x="639" y="264"/>
                      <a:pt x="609" y="173"/>
                    </a:cubicBezTo>
                    <a:cubicBezTo>
                      <a:pt x="544" y="87"/>
                      <a:pt x="464" y="1"/>
                      <a:pt x="369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3" name="Google Shape;5360;p49"/>
              <p:cNvSpPr/>
              <p:nvPr/>
            </p:nvSpPr>
            <p:spPr>
              <a:xfrm>
                <a:off x="661375" y="732495"/>
                <a:ext cx="26640" cy="44522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576" extrusionOk="0">
                    <a:moveTo>
                      <a:pt x="700" y="0"/>
                    </a:moveTo>
                    <a:cubicBezTo>
                      <a:pt x="457" y="0"/>
                      <a:pt x="244" y="122"/>
                      <a:pt x="153" y="334"/>
                    </a:cubicBezTo>
                    <a:cubicBezTo>
                      <a:pt x="61" y="730"/>
                      <a:pt x="1" y="1094"/>
                      <a:pt x="1" y="1489"/>
                    </a:cubicBezTo>
                    <a:cubicBezTo>
                      <a:pt x="1" y="1532"/>
                      <a:pt x="92" y="1575"/>
                      <a:pt x="145" y="1575"/>
                    </a:cubicBezTo>
                    <a:cubicBezTo>
                      <a:pt x="167" y="1575"/>
                      <a:pt x="183" y="1568"/>
                      <a:pt x="183" y="1550"/>
                    </a:cubicBezTo>
                    <a:cubicBezTo>
                      <a:pt x="183" y="1003"/>
                      <a:pt x="943" y="699"/>
                      <a:pt x="70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4" name="Google Shape;5361;p49"/>
              <p:cNvSpPr/>
              <p:nvPr/>
            </p:nvSpPr>
            <p:spPr>
              <a:xfrm>
                <a:off x="584959" y="266715"/>
                <a:ext cx="41245" cy="17148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07" extrusionOk="0">
                    <a:moveTo>
                      <a:pt x="1028" y="0"/>
                    </a:moveTo>
                    <a:cubicBezTo>
                      <a:pt x="1002" y="0"/>
                      <a:pt x="974" y="4"/>
                      <a:pt x="943" y="14"/>
                    </a:cubicBezTo>
                    <a:cubicBezTo>
                      <a:pt x="730" y="77"/>
                      <a:pt x="577" y="156"/>
                      <a:pt x="400" y="156"/>
                    </a:cubicBezTo>
                    <a:cubicBezTo>
                      <a:pt x="324" y="156"/>
                      <a:pt x="244" y="141"/>
                      <a:pt x="152" y="105"/>
                    </a:cubicBezTo>
                    <a:cubicBezTo>
                      <a:pt x="144" y="101"/>
                      <a:pt x="136" y="99"/>
                      <a:pt x="127" y="99"/>
                    </a:cubicBezTo>
                    <a:cubicBezTo>
                      <a:pt x="69" y="99"/>
                      <a:pt x="0" y="178"/>
                      <a:pt x="0" y="257"/>
                    </a:cubicBezTo>
                    <a:cubicBezTo>
                      <a:pt x="0" y="378"/>
                      <a:pt x="61" y="409"/>
                      <a:pt x="61" y="409"/>
                    </a:cubicBezTo>
                    <a:cubicBezTo>
                      <a:pt x="90" y="405"/>
                      <a:pt x="120" y="403"/>
                      <a:pt x="149" y="403"/>
                    </a:cubicBezTo>
                    <a:cubicBezTo>
                      <a:pt x="468" y="403"/>
                      <a:pt x="776" y="606"/>
                      <a:pt x="1079" y="606"/>
                    </a:cubicBezTo>
                    <a:cubicBezTo>
                      <a:pt x="1206" y="606"/>
                      <a:pt x="1333" y="571"/>
                      <a:pt x="1459" y="470"/>
                    </a:cubicBezTo>
                    <a:cubicBezTo>
                      <a:pt x="1323" y="333"/>
                      <a:pt x="1260" y="0"/>
                      <a:pt x="102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5" name="Google Shape;5362;p49"/>
              <p:cNvSpPr/>
              <p:nvPr/>
            </p:nvSpPr>
            <p:spPr>
              <a:xfrm>
                <a:off x="626176" y="279964"/>
                <a:ext cx="876" cy="876"/>
              </a:xfrm>
              <a:custGeom>
                <a:avLst/>
                <a:gdLst/>
                <a:ahLst/>
                <a:cxnLst/>
                <a:rect l="l" t="t" r="r" b="b"/>
                <a:pathLst>
                  <a:path w="31" h="31" extrusionOk="0">
                    <a:moveTo>
                      <a:pt x="0" y="1"/>
                    </a:moveTo>
                    <a:lnTo>
                      <a:pt x="31" y="31"/>
                    </a:lnTo>
                    <a:lnTo>
                      <a:pt x="31" y="1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6" name="Google Shape;5363;p49"/>
              <p:cNvSpPr/>
              <p:nvPr/>
            </p:nvSpPr>
            <p:spPr>
              <a:xfrm>
                <a:off x="1071814" y="373103"/>
                <a:ext cx="42658" cy="18871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668" extrusionOk="0">
                    <a:moveTo>
                      <a:pt x="1376" y="1"/>
                    </a:moveTo>
                    <a:cubicBezTo>
                      <a:pt x="1362" y="1"/>
                      <a:pt x="1349" y="6"/>
                      <a:pt x="1338" y="17"/>
                    </a:cubicBezTo>
                    <a:cubicBezTo>
                      <a:pt x="943" y="321"/>
                      <a:pt x="274" y="47"/>
                      <a:pt x="1" y="655"/>
                    </a:cubicBezTo>
                    <a:cubicBezTo>
                      <a:pt x="38" y="663"/>
                      <a:pt x="74" y="667"/>
                      <a:pt x="109" y="667"/>
                    </a:cubicBezTo>
                    <a:cubicBezTo>
                      <a:pt x="372" y="667"/>
                      <a:pt x="599" y="461"/>
                      <a:pt x="851" y="461"/>
                    </a:cubicBezTo>
                    <a:cubicBezTo>
                      <a:pt x="929" y="461"/>
                      <a:pt x="1010" y="481"/>
                      <a:pt x="1095" y="533"/>
                    </a:cubicBezTo>
                    <a:cubicBezTo>
                      <a:pt x="1103" y="542"/>
                      <a:pt x="1115" y="545"/>
                      <a:pt x="1128" y="545"/>
                    </a:cubicBezTo>
                    <a:cubicBezTo>
                      <a:pt x="1218" y="545"/>
                      <a:pt x="1407" y="387"/>
                      <a:pt x="1460" y="229"/>
                    </a:cubicBezTo>
                    <a:cubicBezTo>
                      <a:pt x="1510" y="105"/>
                      <a:pt x="1437" y="1"/>
                      <a:pt x="137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7" name="Google Shape;5364;p49"/>
              <p:cNvSpPr/>
              <p:nvPr/>
            </p:nvSpPr>
            <p:spPr>
              <a:xfrm>
                <a:off x="679398" y="582207"/>
                <a:ext cx="31810" cy="3443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219" extrusionOk="0">
                    <a:moveTo>
                      <a:pt x="275" y="1"/>
                    </a:moveTo>
                    <a:cubicBezTo>
                      <a:pt x="305" y="335"/>
                      <a:pt x="1" y="609"/>
                      <a:pt x="244" y="973"/>
                    </a:cubicBezTo>
                    <a:cubicBezTo>
                      <a:pt x="331" y="1103"/>
                      <a:pt x="417" y="1218"/>
                      <a:pt x="548" y="1218"/>
                    </a:cubicBezTo>
                    <a:cubicBezTo>
                      <a:pt x="601" y="1218"/>
                      <a:pt x="661" y="1199"/>
                      <a:pt x="730" y="1156"/>
                    </a:cubicBezTo>
                    <a:cubicBezTo>
                      <a:pt x="913" y="1034"/>
                      <a:pt x="1126" y="882"/>
                      <a:pt x="943" y="639"/>
                    </a:cubicBezTo>
                    <a:cubicBezTo>
                      <a:pt x="730" y="396"/>
                      <a:pt x="670" y="122"/>
                      <a:pt x="275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8" name="Google Shape;5365;p49"/>
              <p:cNvSpPr/>
              <p:nvPr/>
            </p:nvSpPr>
            <p:spPr>
              <a:xfrm>
                <a:off x="529138" y="1073384"/>
                <a:ext cx="34380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075" extrusionOk="0">
                    <a:moveTo>
                      <a:pt x="973" y="0"/>
                    </a:moveTo>
                    <a:lnTo>
                      <a:pt x="973" y="0"/>
                    </a:lnTo>
                    <a:cubicBezTo>
                      <a:pt x="761" y="61"/>
                      <a:pt x="548" y="152"/>
                      <a:pt x="396" y="304"/>
                    </a:cubicBezTo>
                    <a:cubicBezTo>
                      <a:pt x="244" y="426"/>
                      <a:pt x="1" y="517"/>
                      <a:pt x="153" y="790"/>
                    </a:cubicBezTo>
                    <a:cubicBezTo>
                      <a:pt x="233" y="897"/>
                      <a:pt x="313" y="1075"/>
                      <a:pt x="476" y="1075"/>
                    </a:cubicBezTo>
                    <a:cubicBezTo>
                      <a:pt x="498" y="1075"/>
                      <a:pt x="522" y="1071"/>
                      <a:pt x="548" y="1064"/>
                    </a:cubicBezTo>
                    <a:cubicBezTo>
                      <a:pt x="761" y="1034"/>
                      <a:pt x="1004" y="882"/>
                      <a:pt x="973" y="699"/>
                    </a:cubicBezTo>
                    <a:cubicBezTo>
                      <a:pt x="943" y="486"/>
                      <a:pt x="1217" y="274"/>
                      <a:pt x="97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9" name="Google Shape;5366;p49"/>
              <p:cNvSpPr/>
              <p:nvPr/>
            </p:nvSpPr>
            <p:spPr>
              <a:xfrm>
                <a:off x="1344875" y="468022"/>
                <a:ext cx="28" cy="876"/>
              </a:xfrm>
              <a:custGeom>
                <a:avLst/>
                <a:gdLst/>
                <a:ahLst/>
                <a:cxnLst/>
                <a:rect l="l" t="t" r="r" b="b"/>
                <a:pathLst>
                  <a:path w="1" h="3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31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0" name="Google Shape;5367;p49"/>
              <p:cNvSpPr/>
              <p:nvPr/>
            </p:nvSpPr>
            <p:spPr>
              <a:xfrm>
                <a:off x="1312077" y="453841"/>
                <a:ext cx="32826" cy="28391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005" extrusionOk="0">
                    <a:moveTo>
                      <a:pt x="537" y="1"/>
                    </a:moveTo>
                    <a:cubicBezTo>
                      <a:pt x="414" y="1"/>
                      <a:pt x="254" y="43"/>
                      <a:pt x="7" y="107"/>
                    </a:cubicBezTo>
                    <a:cubicBezTo>
                      <a:pt x="67" y="259"/>
                      <a:pt x="219" y="381"/>
                      <a:pt x="98" y="563"/>
                    </a:cubicBezTo>
                    <a:cubicBezTo>
                      <a:pt x="2" y="803"/>
                      <a:pt x="1" y="1005"/>
                      <a:pt x="213" y="1005"/>
                    </a:cubicBezTo>
                    <a:cubicBezTo>
                      <a:pt x="270" y="1005"/>
                      <a:pt x="342" y="990"/>
                      <a:pt x="432" y="958"/>
                    </a:cubicBezTo>
                    <a:cubicBezTo>
                      <a:pt x="675" y="837"/>
                      <a:pt x="918" y="685"/>
                      <a:pt x="1162" y="533"/>
                    </a:cubicBezTo>
                    <a:cubicBezTo>
                      <a:pt x="867" y="140"/>
                      <a:pt x="763" y="1"/>
                      <a:pt x="53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1" name="Google Shape;5368;p49"/>
              <p:cNvSpPr/>
              <p:nvPr/>
            </p:nvSpPr>
            <p:spPr>
              <a:xfrm>
                <a:off x="548037" y="861286"/>
                <a:ext cx="28363" cy="3265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156" extrusionOk="0">
                    <a:moveTo>
                      <a:pt x="396" y="0"/>
                    </a:moveTo>
                    <a:cubicBezTo>
                      <a:pt x="396" y="365"/>
                      <a:pt x="365" y="669"/>
                      <a:pt x="31" y="851"/>
                    </a:cubicBezTo>
                    <a:cubicBezTo>
                      <a:pt x="0" y="851"/>
                      <a:pt x="0" y="1003"/>
                      <a:pt x="0" y="1064"/>
                    </a:cubicBezTo>
                    <a:cubicBezTo>
                      <a:pt x="31" y="1125"/>
                      <a:pt x="92" y="1155"/>
                      <a:pt x="152" y="1155"/>
                    </a:cubicBezTo>
                    <a:cubicBezTo>
                      <a:pt x="456" y="1095"/>
                      <a:pt x="730" y="912"/>
                      <a:pt x="912" y="608"/>
                    </a:cubicBezTo>
                    <a:cubicBezTo>
                      <a:pt x="1003" y="365"/>
                      <a:pt x="791" y="152"/>
                      <a:pt x="396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2" name="Google Shape;5369;p49"/>
              <p:cNvSpPr/>
              <p:nvPr/>
            </p:nvSpPr>
            <p:spPr>
              <a:xfrm>
                <a:off x="535155" y="270416"/>
                <a:ext cx="30086" cy="2446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66" extrusionOk="0">
                    <a:moveTo>
                      <a:pt x="604" y="0"/>
                    </a:moveTo>
                    <a:cubicBezTo>
                      <a:pt x="532" y="0"/>
                      <a:pt x="454" y="32"/>
                      <a:pt x="365" y="95"/>
                    </a:cubicBezTo>
                    <a:cubicBezTo>
                      <a:pt x="152" y="247"/>
                      <a:pt x="0" y="339"/>
                      <a:pt x="183" y="582"/>
                    </a:cubicBezTo>
                    <a:cubicBezTo>
                      <a:pt x="284" y="744"/>
                      <a:pt x="372" y="865"/>
                      <a:pt x="500" y="865"/>
                    </a:cubicBezTo>
                    <a:cubicBezTo>
                      <a:pt x="564" y="865"/>
                      <a:pt x="639" y="835"/>
                      <a:pt x="730" y="764"/>
                    </a:cubicBezTo>
                    <a:cubicBezTo>
                      <a:pt x="973" y="673"/>
                      <a:pt x="1064" y="369"/>
                      <a:pt x="882" y="187"/>
                    </a:cubicBezTo>
                    <a:cubicBezTo>
                      <a:pt x="793" y="62"/>
                      <a:pt x="705" y="0"/>
                      <a:pt x="60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3" name="Google Shape;5370;p49"/>
              <p:cNvSpPr/>
              <p:nvPr/>
            </p:nvSpPr>
            <p:spPr>
              <a:xfrm>
                <a:off x="829686" y="384714"/>
                <a:ext cx="23193" cy="31103"/>
              </a:xfrm>
              <a:custGeom>
                <a:avLst/>
                <a:gdLst/>
                <a:ahLst/>
                <a:cxnLst/>
                <a:rect l="l" t="t" r="r" b="b"/>
                <a:pathLst>
                  <a:path w="821" h="1101" extrusionOk="0">
                    <a:moveTo>
                      <a:pt x="760" y="1"/>
                    </a:moveTo>
                    <a:lnTo>
                      <a:pt x="760" y="1"/>
                    </a:lnTo>
                    <a:cubicBezTo>
                      <a:pt x="335" y="31"/>
                      <a:pt x="699" y="609"/>
                      <a:pt x="274" y="700"/>
                    </a:cubicBezTo>
                    <a:cubicBezTo>
                      <a:pt x="152" y="730"/>
                      <a:pt x="0" y="852"/>
                      <a:pt x="122" y="1034"/>
                    </a:cubicBezTo>
                    <a:cubicBezTo>
                      <a:pt x="171" y="1083"/>
                      <a:pt x="220" y="1101"/>
                      <a:pt x="269" y="1101"/>
                    </a:cubicBezTo>
                    <a:cubicBezTo>
                      <a:pt x="372" y="1101"/>
                      <a:pt x="475" y="1024"/>
                      <a:pt x="578" y="1004"/>
                    </a:cubicBezTo>
                    <a:cubicBezTo>
                      <a:pt x="790" y="700"/>
                      <a:pt x="821" y="335"/>
                      <a:pt x="76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4" name="Google Shape;5371;p49"/>
              <p:cNvSpPr/>
              <p:nvPr/>
            </p:nvSpPr>
            <p:spPr>
              <a:xfrm>
                <a:off x="959324" y="568421"/>
                <a:ext cx="28363" cy="24719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5" extrusionOk="0">
                    <a:moveTo>
                      <a:pt x="524" y="1"/>
                    </a:moveTo>
                    <a:cubicBezTo>
                      <a:pt x="445" y="1"/>
                      <a:pt x="354" y="32"/>
                      <a:pt x="244" y="94"/>
                    </a:cubicBezTo>
                    <a:cubicBezTo>
                      <a:pt x="31" y="246"/>
                      <a:pt x="1" y="398"/>
                      <a:pt x="153" y="610"/>
                    </a:cubicBezTo>
                    <a:cubicBezTo>
                      <a:pt x="257" y="757"/>
                      <a:pt x="319" y="874"/>
                      <a:pt x="436" y="874"/>
                    </a:cubicBezTo>
                    <a:cubicBezTo>
                      <a:pt x="489" y="874"/>
                      <a:pt x="554" y="850"/>
                      <a:pt x="639" y="793"/>
                    </a:cubicBezTo>
                    <a:cubicBezTo>
                      <a:pt x="882" y="610"/>
                      <a:pt x="1004" y="519"/>
                      <a:pt x="822" y="215"/>
                    </a:cubicBezTo>
                    <a:cubicBezTo>
                      <a:pt x="731" y="70"/>
                      <a:pt x="640" y="1"/>
                      <a:pt x="52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5" name="Google Shape;5372;p49"/>
              <p:cNvSpPr/>
              <p:nvPr/>
            </p:nvSpPr>
            <p:spPr>
              <a:xfrm>
                <a:off x="733496" y="653989"/>
                <a:ext cx="39013" cy="17713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627" extrusionOk="0">
                    <a:moveTo>
                      <a:pt x="204" y="1"/>
                    </a:moveTo>
                    <a:cubicBezTo>
                      <a:pt x="138" y="1"/>
                      <a:pt x="71" y="27"/>
                      <a:pt x="1" y="104"/>
                    </a:cubicBezTo>
                    <a:cubicBezTo>
                      <a:pt x="81" y="385"/>
                      <a:pt x="175" y="627"/>
                      <a:pt x="378" y="627"/>
                    </a:cubicBezTo>
                    <a:cubicBezTo>
                      <a:pt x="482" y="627"/>
                      <a:pt x="616" y="563"/>
                      <a:pt x="791" y="408"/>
                    </a:cubicBezTo>
                    <a:cubicBezTo>
                      <a:pt x="814" y="389"/>
                      <a:pt x="839" y="382"/>
                      <a:pt x="866" y="382"/>
                    </a:cubicBezTo>
                    <a:cubicBezTo>
                      <a:pt x="987" y="382"/>
                      <a:pt x="1145" y="537"/>
                      <a:pt x="1252" y="537"/>
                    </a:cubicBezTo>
                    <a:cubicBezTo>
                      <a:pt x="1314" y="537"/>
                      <a:pt x="1359" y="484"/>
                      <a:pt x="1369" y="317"/>
                    </a:cubicBezTo>
                    <a:cubicBezTo>
                      <a:pt x="1380" y="180"/>
                      <a:pt x="1315" y="150"/>
                      <a:pt x="1222" y="150"/>
                    </a:cubicBezTo>
                    <a:cubicBezTo>
                      <a:pt x="1150" y="150"/>
                      <a:pt x="1061" y="168"/>
                      <a:pt x="979" y="168"/>
                    </a:cubicBezTo>
                    <a:cubicBezTo>
                      <a:pt x="886" y="168"/>
                      <a:pt x="801" y="145"/>
                      <a:pt x="761" y="43"/>
                    </a:cubicBezTo>
                    <a:cubicBezTo>
                      <a:pt x="709" y="96"/>
                      <a:pt x="656" y="114"/>
                      <a:pt x="604" y="114"/>
                    </a:cubicBezTo>
                    <a:cubicBezTo>
                      <a:pt x="474" y="114"/>
                      <a:pt x="342" y="1"/>
                      <a:pt x="20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6" name="Google Shape;5373;p49"/>
              <p:cNvSpPr/>
              <p:nvPr/>
            </p:nvSpPr>
            <p:spPr>
              <a:xfrm>
                <a:off x="925848" y="457541"/>
                <a:ext cx="34380" cy="23391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828" extrusionOk="0">
                    <a:moveTo>
                      <a:pt x="750" y="1"/>
                    </a:moveTo>
                    <a:cubicBezTo>
                      <a:pt x="537" y="1"/>
                      <a:pt x="355" y="275"/>
                      <a:pt x="152" y="402"/>
                    </a:cubicBezTo>
                    <a:cubicBezTo>
                      <a:pt x="31" y="462"/>
                      <a:pt x="1" y="614"/>
                      <a:pt x="92" y="736"/>
                    </a:cubicBezTo>
                    <a:cubicBezTo>
                      <a:pt x="146" y="781"/>
                      <a:pt x="210" y="794"/>
                      <a:pt x="282" y="794"/>
                    </a:cubicBezTo>
                    <a:cubicBezTo>
                      <a:pt x="380" y="794"/>
                      <a:pt x="491" y="769"/>
                      <a:pt x="605" y="769"/>
                    </a:cubicBezTo>
                    <a:cubicBezTo>
                      <a:pt x="687" y="769"/>
                      <a:pt x="771" y="782"/>
                      <a:pt x="852" y="827"/>
                    </a:cubicBezTo>
                    <a:cubicBezTo>
                      <a:pt x="730" y="554"/>
                      <a:pt x="1216" y="219"/>
                      <a:pt x="882" y="37"/>
                    </a:cubicBezTo>
                    <a:cubicBezTo>
                      <a:pt x="836" y="12"/>
                      <a:pt x="792" y="1"/>
                      <a:pt x="75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7" name="Google Shape;5374;p49"/>
              <p:cNvSpPr/>
              <p:nvPr/>
            </p:nvSpPr>
            <p:spPr>
              <a:xfrm>
                <a:off x="431253" y="1069683"/>
                <a:ext cx="22346" cy="38928"/>
              </a:xfrm>
              <a:custGeom>
                <a:avLst/>
                <a:gdLst/>
                <a:ahLst/>
                <a:cxnLst/>
                <a:rect l="l" t="t" r="r" b="b"/>
                <a:pathLst>
                  <a:path w="791" h="1378" extrusionOk="0">
                    <a:moveTo>
                      <a:pt x="583" y="0"/>
                    </a:moveTo>
                    <a:cubicBezTo>
                      <a:pt x="516" y="0"/>
                      <a:pt x="436" y="35"/>
                      <a:pt x="365" y="70"/>
                    </a:cubicBezTo>
                    <a:cubicBezTo>
                      <a:pt x="31" y="405"/>
                      <a:pt x="1" y="921"/>
                      <a:pt x="274" y="1286"/>
                    </a:cubicBezTo>
                    <a:cubicBezTo>
                      <a:pt x="335" y="1347"/>
                      <a:pt x="426" y="1377"/>
                      <a:pt x="517" y="1377"/>
                    </a:cubicBezTo>
                    <a:cubicBezTo>
                      <a:pt x="669" y="1317"/>
                      <a:pt x="639" y="1195"/>
                      <a:pt x="578" y="1073"/>
                    </a:cubicBezTo>
                    <a:cubicBezTo>
                      <a:pt x="396" y="800"/>
                      <a:pt x="335" y="587"/>
                      <a:pt x="700" y="374"/>
                    </a:cubicBezTo>
                    <a:cubicBezTo>
                      <a:pt x="791" y="313"/>
                      <a:pt x="760" y="161"/>
                      <a:pt x="700" y="70"/>
                    </a:cubicBezTo>
                    <a:cubicBezTo>
                      <a:pt x="674" y="19"/>
                      <a:pt x="632" y="0"/>
                      <a:pt x="58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8" name="Google Shape;5375;p49"/>
              <p:cNvSpPr/>
              <p:nvPr/>
            </p:nvSpPr>
            <p:spPr>
              <a:xfrm>
                <a:off x="795335" y="264088"/>
                <a:ext cx="29211" cy="24493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867" extrusionOk="0">
                    <a:moveTo>
                      <a:pt x="336" y="1"/>
                    </a:moveTo>
                    <a:cubicBezTo>
                      <a:pt x="305" y="1"/>
                      <a:pt x="274" y="5"/>
                      <a:pt x="244" y="15"/>
                    </a:cubicBezTo>
                    <a:cubicBezTo>
                      <a:pt x="31" y="76"/>
                      <a:pt x="152" y="319"/>
                      <a:pt x="92" y="471"/>
                    </a:cubicBezTo>
                    <a:cubicBezTo>
                      <a:pt x="0" y="593"/>
                      <a:pt x="0" y="745"/>
                      <a:pt x="92" y="867"/>
                    </a:cubicBezTo>
                    <a:cubicBezTo>
                      <a:pt x="396" y="806"/>
                      <a:pt x="669" y="623"/>
                      <a:pt x="912" y="411"/>
                    </a:cubicBezTo>
                    <a:cubicBezTo>
                      <a:pt x="1034" y="319"/>
                      <a:pt x="973" y="107"/>
                      <a:pt x="821" y="76"/>
                    </a:cubicBezTo>
                    <a:cubicBezTo>
                      <a:pt x="801" y="79"/>
                      <a:pt x="782" y="80"/>
                      <a:pt x="763" y="80"/>
                    </a:cubicBezTo>
                    <a:cubicBezTo>
                      <a:pt x="610" y="80"/>
                      <a:pt x="472" y="1"/>
                      <a:pt x="33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9" name="Google Shape;5376;p49"/>
              <p:cNvSpPr/>
              <p:nvPr/>
            </p:nvSpPr>
            <p:spPr>
              <a:xfrm>
                <a:off x="669963" y="399658"/>
                <a:ext cx="13758" cy="39522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399" extrusionOk="0">
                    <a:moveTo>
                      <a:pt x="323" y="1"/>
                    </a:moveTo>
                    <a:cubicBezTo>
                      <a:pt x="295" y="1"/>
                      <a:pt x="274" y="8"/>
                      <a:pt x="274" y="19"/>
                    </a:cubicBezTo>
                    <a:cubicBezTo>
                      <a:pt x="153" y="444"/>
                      <a:pt x="61" y="870"/>
                      <a:pt x="1" y="1326"/>
                    </a:cubicBezTo>
                    <a:cubicBezTo>
                      <a:pt x="1" y="1376"/>
                      <a:pt x="37" y="1399"/>
                      <a:pt x="86" y="1399"/>
                    </a:cubicBezTo>
                    <a:cubicBezTo>
                      <a:pt x="125" y="1399"/>
                      <a:pt x="172" y="1384"/>
                      <a:pt x="213" y="1356"/>
                    </a:cubicBezTo>
                    <a:cubicBezTo>
                      <a:pt x="365" y="961"/>
                      <a:pt x="457" y="505"/>
                      <a:pt x="487" y="80"/>
                    </a:cubicBezTo>
                    <a:cubicBezTo>
                      <a:pt x="448" y="22"/>
                      <a:pt x="373" y="1"/>
                      <a:pt x="32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0" name="Google Shape;5377;p49"/>
              <p:cNvSpPr/>
              <p:nvPr/>
            </p:nvSpPr>
            <p:spPr>
              <a:xfrm>
                <a:off x="708608" y="308835"/>
                <a:ext cx="23222" cy="24973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84" extrusionOk="0">
                    <a:moveTo>
                      <a:pt x="410" y="0"/>
                    </a:moveTo>
                    <a:cubicBezTo>
                      <a:pt x="388" y="0"/>
                      <a:pt x="363" y="4"/>
                      <a:pt x="335" y="12"/>
                    </a:cubicBezTo>
                    <a:cubicBezTo>
                      <a:pt x="122" y="73"/>
                      <a:pt x="244" y="286"/>
                      <a:pt x="213" y="438"/>
                    </a:cubicBezTo>
                    <a:cubicBezTo>
                      <a:pt x="183" y="590"/>
                      <a:pt x="0" y="681"/>
                      <a:pt x="152" y="833"/>
                    </a:cubicBezTo>
                    <a:cubicBezTo>
                      <a:pt x="198" y="869"/>
                      <a:pt x="238" y="884"/>
                      <a:pt x="276" y="884"/>
                    </a:cubicBezTo>
                    <a:cubicBezTo>
                      <a:pt x="365" y="884"/>
                      <a:pt x="441" y="805"/>
                      <a:pt x="548" y="742"/>
                    </a:cubicBezTo>
                    <a:cubicBezTo>
                      <a:pt x="669" y="681"/>
                      <a:pt x="821" y="529"/>
                      <a:pt x="699" y="346"/>
                    </a:cubicBezTo>
                    <a:cubicBezTo>
                      <a:pt x="594" y="162"/>
                      <a:pt x="557" y="0"/>
                      <a:pt x="41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1" name="Google Shape;5378;p49"/>
              <p:cNvSpPr/>
              <p:nvPr/>
            </p:nvSpPr>
            <p:spPr>
              <a:xfrm>
                <a:off x="792058" y="740094"/>
                <a:ext cx="31640" cy="21611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765" extrusionOk="0">
                    <a:moveTo>
                      <a:pt x="193" y="1"/>
                    </a:moveTo>
                    <a:cubicBezTo>
                      <a:pt x="46" y="1"/>
                      <a:pt x="0" y="142"/>
                      <a:pt x="56" y="309"/>
                    </a:cubicBezTo>
                    <a:cubicBezTo>
                      <a:pt x="268" y="764"/>
                      <a:pt x="694" y="673"/>
                      <a:pt x="1119" y="764"/>
                    </a:cubicBezTo>
                    <a:cubicBezTo>
                      <a:pt x="1089" y="65"/>
                      <a:pt x="633" y="96"/>
                      <a:pt x="238" y="5"/>
                    </a:cubicBezTo>
                    <a:cubicBezTo>
                      <a:pt x="222" y="2"/>
                      <a:pt x="207" y="1"/>
                      <a:pt x="19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2" name="Google Shape;5379;p49"/>
              <p:cNvSpPr/>
              <p:nvPr/>
            </p:nvSpPr>
            <p:spPr>
              <a:xfrm>
                <a:off x="393483" y="391578"/>
                <a:ext cx="5170" cy="1206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427" extrusionOk="0">
                    <a:moveTo>
                      <a:pt x="61" y="1"/>
                    </a:moveTo>
                    <a:lnTo>
                      <a:pt x="61" y="1"/>
                    </a:lnTo>
                    <a:cubicBezTo>
                      <a:pt x="31" y="123"/>
                      <a:pt x="31" y="275"/>
                      <a:pt x="0" y="427"/>
                    </a:cubicBezTo>
                    <a:cubicBezTo>
                      <a:pt x="183" y="275"/>
                      <a:pt x="183" y="183"/>
                      <a:pt x="6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3" name="Google Shape;5380;p49"/>
              <p:cNvSpPr/>
              <p:nvPr/>
            </p:nvSpPr>
            <p:spPr>
              <a:xfrm>
                <a:off x="997122" y="368414"/>
                <a:ext cx="18052" cy="32177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39" extrusionOk="0">
                    <a:moveTo>
                      <a:pt x="152" y="0"/>
                    </a:moveTo>
                    <a:cubicBezTo>
                      <a:pt x="31" y="61"/>
                      <a:pt x="0" y="183"/>
                      <a:pt x="61" y="304"/>
                    </a:cubicBezTo>
                    <a:cubicBezTo>
                      <a:pt x="213" y="517"/>
                      <a:pt x="365" y="730"/>
                      <a:pt x="183" y="1003"/>
                    </a:cubicBezTo>
                    <a:cubicBezTo>
                      <a:pt x="183" y="1034"/>
                      <a:pt x="244" y="1125"/>
                      <a:pt x="274" y="1125"/>
                    </a:cubicBezTo>
                    <a:cubicBezTo>
                      <a:pt x="294" y="1135"/>
                      <a:pt x="314" y="1138"/>
                      <a:pt x="335" y="1138"/>
                    </a:cubicBezTo>
                    <a:cubicBezTo>
                      <a:pt x="375" y="1138"/>
                      <a:pt x="416" y="1125"/>
                      <a:pt x="456" y="1125"/>
                    </a:cubicBezTo>
                    <a:cubicBezTo>
                      <a:pt x="639" y="791"/>
                      <a:pt x="608" y="395"/>
                      <a:pt x="365" y="92"/>
                    </a:cubicBezTo>
                    <a:cubicBezTo>
                      <a:pt x="335" y="31"/>
                      <a:pt x="244" y="0"/>
                      <a:pt x="15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4" name="Google Shape;5381;p49"/>
              <p:cNvSpPr/>
              <p:nvPr/>
            </p:nvSpPr>
            <p:spPr>
              <a:xfrm>
                <a:off x="490493" y="790605"/>
                <a:ext cx="24069" cy="26018"/>
              </a:xfrm>
              <a:custGeom>
                <a:avLst/>
                <a:gdLst/>
                <a:ahLst/>
                <a:cxnLst/>
                <a:rect l="l" t="t" r="r" b="b"/>
                <a:pathLst>
                  <a:path w="852" h="921" extrusionOk="0">
                    <a:moveTo>
                      <a:pt x="407" y="0"/>
                    </a:moveTo>
                    <a:cubicBezTo>
                      <a:pt x="385" y="0"/>
                      <a:pt x="361" y="3"/>
                      <a:pt x="335" y="10"/>
                    </a:cubicBezTo>
                    <a:cubicBezTo>
                      <a:pt x="92" y="101"/>
                      <a:pt x="244" y="314"/>
                      <a:pt x="183" y="466"/>
                    </a:cubicBezTo>
                    <a:cubicBezTo>
                      <a:pt x="122" y="587"/>
                      <a:pt x="1" y="709"/>
                      <a:pt x="153" y="861"/>
                    </a:cubicBezTo>
                    <a:cubicBezTo>
                      <a:pt x="196" y="904"/>
                      <a:pt x="236" y="920"/>
                      <a:pt x="275" y="920"/>
                    </a:cubicBezTo>
                    <a:cubicBezTo>
                      <a:pt x="373" y="920"/>
                      <a:pt x="461" y="814"/>
                      <a:pt x="548" y="770"/>
                    </a:cubicBezTo>
                    <a:cubicBezTo>
                      <a:pt x="639" y="679"/>
                      <a:pt x="852" y="527"/>
                      <a:pt x="700" y="344"/>
                    </a:cubicBezTo>
                    <a:cubicBezTo>
                      <a:pt x="619" y="209"/>
                      <a:pt x="586" y="0"/>
                      <a:pt x="40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5" name="Google Shape;5382;p49"/>
              <p:cNvSpPr/>
              <p:nvPr/>
            </p:nvSpPr>
            <p:spPr>
              <a:xfrm>
                <a:off x="655358" y="702438"/>
                <a:ext cx="33533" cy="1737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615" extrusionOk="0">
                    <a:moveTo>
                      <a:pt x="1095" y="0"/>
                    </a:moveTo>
                    <a:cubicBezTo>
                      <a:pt x="1095" y="31"/>
                      <a:pt x="1004" y="31"/>
                      <a:pt x="913" y="61"/>
                    </a:cubicBezTo>
                    <a:cubicBezTo>
                      <a:pt x="761" y="152"/>
                      <a:pt x="609" y="213"/>
                      <a:pt x="457" y="274"/>
                    </a:cubicBezTo>
                    <a:cubicBezTo>
                      <a:pt x="365" y="274"/>
                      <a:pt x="228" y="162"/>
                      <a:pt x="128" y="162"/>
                    </a:cubicBezTo>
                    <a:cubicBezTo>
                      <a:pt x="63" y="162"/>
                      <a:pt x="13" y="209"/>
                      <a:pt x="1" y="365"/>
                    </a:cubicBezTo>
                    <a:cubicBezTo>
                      <a:pt x="1" y="504"/>
                      <a:pt x="49" y="541"/>
                      <a:pt x="118" y="541"/>
                    </a:cubicBezTo>
                    <a:cubicBezTo>
                      <a:pt x="198" y="541"/>
                      <a:pt x="307" y="489"/>
                      <a:pt x="396" y="489"/>
                    </a:cubicBezTo>
                    <a:cubicBezTo>
                      <a:pt x="430" y="489"/>
                      <a:pt x="461" y="496"/>
                      <a:pt x="487" y="517"/>
                    </a:cubicBezTo>
                    <a:cubicBezTo>
                      <a:pt x="566" y="587"/>
                      <a:pt x="635" y="614"/>
                      <a:pt x="698" y="614"/>
                    </a:cubicBezTo>
                    <a:cubicBezTo>
                      <a:pt x="851" y="614"/>
                      <a:pt x="966" y="451"/>
                      <a:pt x="1095" y="365"/>
                    </a:cubicBezTo>
                    <a:cubicBezTo>
                      <a:pt x="1186" y="304"/>
                      <a:pt x="1156" y="243"/>
                      <a:pt x="109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6" name="Google Shape;5383;p49"/>
              <p:cNvSpPr/>
              <p:nvPr/>
            </p:nvSpPr>
            <p:spPr>
              <a:xfrm>
                <a:off x="816804" y="587801"/>
                <a:ext cx="24069" cy="23928"/>
              </a:xfrm>
              <a:custGeom>
                <a:avLst/>
                <a:gdLst/>
                <a:ahLst/>
                <a:cxnLst/>
                <a:rect l="l" t="t" r="r" b="b"/>
                <a:pathLst>
                  <a:path w="852" h="847" extrusionOk="0">
                    <a:moveTo>
                      <a:pt x="608" y="0"/>
                    </a:moveTo>
                    <a:cubicBezTo>
                      <a:pt x="563" y="0"/>
                      <a:pt x="517" y="16"/>
                      <a:pt x="487" y="46"/>
                    </a:cubicBezTo>
                    <a:cubicBezTo>
                      <a:pt x="335" y="168"/>
                      <a:pt x="0" y="228"/>
                      <a:pt x="183" y="532"/>
                    </a:cubicBezTo>
                    <a:cubicBezTo>
                      <a:pt x="263" y="666"/>
                      <a:pt x="320" y="847"/>
                      <a:pt x="477" y="847"/>
                    </a:cubicBezTo>
                    <a:cubicBezTo>
                      <a:pt x="499" y="847"/>
                      <a:pt x="522" y="844"/>
                      <a:pt x="547" y="836"/>
                    </a:cubicBezTo>
                    <a:cubicBezTo>
                      <a:pt x="851" y="775"/>
                      <a:pt x="608" y="502"/>
                      <a:pt x="699" y="350"/>
                    </a:cubicBezTo>
                    <a:cubicBezTo>
                      <a:pt x="821" y="198"/>
                      <a:pt x="821" y="137"/>
                      <a:pt x="730" y="46"/>
                    </a:cubicBezTo>
                    <a:cubicBezTo>
                      <a:pt x="699" y="16"/>
                      <a:pt x="654" y="0"/>
                      <a:pt x="60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7" name="Google Shape;5384;p49"/>
              <p:cNvSpPr/>
              <p:nvPr/>
            </p:nvSpPr>
            <p:spPr>
              <a:xfrm>
                <a:off x="809940" y="298213"/>
                <a:ext cx="21470" cy="24803"/>
              </a:xfrm>
              <a:custGeom>
                <a:avLst/>
                <a:gdLst/>
                <a:ahLst/>
                <a:cxnLst/>
                <a:rect l="l" t="t" r="r" b="b"/>
                <a:pathLst>
                  <a:path w="760" h="878" extrusionOk="0">
                    <a:moveTo>
                      <a:pt x="583" y="1"/>
                    </a:moveTo>
                    <a:cubicBezTo>
                      <a:pt x="537" y="1"/>
                      <a:pt x="492" y="18"/>
                      <a:pt x="456" y="54"/>
                    </a:cubicBezTo>
                    <a:cubicBezTo>
                      <a:pt x="274" y="175"/>
                      <a:pt x="0" y="266"/>
                      <a:pt x="182" y="570"/>
                    </a:cubicBezTo>
                    <a:cubicBezTo>
                      <a:pt x="268" y="684"/>
                      <a:pt x="300" y="877"/>
                      <a:pt x="527" y="877"/>
                    </a:cubicBezTo>
                    <a:cubicBezTo>
                      <a:pt x="543" y="877"/>
                      <a:pt x="560" y="876"/>
                      <a:pt x="578" y="874"/>
                    </a:cubicBezTo>
                    <a:cubicBezTo>
                      <a:pt x="699" y="631"/>
                      <a:pt x="760" y="358"/>
                      <a:pt x="760" y="114"/>
                    </a:cubicBezTo>
                    <a:cubicBezTo>
                      <a:pt x="723" y="41"/>
                      <a:pt x="653" y="1"/>
                      <a:pt x="58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8" name="Google Shape;5385;p49"/>
              <p:cNvSpPr/>
              <p:nvPr/>
            </p:nvSpPr>
            <p:spPr>
              <a:xfrm>
                <a:off x="489645" y="928887"/>
                <a:ext cx="23222" cy="2429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60" extrusionOk="0">
                    <a:moveTo>
                      <a:pt x="559" y="0"/>
                    </a:moveTo>
                    <a:cubicBezTo>
                      <a:pt x="477" y="0"/>
                      <a:pt x="398" y="57"/>
                      <a:pt x="335" y="100"/>
                    </a:cubicBezTo>
                    <a:cubicBezTo>
                      <a:pt x="244" y="161"/>
                      <a:pt x="0" y="282"/>
                      <a:pt x="122" y="465"/>
                    </a:cubicBezTo>
                    <a:cubicBezTo>
                      <a:pt x="213" y="677"/>
                      <a:pt x="274" y="860"/>
                      <a:pt x="517" y="860"/>
                    </a:cubicBezTo>
                    <a:cubicBezTo>
                      <a:pt x="760" y="738"/>
                      <a:pt x="548" y="525"/>
                      <a:pt x="639" y="404"/>
                    </a:cubicBezTo>
                    <a:cubicBezTo>
                      <a:pt x="730" y="252"/>
                      <a:pt x="821" y="161"/>
                      <a:pt x="669" y="39"/>
                    </a:cubicBezTo>
                    <a:cubicBezTo>
                      <a:pt x="632" y="11"/>
                      <a:pt x="595" y="0"/>
                      <a:pt x="559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9" name="Google Shape;5386;p49"/>
              <p:cNvSpPr/>
              <p:nvPr/>
            </p:nvSpPr>
            <p:spPr>
              <a:xfrm>
                <a:off x="779882" y="663312"/>
                <a:ext cx="23193" cy="16102"/>
              </a:xfrm>
              <a:custGeom>
                <a:avLst/>
                <a:gdLst/>
                <a:ahLst/>
                <a:cxnLst/>
                <a:rect l="l" t="t" r="r" b="b"/>
                <a:pathLst>
                  <a:path w="821" h="570" extrusionOk="0">
                    <a:moveTo>
                      <a:pt x="575" y="0"/>
                    </a:moveTo>
                    <a:cubicBezTo>
                      <a:pt x="469" y="0"/>
                      <a:pt x="379" y="106"/>
                      <a:pt x="274" y="169"/>
                    </a:cubicBezTo>
                    <a:cubicBezTo>
                      <a:pt x="152" y="230"/>
                      <a:pt x="0" y="352"/>
                      <a:pt x="152" y="504"/>
                    </a:cubicBezTo>
                    <a:cubicBezTo>
                      <a:pt x="190" y="551"/>
                      <a:pt x="235" y="569"/>
                      <a:pt x="282" y="569"/>
                    </a:cubicBezTo>
                    <a:cubicBezTo>
                      <a:pt x="385" y="569"/>
                      <a:pt x="504" y="485"/>
                      <a:pt x="608" y="443"/>
                    </a:cubicBezTo>
                    <a:cubicBezTo>
                      <a:pt x="760" y="352"/>
                      <a:pt x="821" y="261"/>
                      <a:pt x="730" y="78"/>
                    </a:cubicBezTo>
                    <a:cubicBezTo>
                      <a:pt x="673" y="22"/>
                      <a:pt x="622" y="0"/>
                      <a:pt x="57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0" name="Google Shape;5387;p49"/>
              <p:cNvSpPr/>
              <p:nvPr/>
            </p:nvSpPr>
            <p:spPr>
              <a:xfrm>
                <a:off x="533432" y="375250"/>
                <a:ext cx="20651" cy="26668"/>
              </a:xfrm>
              <a:custGeom>
                <a:avLst/>
                <a:gdLst/>
                <a:ahLst/>
                <a:cxnLst/>
                <a:rect l="l" t="t" r="r" b="b"/>
                <a:pathLst>
                  <a:path w="731" h="944" extrusionOk="0">
                    <a:moveTo>
                      <a:pt x="495" y="0"/>
                    </a:moveTo>
                    <a:cubicBezTo>
                      <a:pt x="454" y="0"/>
                      <a:pt x="410" y="10"/>
                      <a:pt x="365" y="32"/>
                    </a:cubicBezTo>
                    <a:cubicBezTo>
                      <a:pt x="1" y="153"/>
                      <a:pt x="1" y="305"/>
                      <a:pt x="274" y="944"/>
                    </a:cubicBezTo>
                    <a:cubicBezTo>
                      <a:pt x="289" y="929"/>
                      <a:pt x="312" y="921"/>
                      <a:pt x="335" y="921"/>
                    </a:cubicBezTo>
                    <a:cubicBezTo>
                      <a:pt x="358" y="921"/>
                      <a:pt x="381" y="929"/>
                      <a:pt x="396" y="944"/>
                    </a:cubicBezTo>
                    <a:cubicBezTo>
                      <a:pt x="730" y="792"/>
                      <a:pt x="517" y="427"/>
                      <a:pt x="669" y="184"/>
                    </a:cubicBezTo>
                    <a:cubicBezTo>
                      <a:pt x="715" y="92"/>
                      <a:pt x="622" y="0"/>
                      <a:pt x="49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1" name="Google Shape;5388;p49"/>
              <p:cNvSpPr/>
              <p:nvPr/>
            </p:nvSpPr>
            <p:spPr>
              <a:xfrm>
                <a:off x="435547" y="1016517"/>
                <a:ext cx="22346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577" extrusionOk="0">
                    <a:moveTo>
                      <a:pt x="518" y="1"/>
                    </a:moveTo>
                    <a:cubicBezTo>
                      <a:pt x="383" y="1"/>
                      <a:pt x="296" y="148"/>
                      <a:pt x="153" y="220"/>
                    </a:cubicBezTo>
                    <a:cubicBezTo>
                      <a:pt x="61" y="311"/>
                      <a:pt x="1" y="433"/>
                      <a:pt x="122" y="524"/>
                    </a:cubicBezTo>
                    <a:cubicBezTo>
                      <a:pt x="182" y="561"/>
                      <a:pt x="236" y="576"/>
                      <a:pt x="286" y="576"/>
                    </a:cubicBezTo>
                    <a:cubicBezTo>
                      <a:pt x="438" y="576"/>
                      <a:pt x="547" y="433"/>
                      <a:pt x="639" y="341"/>
                    </a:cubicBezTo>
                    <a:cubicBezTo>
                      <a:pt x="791" y="220"/>
                      <a:pt x="760" y="159"/>
                      <a:pt x="639" y="37"/>
                    </a:cubicBezTo>
                    <a:cubicBezTo>
                      <a:pt x="594" y="12"/>
                      <a:pt x="554" y="1"/>
                      <a:pt x="51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2" name="Google Shape;5389;p49"/>
              <p:cNvSpPr/>
              <p:nvPr/>
            </p:nvSpPr>
            <p:spPr>
              <a:xfrm>
                <a:off x="491368" y="366690"/>
                <a:ext cx="17204" cy="24916"/>
              </a:xfrm>
              <a:custGeom>
                <a:avLst/>
                <a:gdLst/>
                <a:ahLst/>
                <a:cxnLst/>
                <a:rect l="l" t="t" r="r" b="b"/>
                <a:pathLst>
                  <a:path w="609" h="882" extrusionOk="0">
                    <a:moveTo>
                      <a:pt x="426" y="1"/>
                    </a:moveTo>
                    <a:cubicBezTo>
                      <a:pt x="304" y="31"/>
                      <a:pt x="183" y="122"/>
                      <a:pt x="274" y="244"/>
                    </a:cubicBezTo>
                    <a:cubicBezTo>
                      <a:pt x="395" y="456"/>
                      <a:pt x="0" y="669"/>
                      <a:pt x="274" y="882"/>
                    </a:cubicBezTo>
                    <a:lnTo>
                      <a:pt x="426" y="882"/>
                    </a:lnTo>
                    <a:cubicBezTo>
                      <a:pt x="487" y="608"/>
                      <a:pt x="547" y="365"/>
                      <a:pt x="608" y="122"/>
                    </a:cubicBezTo>
                    <a:cubicBezTo>
                      <a:pt x="547" y="61"/>
                      <a:pt x="487" y="1"/>
                      <a:pt x="42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3" name="Google Shape;5390;p49"/>
              <p:cNvSpPr/>
              <p:nvPr/>
            </p:nvSpPr>
            <p:spPr>
              <a:xfrm>
                <a:off x="863162" y="253353"/>
                <a:ext cx="7769" cy="2006"/>
              </a:xfrm>
              <a:custGeom>
                <a:avLst/>
                <a:gdLst/>
                <a:ahLst/>
                <a:cxnLst/>
                <a:rect l="l" t="t" r="r" b="b"/>
                <a:pathLst>
                  <a:path w="275" h="71" extrusionOk="0">
                    <a:moveTo>
                      <a:pt x="1" y="0"/>
                    </a:moveTo>
                    <a:cubicBezTo>
                      <a:pt x="36" y="35"/>
                      <a:pt x="81" y="71"/>
                      <a:pt x="136" y="71"/>
                    </a:cubicBezTo>
                    <a:cubicBezTo>
                      <a:pt x="177" y="71"/>
                      <a:pt x="223" y="52"/>
                      <a:pt x="27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4" name="Google Shape;5391;p49"/>
              <p:cNvSpPr/>
              <p:nvPr/>
            </p:nvSpPr>
            <p:spPr>
              <a:xfrm>
                <a:off x="533432" y="942701"/>
                <a:ext cx="1977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646" extrusionOk="0">
                    <a:moveTo>
                      <a:pt x="278" y="1"/>
                    </a:moveTo>
                    <a:cubicBezTo>
                      <a:pt x="241" y="1"/>
                      <a:pt x="200" y="19"/>
                      <a:pt x="153" y="67"/>
                    </a:cubicBezTo>
                    <a:cubicBezTo>
                      <a:pt x="1" y="188"/>
                      <a:pt x="153" y="340"/>
                      <a:pt x="213" y="462"/>
                    </a:cubicBezTo>
                    <a:cubicBezTo>
                      <a:pt x="282" y="554"/>
                      <a:pt x="369" y="646"/>
                      <a:pt x="459" y="646"/>
                    </a:cubicBezTo>
                    <a:cubicBezTo>
                      <a:pt x="488" y="646"/>
                      <a:pt x="518" y="636"/>
                      <a:pt x="548" y="614"/>
                    </a:cubicBezTo>
                    <a:cubicBezTo>
                      <a:pt x="700" y="523"/>
                      <a:pt x="639" y="340"/>
                      <a:pt x="517" y="219"/>
                    </a:cubicBezTo>
                    <a:cubicBezTo>
                      <a:pt x="450" y="151"/>
                      <a:pt x="382" y="1"/>
                      <a:pt x="27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5" name="Google Shape;5392;p49"/>
              <p:cNvSpPr/>
              <p:nvPr/>
            </p:nvSpPr>
            <p:spPr>
              <a:xfrm>
                <a:off x="806493" y="365899"/>
                <a:ext cx="21498" cy="1517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537" extrusionOk="0">
                    <a:moveTo>
                      <a:pt x="540" y="1"/>
                    </a:moveTo>
                    <a:cubicBezTo>
                      <a:pt x="383" y="1"/>
                      <a:pt x="249" y="121"/>
                      <a:pt x="152" y="241"/>
                    </a:cubicBezTo>
                    <a:cubicBezTo>
                      <a:pt x="61" y="302"/>
                      <a:pt x="1" y="454"/>
                      <a:pt x="183" y="515"/>
                    </a:cubicBezTo>
                    <a:cubicBezTo>
                      <a:pt x="224" y="530"/>
                      <a:pt x="261" y="537"/>
                      <a:pt x="296" y="537"/>
                    </a:cubicBezTo>
                    <a:cubicBezTo>
                      <a:pt x="468" y="537"/>
                      <a:pt x="573" y="373"/>
                      <a:pt x="700" y="272"/>
                    </a:cubicBezTo>
                    <a:cubicBezTo>
                      <a:pt x="760" y="181"/>
                      <a:pt x="730" y="89"/>
                      <a:pt x="669" y="29"/>
                    </a:cubicBezTo>
                    <a:cubicBezTo>
                      <a:pt x="625" y="9"/>
                      <a:pt x="581" y="1"/>
                      <a:pt x="54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6" name="Google Shape;5393;p49"/>
              <p:cNvSpPr/>
              <p:nvPr/>
            </p:nvSpPr>
            <p:spPr>
              <a:xfrm>
                <a:off x="575524" y="421325"/>
                <a:ext cx="24916" cy="1655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586" extrusionOk="0">
                    <a:moveTo>
                      <a:pt x="596" y="1"/>
                    </a:moveTo>
                    <a:cubicBezTo>
                      <a:pt x="507" y="1"/>
                      <a:pt x="414" y="74"/>
                      <a:pt x="334" y="133"/>
                    </a:cubicBezTo>
                    <a:cubicBezTo>
                      <a:pt x="213" y="194"/>
                      <a:pt x="0" y="316"/>
                      <a:pt x="152" y="498"/>
                    </a:cubicBezTo>
                    <a:cubicBezTo>
                      <a:pt x="195" y="562"/>
                      <a:pt x="241" y="585"/>
                      <a:pt x="289" y="585"/>
                    </a:cubicBezTo>
                    <a:cubicBezTo>
                      <a:pt x="377" y="585"/>
                      <a:pt x="468" y="507"/>
                      <a:pt x="547" y="468"/>
                    </a:cubicBezTo>
                    <a:cubicBezTo>
                      <a:pt x="638" y="346"/>
                      <a:pt x="882" y="285"/>
                      <a:pt x="730" y="73"/>
                    </a:cubicBezTo>
                    <a:cubicBezTo>
                      <a:pt x="688" y="20"/>
                      <a:pt x="643" y="1"/>
                      <a:pt x="59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7" name="Google Shape;5394;p49"/>
              <p:cNvSpPr/>
              <p:nvPr/>
            </p:nvSpPr>
            <p:spPr>
              <a:xfrm>
                <a:off x="912966" y="519521"/>
                <a:ext cx="23222" cy="18193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44" extrusionOk="0">
                    <a:moveTo>
                      <a:pt x="669" y="1"/>
                    </a:moveTo>
                    <a:lnTo>
                      <a:pt x="335" y="153"/>
                    </a:lnTo>
                    <a:cubicBezTo>
                      <a:pt x="244" y="274"/>
                      <a:pt x="1" y="366"/>
                      <a:pt x="183" y="578"/>
                    </a:cubicBezTo>
                    <a:cubicBezTo>
                      <a:pt x="221" y="626"/>
                      <a:pt x="259" y="644"/>
                      <a:pt x="298" y="644"/>
                    </a:cubicBezTo>
                    <a:cubicBezTo>
                      <a:pt x="381" y="644"/>
                      <a:pt x="464" y="559"/>
                      <a:pt x="548" y="518"/>
                    </a:cubicBezTo>
                    <a:cubicBezTo>
                      <a:pt x="669" y="457"/>
                      <a:pt x="730" y="366"/>
                      <a:pt x="821" y="274"/>
                    </a:cubicBezTo>
                    <a:lnTo>
                      <a:pt x="669" y="1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8" name="Google Shape;5395;p49"/>
              <p:cNvSpPr/>
              <p:nvPr/>
            </p:nvSpPr>
            <p:spPr>
              <a:xfrm>
                <a:off x="511115" y="326322"/>
                <a:ext cx="20623" cy="25792"/>
              </a:xfrm>
              <a:custGeom>
                <a:avLst/>
                <a:gdLst/>
                <a:ahLst/>
                <a:cxnLst/>
                <a:rect l="l" t="t" r="r" b="b"/>
                <a:pathLst>
                  <a:path w="730" h="913" extrusionOk="0">
                    <a:moveTo>
                      <a:pt x="608" y="1"/>
                    </a:moveTo>
                    <a:cubicBezTo>
                      <a:pt x="548" y="1"/>
                      <a:pt x="487" y="1"/>
                      <a:pt x="426" y="31"/>
                    </a:cubicBezTo>
                    <a:cubicBezTo>
                      <a:pt x="608" y="335"/>
                      <a:pt x="0" y="609"/>
                      <a:pt x="426" y="913"/>
                    </a:cubicBezTo>
                    <a:cubicBezTo>
                      <a:pt x="730" y="730"/>
                      <a:pt x="578" y="366"/>
                      <a:pt x="699" y="92"/>
                    </a:cubicBezTo>
                    <a:cubicBezTo>
                      <a:pt x="699" y="92"/>
                      <a:pt x="639" y="1"/>
                      <a:pt x="60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9" name="Google Shape;5396;p49"/>
              <p:cNvSpPr/>
              <p:nvPr/>
            </p:nvSpPr>
            <p:spPr>
              <a:xfrm>
                <a:off x="443287" y="302281"/>
                <a:ext cx="1723" cy="1751"/>
              </a:xfrm>
              <a:custGeom>
                <a:avLst/>
                <a:gdLst/>
                <a:ahLst/>
                <a:cxnLst/>
                <a:rect l="l" t="t" r="r" b="b"/>
                <a:pathLst>
                  <a:path w="61" h="62" extrusionOk="0">
                    <a:moveTo>
                      <a:pt x="61" y="1"/>
                    </a:moveTo>
                    <a:cubicBezTo>
                      <a:pt x="30" y="31"/>
                      <a:pt x="0" y="31"/>
                      <a:pt x="0" y="62"/>
                    </a:cubicBezTo>
                    <a:lnTo>
                      <a:pt x="31" y="31"/>
                    </a:lnTo>
                    <a:cubicBezTo>
                      <a:pt x="31" y="31"/>
                      <a:pt x="60" y="2"/>
                      <a:pt x="6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0" name="Google Shape;5397;p49"/>
              <p:cNvSpPr/>
              <p:nvPr/>
            </p:nvSpPr>
            <p:spPr>
              <a:xfrm>
                <a:off x="978223" y="433021"/>
                <a:ext cx="12063" cy="1076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1" extrusionOk="0">
                    <a:moveTo>
                      <a:pt x="239" y="1"/>
                    </a:moveTo>
                    <a:cubicBezTo>
                      <a:pt x="199" y="1"/>
                      <a:pt x="158" y="18"/>
                      <a:pt x="122" y="54"/>
                    </a:cubicBezTo>
                    <a:cubicBezTo>
                      <a:pt x="31" y="84"/>
                      <a:pt x="1" y="175"/>
                      <a:pt x="61" y="267"/>
                    </a:cubicBezTo>
                    <a:cubicBezTo>
                      <a:pt x="80" y="340"/>
                      <a:pt x="143" y="380"/>
                      <a:pt x="210" y="380"/>
                    </a:cubicBezTo>
                    <a:cubicBezTo>
                      <a:pt x="254" y="380"/>
                      <a:pt x="299" y="363"/>
                      <a:pt x="335" y="327"/>
                    </a:cubicBezTo>
                    <a:cubicBezTo>
                      <a:pt x="396" y="267"/>
                      <a:pt x="426" y="175"/>
                      <a:pt x="396" y="115"/>
                    </a:cubicBezTo>
                    <a:cubicBezTo>
                      <a:pt x="359" y="41"/>
                      <a:pt x="300" y="1"/>
                      <a:pt x="239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1" name="Google Shape;5398;p49"/>
              <p:cNvSpPr/>
              <p:nvPr/>
            </p:nvSpPr>
            <p:spPr>
              <a:xfrm>
                <a:off x="961047" y="445676"/>
                <a:ext cx="11187" cy="10340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66" extrusionOk="0">
                    <a:moveTo>
                      <a:pt x="183" y="1"/>
                    </a:moveTo>
                    <a:cubicBezTo>
                      <a:pt x="92" y="1"/>
                      <a:pt x="1" y="62"/>
                      <a:pt x="31" y="153"/>
                    </a:cubicBezTo>
                    <a:cubicBezTo>
                      <a:pt x="31" y="305"/>
                      <a:pt x="92" y="366"/>
                      <a:pt x="244" y="366"/>
                    </a:cubicBezTo>
                    <a:cubicBezTo>
                      <a:pt x="335" y="335"/>
                      <a:pt x="396" y="244"/>
                      <a:pt x="365" y="153"/>
                    </a:cubicBezTo>
                    <a:cubicBezTo>
                      <a:pt x="365" y="62"/>
                      <a:pt x="274" y="1"/>
                      <a:pt x="18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2" name="Google Shape;5399;p49"/>
              <p:cNvSpPr/>
              <p:nvPr/>
            </p:nvSpPr>
            <p:spPr>
              <a:xfrm>
                <a:off x="466452" y="785633"/>
                <a:ext cx="11187" cy="10509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72" extrusionOk="0">
                    <a:moveTo>
                      <a:pt x="202" y="1"/>
                    </a:moveTo>
                    <a:cubicBezTo>
                      <a:pt x="148" y="1"/>
                      <a:pt x="99" y="27"/>
                      <a:pt x="62" y="64"/>
                    </a:cubicBezTo>
                    <a:cubicBezTo>
                      <a:pt x="1" y="125"/>
                      <a:pt x="1" y="216"/>
                      <a:pt x="62" y="308"/>
                    </a:cubicBezTo>
                    <a:cubicBezTo>
                      <a:pt x="99" y="345"/>
                      <a:pt x="148" y="371"/>
                      <a:pt x="202" y="371"/>
                    </a:cubicBezTo>
                    <a:cubicBezTo>
                      <a:pt x="235" y="371"/>
                      <a:pt x="270" y="361"/>
                      <a:pt x="305" y="338"/>
                    </a:cubicBezTo>
                    <a:cubicBezTo>
                      <a:pt x="396" y="277"/>
                      <a:pt x="396" y="95"/>
                      <a:pt x="305" y="34"/>
                    </a:cubicBezTo>
                    <a:cubicBezTo>
                      <a:pt x="270" y="11"/>
                      <a:pt x="235" y="1"/>
                      <a:pt x="20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3" name="Google Shape;5400;p49"/>
              <p:cNvSpPr/>
              <p:nvPr/>
            </p:nvSpPr>
            <p:spPr>
              <a:xfrm>
                <a:off x="1070967" y="339175"/>
                <a:ext cx="18927" cy="15481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48" extrusionOk="0">
                    <a:moveTo>
                      <a:pt x="448" y="1"/>
                    </a:moveTo>
                    <a:cubicBezTo>
                      <a:pt x="407" y="1"/>
                      <a:pt x="367" y="11"/>
                      <a:pt x="335" y="32"/>
                    </a:cubicBezTo>
                    <a:cubicBezTo>
                      <a:pt x="183" y="123"/>
                      <a:pt x="0" y="184"/>
                      <a:pt x="31" y="427"/>
                    </a:cubicBezTo>
                    <a:cubicBezTo>
                      <a:pt x="57" y="518"/>
                      <a:pt x="99" y="548"/>
                      <a:pt x="148" y="548"/>
                    </a:cubicBezTo>
                    <a:cubicBezTo>
                      <a:pt x="215" y="548"/>
                      <a:pt x="295" y="493"/>
                      <a:pt x="365" y="458"/>
                    </a:cubicBezTo>
                    <a:cubicBezTo>
                      <a:pt x="517" y="397"/>
                      <a:pt x="669" y="275"/>
                      <a:pt x="639" y="93"/>
                    </a:cubicBezTo>
                    <a:cubicBezTo>
                      <a:pt x="599" y="34"/>
                      <a:pt x="522" y="1"/>
                      <a:pt x="44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4" name="Google Shape;5401;p49"/>
              <p:cNvSpPr/>
              <p:nvPr/>
            </p:nvSpPr>
            <p:spPr>
              <a:xfrm>
                <a:off x="474193" y="573930"/>
                <a:ext cx="12035" cy="1093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87" extrusionOk="0">
                    <a:moveTo>
                      <a:pt x="207" y="0"/>
                    </a:moveTo>
                    <a:cubicBezTo>
                      <a:pt x="178" y="0"/>
                      <a:pt x="147" y="8"/>
                      <a:pt x="122" y="20"/>
                    </a:cubicBezTo>
                    <a:cubicBezTo>
                      <a:pt x="0" y="142"/>
                      <a:pt x="31" y="233"/>
                      <a:pt x="61" y="294"/>
                    </a:cubicBezTo>
                    <a:cubicBezTo>
                      <a:pt x="100" y="353"/>
                      <a:pt x="165" y="386"/>
                      <a:pt x="222" y="386"/>
                    </a:cubicBezTo>
                    <a:cubicBezTo>
                      <a:pt x="254" y="386"/>
                      <a:pt x="283" y="376"/>
                      <a:pt x="304" y="355"/>
                    </a:cubicBezTo>
                    <a:cubicBezTo>
                      <a:pt x="426" y="294"/>
                      <a:pt x="426" y="111"/>
                      <a:pt x="304" y="51"/>
                    </a:cubicBezTo>
                    <a:cubicBezTo>
                      <a:pt x="287" y="15"/>
                      <a:pt x="248" y="0"/>
                      <a:pt x="20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5" name="Google Shape;5402;p49"/>
              <p:cNvSpPr/>
              <p:nvPr/>
            </p:nvSpPr>
            <p:spPr>
              <a:xfrm>
                <a:off x="1284760" y="489915"/>
                <a:ext cx="12063" cy="10791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2" extrusionOk="0">
                    <a:moveTo>
                      <a:pt x="246" y="1"/>
                    </a:moveTo>
                    <a:cubicBezTo>
                      <a:pt x="207" y="1"/>
                      <a:pt x="165" y="14"/>
                      <a:pt x="122" y="46"/>
                    </a:cubicBezTo>
                    <a:cubicBezTo>
                      <a:pt x="31" y="107"/>
                      <a:pt x="1" y="198"/>
                      <a:pt x="62" y="289"/>
                    </a:cubicBezTo>
                    <a:cubicBezTo>
                      <a:pt x="101" y="348"/>
                      <a:pt x="166" y="381"/>
                      <a:pt x="239" y="381"/>
                    </a:cubicBezTo>
                    <a:cubicBezTo>
                      <a:pt x="280" y="381"/>
                      <a:pt x="323" y="371"/>
                      <a:pt x="366" y="350"/>
                    </a:cubicBezTo>
                    <a:cubicBezTo>
                      <a:pt x="426" y="289"/>
                      <a:pt x="426" y="198"/>
                      <a:pt x="396" y="107"/>
                    </a:cubicBezTo>
                    <a:cubicBezTo>
                      <a:pt x="376" y="47"/>
                      <a:pt x="318" y="1"/>
                      <a:pt x="24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6" name="Google Shape;5403;p49"/>
              <p:cNvSpPr/>
              <p:nvPr/>
            </p:nvSpPr>
            <p:spPr>
              <a:xfrm>
                <a:off x="652787" y="388132"/>
                <a:ext cx="12063" cy="1036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67" extrusionOk="0">
                    <a:moveTo>
                      <a:pt x="227" y="0"/>
                    </a:moveTo>
                    <a:cubicBezTo>
                      <a:pt x="191" y="0"/>
                      <a:pt x="155" y="10"/>
                      <a:pt x="122" y="32"/>
                    </a:cubicBezTo>
                    <a:cubicBezTo>
                      <a:pt x="31" y="93"/>
                      <a:pt x="1" y="184"/>
                      <a:pt x="61" y="245"/>
                    </a:cubicBezTo>
                    <a:cubicBezTo>
                      <a:pt x="82" y="326"/>
                      <a:pt x="156" y="366"/>
                      <a:pt x="230" y="366"/>
                    </a:cubicBezTo>
                    <a:cubicBezTo>
                      <a:pt x="267" y="366"/>
                      <a:pt x="305" y="356"/>
                      <a:pt x="335" y="336"/>
                    </a:cubicBezTo>
                    <a:cubicBezTo>
                      <a:pt x="396" y="275"/>
                      <a:pt x="426" y="184"/>
                      <a:pt x="396" y="93"/>
                    </a:cubicBezTo>
                    <a:cubicBezTo>
                      <a:pt x="357" y="34"/>
                      <a:pt x="292" y="0"/>
                      <a:pt x="22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7" name="Google Shape;5404;p49"/>
              <p:cNvSpPr/>
              <p:nvPr/>
            </p:nvSpPr>
            <p:spPr>
              <a:xfrm>
                <a:off x="479334" y="544663"/>
                <a:ext cx="12910" cy="11074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2" extrusionOk="0">
                    <a:moveTo>
                      <a:pt x="219" y="0"/>
                    </a:moveTo>
                    <a:cubicBezTo>
                      <a:pt x="173" y="0"/>
                      <a:pt x="128" y="17"/>
                      <a:pt x="92" y="53"/>
                    </a:cubicBezTo>
                    <a:cubicBezTo>
                      <a:pt x="31" y="114"/>
                      <a:pt x="1" y="205"/>
                      <a:pt x="62" y="296"/>
                    </a:cubicBezTo>
                    <a:cubicBezTo>
                      <a:pt x="110" y="362"/>
                      <a:pt x="159" y="392"/>
                      <a:pt x="213" y="392"/>
                    </a:cubicBezTo>
                    <a:cubicBezTo>
                      <a:pt x="259" y="392"/>
                      <a:pt x="309" y="369"/>
                      <a:pt x="365" y="327"/>
                    </a:cubicBezTo>
                    <a:cubicBezTo>
                      <a:pt x="426" y="266"/>
                      <a:pt x="457" y="175"/>
                      <a:pt x="396" y="114"/>
                    </a:cubicBezTo>
                    <a:cubicBezTo>
                      <a:pt x="359" y="40"/>
                      <a:pt x="289" y="0"/>
                      <a:pt x="219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8" name="Google Shape;5405;p49"/>
              <p:cNvSpPr/>
              <p:nvPr/>
            </p:nvSpPr>
            <p:spPr>
              <a:xfrm>
                <a:off x="989382" y="449914"/>
                <a:ext cx="12910" cy="11328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01" extrusionOk="0">
                    <a:moveTo>
                      <a:pt x="242" y="0"/>
                    </a:moveTo>
                    <a:cubicBezTo>
                      <a:pt x="208" y="0"/>
                      <a:pt x="176" y="10"/>
                      <a:pt x="153" y="33"/>
                    </a:cubicBezTo>
                    <a:cubicBezTo>
                      <a:pt x="31" y="94"/>
                      <a:pt x="1" y="246"/>
                      <a:pt x="92" y="337"/>
                    </a:cubicBezTo>
                    <a:cubicBezTo>
                      <a:pt x="130" y="375"/>
                      <a:pt x="179" y="401"/>
                      <a:pt x="232" y="401"/>
                    </a:cubicBezTo>
                    <a:cubicBezTo>
                      <a:pt x="265" y="401"/>
                      <a:pt x="300" y="391"/>
                      <a:pt x="335" y="368"/>
                    </a:cubicBezTo>
                    <a:cubicBezTo>
                      <a:pt x="426" y="307"/>
                      <a:pt x="457" y="155"/>
                      <a:pt x="396" y="64"/>
                    </a:cubicBezTo>
                    <a:cubicBezTo>
                      <a:pt x="358" y="26"/>
                      <a:pt x="298" y="0"/>
                      <a:pt x="24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9" name="Google Shape;5406;p49"/>
              <p:cNvSpPr/>
              <p:nvPr/>
            </p:nvSpPr>
            <p:spPr>
              <a:xfrm>
                <a:off x="537726" y="798910"/>
                <a:ext cx="21498" cy="1915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78" extrusionOk="0">
                    <a:moveTo>
                      <a:pt x="283" y="1"/>
                    </a:moveTo>
                    <a:cubicBezTo>
                      <a:pt x="247" y="1"/>
                      <a:pt x="205" y="16"/>
                      <a:pt x="153" y="50"/>
                    </a:cubicBezTo>
                    <a:cubicBezTo>
                      <a:pt x="1" y="172"/>
                      <a:pt x="153" y="324"/>
                      <a:pt x="213" y="476"/>
                    </a:cubicBezTo>
                    <a:cubicBezTo>
                      <a:pt x="257" y="584"/>
                      <a:pt x="331" y="677"/>
                      <a:pt x="426" y="677"/>
                    </a:cubicBezTo>
                    <a:cubicBezTo>
                      <a:pt x="463" y="677"/>
                      <a:pt x="504" y="663"/>
                      <a:pt x="548" y="628"/>
                    </a:cubicBezTo>
                    <a:cubicBezTo>
                      <a:pt x="761" y="476"/>
                      <a:pt x="578" y="324"/>
                      <a:pt x="487" y="202"/>
                    </a:cubicBezTo>
                    <a:cubicBezTo>
                      <a:pt x="422" y="94"/>
                      <a:pt x="372" y="1"/>
                      <a:pt x="28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0" name="Google Shape;5407;p49"/>
              <p:cNvSpPr/>
              <p:nvPr/>
            </p:nvSpPr>
            <p:spPr>
              <a:xfrm>
                <a:off x="632193" y="733569"/>
                <a:ext cx="20623" cy="1875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664" extrusionOk="0">
                    <a:moveTo>
                      <a:pt x="345" y="0"/>
                    </a:moveTo>
                    <a:cubicBezTo>
                      <a:pt x="309" y="0"/>
                      <a:pt x="265" y="16"/>
                      <a:pt x="213" y="53"/>
                    </a:cubicBezTo>
                    <a:cubicBezTo>
                      <a:pt x="0" y="144"/>
                      <a:pt x="122" y="296"/>
                      <a:pt x="213" y="388"/>
                    </a:cubicBezTo>
                    <a:cubicBezTo>
                      <a:pt x="262" y="486"/>
                      <a:pt x="311" y="664"/>
                      <a:pt x="457" y="664"/>
                    </a:cubicBezTo>
                    <a:cubicBezTo>
                      <a:pt x="491" y="664"/>
                      <a:pt x="531" y="654"/>
                      <a:pt x="578" y="631"/>
                    </a:cubicBezTo>
                    <a:cubicBezTo>
                      <a:pt x="730" y="509"/>
                      <a:pt x="669" y="388"/>
                      <a:pt x="578" y="236"/>
                    </a:cubicBezTo>
                    <a:cubicBezTo>
                      <a:pt x="509" y="144"/>
                      <a:pt x="457" y="0"/>
                      <a:pt x="34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1" name="Google Shape;5408;p49"/>
              <p:cNvSpPr/>
              <p:nvPr/>
            </p:nvSpPr>
            <p:spPr>
              <a:xfrm>
                <a:off x="995399" y="497176"/>
                <a:ext cx="12910" cy="10452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70" extrusionOk="0">
                    <a:moveTo>
                      <a:pt x="248" y="0"/>
                    </a:moveTo>
                    <a:cubicBezTo>
                      <a:pt x="217" y="0"/>
                      <a:pt x="185" y="11"/>
                      <a:pt x="153" y="32"/>
                    </a:cubicBezTo>
                    <a:cubicBezTo>
                      <a:pt x="31" y="62"/>
                      <a:pt x="1" y="245"/>
                      <a:pt x="122" y="306"/>
                    </a:cubicBezTo>
                    <a:cubicBezTo>
                      <a:pt x="141" y="343"/>
                      <a:pt x="183" y="369"/>
                      <a:pt x="234" y="369"/>
                    </a:cubicBezTo>
                    <a:cubicBezTo>
                      <a:pt x="265" y="369"/>
                      <a:pt x="300" y="359"/>
                      <a:pt x="335" y="336"/>
                    </a:cubicBezTo>
                    <a:cubicBezTo>
                      <a:pt x="426" y="275"/>
                      <a:pt x="456" y="184"/>
                      <a:pt x="396" y="93"/>
                    </a:cubicBezTo>
                    <a:cubicBezTo>
                      <a:pt x="356" y="34"/>
                      <a:pt x="305" y="0"/>
                      <a:pt x="24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2" name="Google Shape;5409;p49"/>
              <p:cNvSpPr/>
              <p:nvPr/>
            </p:nvSpPr>
            <p:spPr>
              <a:xfrm>
                <a:off x="924125" y="559381"/>
                <a:ext cx="11187" cy="10114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58" extrusionOk="0">
                    <a:moveTo>
                      <a:pt x="191" y="0"/>
                    </a:moveTo>
                    <a:cubicBezTo>
                      <a:pt x="159" y="0"/>
                      <a:pt x="125" y="7"/>
                      <a:pt x="92" y="19"/>
                    </a:cubicBezTo>
                    <a:cubicBezTo>
                      <a:pt x="31" y="79"/>
                      <a:pt x="1" y="171"/>
                      <a:pt x="62" y="262"/>
                    </a:cubicBezTo>
                    <a:cubicBezTo>
                      <a:pt x="94" y="327"/>
                      <a:pt x="144" y="357"/>
                      <a:pt x="198" y="357"/>
                    </a:cubicBezTo>
                    <a:cubicBezTo>
                      <a:pt x="244" y="357"/>
                      <a:pt x="293" y="334"/>
                      <a:pt x="335" y="292"/>
                    </a:cubicBezTo>
                    <a:cubicBezTo>
                      <a:pt x="396" y="231"/>
                      <a:pt x="396" y="110"/>
                      <a:pt x="335" y="79"/>
                    </a:cubicBezTo>
                    <a:cubicBezTo>
                      <a:pt x="297" y="22"/>
                      <a:pt x="246" y="0"/>
                      <a:pt x="19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3" name="Google Shape;5410;p49"/>
              <p:cNvSpPr/>
              <p:nvPr/>
            </p:nvSpPr>
            <p:spPr>
              <a:xfrm>
                <a:off x="839122" y="695573"/>
                <a:ext cx="10340" cy="1031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5" extrusionOk="0">
                    <a:moveTo>
                      <a:pt x="213" y="0"/>
                    </a:moveTo>
                    <a:cubicBezTo>
                      <a:pt x="92" y="0"/>
                      <a:pt x="1" y="91"/>
                      <a:pt x="1" y="213"/>
                    </a:cubicBezTo>
                    <a:cubicBezTo>
                      <a:pt x="1" y="304"/>
                      <a:pt x="92" y="365"/>
                      <a:pt x="183" y="365"/>
                    </a:cubicBezTo>
                    <a:cubicBezTo>
                      <a:pt x="304" y="365"/>
                      <a:pt x="365" y="274"/>
                      <a:pt x="365" y="213"/>
                    </a:cubicBezTo>
                    <a:cubicBezTo>
                      <a:pt x="365" y="61"/>
                      <a:pt x="304" y="0"/>
                      <a:pt x="21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4" name="Google Shape;5411;p49"/>
              <p:cNvSpPr/>
              <p:nvPr/>
            </p:nvSpPr>
            <p:spPr>
              <a:xfrm>
                <a:off x="391760" y="900101"/>
                <a:ext cx="11187" cy="10142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59" extrusionOk="0">
                    <a:moveTo>
                      <a:pt x="193" y="0"/>
                    </a:moveTo>
                    <a:cubicBezTo>
                      <a:pt x="171" y="0"/>
                      <a:pt x="147" y="8"/>
                      <a:pt x="122" y="25"/>
                    </a:cubicBezTo>
                    <a:cubicBezTo>
                      <a:pt x="31" y="55"/>
                      <a:pt x="0" y="146"/>
                      <a:pt x="31" y="237"/>
                    </a:cubicBezTo>
                    <a:cubicBezTo>
                      <a:pt x="51" y="318"/>
                      <a:pt x="125" y="359"/>
                      <a:pt x="200" y="359"/>
                    </a:cubicBezTo>
                    <a:cubicBezTo>
                      <a:pt x="237" y="359"/>
                      <a:pt x="274" y="349"/>
                      <a:pt x="304" y="329"/>
                    </a:cubicBezTo>
                    <a:cubicBezTo>
                      <a:pt x="365" y="268"/>
                      <a:pt x="396" y="177"/>
                      <a:pt x="365" y="116"/>
                    </a:cubicBezTo>
                    <a:cubicBezTo>
                      <a:pt x="299" y="50"/>
                      <a:pt x="249" y="0"/>
                      <a:pt x="19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5" name="Google Shape;5412;p49"/>
              <p:cNvSpPr/>
              <p:nvPr/>
            </p:nvSpPr>
            <p:spPr>
              <a:xfrm>
                <a:off x="978223" y="471412"/>
                <a:ext cx="12063" cy="9944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52" extrusionOk="0">
                    <a:moveTo>
                      <a:pt x="218" y="1"/>
                    </a:moveTo>
                    <a:cubicBezTo>
                      <a:pt x="187" y="1"/>
                      <a:pt x="155" y="11"/>
                      <a:pt x="122" y="32"/>
                    </a:cubicBezTo>
                    <a:cubicBezTo>
                      <a:pt x="31" y="93"/>
                      <a:pt x="1" y="215"/>
                      <a:pt x="92" y="306"/>
                    </a:cubicBezTo>
                    <a:cubicBezTo>
                      <a:pt x="122" y="336"/>
                      <a:pt x="168" y="351"/>
                      <a:pt x="213" y="351"/>
                    </a:cubicBezTo>
                    <a:cubicBezTo>
                      <a:pt x="259" y="351"/>
                      <a:pt x="305" y="336"/>
                      <a:pt x="335" y="306"/>
                    </a:cubicBezTo>
                    <a:cubicBezTo>
                      <a:pt x="396" y="275"/>
                      <a:pt x="426" y="154"/>
                      <a:pt x="365" y="93"/>
                    </a:cubicBezTo>
                    <a:cubicBezTo>
                      <a:pt x="326" y="34"/>
                      <a:pt x="274" y="1"/>
                      <a:pt x="21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6" name="Google Shape;5413;p49"/>
              <p:cNvSpPr/>
              <p:nvPr/>
            </p:nvSpPr>
            <p:spPr>
              <a:xfrm>
                <a:off x="815929" y="569890"/>
                <a:ext cx="12910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78" extrusionOk="0">
                    <a:moveTo>
                      <a:pt x="243" y="0"/>
                    </a:moveTo>
                    <a:cubicBezTo>
                      <a:pt x="225" y="0"/>
                      <a:pt x="205" y="4"/>
                      <a:pt x="183" y="11"/>
                    </a:cubicBezTo>
                    <a:cubicBezTo>
                      <a:pt x="62" y="42"/>
                      <a:pt x="1" y="194"/>
                      <a:pt x="92" y="285"/>
                    </a:cubicBezTo>
                    <a:cubicBezTo>
                      <a:pt x="112" y="344"/>
                      <a:pt x="169" y="377"/>
                      <a:pt x="224" y="377"/>
                    </a:cubicBezTo>
                    <a:cubicBezTo>
                      <a:pt x="254" y="377"/>
                      <a:pt x="283" y="367"/>
                      <a:pt x="305" y="346"/>
                    </a:cubicBezTo>
                    <a:cubicBezTo>
                      <a:pt x="396" y="285"/>
                      <a:pt x="457" y="224"/>
                      <a:pt x="396" y="133"/>
                    </a:cubicBezTo>
                    <a:cubicBezTo>
                      <a:pt x="350" y="40"/>
                      <a:pt x="303" y="0"/>
                      <a:pt x="24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7" name="Google Shape;5414;p49"/>
              <p:cNvSpPr/>
              <p:nvPr/>
            </p:nvSpPr>
            <p:spPr>
              <a:xfrm>
                <a:off x="930990" y="439829"/>
                <a:ext cx="11215" cy="10311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65" extrusionOk="0">
                    <a:moveTo>
                      <a:pt x="183" y="0"/>
                    </a:moveTo>
                    <a:cubicBezTo>
                      <a:pt x="161" y="0"/>
                      <a:pt x="140" y="8"/>
                      <a:pt x="122" y="26"/>
                    </a:cubicBezTo>
                    <a:cubicBezTo>
                      <a:pt x="62" y="86"/>
                      <a:pt x="1" y="178"/>
                      <a:pt x="62" y="269"/>
                    </a:cubicBezTo>
                    <a:cubicBezTo>
                      <a:pt x="78" y="334"/>
                      <a:pt x="129" y="364"/>
                      <a:pt x="187" y="364"/>
                    </a:cubicBezTo>
                    <a:cubicBezTo>
                      <a:pt x="237" y="364"/>
                      <a:pt x="293" y="341"/>
                      <a:pt x="335" y="299"/>
                    </a:cubicBezTo>
                    <a:cubicBezTo>
                      <a:pt x="396" y="269"/>
                      <a:pt x="366" y="147"/>
                      <a:pt x="366" y="86"/>
                    </a:cubicBezTo>
                    <a:cubicBezTo>
                      <a:pt x="301" y="43"/>
                      <a:pt x="237" y="0"/>
                      <a:pt x="18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8" name="Google Shape;5415;p49"/>
              <p:cNvSpPr/>
              <p:nvPr/>
            </p:nvSpPr>
            <p:spPr>
              <a:xfrm>
                <a:off x="889773" y="416156"/>
                <a:ext cx="12063" cy="11102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3" extrusionOk="0">
                    <a:moveTo>
                      <a:pt x="240" y="1"/>
                    </a:moveTo>
                    <a:cubicBezTo>
                      <a:pt x="198" y="1"/>
                      <a:pt x="156" y="26"/>
                      <a:pt x="122" y="43"/>
                    </a:cubicBezTo>
                    <a:cubicBezTo>
                      <a:pt x="31" y="104"/>
                      <a:pt x="1" y="225"/>
                      <a:pt x="92" y="347"/>
                    </a:cubicBezTo>
                    <a:cubicBezTo>
                      <a:pt x="122" y="377"/>
                      <a:pt x="160" y="392"/>
                      <a:pt x="198" y="392"/>
                    </a:cubicBezTo>
                    <a:cubicBezTo>
                      <a:pt x="236" y="392"/>
                      <a:pt x="274" y="377"/>
                      <a:pt x="305" y="347"/>
                    </a:cubicBezTo>
                    <a:cubicBezTo>
                      <a:pt x="426" y="286"/>
                      <a:pt x="426" y="195"/>
                      <a:pt x="335" y="73"/>
                    </a:cubicBezTo>
                    <a:cubicBezTo>
                      <a:pt x="308" y="18"/>
                      <a:pt x="274" y="1"/>
                      <a:pt x="24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9" name="Google Shape;5416;p49"/>
              <p:cNvSpPr/>
              <p:nvPr/>
            </p:nvSpPr>
            <p:spPr>
              <a:xfrm>
                <a:off x="472469" y="665911"/>
                <a:ext cx="1206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4" extrusionOk="0">
                    <a:moveTo>
                      <a:pt x="200" y="0"/>
                    </a:moveTo>
                    <a:cubicBezTo>
                      <a:pt x="163" y="0"/>
                      <a:pt x="125" y="13"/>
                      <a:pt x="92" y="47"/>
                    </a:cubicBezTo>
                    <a:cubicBezTo>
                      <a:pt x="1" y="108"/>
                      <a:pt x="1" y="199"/>
                      <a:pt x="61" y="260"/>
                    </a:cubicBezTo>
                    <a:cubicBezTo>
                      <a:pt x="80" y="333"/>
                      <a:pt x="143" y="374"/>
                      <a:pt x="210" y="374"/>
                    </a:cubicBezTo>
                    <a:cubicBezTo>
                      <a:pt x="254" y="374"/>
                      <a:pt x="299" y="357"/>
                      <a:pt x="335" y="321"/>
                    </a:cubicBezTo>
                    <a:cubicBezTo>
                      <a:pt x="426" y="260"/>
                      <a:pt x="396" y="169"/>
                      <a:pt x="365" y="77"/>
                    </a:cubicBezTo>
                    <a:cubicBezTo>
                      <a:pt x="327" y="39"/>
                      <a:pt x="264" y="0"/>
                      <a:pt x="20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0" name="Google Shape;5417;p49"/>
              <p:cNvSpPr/>
              <p:nvPr/>
            </p:nvSpPr>
            <p:spPr>
              <a:xfrm>
                <a:off x="940453" y="266715"/>
                <a:ext cx="12034" cy="10707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79" extrusionOk="0">
                    <a:moveTo>
                      <a:pt x="203" y="0"/>
                    </a:moveTo>
                    <a:cubicBezTo>
                      <a:pt x="169" y="0"/>
                      <a:pt x="132" y="14"/>
                      <a:pt x="91" y="44"/>
                    </a:cubicBezTo>
                    <a:cubicBezTo>
                      <a:pt x="31" y="105"/>
                      <a:pt x="0" y="196"/>
                      <a:pt x="61" y="257"/>
                    </a:cubicBezTo>
                    <a:cubicBezTo>
                      <a:pt x="81" y="338"/>
                      <a:pt x="156" y="378"/>
                      <a:pt x="230" y="378"/>
                    </a:cubicBezTo>
                    <a:cubicBezTo>
                      <a:pt x="267" y="378"/>
                      <a:pt x="304" y="368"/>
                      <a:pt x="335" y="348"/>
                    </a:cubicBezTo>
                    <a:cubicBezTo>
                      <a:pt x="395" y="287"/>
                      <a:pt x="426" y="196"/>
                      <a:pt x="365" y="135"/>
                    </a:cubicBezTo>
                    <a:cubicBezTo>
                      <a:pt x="324" y="54"/>
                      <a:pt x="270" y="0"/>
                      <a:pt x="20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1" name="Google Shape;5418;p49"/>
              <p:cNvSpPr/>
              <p:nvPr/>
            </p:nvSpPr>
            <p:spPr>
              <a:xfrm>
                <a:off x="641628" y="446524"/>
                <a:ext cx="12910" cy="10424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9" extrusionOk="0">
                    <a:moveTo>
                      <a:pt x="196" y="0"/>
                    </a:moveTo>
                    <a:cubicBezTo>
                      <a:pt x="160" y="0"/>
                      <a:pt x="124" y="10"/>
                      <a:pt x="92" y="32"/>
                    </a:cubicBezTo>
                    <a:cubicBezTo>
                      <a:pt x="1" y="93"/>
                      <a:pt x="1" y="184"/>
                      <a:pt x="61" y="305"/>
                    </a:cubicBezTo>
                    <a:cubicBezTo>
                      <a:pt x="80" y="343"/>
                      <a:pt x="134" y="369"/>
                      <a:pt x="186" y="369"/>
                    </a:cubicBezTo>
                    <a:cubicBezTo>
                      <a:pt x="219" y="369"/>
                      <a:pt x="251" y="359"/>
                      <a:pt x="274" y="336"/>
                    </a:cubicBezTo>
                    <a:cubicBezTo>
                      <a:pt x="365" y="275"/>
                      <a:pt x="456" y="184"/>
                      <a:pt x="365" y="93"/>
                    </a:cubicBezTo>
                    <a:cubicBezTo>
                      <a:pt x="326" y="34"/>
                      <a:pt x="261" y="0"/>
                      <a:pt x="196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2" name="Google Shape;5419;p49"/>
              <p:cNvSpPr/>
              <p:nvPr/>
            </p:nvSpPr>
            <p:spPr>
              <a:xfrm>
                <a:off x="699173" y="343949"/>
                <a:ext cx="12035" cy="10114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58" extrusionOk="0">
                    <a:moveTo>
                      <a:pt x="198" y="0"/>
                    </a:moveTo>
                    <a:cubicBezTo>
                      <a:pt x="160" y="0"/>
                      <a:pt x="122" y="15"/>
                      <a:pt x="91" y="46"/>
                    </a:cubicBezTo>
                    <a:cubicBezTo>
                      <a:pt x="0" y="106"/>
                      <a:pt x="0" y="198"/>
                      <a:pt x="61" y="289"/>
                    </a:cubicBezTo>
                    <a:cubicBezTo>
                      <a:pt x="91" y="334"/>
                      <a:pt x="144" y="357"/>
                      <a:pt x="201" y="357"/>
                    </a:cubicBezTo>
                    <a:cubicBezTo>
                      <a:pt x="258" y="357"/>
                      <a:pt x="319" y="334"/>
                      <a:pt x="365" y="289"/>
                    </a:cubicBezTo>
                    <a:cubicBezTo>
                      <a:pt x="426" y="198"/>
                      <a:pt x="365" y="106"/>
                      <a:pt x="304" y="46"/>
                    </a:cubicBezTo>
                    <a:cubicBezTo>
                      <a:pt x="274" y="15"/>
                      <a:pt x="236" y="0"/>
                      <a:pt x="19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3" name="Google Shape;5420;p49"/>
              <p:cNvSpPr/>
              <p:nvPr/>
            </p:nvSpPr>
            <p:spPr>
              <a:xfrm>
                <a:off x="566936" y="356238"/>
                <a:ext cx="12035" cy="11130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94" extrusionOk="0">
                    <a:moveTo>
                      <a:pt x="238" y="0"/>
                    </a:moveTo>
                    <a:cubicBezTo>
                      <a:pt x="206" y="0"/>
                      <a:pt x="168" y="20"/>
                      <a:pt x="122" y="67"/>
                    </a:cubicBezTo>
                    <a:cubicBezTo>
                      <a:pt x="0" y="158"/>
                      <a:pt x="0" y="188"/>
                      <a:pt x="61" y="279"/>
                    </a:cubicBezTo>
                    <a:cubicBezTo>
                      <a:pt x="79" y="353"/>
                      <a:pt x="142" y="393"/>
                      <a:pt x="209" y="393"/>
                    </a:cubicBezTo>
                    <a:cubicBezTo>
                      <a:pt x="253" y="393"/>
                      <a:pt x="298" y="376"/>
                      <a:pt x="334" y="340"/>
                    </a:cubicBezTo>
                    <a:cubicBezTo>
                      <a:pt x="395" y="310"/>
                      <a:pt x="426" y="219"/>
                      <a:pt x="365" y="127"/>
                    </a:cubicBezTo>
                    <a:cubicBezTo>
                      <a:pt x="327" y="52"/>
                      <a:pt x="290" y="0"/>
                      <a:pt x="23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4" name="Google Shape;5421;p49"/>
              <p:cNvSpPr/>
              <p:nvPr/>
            </p:nvSpPr>
            <p:spPr>
              <a:xfrm>
                <a:off x="508544" y="270613"/>
                <a:ext cx="10311" cy="1022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362" extrusionOk="0">
                    <a:moveTo>
                      <a:pt x="159" y="0"/>
                    </a:moveTo>
                    <a:cubicBezTo>
                      <a:pt x="122" y="0"/>
                      <a:pt x="88" y="17"/>
                      <a:pt x="61" y="58"/>
                    </a:cubicBezTo>
                    <a:cubicBezTo>
                      <a:pt x="0" y="149"/>
                      <a:pt x="0" y="240"/>
                      <a:pt x="31" y="271"/>
                    </a:cubicBezTo>
                    <a:cubicBezTo>
                      <a:pt x="61" y="332"/>
                      <a:pt x="114" y="362"/>
                      <a:pt x="171" y="362"/>
                    </a:cubicBezTo>
                    <a:cubicBezTo>
                      <a:pt x="228" y="362"/>
                      <a:pt x="289" y="332"/>
                      <a:pt x="335" y="271"/>
                    </a:cubicBezTo>
                    <a:cubicBezTo>
                      <a:pt x="365" y="210"/>
                      <a:pt x="365" y="119"/>
                      <a:pt x="304" y="58"/>
                    </a:cubicBezTo>
                    <a:cubicBezTo>
                      <a:pt x="254" y="25"/>
                      <a:pt x="204" y="0"/>
                      <a:pt x="159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5" name="Google Shape;5422;p49"/>
              <p:cNvSpPr/>
              <p:nvPr/>
            </p:nvSpPr>
            <p:spPr>
              <a:xfrm>
                <a:off x="740389" y="813713"/>
                <a:ext cx="12035" cy="1045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70" extrusionOk="0">
                    <a:moveTo>
                      <a:pt x="224" y="1"/>
                    </a:moveTo>
                    <a:cubicBezTo>
                      <a:pt x="179" y="1"/>
                      <a:pt x="132" y="16"/>
                      <a:pt x="91" y="43"/>
                    </a:cubicBezTo>
                    <a:cubicBezTo>
                      <a:pt x="0" y="104"/>
                      <a:pt x="0" y="195"/>
                      <a:pt x="61" y="286"/>
                    </a:cubicBezTo>
                    <a:cubicBezTo>
                      <a:pt x="91" y="347"/>
                      <a:pt x="137" y="370"/>
                      <a:pt x="186" y="370"/>
                    </a:cubicBezTo>
                    <a:cubicBezTo>
                      <a:pt x="236" y="370"/>
                      <a:pt x="289" y="347"/>
                      <a:pt x="334" y="317"/>
                    </a:cubicBezTo>
                    <a:cubicBezTo>
                      <a:pt x="395" y="256"/>
                      <a:pt x="426" y="165"/>
                      <a:pt x="365" y="73"/>
                    </a:cubicBezTo>
                    <a:cubicBezTo>
                      <a:pt x="331" y="23"/>
                      <a:pt x="279" y="1"/>
                      <a:pt x="22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6" name="Google Shape;5423;p49"/>
              <p:cNvSpPr/>
              <p:nvPr/>
            </p:nvSpPr>
            <p:spPr>
              <a:xfrm>
                <a:off x="634764" y="976262"/>
                <a:ext cx="12035" cy="10566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74" extrusionOk="0">
                    <a:moveTo>
                      <a:pt x="225" y="1"/>
                    </a:moveTo>
                    <a:cubicBezTo>
                      <a:pt x="192" y="1"/>
                      <a:pt x="157" y="11"/>
                      <a:pt x="122" y="34"/>
                    </a:cubicBezTo>
                    <a:cubicBezTo>
                      <a:pt x="31" y="64"/>
                      <a:pt x="0" y="186"/>
                      <a:pt x="61" y="247"/>
                    </a:cubicBezTo>
                    <a:cubicBezTo>
                      <a:pt x="118" y="322"/>
                      <a:pt x="174" y="374"/>
                      <a:pt x="237" y="374"/>
                    </a:cubicBezTo>
                    <a:cubicBezTo>
                      <a:pt x="277" y="374"/>
                      <a:pt x="319" y="354"/>
                      <a:pt x="365" y="307"/>
                    </a:cubicBezTo>
                    <a:cubicBezTo>
                      <a:pt x="426" y="247"/>
                      <a:pt x="426" y="125"/>
                      <a:pt x="365" y="64"/>
                    </a:cubicBezTo>
                    <a:cubicBezTo>
                      <a:pt x="328" y="27"/>
                      <a:pt x="278" y="1"/>
                      <a:pt x="225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7" name="Google Shape;5424;p49"/>
              <p:cNvSpPr/>
              <p:nvPr/>
            </p:nvSpPr>
            <p:spPr>
              <a:xfrm>
                <a:off x="1344875" y="462683"/>
                <a:ext cx="17204" cy="17459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8" extrusionOk="0">
                    <a:moveTo>
                      <a:pt x="180" y="0"/>
                    </a:moveTo>
                    <a:cubicBezTo>
                      <a:pt x="101" y="0"/>
                      <a:pt x="39" y="86"/>
                      <a:pt x="1" y="220"/>
                    </a:cubicBezTo>
                    <a:cubicBezTo>
                      <a:pt x="31" y="280"/>
                      <a:pt x="61" y="372"/>
                      <a:pt x="122" y="432"/>
                    </a:cubicBezTo>
                    <a:cubicBezTo>
                      <a:pt x="165" y="518"/>
                      <a:pt x="222" y="618"/>
                      <a:pt x="305" y="618"/>
                    </a:cubicBezTo>
                    <a:cubicBezTo>
                      <a:pt x="341" y="618"/>
                      <a:pt x="381" y="599"/>
                      <a:pt x="426" y="554"/>
                    </a:cubicBezTo>
                    <a:cubicBezTo>
                      <a:pt x="609" y="402"/>
                      <a:pt x="457" y="220"/>
                      <a:pt x="335" y="98"/>
                    </a:cubicBezTo>
                    <a:cubicBezTo>
                      <a:pt x="278" y="30"/>
                      <a:pt x="226" y="0"/>
                      <a:pt x="18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8" name="Google Shape;5425;p49"/>
              <p:cNvSpPr/>
              <p:nvPr/>
            </p:nvSpPr>
            <p:spPr>
              <a:xfrm>
                <a:off x="1157693" y="564692"/>
                <a:ext cx="11950" cy="9238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27" extrusionOk="0">
                    <a:moveTo>
                      <a:pt x="227" y="1"/>
                    </a:moveTo>
                    <a:cubicBezTo>
                      <a:pt x="189" y="1"/>
                      <a:pt x="149" y="16"/>
                      <a:pt x="122" y="43"/>
                    </a:cubicBezTo>
                    <a:cubicBezTo>
                      <a:pt x="31" y="74"/>
                      <a:pt x="0" y="195"/>
                      <a:pt x="61" y="256"/>
                    </a:cubicBezTo>
                    <a:cubicBezTo>
                      <a:pt x="78" y="306"/>
                      <a:pt x="115" y="326"/>
                      <a:pt x="158" y="326"/>
                    </a:cubicBezTo>
                    <a:cubicBezTo>
                      <a:pt x="271" y="326"/>
                      <a:pt x="423" y="184"/>
                      <a:pt x="335" y="74"/>
                    </a:cubicBezTo>
                    <a:cubicBezTo>
                      <a:pt x="318" y="23"/>
                      <a:pt x="274" y="1"/>
                      <a:pt x="22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9" name="Google Shape;5426;p49"/>
              <p:cNvSpPr/>
              <p:nvPr/>
            </p:nvSpPr>
            <p:spPr>
              <a:xfrm>
                <a:off x="1041756" y="581529"/>
                <a:ext cx="11215" cy="10537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73" extrusionOk="0">
                    <a:moveTo>
                      <a:pt x="200" y="1"/>
                    </a:moveTo>
                    <a:cubicBezTo>
                      <a:pt x="174" y="1"/>
                      <a:pt x="147" y="9"/>
                      <a:pt x="123" y="25"/>
                    </a:cubicBezTo>
                    <a:cubicBezTo>
                      <a:pt x="31" y="86"/>
                      <a:pt x="1" y="146"/>
                      <a:pt x="1" y="238"/>
                    </a:cubicBezTo>
                    <a:cubicBezTo>
                      <a:pt x="41" y="319"/>
                      <a:pt x="95" y="373"/>
                      <a:pt x="172" y="373"/>
                    </a:cubicBezTo>
                    <a:cubicBezTo>
                      <a:pt x="210" y="373"/>
                      <a:pt x="254" y="359"/>
                      <a:pt x="305" y="329"/>
                    </a:cubicBezTo>
                    <a:cubicBezTo>
                      <a:pt x="335" y="298"/>
                      <a:pt x="396" y="207"/>
                      <a:pt x="366" y="146"/>
                    </a:cubicBezTo>
                    <a:cubicBezTo>
                      <a:pt x="343" y="57"/>
                      <a:pt x="272" y="1"/>
                      <a:pt x="20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0" name="Google Shape;5427;p49"/>
              <p:cNvSpPr/>
              <p:nvPr/>
            </p:nvSpPr>
            <p:spPr>
              <a:xfrm>
                <a:off x="675980" y="794475"/>
                <a:ext cx="12910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74" extrusionOk="0">
                    <a:moveTo>
                      <a:pt x="217" y="0"/>
                    </a:moveTo>
                    <a:cubicBezTo>
                      <a:pt x="187" y="0"/>
                      <a:pt x="156" y="8"/>
                      <a:pt x="122" y="25"/>
                    </a:cubicBezTo>
                    <a:cubicBezTo>
                      <a:pt x="31" y="86"/>
                      <a:pt x="0" y="177"/>
                      <a:pt x="61" y="268"/>
                    </a:cubicBezTo>
                    <a:cubicBezTo>
                      <a:pt x="101" y="327"/>
                      <a:pt x="153" y="374"/>
                      <a:pt x="219" y="374"/>
                    </a:cubicBezTo>
                    <a:cubicBezTo>
                      <a:pt x="254" y="374"/>
                      <a:pt x="292" y="361"/>
                      <a:pt x="335" y="329"/>
                    </a:cubicBezTo>
                    <a:cubicBezTo>
                      <a:pt x="426" y="268"/>
                      <a:pt x="456" y="207"/>
                      <a:pt x="396" y="116"/>
                    </a:cubicBezTo>
                    <a:cubicBezTo>
                      <a:pt x="352" y="50"/>
                      <a:pt x="292" y="0"/>
                      <a:pt x="21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1" name="Google Shape;5428;p49"/>
              <p:cNvSpPr/>
              <p:nvPr/>
            </p:nvSpPr>
            <p:spPr>
              <a:xfrm>
                <a:off x="450152" y="910892"/>
                <a:ext cx="12035" cy="10537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73" extrusionOk="0">
                    <a:moveTo>
                      <a:pt x="194" y="0"/>
                    </a:moveTo>
                    <a:cubicBezTo>
                      <a:pt x="153" y="0"/>
                      <a:pt x="110" y="19"/>
                      <a:pt x="61" y="68"/>
                    </a:cubicBezTo>
                    <a:cubicBezTo>
                      <a:pt x="31" y="129"/>
                      <a:pt x="0" y="190"/>
                      <a:pt x="31" y="281"/>
                    </a:cubicBezTo>
                    <a:cubicBezTo>
                      <a:pt x="91" y="342"/>
                      <a:pt x="152" y="372"/>
                      <a:pt x="243" y="372"/>
                    </a:cubicBezTo>
                    <a:cubicBezTo>
                      <a:pt x="365" y="342"/>
                      <a:pt x="426" y="220"/>
                      <a:pt x="365" y="99"/>
                    </a:cubicBezTo>
                    <a:cubicBezTo>
                      <a:pt x="310" y="44"/>
                      <a:pt x="256" y="0"/>
                      <a:pt x="19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2" name="Google Shape;5429;p49"/>
              <p:cNvSpPr/>
              <p:nvPr/>
            </p:nvSpPr>
            <p:spPr>
              <a:xfrm>
                <a:off x="779006" y="646503"/>
                <a:ext cx="1206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4" extrusionOk="0">
                    <a:moveTo>
                      <a:pt x="215" y="0"/>
                    </a:moveTo>
                    <a:cubicBezTo>
                      <a:pt x="153" y="0"/>
                      <a:pt x="94" y="31"/>
                      <a:pt x="62" y="96"/>
                    </a:cubicBezTo>
                    <a:cubicBezTo>
                      <a:pt x="1" y="156"/>
                      <a:pt x="1" y="248"/>
                      <a:pt x="62" y="308"/>
                    </a:cubicBezTo>
                    <a:cubicBezTo>
                      <a:pt x="104" y="351"/>
                      <a:pt x="159" y="373"/>
                      <a:pt x="213" y="373"/>
                    </a:cubicBezTo>
                    <a:cubicBezTo>
                      <a:pt x="274" y="373"/>
                      <a:pt x="333" y="343"/>
                      <a:pt x="366" y="278"/>
                    </a:cubicBezTo>
                    <a:cubicBezTo>
                      <a:pt x="426" y="217"/>
                      <a:pt x="426" y="126"/>
                      <a:pt x="366" y="65"/>
                    </a:cubicBezTo>
                    <a:cubicBezTo>
                      <a:pt x="323" y="23"/>
                      <a:pt x="268" y="0"/>
                      <a:pt x="21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3" name="Google Shape;5430;p49"/>
              <p:cNvSpPr/>
              <p:nvPr/>
            </p:nvSpPr>
            <p:spPr>
              <a:xfrm>
                <a:off x="680274" y="370561"/>
                <a:ext cx="10340" cy="9746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5" extrusionOk="0">
                    <a:moveTo>
                      <a:pt x="183" y="0"/>
                    </a:moveTo>
                    <a:cubicBezTo>
                      <a:pt x="137" y="0"/>
                      <a:pt x="92" y="16"/>
                      <a:pt x="61" y="46"/>
                    </a:cubicBezTo>
                    <a:cubicBezTo>
                      <a:pt x="0" y="107"/>
                      <a:pt x="0" y="198"/>
                      <a:pt x="31" y="259"/>
                    </a:cubicBezTo>
                    <a:cubicBezTo>
                      <a:pt x="66" y="312"/>
                      <a:pt x="132" y="344"/>
                      <a:pt x="193" y="344"/>
                    </a:cubicBezTo>
                    <a:cubicBezTo>
                      <a:pt x="237" y="344"/>
                      <a:pt x="279" y="327"/>
                      <a:pt x="304" y="289"/>
                    </a:cubicBezTo>
                    <a:cubicBezTo>
                      <a:pt x="365" y="198"/>
                      <a:pt x="365" y="107"/>
                      <a:pt x="304" y="46"/>
                    </a:cubicBezTo>
                    <a:cubicBezTo>
                      <a:pt x="274" y="16"/>
                      <a:pt x="228" y="0"/>
                      <a:pt x="18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4" name="Google Shape;5431;p49"/>
              <p:cNvSpPr/>
              <p:nvPr/>
            </p:nvSpPr>
            <p:spPr>
              <a:xfrm>
                <a:off x="392607" y="567291"/>
                <a:ext cx="11187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62" extrusionOk="0">
                    <a:moveTo>
                      <a:pt x="217" y="0"/>
                    </a:moveTo>
                    <a:cubicBezTo>
                      <a:pt x="183" y="0"/>
                      <a:pt x="150" y="15"/>
                      <a:pt x="122" y="42"/>
                    </a:cubicBezTo>
                    <a:cubicBezTo>
                      <a:pt x="1" y="103"/>
                      <a:pt x="1" y="255"/>
                      <a:pt x="122" y="316"/>
                    </a:cubicBezTo>
                    <a:cubicBezTo>
                      <a:pt x="153" y="346"/>
                      <a:pt x="191" y="362"/>
                      <a:pt x="229" y="362"/>
                    </a:cubicBezTo>
                    <a:cubicBezTo>
                      <a:pt x="267" y="362"/>
                      <a:pt x="305" y="346"/>
                      <a:pt x="335" y="316"/>
                    </a:cubicBezTo>
                    <a:cubicBezTo>
                      <a:pt x="396" y="225"/>
                      <a:pt x="396" y="134"/>
                      <a:pt x="335" y="73"/>
                    </a:cubicBezTo>
                    <a:cubicBezTo>
                      <a:pt x="302" y="23"/>
                      <a:pt x="259" y="0"/>
                      <a:pt x="21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5" name="Google Shape;5432;p49"/>
              <p:cNvSpPr/>
              <p:nvPr/>
            </p:nvSpPr>
            <p:spPr>
              <a:xfrm>
                <a:off x="541172" y="336944"/>
                <a:ext cx="12035" cy="9549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38" extrusionOk="0">
                    <a:moveTo>
                      <a:pt x="200" y="0"/>
                    </a:moveTo>
                    <a:cubicBezTo>
                      <a:pt x="172" y="0"/>
                      <a:pt x="147" y="7"/>
                      <a:pt x="122" y="20"/>
                    </a:cubicBezTo>
                    <a:cubicBezTo>
                      <a:pt x="0" y="81"/>
                      <a:pt x="0" y="233"/>
                      <a:pt x="122" y="324"/>
                    </a:cubicBezTo>
                    <a:cubicBezTo>
                      <a:pt x="132" y="334"/>
                      <a:pt x="149" y="338"/>
                      <a:pt x="170" y="338"/>
                    </a:cubicBezTo>
                    <a:cubicBezTo>
                      <a:pt x="213" y="338"/>
                      <a:pt x="274" y="324"/>
                      <a:pt x="335" y="324"/>
                    </a:cubicBezTo>
                    <a:cubicBezTo>
                      <a:pt x="365" y="202"/>
                      <a:pt x="426" y="142"/>
                      <a:pt x="335" y="50"/>
                    </a:cubicBezTo>
                    <a:cubicBezTo>
                      <a:pt x="281" y="15"/>
                      <a:pt x="238" y="0"/>
                      <a:pt x="20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6" name="Google Shape;5433;p49"/>
              <p:cNvSpPr/>
              <p:nvPr/>
            </p:nvSpPr>
            <p:spPr>
              <a:xfrm>
                <a:off x="523121" y="352961"/>
                <a:ext cx="904" cy="28"/>
              </a:xfrm>
              <a:custGeom>
                <a:avLst/>
                <a:gdLst/>
                <a:ahLst/>
                <a:cxnLst/>
                <a:rect l="l" t="t" r="r" b="b"/>
                <a:pathLst>
                  <a:path w="32" h="1" extrusionOk="0">
                    <a:moveTo>
                      <a:pt x="1" y="0"/>
                    </a:move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7" name="Google Shape;5434;p49"/>
              <p:cNvSpPr/>
              <p:nvPr/>
            </p:nvSpPr>
            <p:spPr>
              <a:xfrm>
                <a:off x="514533" y="352961"/>
                <a:ext cx="14634" cy="12063"/>
              </a:xfrm>
              <a:custGeom>
                <a:avLst/>
                <a:gdLst/>
                <a:ahLst/>
                <a:cxnLst/>
                <a:rect l="l" t="t" r="r" b="b"/>
                <a:pathLst>
                  <a:path w="518" h="427" extrusionOk="0">
                    <a:moveTo>
                      <a:pt x="305" y="0"/>
                    </a:moveTo>
                    <a:cubicBezTo>
                      <a:pt x="153" y="61"/>
                      <a:pt x="1" y="122"/>
                      <a:pt x="92" y="335"/>
                    </a:cubicBezTo>
                    <a:cubicBezTo>
                      <a:pt x="112" y="393"/>
                      <a:pt x="157" y="427"/>
                      <a:pt x="211" y="427"/>
                    </a:cubicBezTo>
                    <a:cubicBezTo>
                      <a:pt x="240" y="427"/>
                      <a:pt x="273" y="417"/>
                      <a:pt x="305" y="395"/>
                    </a:cubicBezTo>
                    <a:cubicBezTo>
                      <a:pt x="518" y="274"/>
                      <a:pt x="366" y="122"/>
                      <a:pt x="30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8" name="Google Shape;5435;p49"/>
              <p:cNvSpPr/>
              <p:nvPr/>
            </p:nvSpPr>
            <p:spPr>
              <a:xfrm>
                <a:off x="1314761" y="496695"/>
                <a:ext cx="11243" cy="9012"/>
              </a:xfrm>
              <a:custGeom>
                <a:avLst/>
                <a:gdLst/>
                <a:ahLst/>
                <a:cxnLst/>
                <a:rect l="l" t="t" r="r" b="b"/>
                <a:pathLst>
                  <a:path w="398" h="319" extrusionOk="0">
                    <a:moveTo>
                      <a:pt x="231" y="0"/>
                    </a:moveTo>
                    <a:cubicBezTo>
                      <a:pt x="203" y="0"/>
                      <a:pt x="177" y="8"/>
                      <a:pt x="155" y="19"/>
                    </a:cubicBezTo>
                    <a:cubicBezTo>
                      <a:pt x="0" y="70"/>
                      <a:pt x="108" y="319"/>
                      <a:pt x="237" y="319"/>
                    </a:cubicBezTo>
                    <a:cubicBezTo>
                      <a:pt x="260" y="319"/>
                      <a:pt x="284" y="311"/>
                      <a:pt x="307" y="292"/>
                    </a:cubicBezTo>
                    <a:cubicBezTo>
                      <a:pt x="398" y="231"/>
                      <a:pt x="398" y="140"/>
                      <a:pt x="368" y="79"/>
                    </a:cubicBezTo>
                    <a:cubicBezTo>
                      <a:pt x="329" y="22"/>
                      <a:pt x="278" y="0"/>
                      <a:pt x="23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9" name="Google Shape;5436;p49"/>
              <p:cNvSpPr/>
              <p:nvPr/>
            </p:nvSpPr>
            <p:spPr>
              <a:xfrm>
                <a:off x="712026" y="641108"/>
                <a:ext cx="12910" cy="1073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80" extrusionOk="0">
                    <a:moveTo>
                      <a:pt x="314" y="1"/>
                    </a:moveTo>
                    <a:cubicBezTo>
                      <a:pt x="282" y="1"/>
                      <a:pt x="217" y="22"/>
                      <a:pt x="153" y="44"/>
                    </a:cubicBezTo>
                    <a:cubicBezTo>
                      <a:pt x="62" y="44"/>
                      <a:pt x="1" y="135"/>
                      <a:pt x="31" y="226"/>
                    </a:cubicBezTo>
                    <a:cubicBezTo>
                      <a:pt x="77" y="294"/>
                      <a:pt x="123" y="380"/>
                      <a:pt x="207" y="380"/>
                    </a:cubicBezTo>
                    <a:cubicBezTo>
                      <a:pt x="235" y="380"/>
                      <a:pt x="267" y="370"/>
                      <a:pt x="305" y="347"/>
                    </a:cubicBezTo>
                    <a:cubicBezTo>
                      <a:pt x="457" y="256"/>
                      <a:pt x="396" y="195"/>
                      <a:pt x="335" y="13"/>
                    </a:cubicBezTo>
                    <a:cubicBezTo>
                      <a:pt x="335" y="4"/>
                      <a:pt x="328" y="1"/>
                      <a:pt x="31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0" name="Google Shape;5437;p49"/>
              <p:cNvSpPr/>
              <p:nvPr/>
            </p:nvSpPr>
            <p:spPr>
              <a:xfrm>
                <a:off x="399472" y="856850"/>
                <a:ext cx="12063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46" extrusionOk="0">
                    <a:moveTo>
                      <a:pt x="237" y="1"/>
                    </a:moveTo>
                    <a:cubicBezTo>
                      <a:pt x="206" y="1"/>
                      <a:pt x="177" y="5"/>
                      <a:pt x="153" y="5"/>
                    </a:cubicBezTo>
                    <a:cubicBezTo>
                      <a:pt x="62" y="36"/>
                      <a:pt x="1" y="127"/>
                      <a:pt x="62" y="218"/>
                    </a:cubicBezTo>
                    <a:cubicBezTo>
                      <a:pt x="88" y="271"/>
                      <a:pt x="160" y="346"/>
                      <a:pt x="218" y="346"/>
                    </a:cubicBezTo>
                    <a:cubicBezTo>
                      <a:pt x="227" y="346"/>
                      <a:pt x="236" y="344"/>
                      <a:pt x="244" y="340"/>
                    </a:cubicBezTo>
                    <a:cubicBezTo>
                      <a:pt x="366" y="309"/>
                      <a:pt x="426" y="188"/>
                      <a:pt x="366" y="66"/>
                    </a:cubicBezTo>
                    <a:cubicBezTo>
                      <a:pt x="329" y="11"/>
                      <a:pt x="282" y="1"/>
                      <a:pt x="23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1" name="Google Shape;5438;p49"/>
              <p:cNvSpPr/>
              <p:nvPr/>
            </p:nvSpPr>
            <p:spPr>
              <a:xfrm>
                <a:off x="665669" y="557602"/>
                <a:ext cx="12910" cy="1025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3" extrusionOk="0">
                    <a:moveTo>
                      <a:pt x="262" y="1"/>
                    </a:moveTo>
                    <a:cubicBezTo>
                      <a:pt x="228" y="1"/>
                      <a:pt x="190" y="8"/>
                      <a:pt x="153" y="21"/>
                    </a:cubicBezTo>
                    <a:cubicBezTo>
                      <a:pt x="1" y="112"/>
                      <a:pt x="61" y="234"/>
                      <a:pt x="122" y="294"/>
                    </a:cubicBezTo>
                    <a:cubicBezTo>
                      <a:pt x="153" y="340"/>
                      <a:pt x="198" y="363"/>
                      <a:pt x="244" y="363"/>
                    </a:cubicBezTo>
                    <a:cubicBezTo>
                      <a:pt x="289" y="363"/>
                      <a:pt x="335" y="340"/>
                      <a:pt x="365" y="294"/>
                    </a:cubicBezTo>
                    <a:cubicBezTo>
                      <a:pt x="457" y="234"/>
                      <a:pt x="457" y="112"/>
                      <a:pt x="365" y="51"/>
                    </a:cubicBezTo>
                    <a:cubicBezTo>
                      <a:pt x="348" y="16"/>
                      <a:pt x="309" y="1"/>
                      <a:pt x="26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362" name="Google Shape;543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15098">
            <a:off x="-36178" y="400616"/>
            <a:ext cx="1587459" cy="527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5440;p49"/>
          <p:cNvPicPr preferRelativeResize="0"/>
          <p:nvPr/>
        </p:nvPicPr>
        <p:blipFill rotWithShape="1">
          <a:blip r:embed="rId5">
            <a:alphaModFix/>
          </a:blip>
          <a:srcRect l="9807" r="11034" b="14500"/>
          <a:stretch/>
        </p:blipFill>
        <p:spPr>
          <a:xfrm rot="-1325018">
            <a:off x="1383444" y="4059328"/>
            <a:ext cx="1328197" cy="498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1161" flipH="1">
            <a:off x="6997091" y="-909219"/>
            <a:ext cx="2115857" cy="2115857"/>
          </a:xfrm>
          <a:prstGeom prst="rect">
            <a:avLst/>
          </a:prstGeom>
        </p:spPr>
      </p:pic>
      <p:sp>
        <p:nvSpPr>
          <p:cNvPr id="227" name="Subtitle 2"/>
          <p:cNvSpPr txBox="1">
            <a:spLocks/>
          </p:cNvSpPr>
          <p:nvPr/>
        </p:nvSpPr>
        <p:spPr>
          <a:xfrm>
            <a:off x="3902364" y="1981170"/>
            <a:ext cx="2347826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KHÁM PHA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</a:p>
        </p:txBody>
      </p:sp>
      <p:sp>
        <p:nvSpPr>
          <p:cNvPr id="228" name="Rectangle 227"/>
          <p:cNvSpPr/>
          <p:nvPr/>
        </p:nvSpPr>
        <p:spPr>
          <a:xfrm>
            <a:off x="2765311" y="2884613"/>
            <a:ext cx="56367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liệu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bản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18342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12042" y="446114"/>
            <a:ext cx="4838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A7532B-D48E-EF27-8ABA-FB50E35A1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796" y="1206606"/>
            <a:ext cx="4027622" cy="369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4238" y="201867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in.</a:t>
            </a:r>
          </a:p>
        </p:txBody>
      </p:sp>
      <p:sp>
        <p:nvSpPr>
          <p:cNvPr id="3" name="Rectangle 2"/>
          <p:cNvSpPr/>
          <p:nvPr/>
        </p:nvSpPr>
        <p:spPr>
          <a:xfrm>
            <a:off x="398352" y="131078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SGK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68 SGK MT 7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</p:txBody>
      </p:sp>
      <p:sp>
        <p:nvSpPr>
          <p:cNvPr id="4" name="Rectangle 3"/>
          <p:cNvSpPr/>
          <p:nvPr/>
        </p:nvSpPr>
        <p:spPr>
          <a:xfrm>
            <a:off x="294238" y="2726558"/>
            <a:ext cx="492055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Chỗi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200" b="1" dirty="0">
              <a:solidFill>
                <a:srgbClr val="2632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200" b="1" dirty="0">
              <a:solidFill>
                <a:srgbClr val="2632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in: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200" b="1" dirty="0">
              <a:solidFill>
                <a:srgbClr val="2632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200" b="1" dirty="0">
                <a:solidFill>
                  <a:srgbClr val="26324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200" b="1" dirty="0">
              <a:solidFill>
                <a:srgbClr val="2632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702" y="706172"/>
            <a:ext cx="5258400" cy="425512"/>
          </a:xfrm>
        </p:spPr>
        <p:txBody>
          <a:bodyPr/>
          <a:lstStyle/>
          <a:p>
            <a:pPr lvl="0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Quan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sát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:</a:t>
            </a:r>
            <a:b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481" y="2688879"/>
            <a:ext cx="2564519" cy="245462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481" y="0"/>
            <a:ext cx="2525919" cy="26888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86702" y="1439188"/>
            <a:ext cx="52293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in.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01F4D05-F31C-A075-4330-BA2F83B51F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866185"/>
              </p:ext>
            </p:extLst>
          </p:nvPr>
        </p:nvGraphicFramePr>
        <p:xfrm>
          <a:off x="380246" y="2281473"/>
          <a:ext cx="6063433" cy="2653716"/>
        </p:xfrm>
        <a:graphic>
          <a:graphicData uri="http://schemas.openxmlformats.org/drawingml/2006/table">
            <a:tbl>
              <a:tblPr firstRow="1" firstCol="1" bandRow="1">
                <a:tableStyleId>{E27665BA-8202-44FC-AD62-C9F0E3EA811A}</a:tableStyleId>
              </a:tblPr>
              <a:tblGrid>
                <a:gridCol w="2543079">
                  <a:extLst>
                    <a:ext uri="{9D8B030D-6E8A-4147-A177-3AD203B41FA5}">
                      <a16:colId xmlns:a16="http://schemas.microsoft.com/office/drawing/2014/main" val="1032097251"/>
                    </a:ext>
                  </a:extLst>
                </a:gridCol>
                <a:gridCol w="3520354">
                  <a:extLst>
                    <a:ext uri="{9D8B030D-6E8A-4147-A177-3AD203B41FA5}">
                      <a16:colId xmlns:a16="http://schemas.microsoft.com/office/drawing/2014/main" val="2175198261"/>
                    </a:ext>
                  </a:extLst>
                </a:gridCol>
              </a:tblGrid>
              <a:tr h="4918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03" marR="46003" marT="46003" marB="4600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03" marR="46003" marT="46003" marB="46003"/>
                </a:tc>
                <a:extLst>
                  <a:ext uri="{0D108BD9-81ED-4DB2-BD59-A6C34878D82A}">
                    <a16:rowId xmlns:a16="http://schemas.microsoft.com/office/drawing/2014/main" val="4219756891"/>
                  </a:ext>
                </a:extLst>
              </a:tr>
              <a:tr h="14049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03" marR="46003" marT="46003" marB="46003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khuôn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bề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03" marR="46003" marT="46003" marB="46003"/>
                </a:tc>
                <a:extLst>
                  <a:ext uri="{0D108BD9-81ED-4DB2-BD59-A6C34878D82A}">
                    <a16:rowId xmlns:a16="http://schemas.microsoft.com/office/drawing/2014/main" val="1175247059"/>
                  </a:ext>
                </a:extLst>
              </a:tr>
              <a:tr h="7568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Tốn thời gian, số lượng tranh tạo ra ít.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03" marR="46003" marT="46003" marB="46003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03" marR="46003" marT="46003" marB="46003"/>
                </a:tc>
                <a:extLst>
                  <a:ext uri="{0D108BD9-81ED-4DB2-BD59-A6C34878D82A}">
                    <a16:rowId xmlns:a16="http://schemas.microsoft.com/office/drawing/2014/main" val="3747689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4016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1" name="Google Shape;5441;p49"/>
          <p:cNvGrpSpPr/>
          <p:nvPr/>
        </p:nvGrpSpPr>
        <p:grpSpPr>
          <a:xfrm>
            <a:off x="8277645" y="3080970"/>
            <a:ext cx="666630" cy="1712510"/>
            <a:chOff x="2719865" y="3322236"/>
            <a:chExt cx="666630" cy="1712510"/>
          </a:xfrm>
        </p:grpSpPr>
        <p:sp>
          <p:nvSpPr>
            <p:cNvPr id="5442" name="Google Shape;5442;p49"/>
            <p:cNvSpPr/>
            <p:nvPr/>
          </p:nvSpPr>
          <p:spPr>
            <a:xfrm rot="5191967">
              <a:off x="2843343" y="4682063"/>
              <a:ext cx="455830" cy="236093"/>
            </a:xfrm>
            <a:custGeom>
              <a:avLst/>
              <a:gdLst/>
              <a:ahLst/>
              <a:cxnLst/>
              <a:rect l="l" t="t" r="r" b="b"/>
              <a:pathLst>
                <a:path w="8138" h="4215" extrusionOk="0">
                  <a:moveTo>
                    <a:pt x="104" y="0"/>
                  </a:moveTo>
                  <a:cubicBezTo>
                    <a:pt x="97" y="0"/>
                    <a:pt x="91" y="1"/>
                    <a:pt x="84" y="4"/>
                  </a:cubicBezTo>
                  <a:cubicBezTo>
                    <a:pt x="34" y="37"/>
                    <a:pt x="0" y="71"/>
                    <a:pt x="17" y="137"/>
                  </a:cubicBezTo>
                  <a:cubicBezTo>
                    <a:pt x="919" y="2744"/>
                    <a:pt x="4913" y="4214"/>
                    <a:pt x="7636" y="4214"/>
                  </a:cubicBezTo>
                  <a:cubicBezTo>
                    <a:pt x="7736" y="4214"/>
                    <a:pt x="7837" y="4199"/>
                    <a:pt x="7922" y="4199"/>
                  </a:cubicBezTo>
                  <a:cubicBezTo>
                    <a:pt x="7965" y="4199"/>
                    <a:pt x="8004" y="4203"/>
                    <a:pt x="8037" y="4214"/>
                  </a:cubicBezTo>
                  <a:cubicBezTo>
                    <a:pt x="8104" y="4214"/>
                    <a:pt x="8137" y="4164"/>
                    <a:pt x="8137" y="4097"/>
                  </a:cubicBezTo>
                  <a:cubicBezTo>
                    <a:pt x="8137" y="4047"/>
                    <a:pt x="8104" y="3997"/>
                    <a:pt x="8037" y="3997"/>
                  </a:cubicBezTo>
                  <a:cubicBezTo>
                    <a:pt x="7896" y="4006"/>
                    <a:pt x="7751" y="4010"/>
                    <a:pt x="7602" y="4010"/>
                  </a:cubicBezTo>
                  <a:cubicBezTo>
                    <a:pt x="4939" y="4010"/>
                    <a:pt x="1071" y="2602"/>
                    <a:pt x="201" y="71"/>
                  </a:cubicBezTo>
                  <a:cubicBezTo>
                    <a:pt x="186" y="42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3" name="Google Shape;5443;p49"/>
            <p:cNvSpPr/>
            <p:nvPr/>
          </p:nvSpPr>
          <p:spPr>
            <a:xfrm rot="5191967">
              <a:off x="3129188" y="4410877"/>
              <a:ext cx="178848" cy="325545"/>
            </a:xfrm>
            <a:custGeom>
              <a:avLst/>
              <a:gdLst/>
              <a:ahLst/>
              <a:cxnLst/>
              <a:rect l="l" t="t" r="r" b="b"/>
              <a:pathLst>
                <a:path w="3193" h="5812" extrusionOk="0">
                  <a:moveTo>
                    <a:pt x="418" y="214"/>
                  </a:moveTo>
                  <a:cubicBezTo>
                    <a:pt x="469" y="214"/>
                    <a:pt x="519" y="248"/>
                    <a:pt x="652" y="248"/>
                  </a:cubicBezTo>
                  <a:cubicBezTo>
                    <a:pt x="987" y="448"/>
                    <a:pt x="1137" y="966"/>
                    <a:pt x="1254" y="1367"/>
                  </a:cubicBezTo>
                  <a:cubicBezTo>
                    <a:pt x="1271" y="1434"/>
                    <a:pt x="1304" y="1501"/>
                    <a:pt x="1321" y="1567"/>
                  </a:cubicBezTo>
                  <a:cubicBezTo>
                    <a:pt x="1438" y="1952"/>
                    <a:pt x="1571" y="2370"/>
                    <a:pt x="1722" y="2737"/>
                  </a:cubicBezTo>
                  <a:cubicBezTo>
                    <a:pt x="1822" y="2988"/>
                    <a:pt x="1905" y="3255"/>
                    <a:pt x="1989" y="3506"/>
                  </a:cubicBezTo>
                  <a:cubicBezTo>
                    <a:pt x="2139" y="4007"/>
                    <a:pt x="2357" y="4475"/>
                    <a:pt x="2724" y="5143"/>
                  </a:cubicBezTo>
                  <a:cubicBezTo>
                    <a:pt x="2741" y="5193"/>
                    <a:pt x="2758" y="5260"/>
                    <a:pt x="2791" y="5327"/>
                  </a:cubicBezTo>
                  <a:cubicBezTo>
                    <a:pt x="2674" y="5243"/>
                    <a:pt x="2557" y="5177"/>
                    <a:pt x="2423" y="5093"/>
                  </a:cubicBezTo>
                  <a:cubicBezTo>
                    <a:pt x="2223" y="4993"/>
                    <a:pt x="2022" y="4876"/>
                    <a:pt x="1855" y="4742"/>
                  </a:cubicBezTo>
                  <a:cubicBezTo>
                    <a:pt x="1354" y="4341"/>
                    <a:pt x="970" y="3823"/>
                    <a:pt x="702" y="3222"/>
                  </a:cubicBezTo>
                  <a:cubicBezTo>
                    <a:pt x="452" y="2687"/>
                    <a:pt x="318" y="2152"/>
                    <a:pt x="285" y="1567"/>
                  </a:cubicBezTo>
                  <a:cubicBezTo>
                    <a:pt x="285" y="1501"/>
                    <a:pt x="268" y="1434"/>
                    <a:pt x="268" y="1367"/>
                  </a:cubicBezTo>
                  <a:cubicBezTo>
                    <a:pt x="251" y="1050"/>
                    <a:pt x="184" y="331"/>
                    <a:pt x="368" y="231"/>
                  </a:cubicBezTo>
                  <a:cubicBezTo>
                    <a:pt x="368" y="214"/>
                    <a:pt x="402" y="214"/>
                    <a:pt x="418" y="214"/>
                  </a:cubicBezTo>
                  <a:close/>
                  <a:moveTo>
                    <a:pt x="458" y="0"/>
                  </a:moveTo>
                  <a:cubicBezTo>
                    <a:pt x="392" y="0"/>
                    <a:pt x="328" y="17"/>
                    <a:pt x="268" y="47"/>
                  </a:cubicBezTo>
                  <a:cubicBezTo>
                    <a:pt x="1" y="214"/>
                    <a:pt x="17" y="749"/>
                    <a:pt x="68" y="1367"/>
                  </a:cubicBezTo>
                  <a:cubicBezTo>
                    <a:pt x="84" y="1434"/>
                    <a:pt x="84" y="1501"/>
                    <a:pt x="84" y="1567"/>
                  </a:cubicBezTo>
                  <a:cubicBezTo>
                    <a:pt x="101" y="2169"/>
                    <a:pt x="251" y="2754"/>
                    <a:pt x="502" y="3305"/>
                  </a:cubicBezTo>
                  <a:cubicBezTo>
                    <a:pt x="753" y="3923"/>
                    <a:pt x="1170" y="4491"/>
                    <a:pt x="1688" y="4909"/>
                  </a:cubicBezTo>
                  <a:cubicBezTo>
                    <a:pt x="1889" y="5060"/>
                    <a:pt x="2089" y="5160"/>
                    <a:pt x="2273" y="5293"/>
                  </a:cubicBezTo>
                  <a:cubicBezTo>
                    <a:pt x="2524" y="5427"/>
                    <a:pt x="2774" y="5594"/>
                    <a:pt x="2992" y="5795"/>
                  </a:cubicBezTo>
                  <a:cubicBezTo>
                    <a:pt x="3008" y="5811"/>
                    <a:pt x="3025" y="5811"/>
                    <a:pt x="3058" y="5811"/>
                  </a:cubicBezTo>
                  <a:cubicBezTo>
                    <a:pt x="3075" y="5811"/>
                    <a:pt x="3092" y="5811"/>
                    <a:pt x="3159" y="5795"/>
                  </a:cubicBezTo>
                  <a:cubicBezTo>
                    <a:pt x="3175" y="5761"/>
                    <a:pt x="3192" y="5694"/>
                    <a:pt x="3175" y="5661"/>
                  </a:cubicBezTo>
                  <a:cubicBezTo>
                    <a:pt x="3042" y="5427"/>
                    <a:pt x="2941" y="5243"/>
                    <a:pt x="2858" y="5060"/>
                  </a:cubicBezTo>
                  <a:cubicBezTo>
                    <a:pt x="2507" y="4358"/>
                    <a:pt x="2273" y="3940"/>
                    <a:pt x="2123" y="3472"/>
                  </a:cubicBezTo>
                  <a:cubicBezTo>
                    <a:pt x="2039" y="3222"/>
                    <a:pt x="1939" y="2938"/>
                    <a:pt x="1855" y="2687"/>
                  </a:cubicBezTo>
                  <a:cubicBezTo>
                    <a:pt x="1738" y="2319"/>
                    <a:pt x="1588" y="1918"/>
                    <a:pt x="1471" y="1517"/>
                  </a:cubicBezTo>
                  <a:cubicBezTo>
                    <a:pt x="1438" y="1467"/>
                    <a:pt x="1421" y="1400"/>
                    <a:pt x="1404" y="1317"/>
                  </a:cubicBezTo>
                  <a:cubicBezTo>
                    <a:pt x="1271" y="882"/>
                    <a:pt x="1103" y="314"/>
                    <a:pt x="719" y="80"/>
                  </a:cubicBezTo>
                  <a:cubicBezTo>
                    <a:pt x="627" y="25"/>
                    <a:pt x="540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4" name="Google Shape;5444;p49"/>
            <p:cNvSpPr/>
            <p:nvPr/>
          </p:nvSpPr>
          <p:spPr>
            <a:xfrm rot="5191967">
              <a:off x="3040571" y="4602746"/>
              <a:ext cx="177896" cy="324817"/>
            </a:xfrm>
            <a:custGeom>
              <a:avLst/>
              <a:gdLst/>
              <a:ahLst/>
              <a:cxnLst/>
              <a:rect l="l" t="t" r="r" b="b"/>
              <a:pathLst>
                <a:path w="3176" h="5799" extrusionOk="0">
                  <a:moveTo>
                    <a:pt x="402" y="201"/>
                  </a:moveTo>
                  <a:cubicBezTo>
                    <a:pt x="452" y="201"/>
                    <a:pt x="519" y="251"/>
                    <a:pt x="602" y="268"/>
                  </a:cubicBezTo>
                  <a:cubicBezTo>
                    <a:pt x="936" y="452"/>
                    <a:pt x="1087" y="986"/>
                    <a:pt x="1204" y="1371"/>
                  </a:cubicBezTo>
                  <a:cubicBezTo>
                    <a:pt x="1237" y="1454"/>
                    <a:pt x="1254" y="1521"/>
                    <a:pt x="1271" y="1588"/>
                  </a:cubicBezTo>
                  <a:cubicBezTo>
                    <a:pt x="1371" y="1955"/>
                    <a:pt x="1521" y="2340"/>
                    <a:pt x="1655" y="2690"/>
                  </a:cubicBezTo>
                  <a:cubicBezTo>
                    <a:pt x="1755" y="2958"/>
                    <a:pt x="1855" y="3259"/>
                    <a:pt x="1939" y="3526"/>
                  </a:cubicBezTo>
                  <a:cubicBezTo>
                    <a:pt x="2106" y="3994"/>
                    <a:pt x="2323" y="4428"/>
                    <a:pt x="2657" y="5080"/>
                  </a:cubicBezTo>
                  <a:lnTo>
                    <a:pt x="2774" y="5330"/>
                  </a:lnTo>
                  <a:cubicBezTo>
                    <a:pt x="2657" y="5247"/>
                    <a:pt x="2524" y="5180"/>
                    <a:pt x="2407" y="5097"/>
                  </a:cubicBezTo>
                  <a:cubicBezTo>
                    <a:pt x="2190" y="4996"/>
                    <a:pt x="2006" y="4863"/>
                    <a:pt x="1839" y="4746"/>
                  </a:cubicBezTo>
                  <a:cubicBezTo>
                    <a:pt x="1337" y="4345"/>
                    <a:pt x="936" y="3810"/>
                    <a:pt x="686" y="3208"/>
                  </a:cubicBezTo>
                  <a:cubicBezTo>
                    <a:pt x="435" y="2690"/>
                    <a:pt x="285" y="2156"/>
                    <a:pt x="268" y="1571"/>
                  </a:cubicBezTo>
                  <a:cubicBezTo>
                    <a:pt x="268" y="1504"/>
                    <a:pt x="251" y="1437"/>
                    <a:pt x="251" y="1354"/>
                  </a:cubicBezTo>
                  <a:cubicBezTo>
                    <a:pt x="235" y="1036"/>
                    <a:pt x="168" y="335"/>
                    <a:pt x="352" y="234"/>
                  </a:cubicBezTo>
                  <a:cubicBezTo>
                    <a:pt x="352" y="201"/>
                    <a:pt x="368" y="201"/>
                    <a:pt x="402" y="201"/>
                  </a:cubicBezTo>
                  <a:close/>
                  <a:moveTo>
                    <a:pt x="437" y="1"/>
                  </a:moveTo>
                  <a:cubicBezTo>
                    <a:pt x="379" y="1"/>
                    <a:pt x="323" y="13"/>
                    <a:pt x="268" y="34"/>
                  </a:cubicBezTo>
                  <a:cubicBezTo>
                    <a:pt x="1" y="201"/>
                    <a:pt x="17" y="752"/>
                    <a:pt x="68" y="1354"/>
                  </a:cubicBezTo>
                  <a:cubicBezTo>
                    <a:pt x="84" y="1437"/>
                    <a:pt x="84" y="1504"/>
                    <a:pt x="84" y="1571"/>
                  </a:cubicBezTo>
                  <a:cubicBezTo>
                    <a:pt x="101" y="2173"/>
                    <a:pt x="251" y="2757"/>
                    <a:pt x="502" y="3292"/>
                  </a:cubicBezTo>
                  <a:cubicBezTo>
                    <a:pt x="753" y="3927"/>
                    <a:pt x="1170" y="4495"/>
                    <a:pt x="1688" y="4913"/>
                  </a:cubicBezTo>
                  <a:cubicBezTo>
                    <a:pt x="1872" y="5046"/>
                    <a:pt x="2089" y="5163"/>
                    <a:pt x="2273" y="5280"/>
                  </a:cubicBezTo>
                  <a:cubicBezTo>
                    <a:pt x="2524" y="5431"/>
                    <a:pt x="2774" y="5598"/>
                    <a:pt x="2992" y="5782"/>
                  </a:cubicBezTo>
                  <a:cubicBezTo>
                    <a:pt x="3008" y="5798"/>
                    <a:pt x="3025" y="5798"/>
                    <a:pt x="3042" y="5798"/>
                  </a:cubicBezTo>
                  <a:cubicBezTo>
                    <a:pt x="3075" y="5798"/>
                    <a:pt x="3092" y="5798"/>
                    <a:pt x="3108" y="5782"/>
                  </a:cubicBezTo>
                  <a:cubicBezTo>
                    <a:pt x="3142" y="5765"/>
                    <a:pt x="3175" y="5698"/>
                    <a:pt x="3142" y="5665"/>
                  </a:cubicBezTo>
                  <a:cubicBezTo>
                    <a:pt x="3025" y="5414"/>
                    <a:pt x="2925" y="5180"/>
                    <a:pt x="2808" y="4996"/>
                  </a:cubicBezTo>
                  <a:cubicBezTo>
                    <a:pt x="2507" y="4345"/>
                    <a:pt x="2290" y="3927"/>
                    <a:pt x="2123" y="3459"/>
                  </a:cubicBezTo>
                  <a:cubicBezTo>
                    <a:pt x="2022" y="3192"/>
                    <a:pt x="1939" y="2908"/>
                    <a:pt x="1839" y="2624"/>
                  </a:cubicBezTo>
                  <a:cubicBezTo>
                    <a:pt x="1705" y="2273"/>
                    <a:pt x="1588" y="1905"/>
                    <a:pt x="1454" y="1521"/>
                  </a:cubicBezTo>
                  <a:cubicBezTo>
                    <a:pt x="1438" y="1454"/>
                    <a:pt x="1421" y="1371"/>
                    <a:pt x="1404" y="1304"/>
                  </a:cubicBezTo>
                  <a:cubicBezTo>
                    <a:pt x="1271" y="886"/>
                    <a:pt x="1103" y="318"/>
                    <a:pt x="702" y="84"/>
                  </a:cubicBezTo>
                  <a:cubicBezTo>
                    <a:pt x="605" y="25"/>
                    <a:pt x="518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5" name="Google Shape;5445;p49"/>
            <p:cNvSpPr/>
            <p:nvPr/>
          </p:nvSpPr>
          <p:spPr>
            <a:xfrm rot="5191967">
              <a:off x="2907626" y="4577648"/>
              <a:ext cx="267740" cy="91300"/>
            </a:xfrm>
            <a:custGeom>
              <a:avLst/>
              <a:gdLst/>
              <a:ahLst/>
              <a:cxnLst/>
              <a:rect l="l" t="t" r="r" b="b"/>
              <a:pathLst>
                <a:path w="4780" h="1630" extrusionOk="0">
                  <a:moveTo>
                    <a:pt x="518" y="210"/>
                  </a:moveTo>
                  <a:cubicBezTo>
                    <a:pt x="736" y="210"/>
                    <a:pt x="1020" y="327"/>
                    <a:pt x="1237" y="410"/>
                  </a:cubicBezTo>
                  <a:cubicBezTo>
                    <a:pt x="1270" y="410"/>
                    <a:pt x="1337" y="427"/>
                    <a:pt x="1371" y="444"/>
                  </a:cubicBezTo>
                  <a:cubicBezTo>
                    <a:pt x="1604" y="510"/>
                    <a:pt x="1838" y="594"/>
                    <a:pt x="2072" y="661"/>
                  </a:cubicBezTo>
                  <a:cubicBezTo>
                    <a:pt x="2340" y="711"/>
                    <a:pt x="2590" y="795"/>
                    <a:pt x="2858" y="878"/>
                  </a:cubicBezTo>
                  <a:cubicBezTo>
                    <a:pt x="3292" y="995"/>
                    <a:pt x="3743" y="1079"/>
                    <a:pt x="4178" y="1162"/>
                  </a:cubicBezTo>
                  <a:cubicBezTo>
                    <a:pt x="4127" y="1179"/>
                    <a:pt x="4077" y="1196"/>
                    <a:pt x="4027" y="1212"/>
                  </a:cubicBezTo>
                  <a:cubicBezTo>
                    <a:pt x="3860" y="1279"/>
                    <a:pt x="3710" y="1329"/>
                    <a:pt x="3576" y="1363"/>
                  </a:cubicBezTo>
                  <a:cubicBezTo>
                    <a:pt x="3362" y="1409"/>
                    <a:pt x="3143" y="1430"/>
                    <a:pt x="2927" y="1430"/>
                  </a:cubicBezTo>
                  <a:cubicBezTo>
                    <a:pt x="2671" y="1430"/>
                    <a:pt x="2417" y="1400"/>
                    <a:pt x="2173" y="1346"/>
                  </a:cubicBezTo>
                  <a:cubicBezTo>
                    <a:pt x="1755" y="1279"/>
                    <a:pt x="1354" y="1112"/>
                    <a:pt x="1003" y="878"/>
                  </a:cubicBezTo>
                  <a:cubicBezTo>
                    <a:pt x="986" y="861"/>
                    <a:pt x="919" y="828"/>
                    <a:pt x="869" y="795"/>
                  </a:cubicBezTo>
                  <a:cubicBezTo>
                    <a:pt x="435" y="544"/>
                    <a:pt x="234" y="377"/>
                    <a:pt x="234" y="293"/>
                  </a:cubicBezTo>
                  <a:cubicBezTo>
                    <a:pt x="251" y="293"/>
                    <a:pt x="251" y="260"/>
                    <a:pt x="335" y="243"/>
                  </a:cubicBezTo>
                  <a:cubicBezTo>
                    <a:pt x="385" y="210"/>
                    <a:pt x="452" y="210"/>
                    <a:pt x="518" y="210"/>
                  </a:cubicBezTo>
                  <a:close/>
                  <a:moveTo>
                    <a:pt x="501" y="0"/>
                  </a:moveTo>
                  <a:cubicBezTo>
                    <a:pt x="412" y="0"/>
                    <a:pt x="328" y="13"/>
                    <a:pt x="251" y="43"/>
                  </a:cubicBezTo>
                  <a:cubicBezTo>
                    <a:pt x="101" y="93"/>
                    <a:pt x="17" y="176"/>
                    <a:pt x="17" y="277"/>
                  </a:cubicBezTo>
                  <a:cubicBezTo>
                    <a:pt x="0" y="510"/>
                    <a:pt x="351" y="711"/>
                    <a:pt x="769" y="962"/>
                  </a:cubicBezTo>
                  <a:lnTo>
                    <a:pt x="886" y="1028"/>
                  </a:lnTo>
                  <a:cubicBezTo>
                    <a:pt x="1287" y="1279"/>
                    <a:pt x="1705" y="1446"/>
                    <a:pt x="2139" y="1530"/>
                  </a:cubicBezTo>
                  <a:cubicBezTo>
                    <a:pt x="2406" y="1597"/>
                    <a:pt x="2657" y="1630"/>
                    <a:pt x="2924" y="1630"/>
                  </a:cubicBezTo>
                  <a:cubicBezTo>
                    <a:pt x="3158" y="1630"/>
                    <a:pt x="3376" y="1613"/>
                    <a:pt x="3626" y="1546"/>
                  </a:cubicBezTo>
                  <a:cubicBezTo>
                    <a:pt x="3793" y="1530"/>
                    <a:pt x="3960" y="1463"/>
                    <a:pt x="4111" y="1413"/>
                  </a:cubicBezTo>
                  <a:cubicBezTo>
                    <a:pt x="4295" y="1346"/>
                    <a:pt x="4512" y="1262"/>
                    <a:pt x="4696" y="1246"/>
                  </a:cubicBezTo>
                  <a:cubicBezTo>
                    <a:pt x="4729" y="1246"/>
                    <a:pt x="4779" y="1196"/>
                    <a:pt x="4779" y="1129"/>
                  </a:cubicBezTo>
                  <a:cubicBezTo>
                    <a:pt x="4779" y="1079"/>
                    <a:pt x="4746" y="1028"/>
                    <a:pt x="4696" y="1028"/>
                  </a:cubicBezTo>
                  <a:cubicBezTo>
                    <a:pt x="4094" y="945"/>
                    <a:pt x="3509" y="828"/>
                    <a:pt x="2924" y="678"/>
                  </a:cubicBezTo>
                  <a:cubicBezTo>
                    <a:pt x="2674" y="611"/>
                    <a:pt x="2423" y="527"/>
                    <a:pt x="2139" y="444"/>
                  </a:cubicBezTo>
                  <a:cubicBezTo>
                    <a:pt x="1922" y="377"/>
                    <a:pt x="1688" y="293"/>
                    <a:pt x="1454" y="243"/>
                  </a:cubicBezTo>
                  <a:cubicBezTo>
                    <a:pt x="1421" y="243"/>
                    <a:pt x="1371" y="210"/>
                    <a:pt x="1304" y="193"/>
                  </a:cubicBezTo>
                  <a:cubicBezTo>
                    <a:pt x="1055" y="106"/>
                    <a:pt x="760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6" name="Google Shape;5446;p49"/>
            <p:cNvSpPr/>
            <p:nvPr/>
          </p:nvSpPr>
          <p:spPr>
            <a:xfrm rot="5191967">
              <a:off x="2809934" y="4839624"/>
              <a:ext cx="271493" cy="64638"/>
            </a:xfrm>
            <a:custGeom>
              <a:avLst/>
              <a:gdLst/>
              <a:ahLst/>
              <a:cxnLst/>
              <a:rect l="l" t="t" r="r" b="b"/>
              <a:pathLst>
                <a:path w="4847" h="1154" extrusionOk="0">
                  <a:moveTo>
                    <a:pt x="836" y="235"/>
                  </a:moveTo>
                  <a:cubicBezTo>
                    <a:pt x="986" y="235"/>
                    <a:pt x="1137" y="235"/>
                    <a:pt x="1254" y="285"/>
                  </a:cubicBezTo>
                  <a:lnTo>
                    <a:pt x="1404" y="285"/>
                  </a:lnTo>
                  <a:cubicBezTo>
                    <a:pt x="1705" y="301"/>
                    <a:pt x="1989" y="301"/>
                    <a:pt x="2290" y="318"/>
                  </a:cubicBezTo>
                  <a:cubicBezTo>
                    <a:pt x="2507" y="318"/>
                    <a:pt x="2724" y="318"/>
                    <a:pt x="2958" y="335"/>
                  </a:cubicBezTo>
                  <a:cubicBezTo>
                    <a:pt x="3392" y="335"/>
                    <a:pt x="3844" y="318"/>
                    <a:pt x="4295" y="285"/>
                  </a:cubicBezTo>
                  <a:lnTo>
                    <a:pt x="4295" y="285"/>
                  </a:lnTo>
                  <a:cubicBezTo>
                    <a:pt x="4245" y="301"/>
                    <a:pt x="4211" y="335"/>
                    <a:pt x="4161" y="368"/>
                  </a:cubicBezTo>
                  <a:cubicBezTo>
                    <a:pt x="4011" y="435"/>
                    <a:pt x="3894" y="552"/>
                    <a:pt x="3760" y="602"/>
                  </a:cubicBezTo>
                  <a:cubicBezTo>
                    <a:pt x="3342" y="819"/>
                    <a:pt x="2891" y="953"/>
                    <a:pt x="2407" y="953"/>
                  </a:cubicBezTo>
                  <a:cubicBezTo>
                    <a:pt x="2362" y="955"/>
                    <a:pt x="2318" y="956"/>
                    <a:pt x="2274" y="956"/>
                  </a:cubicBezTo>
                  <a:cubicBezTo>
                    <a:pt x="1887" y="956"/>
                    <a:pt x="1512" y="891"/>
                    <a:pt x="1137" y="786"/>
                  </a:cubicBezTo>
                  <a:cubicBezTo>
                    <a:pt x="1087" y="753"/>
                    <a:pt x="1053" y="753"/>
                    <a:pt x="986" y="736"/>
                  </a:cubicBezTo>
                  <a:cubicBezTo>
                    <a:pt x="502" y="602"/>
                    <a:pt x="251" y="502"/>
                    <a:pt x="234" y="418"/>
                  </a:cubicBezTo>
                  <a:cubicBezTo>
                    <a:pt x="234" y="402"/>
                    <a:pt x="234" y="385"/>
                    <a:pt x="301" y="335"/>
                  </a:cubicBezTo>
                  <a:cubicBezTo>
                    <a:pt x="418" y="251"/>
                    <a:pt x="635" y="235"/>
                    <a:pt x="836" y="235"/>
                  </a:cubicBezTo>
                  <a:close/>
                  <a:moveTo>
                    <a:pt x="4729" y="1"/>
                  </a:moveTo>
                  <a:cubicBezTo>
                    <a:pt x="4144" y="68"/>
                    <a:pt x="3509" y="118"/>
                    <a:pt x="2925" y="118"/>
                  </a:cubicBezTo>
                  <a:cubicBezTo>
                    <a:pt x="2707" y="118"/>
                    <a:pt x="2490" y="84"/>
                    <a:pt x="2256" y="84"/>
                  </a:cubicBezTo>
                  <a:cubicBezTo>
                    <a:pt x="1972" y="68"/>
                    <a:pt x="1671" y="68"/>
                    <a:pt x="1387" y="51"/>
                  </a:cubicBezTo>
                  <a:lnTo>
                    <a:pt x="1237" y="51"/>
                  </a:lnTo>
                  <a:cubicBezTo>
                    <a:pt x="1102" y="44"/>
                    <a:pt x="947" y="32"/>
                    <a:pt x="793" y="32"/>
                  </a:cubicBezTo>
                  <a:cubicBezTo>
                    <a:pt x="565" y="32"/>
                    <a:pt x="337" y="58"/>
                    <a:pt x="168" y="168"/>
                  </a:cubicBezTo>
                  <a:cubicBezTo>
                    <a:pt x="67" y="285"/>
                    <a:pt x="1" y="368"/>
                    <a:pt x="34" y="469"/>
                  </a:cubicBezTo>
                  <a:cubicBezTo>
                    <a:pt x="67" y="702"/>
                    <a:pt x="468" y="819"/>
                    <a:pt x="953" y="953"/>
                  </a:cubicBezTo>
                  <a:cubicBezTo>
                    <a:pt x="1003" y="970"/>
                    <a:pt x="1053" y="970"/>
                    <a:pt x="1087" y="987"/>
                  </a:cubicBezTo>
                  <a:cubicBezTo>
                    <a:pt x="1471" y="1087"/>
                    <a:pt x="1838" y="1154"/>
                    <a:pt x="2223" y="1154"/>
                  </a:cubicBezTo>
                  <a:lnTo>
                    <a:pt x="2390" y="1154"/>
                  </a:lnTo>
                  <a:cubicBezTo>
                    <a:pt x="2891" y="1154"/>
                    <a:pt x="3392" y="1037"/>
                    <a:pt x="3827" y="803"/>
                  </a:cubicBezTo>
                  <a:cubicBezTo>
                    <a:pt x="3977" y="719"/>
                    <a:pt x="4128" y="602"/>
                    <a:pt x="4245" y="535"/>
                  </a:cubicBezTo>
                  <a:cubicBezTo>
                    <a:pt x="4412" y="418"/>
                    <a:pt x="4579" y="301"/>
                    <a:pt x="4762" y="218"/>
                  </a:cubicBezTo>
                  <a:cubicBezTo>
                    <a:pt x="4813" y="185"/>
                    <a:pt x="4846" y="134"/>
                    <a:pt x="4829" y="84"/>
                  </a:cubicBezTo>
                  <a:cubicBezTo>
                    <a:pt x="4829" y="34"/>
                    <a:pt x="4762" y="1"/>
                    <a:pt x="47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7" name="Google Shape;5447;p49"/>
            <p:cNvSpPr/>
            <p:nvPr/>
          </p:nvSpPr>
          <p:spPr>
            <a:xfrm rot="5191967">
              <a:off x="2393422" y="4156458"/>
              <a:ext cx="1304644" cy="417461"/>
            </a:xfrm>
            <a:custGeom>
              <a:avLst/>
              <a:gdLst/>
              <a:ahLst/>
              <a:cxnLst/>
              <a:rect l="l" t="t" r="r" b="b"/>
              <a:pathLst>
                <a:path w="23292" h="7453" extrusionOk="0">
                  <a:moveTo>
                    <a:pt x="100" y="0"/>
                  </a:moveTo>
                  <a:cubicBezTo>
                    <a:pt x="67" y="0"/>
                    <a:pt x="0" y="34"/>
                    <a:pt x="0" y="101"/>
                  </a:cubicBezTo>
                  <a:cubicBezTo>
                    <a:pt x="0" y="134"/>
                    <a:pt x="33" y="201"/>
                    <a:pt x="100" y="201"/>
                  </a:cubicBezTo>
                  <a:cubicBezTo>
                    <a:pt x="1069" y="284"/>
                    <a:pt x="2022" y="535"/>
                    <a:pt x="2924" y="919"/>
                  </a:cubicBezTo>
                  <a:cubicBezTo>
                    <a:pt x="3659" y="1220"/>
                    <a:pt x="4328" y="1638"/>
                    <a:pt x="4929" y="2139"/>
                  </a:cubicBezTo>
                  <a:cubicBezTo>
                    <a:pt x="5196" y="2373"/>
                    <a:pt x="5447" y="2640"/>
                    <a:pt x="5698" y="2924"/>
                  </a:cubicBezTo>
                  <a:cubicBezTo>
                    <a:pt x="5965" y="3208"/>
                    <a:pt x="6266" y="3526"/>
                    <a:pt x="6600" y="3793"/>
                  </a:cubicBezTo>
                  <a:cubicBezTo>
                    <a:pt x="9190" y="5781"/>
                    <a:pt x="12197" y="6951"/>
                    <a:pt x="15840" y="7386"/>
                  </a:cubicBezTo>
                  <a:cubicBezTo>
                    <a:pt x="16224" y="7436"/>
                    <a:pt x="16625" y="7452"/>
                    <a:pt x="17026" y="7452"/>
                  </a:cubicBezTo>
                  <a:cubicBezTo>
                    <a:pt x="17761" y="7452"/>
                    <a:pt x="18480" y="7369"/>
                    <a:pt x="19215" y="7269"/>
                  </a:cubicBezTo>
                  <a:cubicBezTo>
                    <a:pt x="19415" y="7218"/>
                    <a:pt x="19666" y="7185"/>
                    <a:pt x="19950" y="7135"/>
                  </a:cubicBezTo>
                  <a:cubicBezTo>
                    <a:pt x="21086" y="6951"/>
                    <a:pt x="22674" y="6684"/>
                    <a:pt x="23242" y="5898"/>
                  </a:cubicBezTo>
                  <a:cubicBezTo>
                    <a:pt x="23292" y="5865"/>
                    <a:pt x="23258" y="5798"/>
                    <a:pt x="23225" y="5765"/>
                  </a:cubicBezTo>
                  <a:cubicBezTo>
                    <a:pt x="23204" y="5744"/>
                    <a:pt x="23183" y="5735"/>
                    <a:pt x="23162" y="5735"/>
                  </a:cubicBezTo>
                  <a:cubicBezTo>
                    <a:pt x="23133" y="5735"/>
                    <a:pt x="23104" y="5752"/>
                    <a:pt x="23075" y="5781"/>
                  </a:cubicBezTo>
                  <a:cubicBezTo>
                    <a:pt x="22557" y="6483"/>
                    <a:pt x="21036" y="6734"/>
                    <a:pt x="19900" y="6934"/>
                  </a:cubicBezTo>
                  <a:cubicBezTo>
                    <a:pt x="19633" y="6968"/>
                    <a:pt x="19382" y="7018"/>
                    <a:pt x="19165" y="7051"/>
                  </a:cubicBezTo>
                  <a:cubicBezTo>
                    <a:pt x="18477" y="7200"/>
                    <a:pt x="17782" y="7267"/>
                    <a:pt x="17085" y="7267"/>
                  </a:cubicBezTo>
                  <a:cubicBezTo>
                    <a:pt x="16682" y="7267"/>
                    <a:pt x="16277" y="7245"/>
                    <a:pt x="15873" y="7202"/>
                  </a:cubicBezTo>
                  <a:cubicBezTo>
                    <a:pt x="12281" y="6767"/>
                    <a:pt x="9290" y="5614"/>
                    <a:pt x="6717" y="3643"/>
                  </a:cubicBezTo>
                  <a:cubicBezTo>
                    <a:pt x="6383" y="3392"/>
                    <a:pt x="6115" y="3091"/>
                    <a:pt x="5848" y="2791"/>
                  </a:cubicBezTo>
                  <a:cubicBezTo>
                    <a:pt x="5597" y="2523"/>
                    <a:pt x="5347" y="2256"/>
                    <a:pt x="5046" y="2005"/>
                  </a:cubicBezTo>
                  <a:cubicBezTo>
                    <a:pt x="4445" y="1471"/>
                    <a:pt x="3759" y="1036"/>
                    <a:pt x="3008" y="719"/>
                  </a:cubicBezTo>
                  <a:cubicBezTo>
                    <a:pt x="2072" y="335"/>
                    <a:pt x="1103" y="84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8" name="Google Shape;5448;p49"/>
            <p:cNvSpPr/>
            <p:nvPr/>
          </p:nvSpPr>
          <p:spPr>
            <a:xfrm rot="5191967">
              <a:off x="3074920" y="3598221"/>
              <a:ext cx="304204" cy="123396"/>
            </a:xfrm>
            <a:custGeom>
              <a:avLst/>
              <a:gdLst/>
              <a:ahLst/>
              <a:cxnLst/>
              <a:rect l="l" t="t" r="r" b="b"/>
              <a:pathLst>
                <a:path w="5431" h="2203" extrusionOk="0">
                  <a:moveTo>
                    <a:pt x="535" y="164"/>
                  </a:moveTo>
                  <a:cubicBezTo>
                    <a:pt x="852" y="164"/>
                    <a:pt x="1253" y="365"/>
                    <a:pt x="1504" y="498"/>
                  </a:cubicBezTo>
                  <a:lnTo>
                    <a:pt x="1604" y="565"/>
                  </a:lnTo>
                  <a:lnTo>
                    <a:pt x="2490" y="933"/>
                  </a:lnTo>
                  <a:cubicBezTo>
                    <a:pt x="2757" y="1050"/>
                    <a:pt x="3008" y="1150"/>
                    <a:pt x="3275" y="1267"/>
                  </a:cubicBezTo>
                  <a:cubicBezTo>
                    <a:pt x="3776" y="1468"/>
                    <a:pt x="4294" y="1651"/>
                    <a:pt x="4829" y="1802"/>
                  </a:cubicBezTo>
                  <a:lnTo>
                    <a:pt x="4578" y="1852"/>
                  </a:lnTo>
                  <a:cubicBezTo>
                    <a:pt x="4378" y="1902"/>
                    <a:pt x="4211" y="1935"/>
                    <a:pt x="4027" y="1969"/>
                  </a:cubicBezTo>
                  <a:cubicBezTo>
                    <a:pt x="3924" y="1978"/>
                    <a:pt x="3820" y="1983"/>
                    <a:pt x="3716" y="1983"/>
                  </a:cubicBezTo>
                  <a:cubicBezTo>
                    <a:pt x="3276" y="1983"/>
                    <a:pt x="2825" y="1900"/>
                    <a:pt x="2406" y="1752"/>
                  </a:cubicBezTo>
                  <a:cubicBezTo>
                    <a:pt x="1922" y="1601"/>
                    <a:pt x="1487" y="1367"/>
                    <a:pt x="1086" y="1050"/>
                  </a:cubicBezTo>
                  <a:cubicBezTo>
                    <a:pt x="1036" y="1016"/>
                    <a:pt x="1003" y="983"/>
                    <a:pt x="936" y="950"/>
                  </a:cubicBezTo>
                  <a:cubicBezTo>
                    <a:pt x="752" y="816"/>
                    <a:pt x="251" y="415"/>
                    <a:pt x="267" y="281"/>
                  </a:cubicBezTo>
                  <a:cubicBezTo>
                    <a:pt x="267" y="231"/>
                    <a:pt x="318" y="214"/>
                    <a:pt x="401" y="198"/>
                  </a:cubicBezTo>
                  <a:cubicBezTo>
                    <a:pt x="434" y="164"/>
                    <a:pt x="501" y="164"/>
                    <a:pt x="535" y="164"/>
                  </a:cubicBezTo>
                  <a:close/>
                  <a:moveTo>
                    <a:pt x="562" y="1"/>
                  </a:moveTo>
                  <a:cubicBezTo>
                    <a:pt x="488" y="1"/>
                    <a:pt x="417" y="10"/>
                    <a:pt x="351" y="31"/>
                  </a:cubicBezTo>
                  <a:cubicBezTo>
                    <a:pt x="184" y="64"/>
                    <a:pt x="84" y="131"/>
                    <a:pt x="67" y="248"/>
                  </a:cubicBezTo>
                  <a:cubicBezTo>
                    <a:pt x="0" y="498"/>
                    <a:pt x="401" y="816"/>
                    <a:pt x="819" y="1133"/>
                  </a:cubicBezTo>
                  <a:cubicBezTo>
                    <a:pt x="869" y="1167"/>
                    <a:pt x="919" y="1217"/>
                    <a:pt x="952" y="1234"/>
                  </a:cubicBezTo>
                  <a:cubicBezTo>
                    <a:pt x="1370" y="1568"/>
                    <a:pt x="1838" y="1818"/>
                    <a:pt x="2339" y="1969"/>
                  </a:cubicBezTo>
                  <a:cubicBezTo>
                    <a:pt x="2757" y="2119"/>
                    <a:pt x="3191" y="2203"/>
                    <a:pt x="3659" y="2203"/>
                  </a:cubicBezTo>
                  <a:cubicBezTo>
                    <a:pt x="3748" y="2203"/>
                    <a:pt x="3837" y="2188"/>
                    <a:pt x="3917" y="2188"/>
                  </a:cubicBezTo>
                  <a:cubicBezTo>
                    <a:pt x="3956" y="2188"/>
                    <a:pt x="3993" y="2192"/>
                    <a:pt x="4027" y="2203"/>
                  </a:cubicBezTo>
                  <a:lnTo>
                    <a:pt x="4595" y="2069"/>
                  </a:lnTo>
                  <a:cubicBezTo>
                    <a:pt x="4846" y="2002"/>
                    <a:pt x="5096" y="1952"/>
                    <a:pt x="5330" y="1952"/>
                  </a:cubicBezTo>
                  <a:cubicBezTo>
                    <a:pt x="5380" y="1952"/>
                    <a:pt x="5430" y="1902"/>
                    <a:pt x="5430" y="1869"/>
                  </a:cubicBezTo>
                  <a:cubicBezTo>
                    <a:pt x="5430" y="1818"/>
                    <a:pt x="5380" y="1785"/>
                    <a:pt x="5347" y="1752"/>
                  </a:cubicBezTo>
                  <a:cubicBezTo>
                    <a:pt x="4678" y="1568"/>
                    <a:pt x="3993" y="1367"/>
                    <a:pt x="3342" y="1117"/>
                  </a:cubicBezTo>
                  <a:cubicBezTo>
                    <a:pt x="3091" y="1000"/>
                    <a:pt x="2841" y="883"/>
                    <a:pt x="2573" y="783"/>
                  </a:cubicBezTo>
                  <a:cubicBezTo>
                    <a:pt x="2289" y="649"/>
                    <a:pt x="2005" y="532"/>
                    <a:pt x="1704" y="398"/>
                  </a:cubicBezTo>
                  <a:lnTo>
                    <a:pt x="1604" y="331"/>
                  </a:lnTo>
                  <a:cubicBezTo>
                    <a:pt x="1316" y="194"/>
                    <a:pt x="904" y="1"/>
                    <a:pt x="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9" name="Google Shape;5449;p49"/>
            <p:cNvSpPr/>
            <p:nvPr/>
          </p:nvSpPr>
          <p:spPr>
            <a:xfrm rot="5191967">
              <a:off x="2931218" y="3807639"/>
              <a:ext cx="316415" cy="84075"/>
            </a:xfrm>
            <a:custGeom>
              <a:avLst/>
              <a:gdLst/>
              <a:ahLst/>
              <a:cxnLst/>
              <a:rect l="l" t="t" r="r" b="b"/>
              <a:pathLst>
                <a:path w="5649" h="1501" extrusionOk="0">
                  <a:moveTo>
                    <a:pt x="736" y="214"/>
                  </a:moveTo>
                  <a:cubicBezTo>
                    <a:pt x="970" y="214"/>
                    <a:pt x="1237" y="247"/>
                    <a:pt x="1471" y="298"/>
                  </a:cubicBezTo>
                  <a:cubicBezTo>
                    <a:pt x="1538" y="314"/>
                    <a:pt x="1588" y="331"/>
                    <a:pt x="1655" y="331"/>
                  </a:cubicBezTo>
                  <a:cubicBezTo>
                    <a:pt x="1989" y="381"/>
                    <a:pt x="2323" y="448"/>
                    <a:pt x="2657" y="481"/>
                  </a:cubicBezTo>
                  <a:cubicBezTo>
                    <a:pt x="2908" y="531"/>
                    <a:pt x="3175" y="565"/>
                    <a:pt x="3459" y="615"/>
                  </a:cubicBezTo>
                  <a:cubicBezTo>
                    <a:pt x="3994" y="665"/>
                    <a:pt x="4529" y="682"/>
                    <a:pt x="5080" y="715"/>
                  </a:cubicBezTo>
                  <a:cubicBezTo>
                    <a:pt x="4996" y="749"/>
                    <a:pt x="4930" y="799"/>
                    <a:pt x="4846" y="832"/>
                  </a:cubicBezTo>
                  <a:cubicBezTo>
                    <a:pt x="4679" y="949"/>
                    <a:pt x="4512" y="1033"/>
                    <a:pt x="4345" y="1083"/>
                  </a:cubicBezTo>
                  <a:cubicBezTo>
                    <a:pt x="3945" y="1238"/>
                    <a:pt x="3515" y="1323"/>
                    <a:pt x="3094" y="1323"/>
                  </a:cubicBezTo>
                  <a:cubicBezTo>
                    <a:pt x="2970" y="1323"/>
                    <a:pt x="2846" y="1315"/>
                    <a:pt x="2724" y="1300"/>
                  </a:cubicBezTo>
                  <a:cubicBezTo>
                    <a:pt x="2223" y="1250"/>
                    <a:pt x="1722" y="1150"/>
                    <a:pt x="1254" y="949"/>
                  </a:cubicBezTo>
                  <a:cubicBezTo>
                    <a:pt x="1220" y="916"/>
                    <a:pt x="1153" y="899"/>
                    <a:pt x="1087" y="882"/>
                  </a:cubicBezTo>
                  <a:cubicBezTo>
                    <a:pt x="886" y="799"/>
                    <a:pt x="234" y="548"/>
                    <a:pt x="234" y="398"/>
                  </a:cubicBezTo>
                  <a:cubicBezTo>
                    <a:pt x="234" y="381"/>
                    <a:pt x="251" y="331"/>
                    <a:pt x="335" y="298"/>
                  </a:cubicBezTo>
                  <a:cubicBezTo>
                    <a:pt x="452" y="231"/>
                    <a:pt x="585" y="214"/>
                    <a:pt x="736" y="214"/>
                  </a:cubicBezTo>
                  <a:close/>
                  <a:moveTo>
                    <a:pt x="721" y="1"/>
                  </a:moveTo>
                  <a:cubicBezTo>
                    <a:pt x="535" y="1"/>
                    <a:pt x="360" y="28"/>
                    <a:pt x="218" y="114"/>
                  </a:cubicBezTo>
                  <a:cubicBezTo>
                    <a:pt x="67" y="197"/>
                    <a:pt x="1" y="298"/>
                    <a:pt x="1" y="398"/>
                  </a:cubicBezTo>
                  <a:cubicBezTo>
                    <a:pt x="34" y="665"/>
                    <a:pt x="485" y="882"/>
                    <a:pt x="986" y="1066"/>
                  </a:cubicBezTo>
                  <a:cubicBezTo>
                    <a:pt x="1053" y="1083"/>
                    <a:pt x="1120" y="1100"/>
                    <a:pt x="1153" y="1133"/>
                  </a:cubicBezTo>
                  <a:cubicBezTo>
                    <a:pt x="1655" y="1333"/>
                    <a:pt x="2173" y="1467"/>
                    <a:pt x="2707" y="1484"/>
                  </a:cubicBezTo>
                  <a:cubicBezTo>
                    <a:pt x="2824" y="1501"/>
                    <a:pt x="2941" y="1501"/>
                    <a:pt x="3075" y="1501"/>
                  </a:cubicBezTo>
                  <a:cubicBezTo>
                    <a:pt x="3543" y="1501"/>
                    <a:pt x="3994" y="1417"/>
                    <a:pt x="4362" y="1250"/>
                  </a:cubicBezTo>
                  <a:cubicBezTo>
                    <a:pt x="4562" y="1200"/>
                    <a:pt x="4729" y="1083"/>
                    <a:pt x="4896" y="999"/>
                  </a:cubicBezTo>
                  <a:cubicBezTo>
                    <a:pt x="5113" y="882"/>
                    <a:pt x="5331" y="749"/>
                    <a:pt x="5565" y="699"/>
                  </a:cubicBezTo>
                  <a:cubicBezTo>
                    <a:pt x="5615" y="665"/>
                    <a:pt x="5648" y="615"/>
                    <a:pt x="5648" y="565"/>
                  </a:cubicBezTo>
                  <a:cubicBezTo>
                    <a:pt x="5648" y="531"/>
                    <a:pt x="5598" y="481"/>
                    <a:pt x="5531" y="481"/>
                  </a:cubicBezTo>
                  <a:cubicBezTo>
                    <a:pt x="4846" y="481"/>
                    <a:pt x="4111" y="465"/>
                    <a:pt x="3426" y="381"/>
                  </a:cubicBezTo>
                  <a:cubicBezTo>
                    <a:pt x="3158" y="331"/>
                    <a:pt x="2908" y="298"/>
                    <a:pt x="2641" y="247"/>
                  </a:cubicBezTo>
                  <a:cubicBezTo>
                    <a:pt x="2306" y="214"/>
                    <a:pt x="1972" y="164"/>
                    <a:pt x="1638" y="114"/>
                  </a:cubicBezTo>
                  <a:cubicBezTo>
                    <a:pt x="1588" y="114"/>
                    <a:pt x="1538" y="114"/>
                    <a:pt x="1471" y="80"/>
                  </a:cubicBezTo>
                  <a:cubicBezTo>
                    <a:pt x="1240" y="51"/>
                    <a:pt x="971" y="1"/>
                    <a:pt x="7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0" name="Google Shape;5450;p49"/>
            <p:cNvSpPr/>
            <p:nvPr/>
          </p:nvSpPr>
          <p:spPr>
            <a:xfrm rot="5191967">
              <a:off x="2821452" y="3997649"/>
              <a:ext cx="309861" cy="114322"/>
            </a:xfrm>
            <a:custGeom>
              <a:avLst/>
              <a:gdLst/>
              <a:ahLst/>
              <a:cxnLst/>
              <a:rect l="l" t="t" r="r" b="b"/>
              <a:pathLst>
                <a:path w="5532" h="2041" extrusionOk="0">
                  <a:moveTo>
                    <a:pt x="569" y="236"/>
                  </a:moveTo>
                  <a:cubicBezTo>
                    <a:pt x="870" y="236"/>
                    <a:pt x="1204" y="370"/>
                    <a:pt x="1488" y="454"/>
                  </a:cubicBezTo>
                  <a:cubicBezTo>
                    <a:pt x="1555" y="487"/>
                    <a:pt x="1622" y="504"/>
                    <a:pt x="1655" y="520"/>
                  </a:cubicBezTo>
                  <a:cubicBezTo>
                    <a:pt x="1956" y="654"/>
                    <a:pt x="2257" y="754"/>
                    <a:pt x="2557" y="855"/>
                  </a:cubicBezTo>
                  <a:cubicBezTo>
                    <a:pt x="2808" y="955"/>
                    <a:pt x="3075" y="1038"/>
                    <a:pt x="3343" y="1155"/>
                  </a:cubicBezTo>
                  <a:cubicBezTo>
                    <a:pt x="3844" y="1322"/>
                    <a:pt x="4395" y="1439"/>
                    <a:pt x="4913" y="1573"/>
                  </a:cubicBezTo>
                  <a:cubicBezTo>
                    <a:pt x="4846" y="1590"/>
                    <a:pt x="4763" y="1606"/>
                    <a:pt x="4679" y="1623"/>
                  </a:cubicBezTo>
                  <a:cubicBezTo>
                    <a:pt x="4496" y="1690"/>
                    <a:pt x="4328" y="1740"/>
                    <a:pt x="4145" y="1773"/>
                  </a:cubicBezTo>
                  <a:cubicBezTo>
                    <a:pt x="3935" y="1805"/>
                    <a:pt x="3723" y="1823"/>
                    <a:pt x="3511" y="1823"/>
                  </a:cubicBezTo>
                  <a:cubicBezTo>
                    <a:pt x="3166" y="1823"/>
                    <a:pt x="2822" y="1777"/>
                    <a:pt x="2490" y="1673"/>
                  </a:cubicBezTo>
                  <a:cubicBezTo>
                    <a:pt x="2006" y="1573"/>
                    <a:pt x="1555" y="1356"/>
                    <a:pt x="1137" y="1072"/>
                  </a:cubicBezTo>
                  <a:cubicBezTo>
                    <a:pt x="1087" y="1038"/>
                    <a:pt x="1020" y="1005"/>
                    <a:pt x="970" y="955"/>
                  </a:cubicBezTo>
                  <a:cubicBezTo>
                    <a:pt x="753" y="838"/>
                    <a:pt x="235" y="487"/>
                    <a:pt x="252" y="337"/>
                  </a:cubicBezTo>
                  <a:cubicBezTo>
                    <a:pt x="252" y="320"/>
                    <a:pt x="302" y="270"/>
                    <a:pt x="385" y="253"/>
                  </a:cubicBezTo>
                  <a:cubicBezTo>
                    <a:pt x="452" y="236"/>
                    <a:pt x="502" y="236"/>
                    <a:pt x="569" y="236"/>
                  </a:cubicBezTo>
                  <a:close/>
                  <a:moveTo>
                    <a:pt x="556" y="1"/>
                  </a:moveTo>
                  <a:cubicBezTo>
                    <a:pt x="472" y="1"/>
                    <a:pt x="392" y="11"/>
                    <a:pt x="318" y="36"/>
                  </a:cubicBezTo>
                  <a:cubicBezTo>
                    <a:pt x="151" y="86"/>
                    <a:pt x="68" y="169"/>
                    <a:pt x="51" y="286"/>
                  </a:cubicBezTo>
                  <a:cubicBezTo>
                    <a:pt x="1" y="570"/>
                    <a:pt x="385" y="838"/>
                    <a:pt x="836" y="1122"/>
                  </a:cubicBezTo>
                  <a:cubicBezTo>
                    <a:pt x="903" y="1172"/>
                    <a:pt x="970" y="1205"/>
                    <a:pt x="1003" y="1222"/>
                  </a:cubicBezTo>
                  <a:cubicBezTo>
                    <a:pt x="1455" y="1540"/>
                    <a:pt x="1922" y="1757"/>
                    <a:pt x="2424" y="1874"/>
                  </a:cubicBezTo>
                  <a:cubicBezTo>
                    <a:pt x="2791" y="1991"/>
                    <a:pt x="3159" y="2041"/>
                    <a:pt x="3543" y="2041"/>
                  </a:cubicBezTo>
                  <a:cubicBezTo>
                    <a:pt x="3760" y="2041"/>
                    <a:pt x="3978" y="2024"/>
                    <a:pt x="4161" y="1991"/>
                  </a:cubicBezTo>
                  <a:cubicBezTo>
                    <a:pt x="4345" y="1957"/>
                    <a:pt x="4546" y="1907"/>
                    <a:pt x="4729" y="1840"/>
                  </a:cubicBezTo>
                  <a:cubicBezTo>
                    <a:pt x="4980" y="1757"/>
                    <a:pt x="5197" y="1690"/>
                    <a:pt x="5431" y="1673"/>
                  </a:cubicBezTo>
                  <a:cubicBezTo>
                    <a:pt x="5498" y="1673"/>
                    <a:pt x="5531" y="1606"/>
                    <a:pt x="5531" y="1573"/>
                  </a:cubicBezTo>
                  <a:cubicBezTo>
                    <a:pt x="5531" y="1523"/>
                    <a:pt x="5498" y="1456"/>
                    <a:pt x="5465" y="1456"/>
                  </a:cubicBezTo>
                  <a:cubicBezTo>
                    <a:pt x="4763" y="1339"/>
                    <a:pt x="4078" y="1172"/>
                    <a:pt x="3409" y="955"/>
                  </a:cubicBezTo>
                  <a:cubicBezTo>
                    <a:pt x="3142" y="855"/>
                    <a:pt x="2892" y="771"/>
                    <a:pt x="2624" y="671"/>
                  </a:cubicBezTo>
                  <a:cubicBezTo>
                    <a:pt x="2323" y="537"/>
                    <a:pt x="2006" y="437"/>
                    <a:pt x="1722" y="337"/>
                  </a:cubicBezTo>
                  <a:cubicBezTo>
                    <a:pt x="1655" y="320"/>
                    <a:pt x="1622" y="286"/>
                    <a:pt x="1555" y="270"/>
                  </a:cubicBezTo>
                  <a:cubicBezTo>
                    <a:pt x="1251" y="151"/>
                    <a:pt x="874" y="1"/>
                    <a:pt x="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1" name="Google Shape;5451;p49"/>
            <p:cNvSpPr/>
            <p:nvPr/>
          </p:nvSpPr>
          <p:spPr>
            <a:xfrm rot="5191967">
              <a:off x="2679596" y="4277106"/>
              <a:ext cx="318263" cy="77465"/>
            </a:xfrm>
            <a:custGeom>
              <a:avLst/>
              <a:gdLst/>
              <a:ahLst/>
              <a:cxnLst/>
              <a:rect l="l" t="t" r="r" b="b"/>
              <a:pathLst>
                <a:path w="5682" h="1383" extrusionOk="0">
                  <a:moveTo>
                    <a:pt x="841" y="203"/>
                  </a:moveTo>
                  <a:cubicBezTo>
                    <a:pt x="1051" y="203"/>
                    <a:pt x="1279" y="229"/>
                    <a:pt x="1471" y="247"/>
                  </a:cubicBezTo>
                  <a:cubicBezTo>
                    <a:pt x="1521" y="247"/>
                    <a:pt x="1571" y="280"/>
                    <a:pt x="1638" y="280"/>
                  </a:cubicBezTo>
                  <a:cubicBezTo>
                    <a:pt x="1939" y="297"/>
                    <a:pt x="2273" y="330"/>
                    <a:pt x="2591" y="364"/>
                  </a:cubicBezTo>
                  <a:cubicBezTo>
                    <a:pt x="2891" y="380"/>
                    <a:pt x="3159" y="414"/>
                    <a:pt x="3443" y="447"/>
                  </a:cubicBezTo>
                  <a:cubicBezTo>
                    <a:pt x="3766" y="467"/>
                    <a:pt x="4094" y="475"/>
                    <a:pt x="4419" y="475"/>
                  </a:cubicBezTo>
                  <a:cubicBezTo>
                    <a:pt x="4648" y="475"/>
                    <a:pt x="4875" y="471"/>
                    <a:pt x="5097" y="464"/>
                  </a:cubicBezTo>
                  <a:lnTo>
                    <a:pt x="5097" y="464"/>
                  </a:lnTo>
                  <a:cubicBezTo>
                    <a:pt x="5030" y="514"/>
                    <a:pt x="4946" y="547"/>
                    <a:pt x="4896" y="598"/>
                  </a:cubicBezTo>
                  <a:cubicBezTo>
                    <a:pt x="4729" y="698"/>
                    <a:pt x="4579" y="781"/>
                    <a:pt x="4412" y="865"/>
                  </a:cubicBezTo>
                  <a:cubicBezTo>
                    <a:pt x="3946" y="1082"/>
                    <a:pt x="3423" y="1184"/>
                    <a:pt x="2895" y="1184"/>
                  </a:cubicBezTo>
                  <a:cubicBezTo>
                    <a:pt x="2855" y="1184"/>
                    <a:pt x="2815" y="1184"/>
                    <a:pt x="2774" y="1182"/>
                  </a:cubicBezTo>
                  <a:cubicBezTo>
                    <a:pt x="2256" y="1182"/>
                    <a:pt x="1755" y="1099"/>
                    <a:pt x="1304" y="898"/>
                  </a:cubicBezTo>
                  <a:cubicBezTo>
                    <a:pt x="1254" y="882"/>
                    <a:pt x="1187" y="865"/>
                    <a:pt x="1137" y="848"/>
                  </a:cubicBezTo>
                  <a:cubicBezTo>
                    <a:pt x="920" y="781"/>
                    <a:pt x="268" y="547"/>
                    <a:pt x="251" y="397"/>
                  </a:cubicBezTo>
                  <a:cubicBezTo>
                    <a:pt x="251" y="380"/>
                    <a:pt x="301" y="330"/>
                    <a:pt x="352" y="297"/>
                  </a:cubicBezTo>
                  <a:cubicBezTo>
                    <a:pt x="471" y="225"/>
                    <a:pt x="648" y="203"/>
                    <a:pt x="841" y="203"/>
                  </a:cubicBezTo>
                  <a:close/>
                  <a:moveTo>
                    <a:pt x="813" y="0"/>
                  </a:moveTo>
                  <a:cubicBezTo>
                    <a:pt x="590" y="0"/>
                    <a:pt x="377" y="29"/>
                    <a:pt x="218" y="130"/>
                  </a:cubicBezTo>
                  <a:cubicBezTo>
                    <a:pt x="68" y="230"/>
                    <a:pt x="1" y="347"/>
                    <a:pt x="34" y="447"/>
                  </a:cubicBezTo>
                  <a:cubicBezTo>
                    <a:pt x="68" y="698"/>
                    <a:pt x="535" y="882"/>
                    <a:pt x="1053" y="1049"/>
                  </a:cubicBezTo>
                  <a:cubicBezTo>
                    <a:pt x="1120" y="1065"/>
                    <a:pt x="1170" y="1082"/>
                    <a:pt x="1220" y="1116"/>
                  </a:cubicBezTo>
                  <a:cubicBezTo>
                    <a:pt x="1722" y="1299"/>
                    <a:pt x="2240" y="1383"/>
                    <a:pt x="2758" y="1383"/>
                  </a:cubicBezTo>
                  <a:lnTo>
                    <a:pt x="2958" y="1383"/>
                  </a:lnTo>
                  <a:cubicBezTo>
                    <a:pt x="3493" y="1383"/>
                    <a:pt x="4011" y="1283"/>
                    <a:pt x="4479" y="1065"/>
                  </a:cubicBezTo>
                  <a:cubicBezTo>
                    <a:pt x="4646" y="982"/>
                    <a:pt x="4813" y="882"/>
                    <a:pt x="4980" y="781"/>
                  </a:cubicBezTo>
                  <a:cubicBezTo>
                    <a:pt x="5214" y="648"/>
                    <a:pt x="5398" y="531"/>
                    <a:pt x="5631" y="447"/>
                  </a:cubicBezTo>
                  <a:cubicBezTo>
                    <a:pt x="5665" y="430"/>
                    <a:pt x="5682" y="364"/>
                    <a:pt x="5682" y="313"/>
                  </a:cubicBezTo>
                  <a:cubicBezTo>
                    <a:pt x="5682" y="280"/>
                    <a:pt x="5631" y="230"/>
                    <a:pt x="5581" y="230"/>
                  </a:cubicBezTo>
                  <a:cubicBezTo>
                    <a:pt x="5230" y="255"/>
                    <a:pt x="4875" y="268"/>
                    <a:pt x="4520" y="268"/>
                  </a:cubicBezTo>
                  <a:cubicBezTo>
                    <a:pt x="4165" y="268"/>
                    <a:pt x="3810" y="255"/>
                    <a:pt x="3459" y="230"/>
                  </a:cubicBezTo>
                  <a:cubicBezTo>
                    <a:pt x="3159" y="197"/>
                    <a:pt x="2891" y="180"/>
                    <a:pt x="2591" y="146"/>
                  </a:cubicBezTo>
                  <a:cubicBezTo>
                    <a:pt x="2290" y="130"/>
                    <a:pt x="1956" y="113"/>
                    <a:pt x="1638" y="63"/>
                  </a:cubicBezTo>
                  <a:cubicBezTo>
                    <a:pt x="1588" y="63"/>
                    <a:pt x="1538" y="46"/>
                    <a:pt x="1471" y="46"/>
                  </a:cubicBezTo>
                  <a:cubicBezTo>
                    <a:pt x="1271" y="29"/>
                    <a:pt x="1037" y="0"/>
                    <a:pt x="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2" name="Google Shape;5452;p49"/>
            <p:cNvSpPr/>
            <p:nvPr/>
          </p:nvSpPr>
          <p:spPr>
            <a:xfrm rot="5191967">
              <a:off x="2644759" y="4549217"/>
              <a:ext cx="309861" cy="107096"/>
            </a:xfrm>
            <a:custGeom>
              <a:avLst/>
              <a:gdLst/>
              <a:ahLst/>
              <a:cxnLst/>
              <a:rect l="l" t="t" r="r" b="b"/>
              <a:pathLst>
                <a:path w="5532" h="1912" extrusionOk="0">
                  <a:moveTo>
                    <a:pt x="4930" y="375"/>
                  </a:moveTo>
                  <a:lnTo>
                    <a:pt x="4713" y="575"/>
                  </a:lnTo>
                  <a:cubicBezTo>
                    <a:pt x="4596" y="709"/>
                    <a:pt x="4462" y="826"/>
                    <a:pt x="4345" y="943"/>
                  </a:cubicBezTo>
                  <a:cubicBezTo>
                    <a:pt x="3927" y="1277"/>
                    <a:pt x="3409" y="1494"/>
                    <a:pt x="2858" y="1611"/>
                  </a:cubicBezTo>
                  <a:cubicBezTo>
                    <a:pt x="2541" y="1688"/>
                    <a:pt x="2209" y="1721"/>
                    <a:pt x="1877" y="1721"/>
                  </a:cubicBezTo>
                  <a:cubicBezTo>
                    <a:pt x="1702" y="1721"/>
                    <a:pt x="1527" y="1712"/>
                    <a:pt x="1354" y="1694"/>
                  </a:cubicBezTo>
                  <a:cubicBezTo>
                    <a:pt x="1287" y="1694"/>
                    <a:pt x="1237" y="1661"/>
                    <a:pt x="1171" y="1661"/>
                  </a:cubicBezTo>
                  <a:cubicBezTo>
                    <a:pt x="937" y="1644"/>
                    <a:pt x="252" y="1578"/>
                    <a:pt x="185" y="1444"/>
                  </a:cubicBezTo>
                  <a:cubicBezTo>
                    <a:pt x="168" y="1410"/>
                    <a:pt x="201" y="1377"/>
                    <a:pt x="252" y="1310"/>
                  </a:cubicBezTo>
                  <a:cubicBezTo>
                    <a:pt x="452" y="1076"/>
                    <a:pt x="953" y="1043"/>
                    <a:pt x="1321" y="993"/>
                  </a:cubicBezTo>
                  <a:cubicBezTo>
                    <a:pt x="1371" y="993"/>
                    <a:pt x="1438" y="976"/>
                    <a:pt x="1505" y="976"/>
                  </a:cubicBezTo>
                  <a:cubicBezTo>
                    <a:pt x="1839" y="943"/>
                    <a:pt x="2156" y="892"/>
                    <a:pt x="2491" y="859"/>
                  </a:cubicBezTo>
                  <a:cubicBezTo>
                    <a:pt x="2758" y="809"/>
                    <a:pt x="3042" y="759"/>
                    <a:pt x="3326" y="725"/>
                  </a:cubicBezTo>
                  <a:cubicBezTo>
                    <a:pt x="3861" y="642"/>
                    <a:pt x="4412" y="525"/>
                    <a:pt x="4930" y="375"/>
                  </a:cubicBezTo>
                  <a:close/>
                  <a:moveTo>
                    <a:pt x="5419" y="1"/>
                  </a:moveTo>
                  <a:cubicBezTo>
                    <a:pt x="5406" y="1"/>
                    <a:pt x="5393" y="3"/>
                    <a:pt x="5381" y="7"/>
                  </a:cubicBezTo>
                  <a:cubicBezTo>
                    <a:pt x="4713" y="224"/>
                    <a:pt x="4028" y="391"/>
                    <a:pt x="3343" y="508"/>
                  </a:cubicBezTo>
                  <a:cubicBezTo>
                    <a:pt x="3042" y="558"/>
                    <a:pt x="2775" y="592"/>
                    <a:pt x="2507" y="642"/>
                  </a:cubicBezTo>
                  <a:cubicBezTo>
                    <a:pt x="2173" y="692"/>
                    <a:pt x="1856" y="725"/>
                    <a:pt x="1521" y="759"/>
                  </a:cubicBezTo>
                  <a:cubicBezTo>
                    <a:pt x="1455" y="759"/>
                    <a:pt x="1404" y="792"/>
                    <a:pt x="1338" y="792"/>
                  </a:cubicBezTo>
                  <a:cubicBezTo>
                    <a:pt x="937" y="826"/>
                    <a:pt x="402" y="892"/>
                    <a:pt x="151" y="1160"/>
                  </a:cubicBezTo>
                  <a:cubicBezTo>
                    <a:pt x="34" y="1277"/>
                    <a:pt x="1" y="1394"/>
                    <a:pt x="34" y="1494"/>
                  </a:cubicBezTo>
                  <a:cubicBezTo>
                    <a:pt x="151" y="1745"/>
                    <a:pt x="653" y="1811"/>
                    <a:pt x="1187" y="1862"/>
                  </a:cubicBezTo>
                  <a:cubicBezTo>
                    <a:pt x="1254" y="1878"/>
                    <a:pt x="1321" y="1878"/>
                    <a:pt x="1354" y="1878"/>
                  </a:cubicBezTo>
                  <a:cubicBezTo>
                    <a:pt x="1538" y="1895"/>
                    <a:pt x="1705" y="1912"/>
                    <a:pt x="1906" y="1912"/>
                  </a:cubicBezTo>
                  <a:cubicBezTo>
                    <a:pt x="2223" y="1912"/>
                    <a:pt x="2591" y="1878"/>
                    <a:pt x="2958" y="1795"/>
                  </a:cubicBezTo>
                  <a:cubicBezTo>
                    <a:pt x="3526" y="1678"/>
                    <a:pt x="4078" y="1427"/>
                    <a:pt x="4529" y="1076"/>
                  </a:cubicBezTo>
                  <a:cubicBezTo>
                    <a:pt x="4679" y="959"/>
                    <a:pt x="4796" y="826"/>
                    <a:pt x="4930" y="709"/>
                  </a:cubicBezTo>
                  <a:cubicBezTo>
                    <a:pt x="5097" y="525"/>
                    <a:pt x="5264" y="324"/>
                    <a:pt x="5465" y="207"/>
                  </a:cubicBezTo>
                  <a:cubicBezTo>
                    <a:pt x="5515" y="174"/>
                    <a:pt x="5531" y="124"/>
                    <a:pt x="5515" y="74"/>
                  </a:cubicBezTo>
                  <a:cubicBezTo>
                    <a:pt x="5502" y="23"/>
                    <a:pt x="5460" y="1"/>
                    <a:pt x="5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3" name="Google Shape;5453;p49"/>
            <p:cNvSpPr/>
            <p:nvPr/>
          </p:nvSpPr>
          <p:spPr>
            <a:xfrm rot="5191967">
              <a:off x="2710370" y="4753152"/>
              <a:ext cx="242478" cy="209207"/>
            </a:xfrm>
            <a:custGeom>
              <a:avLst/>
              <a:gdLst/>
              <a:ahLst/>
              <a:cxnLst/>
              <a:rect l="l" t="t" r="r" b="b"/>
              <a:pathLst>
                <a:path w="4329" h="3735" extrusionOk="0">
                  <a:moveTo>
                    <a:pt x="3927" y="527"/>
                  </a:moveTo>
                  <a:cubicBezTo>
                    <a:pt x="3877" y="610"/>
                    <a:pt x="3860" y="694"/>
                    <a:pt x="3877" y="777"/>
                  </a:cubicBezTo>
                  <a:cubicBezTo>
                    <a:pt x="3827" y="961"/>
                    <a:pt x="3777" y="1128"/>
                    <a:pt x="3710" y="1279"/>
                  </a:cubicBezTo>
                  <a:cubicBezTo>
                    <a:pt x="3493" y="1763"/>
                    <a:pt x="3159" y="2198"/>
                    <a:pt x="2707" y="2515"/>
                  </a:cubicBezTo>
                  <a:cubicBezTo>
                    <a:pt x="2340" y="2849"/>
                    <a:pt x="1905" y="3083"/>
                    <a:pt x="1421" y="3250"/>
                  </a:cubicBezTo>
                  <a:lnTo>
                    <a:pt x="1237" y="3300"/>
                  </a:lnTo>
                  <a:cubicBezTo>
                    <a:pt x="1029" y="3370"/>
                    <a:pt x="569" y="3542"/>
                    <a:pt x="351" y="3542"/>
                  </a:cubicBezTo>
                  <a:cubicBezTo>
                    <a:pt x="306" y="3542"/>
                    <a:pt x="271" y="3535"/>
                    <a:pt x="251" y="3518"/>
                  </a:cubicBezTo>
                  <a:cubicBezTo>
                    <a:pt x="235" y="3468"/>
                    <a:pt x="251" y="3417"/>
                    <a:pt x="251" y="3367"/>
                  </a:cubicBezTo>
                  <a:cubicBezTo>
                    <a:pt x="335" y="3100"/>
                    <a:pt x="752" y="2849"/>
                    <a:pt x="1037" y="2666"/>
                  </a:cubicBezTo>
                  <a:cubicBezTo>
                    <a:pt x="1087" y="2615"/>
                    <a:pt x="1153" y="2582"/>
                    <a:pt x="1187" y="2565"/>
                  </a:cubicBezTo>
                  <a:cubicBezTo>
                    <a:pt x="1454" y="2365"/>
                    <a:pt x="1738" y="2198"/>
                    <a:pt x="2006" y="2014"/>
                  </a:cubicBezTo>
                  <a:cubicBezTo>
                    <a:pt x="2206" y="1864"/>
                    <a:pt x="2440" y="1696"/>
                    <a:pt x="2674" y="1546"/>
                  </a:cubicBezTo>
                  <a:cubicBezTo>
                    <a:pt x="3092" y="1229"/>
                    <a:pt x="3526" y="894"/>
                    <a:pt x="3927" y="527"/>
                  </a:cubicBezTo>
                  <a:close/>
                  <a:moveTo>
                    <a:pt x="4209" y="1"/>
                  </a:moveTo>
                  <a:cubicBezTo>
                    <a:pt x="4182" y="1"/>
                    <a:pt x="4153" y="9"/>
                    <a:pt x="4128" y="26"/>
                  </a:cubicBezTo>
                  <a:cubicBezTo>
                    <a:pt x="3626" y="493"/>
                    <a:pt x="3092" y="945"/>
                    <a:pt x="2540" y="1346"/>
                  </a:cubicBezTo>
                  <a:cubicBezTo>
                    <a:pt x="2323" y="1496"/>
                    <a:pt x="2106" y="1663"/>
                    <a:pt x="1872" y="1813"/>
                  </a:cubicBezTo>
                  <a:cubicBezTo>
                    <a:pt x="1605" y="1997"/>
                    <a:pt x="1337" y="2164"/>
                    <a:pt x="1070" y="2348"/>
                  </a:cubicBezTo>
                  <a:cubicBezTo>
                    <a:pt x="1020" y="2398"/>
                    <a:pt x="986" y="2415"/>
                    <a:pt x="920" y="2448"/>
                  </a:cubicBezTo>
                  <a:cubicBezTo>
                    <a:pt x="585" y="2666"/>
                    <a:pt x="151" y="2933"/>
                    <a:pt x="34" y="3284"/>
                  </a:cubicBezTo>
                  <a:cubicBezTo>
                    <a:pt x="1" y="3451"/>
                    <a:pt x="17" y="3568"/>
                    <a:pt x="101" y="3651"/>
                  </a:cubicBezTo>
                  <a:cubicBezTo>
                    <a:pt x="168" y="3701"/>
                    <a:pt x="251" y="3735"/>
                    <a:pt x="351" y="3735"/>
                  </a:cubicBezTo>
                  <a:cubicBezTo>
                    <a:pt x="602" y="3735"/>
                    <a:pt x="936" y="3618"/>
                    <a:pt x="1337" y="3434"/>
                  </a:cubicBezTo>
                  <a:cubicBezTo>
                    <a:pt x="1404" y="3417"/>
                    <a:pt x="1454" y="3401"/>
                    <a:pt x="1504" y="3367"/>
                  </a:cubicBezTo>
                  <a:cubicBezTo>
                    <a:pt x="2006" y="3200"/>
                    <a:pt x="2457" y="2950"/>
                    <a:pt x="2858" y="2615"/>
                  </a:cubicBezTo>
                  <a:cubicBezTo>
                    <a:pt x="3292" y="2281"/>
                    <a:pt x="3676" y="1847"/>
                    <a:pt x="3910" y="1329"/>
                  </a:cubicBezTo>
                  <a:cubicBezTo>
                    <a:pt x="3961" y="1162"/>
                    <a:pt x="4027" y="978"/>
                    <a:pt x="4077" y="811"/>
                  </a:cubicBezTo>
                  <a:cubicBezTo>
                    <a:pt x="4128" y="577"/>
                    <a:pt x="4194" y="343"/>
                    <a:pt x="4295" y="159"/>
                  </a:cubicBezTo>
                  <a:cubicBezTo>
                    <a:pt x="4328" y="109"/>
                    <a:pt x="4328" y="76"/>
                    <a:pt x="4278" y="26"/>
                  </a:cubicBezTo>
                  <a:cubicBezTo>
                    <a:pt x="4261" y="9"/>
                    <a:pt x="4236" y="1"/>
                    <a:pt x="4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4" name="Google Shape;5454;p49"/>
            <p:cNvSpPr/>
            <p:nvPr/>
          </p:nvSpPr>
          <p:spPr>
            <a:xfrm rot="5191967">
              <a:off x="3126638" y="3704387"/>
              <a:ext cx="238725" cy="210607"/>
            </a:xfrm>
            <a:custGeom>
              <a:avLst/>
              <a:gdLst/>
              <a:ahLst/>
              <a:cxnLst/>
              <a:rect l="l" t="t" r="r" b="b"/>
              <a:pathLst>
                <a:path w="4262" h="3760" extrusionOk="0">
                  <a:moveTo>
                    <a:pt x="385" y="200"/>
                  </a:moveTo>
                  <a:cubicBezTo>
                    <a:pt x="586" y="200"/>
                    <a:pt x="1037" y="401"/>
                    <a:pt x="1254" y="484"/>
                  </a:cubicBezTo>
                  <a:cubicBezTo>
                    <a:pt x="1321" y="501"/>
                    <a:pt x="1388" y="518"/>
                    <a:pt x="1421" y="535"/>
                  </a:cubicBezTo>
                  <a:cubicBezTo>
                    <a:pt x="1906" y="702"/>
                    <a:pt x="2340" y="952"/>
                    <a:pt x="2724" y="1286"/>
                  </a:cubicBezTo>
                  <a:cubicBezTo>
                    <a:pt x="3142" y="1604"/>
                    <a:pt x="3476" y="2038"/>
                    <a:pt x="3677" y="2523"/>
                  </a:cubicBezTo>
                  <a:cubicBezTo>
                    <a:pt x="3744" y="2673"/>
                    <a:pt x="3777" y="2857"/>
                    <a:pt x="3827" y="3024"/>
                  </a:cubicBezTo>
                  <a:lnTo>
                    <a:pt x="3894" y="3275"/>
                  </a:lnTo>
                  <a:cubicBezTo>
                    <a:pt x="3493" y="2907"/>
                    <a:pt x="3092" y="2573"/>
                    <a:pt x="2658" y="2239"/>
                  </a:cubicBezTo>
                  <a:cubicBezTo>
                    <a:pt x="2424" y="2072"/>
                    <a:pt x="2173" y="1905"/>
                    <a:pt x="1939" y="1738"/>
                  </a:cubicBezTo>
                  <a:cubicBezTo>
                    <a:pt x="1689" y="1537"/>
                    <a:pt x="1438" y="1370"/>
                    <a:pt x="1187" y="1203"/>
                  </a:cubicBezTo>
                  <a:cubicBezTo>
                    <a:pt x="1154" y="1169"/>
                    <a:pt x="1104" y="1153"/>
                    <a:pt x="1054" y="1103"/>
                  </a:cubicBezTo>
                  <a:cubicBezTo>
                    <a:pt x="753" y="919"/>
                    <a:pt x="335" y="651"/>
                    <a:pt x="268" y="367"/>
                  </a:cubicBezTo>
                  <a:cubicBezTo>
                    <a:pt x="252" y="334"/>
                    <a:pt x="252" y="250"/>
                    <a:pt x="268" y="234"/>
                  </a:cubicBezTo>
                  <a:cubicBezTo>
                    <a:pt x="302" y="200"/>
                    <a:pt x="335" y="200"/>
                    <a:pt x="385" y="200"/>
                  </a:cubicBezTo>
                  <a:close/>
                  <a:moveTo>
                    <a:pt x="371" y="1"/>
                  </a:moveTo>
                  <a:cubicBezTo>
                    <a:pt x="261" y="1"/>
                    <a:pt x="170" y="26"/>
                    <a:pt x="101" y="83"/>
                  </a:cubicBezTo>
                  <a:cubicBezTo>
                    <a:pt x="18" y="150"/>
                    <a:pt x="1" y="267"/>
                    <a:pt x="51" y="418"/>
                  </a:cubicBezTo>
                  <a:cubicBezTo>
                    <a:pt x="135" y="768"/>
                    <a:pt x="569" y="1069"/>
                    <a:pt x="903" y="1270"/>
                  </a:cubicBezTo>
                  <a:cubicBezTo>
                    <a:pt x="937" y="1320"/>
                    <a:pt x="1003" y="1337"/>
                    <a:pt x="1054" y="1370"/>
                  </a:cubicBezTo>
                  <a:cubicBezTo>
                    <a:pt x="1304" y="1537"/>
                    <a:pt x="1555" y="1738"/>
                    <a:pt x="1805" y="1905"/>
                  </a:cubicBezTo>
                  <a:cubicBezTo>
                    <a:pt x="2023" y="2072"/>
                    <a:pt x="2273" y="2239"/>
                    <a:pt x="2507" y="2406"/>
                  </a:cubicBezTo>
                  <a:cubicBezTo>
                    <a:pt x="3059" y="2790"/>
                    <a:pt x="3593" y="3258"/>
                    <a:pt x="4078" y="3743"/>
                  </a:cubicBezTo>
                  <a:cubicBezTo>
                    <a:pt x="4078" y="3759"/>
                    <a:pt x="4111" y="3759"/>
                    <a:pt x="4145" y="3759"/>
                  </a:cubicBezTo>
                  <a:cubicBezTo>
                    <a:pt x="4161" y="3759"/>
                    <a:pt x="4195" y="3759"/>
                    <a:pt x="4212" y="3709"/>
                  </a:cubicBezTo>
                  <a:cubicBezTo>
                    <a:pt x="4262" y="3692"/>
                    <a:pt x="4262" y="3626"/>
                    <a:pt x="4245" y="3592"/>
                  </a:cubicBezTo>
                  <a:cubicBezTo>
                    <a:pt x="4128" y="3392"/>
                    <a:pt x="4078" y="3174"/>
                    <a:pt x="4011" y="2941"/>
                  </a:cubicBezTo>
                  <a:cubicBezTo>
                    <a:pt x="3961" y="2773"/>
                    <a:pt x="3911" y="2590"/>
                    <a:pt x="3844" y="2423"/>
                  </a:cubicBezTo>
                  <a:cubicBezTo>
                    <a:pt x="3610" y="1905"/>
                    <a:pt x="3259" y="1437"/>
                    <a:pt x="2825" y="1103"/>
                  </a:cubicBezTo>
                  <a:cubicBezTo>
                    <a:pt x="2407" y="768"/>
                    <a:pt x="1956" y="501"/>
                    <a:pt x="1455" y="334"/>
                  </a:cubicBezTo>
                  <a:cubicBezTo>
                    <a:pt x="1421" y="301"/>
                    <a:pt x="1354" y="284"/>
                    <a:pt x="1304" y="267"/>
                  </a:cubicBezTo>
                  <a:cubicBezTo>
                    <a:pt x="938" y="118"/>
                    <a:pt x="611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5" name="Google Shape;5455;p49"/>
            <p:cNvSpPr/>
            <p:nvPr/>
          </p:nvSpPr>
          <p:spPr>
            <a:xfrm rot="5191967">
              <a:off x="3049418" y="3926493"/>
              <a:ext cx="146977" cy="278270"/>
            </a:xfrm>
            <a:custGeom>
              <a:avLst/>
              <a:gdLst/>
              <a:ahLst/>
              <a:cxnLst/>
              <a:rect l="l" t="t" r="r" b="b"/>
              <a:pathLst>
                <a:path w="2624" h="4968" extrusionOk="0">
                  <a:moveTo>
                    <a:pt x="368" y="206"/>
                  </a:moveTo>
                  <a:cubicBezTo>
                    <a:pt x="569" y="206"/>
                    <a:pt x="953" y="590"/>
                    <a:pt x="1120" y="824"/>
                  </a:cubicBezTo>
                  <a:lnTo>
                    <a:pt x="1254" y="958"/>
                  </a:lnTo>
                  <a:cubicBezTo>
                    <a:pt x="1604" y="1292"/>
                    <a:pt x="1872" y="1676"/>
                    <a:pt x="2072" y="2144"/>
                  </a:cubicBezTo>
                  <a:cubicBezTo>
                    <a:pt x="2290" y="2628"/>
                    <a:pt x="2406" y="3130"/>
                    <a:pt x="2356" y="3648"/>
                  </a:cubicBezTo>
                  <a:cubicBezTo>
                    <a:pt x="2340" y="3815"/>
                    <a:pt x="2290" y="3982"/>
                    <a:pt x="2256" y="4149"/>
                  </a:cubicBezTo>
                  <a:cubicBezTo>
                    <a:pt x="2239" y="4232"/>
                    <a:pt x="2206" y="4333"/>
                    <a:pt x="2189" y="4433"/>
                  </a:cubicBezTo>
                  <a:lnTo>
                    <a:pt x="2173" y="4383"/>
                  </a:lnTo>
                  <a:cubicBezTo>
                    <a:pt x="1922" y="3748"/>
                    <a:pt x="1772" y="3380"/>
                    <a:pt x="1538" y="2963"/>
                  </a:cubicBezTo>
                  <a:lnTo>
                    <a:pt x="1237" y="2395"/>
                  </a:lnTo>
                  <a:cubicBezTo>
                    <a:pt x="1070" y="2077"/>
                    <a:pt x="903" y="1760"/>
                    <a:pt x="702" y="1459"/>
                  </a:cubicBezTo>
                  <a:cubicBezTo>
                    <a:pt x="685" y="1409"/>
                    <a:pt x="669" y="1342"/>
                    <a:pt x="619" y="1308"/>
                  </a:cubicBezTo>
                  <a:cubicBezTo>
                    <a:pt x="452" y="1008"/>
                    <a:pt x="201" y="590"/>
                    <a:pt x="268" y="323"/>
                  </a:cubicBezTo>
                  <a:cubicBezTo>
                    <a:pt x="284" y="273"/>
                    <a:pt x="318" y="222"/>
                    <a:pt x="351" y="206"/>
                  </a:cubicBezTo>
                  <a:close/>
                  <a:moveTo>
                    <a:pt x="373" y="0"/>
                  </a:moveTo>
                  <a:cubicBezTo>
                    <a:pt x="354" y="0"/>
                    <a:pt x="336" y="2"/>
                    <a:pt x="318" y="5"/>
                  </a:cubicBezTo>
                  <a:cubicBezTo>
                    <a:pt x="184" y="39"/>
                    <a:pt x="117" y="139"/>
                    <a:pt x="84" y="289"/>
                  </a:cubicBezTo>
                  <a:cubicBezTo>
                    <a:pt x="0" y="640"/>
                    <a:pt x="268" y="1075"/>
                    <a:pt x="452" y="1409"/>
                  </a:cubicBezTo>
                  <a:cubicBezTo>
                    <a:pt x="485" y="1476"/>
                    <a:pt x="518" y="1509"/>
                    <a:pt x="535" y="1559"/>
                  </a:cubicBezTo>
                  <a:cubicBezTo>
                    <a:pt x="702" y="1877"/>
                    <a:pt x="903" y="2177"/>
                    <a:pt x="1070" y="2495"/>
                  </a:cubicBezTo>
                  <a:lnTo>
                    <a:pt x="1371" y="3063"/>
                  </a:lnTo>
                  <a:cubicBezTo>
                    <a:pt x="1604" y="3464"/>
                    <a:pt x="1755" y="3831"/>
                    <a:pt x="1989" y="4433"/>
                  </a:cubicBezTo>
                  <a:lnTo>
                    <a:pt x="2156" y="4901"/>
                  </a:lnTo>
                  <a:cubicBezTo>
                    <a:pt x="2173" y="4934"/>
                    <a:pt x="2206" y="4968"/>
                    <a:pt x="2256" y="4968"/>
                  </a:cubicBezTo>
                  <a:cubicBezTo>
                    <a:pt x="2323" y="4934"/>
                    <a:pt x="2356" y="4901"/>
                    <a:pt x="2373" y="4884"/>
                  </a:cubicBezTo>
                  <a:cubicBezTo>
                    <a:pt x="2373" y="4650"/>
                    <a:pt x="2423" y="4416"/>
                    <a:pt x="2490" y="4182"/>
                  </a:cubicBezTo>
                  <a:cubicBezTo>
                    <a:pt x="2523" y="3999"/>
                    <a:pt x="2574" y="3831"/>
                    <a:pt x="2590" y="3648"/>
                  </a:cubicBezTo>
                  <a:cubicBezTo>
                    <a:pt x="2624" y="3080"/>
                    <a:pt x="2523" y="2545"/>
                    <a:pt x="2273" y="2044"/>
                  </a:cubicBezTo>
                  <a:cubicBezTo>
                    <a:pt x="2072" y="1559"/>
                    <a:pt x="1788" y="1141"/>
                    <a:pt x="1421" y="791"/>
                  </a:cubicBezTo>
                  <a:cubicBezTo>
                    <a:pt x="1371" y="757"/>
                    <a:pt x="1337" y="707"/>
                    <a:pt x="1287" y="657"/>
                  </a:cubicBezTo>
                  <a:cubicBezTo>
                    <a:pt x="944" y="314"/>
                    <a:pt x="630" y="0"/>
                    <a:pt x="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6" name="Google Shape;5456;p49"/>
            <p:cNvSpPr/>
            <p:nvPr/>
          </p:nvSpPr>
          <p:spPr>
            <a:xfrm rot="5191967">
              <a:off x="2902614" y="4149163"/>
              <a:ext cx="201309" cy="241246"/>
            </a:xfrm>
            <a:custGeom>
              <a:avLst/>
              <a:gdLst/>
              <a:ahLst/>
              <a:cxnLst/>
              <a:rect l="l" t="t" r="r" b="b"/>
              <a:pathLst>
                <a:path w="3594" h="4307" extrusionOk="0">
                  <a:moveTo>
                    <a:pt x="335" y="196"/>
                  </a:moveTo>
                  <a:cubicBezTo>
                    <a:pt x="552" y="196"/>
                    <a:pt x="1003" y="463"/>
                    <a:pt x="1187" y="580"/>
                  </a:cubicBezTo>
                  <a:cubicBezTo>
                    <a:pt x="1237" y="614"/>
                    <a:pt x="1304" y="647"/>
                    <a:pt x="1337" y="664"/>
                  </a:cubicBezTo>
                  <a:cubicBezTo>
                    <a:pt x="1772" y="898"/>
                    <a:pt x="2156" y="1215"/>
                    <a:pt x="2474" y="1616"/>
                  </a:cubicBezTo>
                  <a:cubicBezTo>
                    <a:pt x="2824" y="2001"/>
                    <a:pt x="3075" y="2485"/>
                    <a:pt x="3192" y="2986"/>
                  </a:cubicBezTo>
                  <a:cubicBezTo>
                    <a:pt x="3242" y="3153"/>
                    <a:pt x="3242" y="3321"/>
                    <a:pt x="3259" y="3504"/>
                  </a:cubicBezTo>
                  <a:cubicBezTo>
                    <a:pt x="3259" y="3588"/>
                    <a:pt x="3276" y="3671"/>
                    <a:pt x="3276" y="3755"/>
                  </a:cubicBezTo>
                  <a:cubicBezTo>
                    <a:pt x="2941" y="3321"/>
                    <a:pt x="2607" y="2920"/>
                    <a:pt x="2240" y="2535"/>
                  </a:cubicBezTo>
                  <a:cubicBezTo>
                    <a:pt x="2039" y="2368"/>
                    <a:pt x="1855" y="2168"/>
                    <a:pt x="1672" y="1984"/>
                  </a:cubicBezTo>
                  <a:lnTo>
                    <a:pt x="987" y="1299"/>
                  </a:lnTo>
                  <a:lnTo>
                    <a:pt x="853" y="1165"/>
                  </a:lnTo>
                  <a:cubicBezTo>
                    <a:pt x="636" y="965"/>
                    <a:pt x="251" y="614"/>
                    <a:pt x="235" y="330"/>
                  </a:cubicBezTo>
                  <a:cubicBezTo>
                    <a:pt x="235" y="296"/>
                    <a:pt x="235" y="229"/>
                    <a:pt x="268" y="213"/>
                  </a:cubicBezTo>
                  <a:cubicBezTo>
                    <a:pt x="285" y="196"/>
                    <a:pt x="318" y="196"/>
                    <a:pt x="335" y="196"/>
                  </a:cubicBezTo>
                  <a:close/>
                  <a:moveTo>
                    <a:pt x="322" y="0"/>
                  </a:moveTo>
                  <a:cubicBezTo>
                    <a:pt x="257" y="0"/>
                    <a:pt x="200" y="14"/>
                    <a:pt x="151" y="46"/>
                  </a:cubicBezTo>
                  <a:cubicBezTo>
                    <a:pt x="84" y="79"/>
                    <a:pt x="1" y="196"/>
                    <a:pt x="17" y="380"/>
                  </a:cubicBezTo>
                  <a:cubicBezTo>
                    <a:pt x="34" y="731"/>
                    <a:pt x="418" y="1082"/>
                    <a:pt x="702" y="1349"/>
                  </a:cubicBezTo>
                  <a:cubicBezTo>
                    <a:pt x="753" y="1382"/>
                    <a:pt x="786" y="1416"/>
                    <a:pt x="836" y="1466"/>
                  </a:cubicBezTo>
                  <a:lnTo>
                    <a:pt x="1521" y="2151"/>
                  </a:lnTo>
                  <a:cubicBezTo>
                    <a:pt x="1722" y="2335"/>
                    <a:pt x="1905" y="2502"/>
                    <a:pt x="2089" y="2702"/>
                  </a:cubicBezTo>
                  <a:cubicBezTo>
                    <a:pt x="2557" y="3170"/>
                    <a:pt x="2992" y="3722"/>
                    <a:pt x="3393" y="4256"/>
                  </a:cubicBezTo>
                  <a:cubicBezTo>
                    <a:pt x="3409" y="4273"/>
                    <a:pt x="3426" y="4306"/>
                    <a:pt x="3476" y="4306"/>
                  </a:cubicBezTo>
                  <a:cubicBezTo>
                    <a:pt x="3487" y="4306"/>
                    <a:pt x="3498" y="4299"/>
                    <a:pt x="3505" y="4299"/>
                  </a:cubicBezTo>
                  <a:cubicBezTo>
                    <a:pt x="3508" y="4299"/>
                    <a:pt x="3509" y="4301"/>
                    <a:pt x="3509" y="4306"/>
                  </a:cubicBezTo>
                  <a:cubicBezTo>
                    <a:pt x="3576" y="4273"/>
                    <a:pt x="3593" y="4223"/>
                    <a:pt x="3576" y="4173"/>
                  </a:cubicBezTo>
                  <a:cubicBezTo>
                    <a:pt x="3509" y="3972"/>
                    <a:pt x="3493" y="3738"/>
                    <a:pt x="3476" y="3504"/>
                  </a:cubicBezTo>
                  <a:cubicBezTo>
                    <a:pt x="3476" y="3321"/>
                    <a:pt x="3443" y="3137"/>
                    <a:pt x="3409" y="2936"/>
                  </a:cubicBezTo>
                  <a:cubicBezTo>
                    <a:pt x="3276" y="2402"/>
                    <a:pt x="3008" y="1900"/>
                    <a:pt x="2641" y="1483"/>
                  </a:cubicBezTo>
                  <a:cubicBezTo>
                    <a:pt x="2306" y="1082"/>
                    <a:pt x="1905" y="747"/>
                    <a:pt x="1438" y="497"/>
                  </a:cubicBezTo>
                  <a:cubicBezTo>
                    <a:pt x="1404" y="480"/>
                    <a:pt x="1354" y="463"/>
                    <a:pt x="1304" y="413"/>
                  </a:cubicBezTo>
                  <a:cubicBezTo>
                    <a:pt x="920" y="202"/>
                    <a:pt x="568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7" name="Google Shape;5457;p49"/>
            <p:cNvSpPr/>
            <p:nvPr/>
          </p:nvSpPr>
          <p:spPr>
            <a:xfrm rot="5191967">
              <a:off x="2843063" y="4449710"/>
              <a:ext cx="164733" cy="138071"/>
            </a:xfrm>
            <a:custGeom>
              <a:avLst/>
              <a:gdLst/>
              <a:ahLst/>
              <a:cxnLst/>
              <a:rect l="l" t="t" r="r" b="b"/>
              <a:pathLst>
                <a:path w="2941" h="2465" extrusionOk="0">
                  <a:moveTo>
                    <a:pt x="293" y="230"/>
                  </a:moveTo>
                  <a:cubicBezTo>
                    <a:pt x="384" y="230"/>
                    <a:pt x="572" y="267"/>
                    <a:pt x="836" y="343"/>
                  </a:cubicBezTo>
                  <a:cubicBezTo>
                    <a:pt x="902" y="376"/>
                    <a:pt x="919" y="393"/>
                    <a:pt x="969" y="393"/>
                  </a:cubicBezTo>
                  <a:cubicBezTo>
                    <a:pt x="1270" y="476"/>
                    <a:pt x="1571" y="627"/>
                    <a:pt x="1821" y="827"/>
                  </a:cubicBezTo>
                  <a:cubicBezTo>
                    <a:pt x="2089" y="1044"/>
                    <a:pt x="2323" y="1295"/>
                    <a:pt x="2473" y="1596"/>
                  </a:cubicBezTo>
                  <a:cubicBezTo>
                    <a:pt x="2523" y="1713"/>
                    <a:pt x="2557" y="1813"/>
                    <a:pt x="2590" y="1930"/>
                  </a:cubicBezTo>
                  <a:cubicBezTo>
                    <a:pt x="2607" y="1963"/>
                    <a:pt x="2607" y="1963"/>
                    <a:pt x="2607" y="1980"/>
                  </a:cubicBezTo>
                  <a:lnTo>
                    <a:pt x="1855" y="1412"/>
                  </a:lnTo>
                  <a:lnTo>
                    <a:pt x="1521" y="1211"/>
                  </a:lnTo>
                  <a:cubicBezTo>
                    <a:pt x="1320" y="1061"/>
                    <a:pt x="1086" y="927"/>
                    <a:pt x="886" y="794"/>
                  </a:cubicBezTo>
                  <a:cubicBezTo>
                    <a:pt x="836" y="760"/>
                    <a:pt x="819" y="744"/>
                    <a:pt x="769" y="727"/>
                  </a:cubicBezTo>
                  <a:cubicBezTo>
                    <a:pt x="585" y="627"/>
                    <a:pt x="301" y="460"/>
                    <a:pt x="251" y="292"/>
                  </a:cubicBezTo>
                  <a:cubicBezTo>
                    <a:pt x="234" y="259"/>
                    <a:pt x="234" y="242"/>
                    <a:pt x="234" y="242"/>
                  </a:cubicBezTo>
                  <a:cubicBezTo>
                    <a:pt x="242" y="234"/>
                    <a:pt x="262" y="230"/>
                    <a:pt x="293" y="230"/>
                  </a:cubicBezTo>
                  <a:close/>
                  <a:moveTo>
                    <a:pt x="301" y="0"/>
                  </a:moveTo>
                  <a:cubicBezTo>
                    <a:pt x="211" y="0"/>
                    <a:pt x="137" y="22"/>
                    <a:pt x="84" y="75"/>
                  </a:cubicBezTo>
                  <a:cubicBezTo>
                    <a:pt x="50" y="109"/>
                    <a:pt x="0" y="209"/>
                    <a:pt x="50" y="343"/>
                  </a:cubicBezTo>
                  <a:cubicBezTo>
                    <a:pt x="100" y="593"/>
                    <a:pt x="418" y="777"/>
                    <a:pt x="652" y="911"/>
                  </a:cubicBezTo>
                  <a:cubicBezTo>
                    <a:pt x="685" y="927"/>
                    <a:pt x="735" y="944"/>
                    <a:pt x="752" y="977"/>
                  </a:cubicBezTo>
                  <a:cubicBezTo>
                    <a:pt x="969" y="1111"/>
                    <a:pt x="1186" y="1245"/>
                    <a:pt x="1404" y="1395"/>
                  </a:cubicBezTo>
                  <a:lnTo>
                    <a:pt x="1738" y="1596"/>
                  </a:lnTo>
                  <a:cubicBezTo>
                    <a:pt x="2089" y="1846"/>
                    <a:pt x="2440" y="2147"/>
                    <a:pt x="2774" y="2431"/>
                  </a:cubicBezTo>
                  <a:cubicBezTo>
                    <a:pt x="2790" y="2465"/>
                    <a:pt x="2824" y="2465"/>
                    <a:pt x="2841" y="2465"/>
                  </a:cubicBezTo>
                  <a:cubicBezTo>
                    <a:pt x="2857" y="2465"/>
                    <a:pt x="2891" y="2465"/>
                    <a:pt x="2907" y="2414"/>
                  </a:cubicBezTo>
                  <a:cubicBezTo>
                    <a:pt x="2941" y="2398"/>
                    <a:pt x="2941" y="2331"/>
                    <a:pt x="2924" y="2281"/>
                  </a:cubicBezTo>
                  <a:cubicBezTo>
                    <a:pt x="2841" y="2180"/>
                    <a:pt x="2807" y="2030"/>
                    <a:pt x="2757" y="1896"/>
                  </a:cubicBezTo>
                  <a:cubicBezTo>
                    <a:pt x="2707" y="1763"/>
                    <a:pt x="2690" y="1663"/>
                    <a:pt x="2640" y="1529"/>
                  </a:cubicBezTo>
                  <a:cubicBezTo>
                    <a:pt x="2473" y="1178"/>
                    <a:pt x="2222" y="894"/>
                    <a:pt x="1922" y="677"/>
                  </a:cubicBezTo>
                  <a:cubicBezTo>
                    <a:pt x="1654" y="476"/>
                    <a:pt x="1337" y="309"/>
                    <a:pt x="1003" y="192"/>
                  </a:cubicBezTo>
                  <a:cubicBezTo>
                    <a:pt x="986" y="175"/>
                    <a:pt x="936" y="175"/>
                    <a:pt x="902" y="159"/>
                  </a:cubicBezTo>
                  <a:cubicBezTo>
                    <a:pt x="676" y="72"/>
                    <a:pt x="463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8" name="Google Shape;5458;p49"/>
            <p:cNvSpPr/>
            <p:nvPr/>
          </p:nvSpPr>
          <p:spPr>
            <a:xfrm rot="5191967">
              <a:off x="2481032" y="3778691"/>
              <a:ext cx="882589" cy="127541"/>
            </a:xfrm>
            <a:custGeom>
              <a:avLst/>
              <a:gdLst/>
              <a:ahLst/>
              <a:cxnLst/>
              <a:rect l="l" t="t" r="r" b="b"/>
              <a:pathLst>
                <a:path w="15757" h="2277" extrusionOk="0">
                  <a:moveTo>
                    <a:pt x="1203" y="1"/>
                  </a:moveTo>
                  <a:cubicBezTo>
                    <a:pt x="790" y="1"/>
                    <a:pt x="397" y="45"/>
                    <a:pt x="84" y="172"/>
                  </a:cubicBezTo>
                  <a:cubicBezTo>
                    <a:pt x="17" y="188"/>
                    <a:pt x="0" y="239"/>
                    <a:pt x="17" y="305"/>
                  </a:cubicBezTo>
                  <a:cubicBezTo>
                    <a:pt x="42" y="356"/>
                    <a:pt x="68" y="378"/>
                    <a:pt x="108" y="378"/>
                  </a:cubicBezTo>
                  <a:cubicBezTo>
                    <a:pt x="121" y="378"/>
                    <a:pt x="135" y="376"/>
                    <a:pt x="150" y="372"/>
                  </a:cubicBezTo>
                  <a:cubicBezTo>
                    <a:pt x="453" y="251"/>
                    <a:pt x="842" y="209"/>
                    <a:pt x="1251" y="209"/>
                  </a:cubicBezTo>
                  <a:cubicBezTo>
                    <a:pt x="1857" y="209"/>
                    <a:pt x="2505" y="302"/>
                    <a:pt x="2974" y="372"/>
                  </a:cubicBezTo>
                  <a:lnTo>
                    <a:pt x="2991" y="372"/>
                  </a:lnTo>
                  <a:cubicBezTo>
                    <a:pt x="3910" y="489"/>
                    <a:pt x="4762" y="756"/>
                    <a:pt x="5597" y="1007"/>
                  </a:cubicBezTo>
                  <a:cubicBezTo>
                    <a:pt x="6065" y="1157"/>
                    <a:pt x="6533" y="1308"/>
                    <a:pt x="7018" y="1425"/>
                  </a:cubicBezTo>
                  <a:cubicBezTo>
                    <a:pt x="8588" y="1843"/>
                    <a:pt x="10192" y="2260"/>
                    <a:pt x="11863" y="2260"/>
                  </a:cubicBezTo>
                  <a:cubicBezTo>
                    <a:pt x="11980" y="2260"/>
                    <a:pt x="12131" y="2260"/>
                    <a:pt x="12331" y="2277"/>
                  </a:cubicBezTo>
                  <a:lnTo>
                    <a:pt x="12348" y="2277"/>
                  </a:lnTo>
                  <a:cubicBezTo>
                    <a:pt x="13384" y="2244"/>
                    <a:pt x="14837" y="2160"/>
                    <a:pt x="15689" y="1558"/>
                  </a:cubicBezTo>
                  <a:cubicBezTo>
                    <a:pt x="15723" y="1508"/>
                    <a:pt x="15756" y="1442"/>
                    <a:pt x="15706" y="1408"/>
                  </a:cubicBezTo>
                  <a:cubicBezTo>
                    <a:pt x="15687" y="1379"/>
                    <a:pt x="15656" y="1361"/>
                    <a:pt x="15624" y="1361"/>
                  </a:cubicBezTo>
                  <a:cubicBezTo>
                    <a:pt x="15601" y="1361"/>
                    <a:pt x="15577" y="1370"/>
                    <a:pt x="15556" y="1391"/>
                  </a:cubicBezTo>
                  <a:cubicBezTo>
                    <a:pt x="14771" y="1976"/>
                    <a:pt x="13367" y="2026"/>
                    <a:pt x="12348" y="2076"/>
                  </a:cubicBezTo>
                  <a:lnTo>
                    <a:pt x="12298" y="2076"/>
                  </a:lnTo>
                  <a:cubicBezTo>
                    <a:pt x="12158" y="2083"/>
                    <a:pt x="12018" y="2086"/>
                    <a:pt x="11878" y="2086"/>
                  </a:cubicBezTo>
                  <a:cubicBezTo>
                    <a:pt x="10249" y="2086"/>
                    <a:pt x="8639" y="1658"/>
                    <a:pt x="7085" y="1258"/>
                  </a:cubicBezTo>
                  <a:cubicBezTo>
                    <a:pt x="6600" y="1141"/>
                    <a:pt x="6115" y="990"/>
                    <a:pt x="5664" y="840"/>
                  </a:cubicBezTo>
                  <a:cubicBezTo>
                    <a:pt x="4829" y="573"/>
                    <a:pt x="3943" y="305"/>
                    <a:pt x="3024" y="172"/>
                  </a:cubicBezTo>
                  <a:lnTo>
                    <a:pt x="3008" y="172"/>
                  </a:lnTo>
                  <a:cubicBezTo>
                    <a:pt x="2495" y="101"/>
                    <a:pt x="1826" y="1"/>
                    <a:pt x="1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9" name="Google Shape;5459;p49"/>
            <p:cNvSpPr/>
            <p:nvPr/>
          </p:nvSpPr>
          <p:spPr>
            <a:xfrm rot="5191967">
              <a:off x="2944402" y="3424003"/>
              <a:ext cx="105808" cy="81498"/>
            </a:xfrm>
            <a:custGeom>
              <a:avLst/>
              <a:gdLst/>
              <a:ahLst/>
              <a:cxnLst/>
              <a:rect l="l" t="t" r="r" b="b"/>
              <a:pathLst>
                <a:path w="1889" h="1455" extrusionOk="0">
                  <a:moveTo>
                    <a:pt x="117" y="1"/>
                  </a:moveTo>
                  <a:cubicBezTo>
                    <a:pt x="67" y="1"/>
                    <a:pt x="0" y="51"/>
                    <a:pt x="0" y="118"/>
                  </a:cubicBezTo>
                  <a:cubicBezTo>
                    <a:pt x="0" y="168"/>
                    <a:pt x="50" y="218"/>
                    <a:pt x="117" y="218"/>
                  </a:cubicBezTo>
                  <a:cubicBezTo>
                    <a:pt x="618" y="235"/>
                    <a:pt x="1654" y="870"/>
                    <a:pt x="1671" y="1338"/>
                  </a:cubicBezTo>
                  <a:cubicBezTo>
                    <a:pt x="1671" y="1404"/>
                    <a:pt x="1721" y="1455"/>
                    <a:pt x="1788" y="1455"/>
                  </a:cubicBezTo>
                  <a:cubicBezTo>
                    <a:pt x="1855" y="1421"/>
                    <a:pt x="1888" y="1388"/>
                    <a:pt x="1872" y="1321"/>
                  </a:cubicBezTo>
                  <a:cubicBezTo>
                    <a:pt x="1838" y="719"/>
                    <a:pt x="702" y="34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0" name="Google Shape;5460;p49"/>
            <p:cNvSpPr/>
            <p:nvPr/>
          </p:nvSpPr>
          <p:spPr>
            <a:xfrm rot="5191967">
              <a:off x="2836654" y="3481461"/>
              <a:ext cx="176944" cy="50299"/>
            </a:xfrm>
            <a:custGeom>
              <a:avLst/>
              <a:gdLst/>
              <a:ahLst/>
              <a:cxnLst/>
              <a:rect l="l" t="t" r="r" b="b"/>
              <a:pathLst>
                <a:path w="3159" h="898" extrusionOk="0">
                  <a:moveTo>
                    <a:pt x="3047" y="1"/>
                  </a:moveTo>
                  <a:cubicBezTo>
                    <a:pt x="3036" y="1"/>
                    <a:pt x="3023" y="4"/>
                    <a:pt x="3008" y="12"/>
                  </a:cubicBezTo>
                  <a:cubicBezTo>
                    <a:pt x="2774" y="45"/>
                    <a:pt x="2524" y="145"/>
                    <a:pt x="2340" y="296"/>
                  </a:cubicBezTo>
                  <a:cubicBezTo>
                    <a:pt x="1605" y="697"/>
                    <a:pt x="986" y="697"/>
                    <a:pt x="101" y="697"/>
                  </a:cubicBezTo>
                  <a:cubicBezTo>
                    <a:pt x="34" y="697"/>
                    <a:pt x="1" y="730"/>
                    <a:pt x="1" y="797"/>
                  </a:cubicBezTo>
                  <a:cubicBezTo>
                    <a:pt x="1" y="864"/>
                    <a:pt x="34" y="897"/>
                    <a:pt x="101" y="897"/>
                  </a:cubicBezTo>
                  <a:cubicBezTo>
                    <a:pt x="1003" y="897"/>
                    <a:pt x="1638" y="897"/>
                    <a:pt x="2440" y="479"/>
                  </a:cubicBezTo>
                  <a:cubicBezTo>
                    <a:pt x="2624" y="346"/>
                    <a:pt x="2841" y="262"/>
                    <a:pt x="3042" y="212"/>
                  </a:cubicBezTo>
                  <a:cubicBezTo>
                    <a:pt x="3108" y="195"/>
                    <a:pt x="3159" y="145"/>
                    <a:pt x="3125" y="95"/>
                  </a:cubicBezTo>
                  <a:cubicBezTo>
                    <a:pt x="3112" y="43"/>
                    <a:pt x="3089" y="1"/>
                    <a:pt x="30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1" name="Google Shape;5461;p49"/>
            <p:cNvSpPr/>
            <p:nvPr/>
          </p:nvSpPr>
          <p:spPr>
            <a:xfrm rot="5191967">
              <a:off x="2853926" y="3610300"/>
              <a:ext cx="109561" cy="64694"/>
            </a:xfrm>
            <a:custGeom>
              <a:avLst/>
              <a:gdLst/>
              <a:ahLst/>
              <a:cxnLst/>
              <a:rect l="l" t="t" r="r" b="b"/>
              <a:pathLst>
                <a:path w="1956" h="1155" extrusionOk="0">
                  <a:moveTo>
                    <a:pt x="1848" y="1"/>
                  </a:moveTo>
                  <a:cubicBezTo>
                    <a:pt x="1812" y="1"/>
                    <a:pt x="1776" y="19"/>
                    <a:pt x="1755" y="52"/>
                  </a:cubicBezTo>
                  <a:cubicBezTo>
                    <a:pt x="1537" y="336"/>
                    <a:pt x="468" y="904"/>
                    <a:pt x="84" y="954"/>
                  </a:cubicBezTo>
                  <a:cubicBezTo>
                    <a:pt x="34" y="970"/>
                    <a:pt x="0" y="1004"/>
                    <a:pt x="0" y="1071"/>
                  </a:cubicBezTo>
                  <a:cubicBezTo>
                    <a:pt x="0" y="1121"/>
                    <a:pt x="50" y="1154"/>
                    <a:pt x="100" y="1154"/>
                  </a:cubicBezTo>
                  <a:cubicBezTo>
                    <a:pt x="568" y="1087"/>
                    <a:pt x="1671" y="503"/>
                    <a:pt x="1922" y="168"/>
                  </a:cubicBezTo>
                  <a:cubicBezTo>
                    <a:pt x="1955" y="135"/>
                    <a:pt x="1938" y="68"/>
                    <a:pt x="1905" y="18"/>
                  </a:cubicBezTo>
                  <a:cubicBezTo>
                    <a:pt x="1887" y="6"/>
                    <a:pt x="1867" y="1"/>
                    <a:pt x="18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2" name="Google Shape;5462;p49"/>
            <p:cNvSpPr/>
            <p:nvPr/>
          </p:nvSpPr>
          <p:spPr>
            <a:xfrm rot="5191967">
              <a:off x="2961246" y="3571402"/>
              <a:ext cx="59989" cy="92141"/>
            </a:xfrm>
            <a:custGeom>
              <a:avLst/>
              <a:gdLst/>
              <a:ahLst/>
              <a:cxnLst/>
              <a:rect l="l" t="t" r="r" b="b"/>
              <a:pathLst>
                <a:path w="1071" h="1645" extrusionOk="0">
                  <a:moveTo>
                    <a:pt x="126" y="1"/>
                  </a:moveTo>
                  <a:cubicBezTo>
                    <a:pt x="114" y="1"/>
                    <a:pt x="100" y="3"/>
                    <a:pt x="84" y="7"/>
                  </a:cubicBezTo>
                  <a:cubicBezTo>
                    <a:pt x="17" y="40"/>
                    <a:pt x="1" y="74"/>
                    <a:pt x="17" y="140"/>
                  </a:cubicBezTo>
                  <a:cubicBezTo>
                    <a:pt x="118" y="441"/>
                    <a:pt x="318" y="725"/>
                    <a:pt x="502" y="993"/>
                  </a:cubicBezTo>
                  <a:cubicBezTo>
                    <a:pt x="619" y="1193"/>
                    <a:pt x="753" y="1394"/>
                    <a:pt x="853" y="1577"/>
                  </a:cubicBezTo>
                  <a:cubicBezTo>
                    <a:pt x="853" y="1627"/>
                    <a:pt x="903" y="1644"/>
                    <a:pt x="936" y="1644"/>
                  </a:cubicBezTo>
                  <a:cubicBezTo>
                    <a:pt x="947" y="1644"/>
                    <a:pt x="951" y="1637"/>
                    <a:pt x="967" y="1637"/>
                  </a:cubicBezTo>
                  <a:cubicBezTo>
                    <a:pt x="975" y="1637"/>
                    <a:pt x="986" y="1639"/>
                    <a:pt x="1003" y="1644"/>
                  </a:cubicBezTo>
                  <a:cubicBezTo>
                    <a:pt x="1037" y="1594"/>
                    <a:pt x="1070" y="1544"/>
                    <a:pt x="1037" y="1494"/>
                  </a:cubicBezTo>
                  <a:cubicBezTo>
                    <a:pt x="936" y="1293"/>
                    <a:pt x="786" y="1093"/>
                    <a:pt x="669" y="892"/>
                  </a:cubicBezTo>
                  <a:cubicBezTo>
                    <a:pt x="485" y="625"/>
                    <a:pt x="318" y="324"/>
                    <a:pt x="201" y="74"/>
                  </a:cubicBezTo>
                  <a:cubicBezTo>
                    <a:pt x="188" y="22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3" name="Google Shape;5463;p49"/>
            <p:cNvSpPr/>
            <p:nvPr/>
          </p:nvSpPr>
          <p:spPr>
            <a:xfrm rot="5191967">
              <a:off x="2896397" y="3769425"/>
              <a:ext cx="87043" cy="87660"/>
            </a:xfrm>
            <a:custGeom>
              <a:avLst/>
              <a:gdLst/>
              <a:ahLst/>
              <a:cxnLst/>
              <a:rect l="l" t="t" r="r" b="b"/>
              <a:pathLst>
                <a:path w="1554" h="1565" extrusionOk="0">
                  <a:moveTo>
                    <a:pt x="112" y="0"/>
                  </a:moveTo>
                  <a:cubicBezTo>
                    <a:pt x="80" y="0"/>
                    <a:pt x="48" y="12"/>
                    <a:pt x="17" y="44"/>
                  </a:cubicBezTo>
                  <a:cubicBezTo>
                    <a:pt x="0" y="77"/>
                    <a:pt x="0" y="144"/>
                    <a:pt x="33" y="177"/>
                  </a:cubicBezTo>
                  <a:cubicBezTo>
                    <a:pt x="100" y="244"/>
                    <a:pt x="184" y="294"/>
                    <a:pt x="251" y="361"/>
                  </a:cubicBezTo>
                  <a:cubicBezTo>
                    <a:pt x="668" y="695"/>
                    <a:pt x="1170" y="1080"/>
                    <a:pt x="1337" y="1497"/>
                  </a:cubicBezTo>
                  <a:cubicBezTo>
                    <a:pt x="1353" y="1547"/>
                    <a:pt x="1404" y="1564"/>
                    <a:pt x="1437" y="1564"/>
                  </a:cubicBezTo>
                  <a:lnTo>
                    <a:pt x="1470" y="1564"/>
                  </a:lnTo>
                  <a:cubicBezTo>
                    <a:pt x="1520" y="1514"/>
                    <a:pt x="1554" y="1481"/>
                    <a:pt x="1520" y="1414"/>
                  </a:cubicBezTo>
                  <a:cubicBezTo>
                    <a:pt x="1320" y="946"/>
                    <a:pt x="785" y="528"/>
                    <a:pt x="368" y="177"/>
                  </a:cubicBezTo>
                  <a:cubicBezTo>
                    <a:pt x="301" y="127"/>
                    <a:pt x="234" y="60"/>
                    <a:pt x="167" y="10"/>
                  </a:cubicBezTo>
                  <a:cubicBezTo>
                    <a:pt x="149" y="4"/>
                    <a:pt x="130" y="0"/>
                    <a:pt x="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4" name="Google Shape;5464;p49"/>
            <p:cNvSpPr/>
            <p:nvPr/>
          </p:nvSpPr>
          <p:spPr>
            <a:xfrm rot="5191967">
              <a:off x="3023631" y="3579022"/>
              <a:ext cx="14115" cy="84299"/>
            </a:xfrm>
            <a:custGeom>
              <a:avLst/>
              <a:gdLst/>
              <a:ahLst/>
              <a:cxnLst/>
              <a:rect l="l" t="t" r="r" b="b"/>
              <a:pathLst>
                <a:path w="252" h="1505" extrusionOk="0">
                  <a:moveTo>
                    <a:pt x="151" y="1"/>
                  </a:moveTo>
                  <a:cubicBezTo>
                    <a:pt x="84" y="1"/>
                    <a:pt x="51" y="34"/>
                    <a:pt x="51" y="101"/>
                  </a:cubicBezTo>
                  <a:cubicBezTo>
                    <a:pt x="51" y="352"/>
                    <a:pt x="51" y="619"/>
                    <a:pt x="17" y="870"/>
                  </a:cubicBezTo>
                  <a:cubicBezTo>
                    <a:pt x="17" y="1037"/>
                    <a:pt x="1" y="1237"/>
                    <a:pt x="1" y="1404"/>
                  </a:cubicBezTo>
                  <a:cubicBezTo>
                    <a:pt x="1" y="1454"/>
                    <a:pt x="51" y="1505"/>
                    <a:pt x="101" y="1505"/>
                  </a:cubicBezTo>
                  <a:cubicBezTo>
                    <a:pt x="168" y="1505"/>
                    <a:pt x="218" y="1438"/>
                    <a:pt x="218" y="1421"/>
                  </a:cubicBezTo>
                  <a:cubicBezTo>
                    <a:pt x="218" y="1254"/>
                    <a:pt x="235" y="1070"/>
                    <a:pt x="235" y="903"/>
                  </a:cubicBezTo>
                  <a:cubicBezTo>
                    <a:pt x="235" y="619"/>
                    <a:pt x="251" y="368"/>
                    <a:pt x="251" y="101"/>
                  </a:cubicBezTo>
                  <a:cubicBezTo>
                    <a:pt x="251" y="34"/>
                    <a:pt x="218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5" name="Google Shape;5465;p49"/>
            <p:cNvSpPr/>
            <p:nvPr/>
          </p:nvSpPr>
          <p:spPr>
            <a:xfrm rot="5191967">
              <a:off x="2847319" y="3712948"/>
              <a:ext cx="100206" cy="37024"/>
            </a:xfrm>
            <a:custGeom>
              <a:avLst/>
              <a:gdLst/>
              <a:ahLst/>
              <a:cxnLst/>
              <a:rect l="l" t="t" r="r" b="b"/>
              <a:pathLst>
                <a:path w="1789" h="661" extrusionOk="0">
                  <a:moveTo>
                    <a:pt x="1673" y="0"/>
                  </a:moveTo>
                  <a:cubicBezTo>
                    <a:pt x="1646" y="0"/>
                    <a:pt x="1621" y="9"/>
                    <a:pt x="1604" y="25"/>
                  </a:cubicBezTo>
                  <a:cubicBezTo>
                    <a:pt x="1303" y="295"/>
                    <a:pt x="685" y="444"/>
                    <a:pt x="180" y="444"/>
                  </a:cubicBezTo>
                  <a:cubicBezTo>
                    <a:pt x="153" y="444"/>
                    <a:pt x="127" y="444"/>
                    <a:pt x="101" y="443"/>
                  </a:cubicBezTo>
                  <a:cubicBezTo>
                    <a:pt x="34" y="443"/>
                    <a:pt x="0" y="493"/>
                    <a:pt x="0" y="543"/>
                  </a:cubicBezTo>
                  <a:cubicBezTo>
                    <a:pt x="0" y="610"/>
                    <a:pt x="34" y="660"/>
                    <a:pt x="101" y="660"/>
                  </a:cubicBezTo>
                  <a:lnTo>
                    <a:pt x="167" y="660"/>
                  </a:lnTo>
                  <a:cubicBezTo>
                    <a:pt x="702" y="660"/>
                    <a:pt x="1387" y="510"/>
                    <a:pt x="1755" y="176"/>
                  </a:cubicBezTo>
                  <a:cubicBezTo>
                    <a:pt x="1788" y="126"/>
                    <a:pt x="1788" y="76"/>
                    <a:pt x="1755" y="25"/>
                  </a:cubicBezTo>
                  <a:cubicBezTo>
                    <a:pt x="1730" y="9"/>
                    <a:pt x="1700" y="0"/>
                    <a:pt x="1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6" name="Google Shape;5466;p49"/>
            <p:cNvSpPr/>
            <p:nvPr/>
          </p:nvSpPr>
          <p:spPr>
            <a:xfrm rot="5191967">
              <a:off x="2771266" y="3903582"/>
              <a:ext cx="157283" cy="59989"/>
            </a:xfrm>
            <a:custGeom>
              <a:avLst/>
              <a:gdLst/>
              <a:ahLst/>
              <a:cxnLst/>
              <a:rect l="l" t="t" r="r" b="b"/>
              <a:pathLst>
                <a:path w="2808" h="1071" extrusionOk="0">
                  <a:moveTo>
                    <a:pt x="2660" y="0"/>
                  </a:moveTo>
                  <a:cubicBezTo>
                    <a:pt x="2642" y="0"/>
                    <a:pt x="2625" y="6"/>
                    <a:pt x="2607" y="18"/>
                  </a:cubicBezTo>
                  <a:cubicBezTo>
                    <a:pt x="2034" y="399"/>
                    <a:pt x="1250" y="857"/>
                    <a:pt x="254" y="857"/>
                  </a:cubicBezTo>
                  <a:cubicBezTo>
                    <a:pt x="203" y="857"/>
                    <a:pt x="152" y="855"/>
                    <a:pt x="100" y="853"/>
                  </a:cubicBezTo>
                  <a:cubicBezTo>
                    <a:pt x="67" y="853"/>
                    <a:pt x="0" y="903"/>
                    <a:pt x="0" y="970"/>
                  </a:cubicBezTo>
                  <a:cubicBezTo>
                    <a:pt x="0" y="1020"/>
                    <a:pt x="50" y="1070"/>
                    <a:pt x="100" y="1070"/>
                  </a:cubicBezTo>
                  <a:lnTo>
                    <a:pt x="201" y="1070"/>
                  </a:lnTo>
                  <a:cubicBezTo>
                    <a:pt x="1304" y="1070"/>
                    <a:pt x="2139" y="602"/>
                    <a:pt x="2740" y="185"/>
                  </a:cubicBezTo>
                  <a:cubicBezTo>
                    <a:pt x="2774" y="151"/>
                    <a:pt x="2807" y="84"/>
                    <a:pt x="2757" y="51"/>
                  </a:cubicBezTo>
                  <a:cubicBezTo>
                    <a:pt x="2725" y="19"/>
                    <a:pt x="2692" y="0"/>
                    <a:pt x="2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7" name="Google Shape;5467;p49"/>
            <p:cNvSpPr/>
            <p:nvPr/>
          </p:nvSpPr>
          <p:spPr>
            <a:xfrm rot="5191967">
              <a:off x="2895576" y="3871624"/>
              <a:ext cx="50579" cy="66543"/>
            </a:xfrm>
            <a:custGeom>
              <a:avLst/>
              <a:gdLst/>
              <a:ahLst/>
              <a:cxnLst/>
              <a:rect l="l" t="t" r="r" b="b"/>
              <a:pathLst>
                <a:path w="903" h="1188" extrusionOk="0">
                  <a:moveTo>
                    <a:pt x="139" y="0"/>
                  </a:moveTo>
                  <a:cubicBezTo>
                    <a:pt x="104" y="0"/>
                    <a:pt x="71" y="14"/>
                    <a:pt x="50" y="35"/>
                  </a:cubicBezTo>
                  <a:cubicBezTo>
                    <a:pt x="0" y="85"/>
                    <a:pt x="34" y="152"/>
                    <a:pt x="67" y="185"/>
                  </a:cubicBezTo>
                  <a:cubicBezTo>
                    <a:pt x="284" y="336"/>
                    <a:pt x="451" y="620"/>
                    <a:pt x="568" y="904"/>
                  </a:cubicBezTo>
                  <a:cubicBezTo>
                    <a:pt x="618" y="987"/>
                    <a:pt x="652" y="1071"/>
                    <a:pt x="702" y="1121"/>
                  </a:cubicBezTo>
                  <a:cubicBezTo>
                    <a:pt x="719" y="1171"/>
                    <a:pt x="735" y="1188"/>
                    <a:pt x="786" y="1188"/>
                  </a:cubicBezTo>
                  <a:lnTo>
                    <a:pt x="836" y="1188"/>
                  </a:lnTo>
                  <a:cubicBezTo>
                    <a:pt x="886" y="1154"/>
                    <a:pt x="902" y="1088"/>
                    <a:pt x="886" y="1037"/>
                  </a:cubicBezTo>
                  <a:cubicBezTo>
                    <a:pt x="836" y="954"/>
                    <a:pt x="802" y="904"/>
                    <a:pt x="752" y="820"/>
                  </a:cubicBezTo>
                  <a:cubicBezTo>
                    <a:pt x="618" y="519"/>
                    <a:pt x="468" y="202"/>
                    <a:pt x="201" y="18"/>
                  </a:cubicBezTo>
                  <a:cubicBezTo>
                    <a:pt x="182" y="5"/>
                    <a:pt x="160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8" name="Google Shape;5468;p49"/>
            <p:cNvSpPr/>
            <p:nvPr/>
          </p:nvSpPr>
          <p:spPr>
            <a:xfrm rot="5191967">
              <a:off x="2963682" y="3347060"/>
              <a:ext cx="128717" cy="83907"/>
            </a:xfrm>
            <a:custGeom>
              <a:avLst/>
              <a:gdLst/>
              <a:ahLst/>
              <a:cxnLst/>
              <a:rect l="l" t="t" r="r" b="b"/>
              <a:pathLst>
                <a:path w="2298" h="1498" extrusionOk="0">
                  <a:moveTo>
                    <a:pt x="1033" y="1"/>
                  </a:moveTo>
                  <a:cubicBezTo>
                    <a:pt x="821" y="1"/>
                    <a:pt x="607" y="39"/>
                    <a:pt x="402" y="117"/>
                  </a:cubicBezTo>
                  <a:cubicBezTo>
                    <a:pt x="1" y="301"/>
                    <a:pt x="84" y="1036"/>
                    <a:pt x="385" y="1270"/>
                  </a:cubicBezTo>
                  <a:cubicBezTo>
                    <a:pt x="583" y="1430"/>
                    <a:pt x="798" y="1497"/>
                    <a:pt x="1003" y="1497"/>
                  </a:cubicBezTo>
                  <a:cubicBezTo>
                    <a:pt x="1698" y="1497"/>
                    <a:pt x="2297" y="733"/>
                    <a:pt x="1872" y="217"/>
                  </a:cubicBezTo>
                  <a:cubicBezTo>
                    <a:pt x="1612" y="73"/>
                    <a:pt x="1324" y="1"/>
                    <a:pt x="10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9" name="Google Shape;5469;p49"/>
            <p:cNvSpPr/>
            <p:nvPr/>
          </p:nvSpPr>
          <p:spPr>
            <a:xfrm rot="5191967">
              <a:off x="2906150" y="3378255"/>
              <a:ext cx="70520" cy="44978"/>
            </a:xfrm>
            <a:custGeom>
              <a:avLst/>
              <a:gdLst/>
              <a:ahLst/>
              <a:cxnLst/>
              <a:rect l="l" t="t" r="r" b="b"/>
              <a:pathLst>
                <a:path w="1259" h="803" extrusionOk="0">
                  <a:moveTo>
                    <a:pt x="522" y="0"/>
                  </a:moveTo>
                  <a:cubicBezTo>
                    <a:pt x="411" y="0"/>
                    <a:pt x="302" y="17"/>
                    <a:pt x="201" y="51"/>
                  </a:cubicBezTo>
                  <a:cubicBezTo>
                    <a:pt x="1" y="151"/>
                    <a:pt x="34" y="552"/>
                    <a:pt x="184" y="669"/>
                  </a:cubicBezTo>
                  <a:cubicBezTo>
                    <a:pt x="302" y="763"/>
                    <a:pt x="428" y="802"/>
                    <a:pt x="547" y="802"/>
                  </a:cubicBezTo>
                  <a:cubicBezTo>
                    <a:pt x="937" y="802"/>
                    <a:pt x="1259" y="387"/>
                    <a:pt x="1003" y="118"/>
                  </a:cubicBezTo>
                  <a:cubicBezTo>
                    <a:pt x="854" y="38"/>
                    <a:pt x="686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0" name="Google Shape;5470;p49"/>
            <p:cNvSpPr/>
            <p:nvPr/>
          </p:nvSpPr>
          <p:spPr>
            <a:xfrm rot="5191967">
              <a:off x="2862749" y="3423359"/>
              <a:ext cx="69792" cy="45650"/>
            </a:xfrm>
            <a:custGeom>
              <a:avLst/>
              <a:gdLst/>
              <a:ahLst/>
              <a:cxnLst/>
              <a:rect l="l" t="t" r="r" b="b"/>
              <a:pathLst>
                <a:path w="1246" h="815" extrusionOk="0">
                  <a:moveTo>
                    <a:pt x="543" y="0"/>
                  </a:moveTo>
                  <a:cubicBezTo>
                    <a:pt x="432" y="0"/>
                    <a:pt x="322" y="22"/>
                    <a:pt x="217" y="64"/>
                  </a:cubicBezTo>
                  <a:cubicBezTo>
                    <a:pt x="0" y="164"/>
                    <a:pt x="50" y="565"/>
                    <a:pt x="184" y="682"/>
                  </a:cubicBezTo>
                  <a:cubicBezTo>
                    <a:pt x="301" y="776"/>
                    <a:pt x="426" y="815"/>
                    <a:pt x="544" y="815"/>
                  </a:cubicBezTo>
                  <a:cubicBezTo>
                    <a:pt x="931" y="815"/>
                    <a:pt x="1246" y="399"/>
                    <a:pt x="1003" y="130"/>
                  </a:cubicBezTo>
                  <a:cubicBezTo>
                    <a:pt x="856" y="43"/>
                    <a:pt x="699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1" name="Google Shape;5471;p49"/>
            <p:cNvSpPr/>
            <p:nvPr/>
          </p:nvSpPr>
          <p:spPr>
            <a:xfrm rot="5191967">
              <a:off x="3053885" y="3579140"/>
              <a:ext cx="88276" cy="72872"/>
            </a:xfrm>
            <a:custGeom>
              <a:avLst/>
              <a:gdLst/>
              <a:ahLst/>
              <a:cxnLst/>
              <a:rect l="l" t="t" r="r" b="b"/>
              <a:pathLst>
                <a:path w="1576" h="1301" extrusionOk="0">
                  <a:moveTo>
                    <a:pt x="946" y="0"/>
                  </a:moveTo>
                  <a:cubicBezTo>
                    <a:pt x="817" y="0"/>
                    <a:pt x="693" y="28"/>
                    <a:pt x="606" y="86"/>
                  </a:cubicBezTo>
                  <a:cubicBezTo>
                    <a:pt x="1" y="484"/>
                    <a:pt x="413" y="1300"/>
                    <a:pt x="955" y="1300"/>
                  </a:cubicBezTo>
                  <a:cubicBezTo>
                    <a:pt x="1027" y="1300"/>
                    <a:pt x="1100" y="1286"/>
                    <a:pt x="1174" y="1255"/>
                  </a:cubicBezTo>
                  <a:cubicBezTo>
                    <a:pt x="1442" y="1005"/>
                    <a:pt x="1575" y="637"/>
                    <a:pt x="1508" y="286"/>
                  </a:cubicBezTo>
                  <a:cubicBezTo>
                    <a:pt x="1454" y="100"/>
                    <a:pt x="1191" y="0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2" name="Google Shape;5472;p49"/>
            <p:cNvSpPr/>
            <p:nvPr/>
          </p:nvSpPr>
          <p:spPr>
            <a:xfrm rot="5191967">
              <a:off x="2829529" y="3566996"/>
              <a:ext cx="97518" cy="62230"/>
            </a:xfrm>
            <a:custGeom>
              <a:avLst/>
              <a:gdLst/>
              <a:ahLst/>
              <a:cxnLst/>
              <a:rect l="l" t="t" r="r" b="b"/>
              <a:pathLst>
                <a:path w="1741" h="1111" extrusionOk="0">
                  <a:moveTo>
                    <a:pt x="807" y="1"/>
                  </a:moveTo>
                  <a:cubicBezTo>
                    <a:pt x="635" y="1"/>
                    <a:pt x="463" y="34"/>
                    <a:pt x="301" y="104"/>
                  </a:cubicBezTo>
                  <a:cubicBezTo>
                    <a:pt x="1" y="237"/>
                    <a:pt x="84" y="789"/>
                    <a:pt x="318" y="956"/>
                  </a:cubicBezTo>
                  <a:cubicBezTo>
                    <a:pt x="463" y="1065"/>
                    <a:pt x="617" y="1110"/>
                    <a:pt x="765" y="1110"/>
                  </a:cubicBezTo>
                  <a:cubicBezTo>
                    <a:pt x="1295" y="1110"/>
                    <a:pt x="1741" y="516"/>
                    <a:pt x="1387" y="137"/>
                  </a:cubicBezTo>
                  <a:cubicBezTo>
                    <a:pt x="1207" y="47"/>
                    <a:pt x="1008" y="1"/>
                    <a:pt x="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3" name="Google Shape;5473;p49"/>
            <p:cNvSpPr/>
            <p:nvPr/>
          </p:nvSpPr>
          <p:spPr>
            <a:xfrm rot="5191967">
              <a:off x="2849238" y="3661537"/>
              <a:ext cx="56853" cy="36856"/>
            </a:xfrm>
            <a:custGeom>
              <a:avLst/>
              <a:gdLst/>
              <a:ahLst/>
              <a:cxnLst/>
              <a:rect l="l" t="t" r="r" b="b"/>
              <a:pathLst>
                <a:path w="1015" h="658" extrusionOk="0">
                  <a:moveTo>
                    <a:pt x="479" y="1"/>
                  </a:moveTo>
                  <a:cubicBezTo>
                    <a:pt x="375" y="1"/>
                    <a:pt x="272" y="22"/>
                    <a:pt x="168" y="62"/>
                  </a:cubicBezTo>
                  <a:cubicBezTo>
                    <a:pt x="1" y="145"/>
                    <a:pt x="34" y="479"/>
                    <a:pt x="168" y="563"/>
                  </a:cubicBezTo>
                  <a:cubicBezTo>
                    <a:pt x="261" y="630"/>
                    <a:pt x="357" y="658"/>
                    <a:pt x="447" y="658"/>
                  </a:cubicBezTo>
                  <a:cubicBezTo>
                    <a:pt x="765" y="658"/>
                    <a:pt x="1015" y="312"/>
                    <a:pt x="820" y="78"/>
                  </a:cubicBezTo>
                  <a:cubicBezTo>
                    <a:pt x="706" y="26"/>
                    <a:pt x="593" y="1"/>
                    <a:pt x="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4" name="Google Shape;5474;p49"/>
            <p:cNvSpPr/>
            <p:nvPr/>
          </p:nvSpPr>
          <p:spPr>
            <a:xfrm rot="5191967">
              <a:off x="2959553" y="3747190"/>
              <a:ext cx="45930" cy="42570"/>
            </a:xfrm>
            <a:custGeom>
              <a:avLst/>
              <a:gdLst/>
              <a:ahLst/>
              <a:cxnLst/>
              <a:rect l="l" t="t" r="r" b="b"/>
              <a:pathLst>
                <a:path w="820" h="760" extrusionOk="0">
                  <a:moveTo>
                    <a:pt x="435" y="0"/>
                  </a:moveTo>
                  <a:cubicBezTo>
                    <a:pt x="281" y="0"/>
                    <a:pt x="107" y="126"/>
                    <a:pt x="68" y="232"/>
                  </a:cubicBezTo>
                  <a:cubicBezTo>
                    <a:pt x="1" y="556"/>
                    <a:pt x="277" y="760"/>
                    <a:pt x="518" y="760"/>
                  </a:cubicBezTo>
                  <a:cubicBezTo>
                    <a:pt x="637" y="760"/>
                    <a:pt x="747" y="710"/>
                    <a:pt x="803" y="599"/>
                  </a:cubicBezTo>
                  <a:cubicBezTo>
                    <a:pt x="819" y="382"/>
                    <a:pt x="719" y="181"/>
                    <a:pt x="552" y="31"/>
                  </a:cubicBezTo>
                  <a:cubicBezTo>
                    <a:pt x="517" y="10"/>
                    <a:pt x="476" y="0"/>
                    <a:pt x="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5" name="Google Shape;5475;p49"/>
            <p:cNvSpPr/>
            <p:nvPr/>
          </p:nvSpPr>
          <p:spPr>
            <a:xfrm rot="5191967">
              <a:off x="2929926" y="3855754"/>
              <a:ext cx="46546" cy="42177"/>
            </a:xfrm>
            <a:custGeom>
              <a:avLst/>
              <a:gdLst/>
              <a:ahLst/>
              <a:cxnLst/>
              <a:rect l="l" t="t" r="r" b="b"/>
              <a:pathLst>
                <a:path w="831" h="753" extrusionOk="0">
                  <a:moveTo>
                    <a:pt x="437" y="0"/>
                  </a:moveTo>
                  <a:cubicBezTo>
                    <a:pt x="286" y="0"/>
                    <a:pt x="104" y="125"/>
                    <a:pt x="78" y="240"/>
                  </a:cubicBezTo>
                  <a:cubicBezTo>
                    <a:pt x="0" y="552"/>
                    <a:pt x="279" y="753"/>
                    <a:pt x="523" y="753"/>
                  </a:cubicBezTo>
                  <a:cubicBezTo>
                    <a:pt x="645" y="753"/>
                    <a:pt x="758" y="702"/>
                    <a:pt x="814" y="591"/>
                  </a:cubicBezTo>
                  <a:cubicBezTo>
                    <a:pt x="830" y="391"/>
                    <a:pt x="730" y="173"/>
                    <a:pt x="563" y="40"/>
                  </a:cubicBezTo>
                  <a:cubicBezTo>
                    <a:pt x="528" y="12"/>
                    <a:pt x="484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6" name="Google Shape;5476;p49"/>
            <p:cNvSpPr/>
            <p:nvPr/>
          </p:nvSpPr>
          <p:spPr>
            <a:xfrm rot="5191967">
              <a:off x="2783889" y="3838453"/>
              <a:ext cx="55620" cy="36688"/>
            </a:xfrm>
            <a:custGeom>
              <a:avLst/>
              <a:gdLst/>
              <a:ahLst/>
              <a:cxnLst/>
              <a:rect l="l" t="t" r="r" b="b"/>
              <a:pathLst>
                <a:path w="993" h="655" extrusionOk="0">
                  <a:moveTo>
                    <a:pt x="387" y="0"/>
                  </a:moveTo>
                  <a:cubicBezTo>
                    <a:pt x="319" y="0"/>
                    <a:pt x="251" y="10"/>
                    <a:pt x="185" y="30"/>
                  </a:cubicBezTo>
                  <a:cubicBezTo>
                    <a:pt x="1" y="97"/>
                    <a:pt x="1" y="431"/>
                    <a:pt x="135" y="532"/>
                  </a:cubicBezTo>
                  <a:cubicBezTo>
                    <a:pt x="226" y="619"/>
                    <a:pt x="332" y="655"/>
                    <a:pt x="435" y="655"/>
                  </a:cubicBezTo>
                  <a:cubicBezTo>
                    <a:pt x="727" y="655"/>
                    <a:pt x="993" y="365"/>
                    <a:pt x="820" y="131"/>
                  </a:cubicBezTo>
                  <a:cubicBezTo>
                    <a:pt x="692" y="49"/>
                    <a:pt x="540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7" name="Google Shape;5477;p49"/>
            <p:cNvSpPr/>
            <p:nvPr/>
          </p:nvSpPr>
          <p:spPr>
            <a:xfrm rot="5191967">
              <a:off x="3025354" y="3540956"/>
              <a:ext cx="61334" cy="53828"/>
            </a:xfrm>
            <a:custGeom>
              <a:avLst/>
              <a:gdLst/>
              <a:ahLst/>
              <a:cxnLst/>
              <a:rect l="l" t="t" r="r" b="b"/>
              <a:pathLst>
                <a:path w="1095" h="961" extrusionOk="0">
                  <a:moveTo>
                    <a:pt x="698" y="0"/>
                  </a:moveTo>
                  <a:cubicBezTo>
                    <a:pt x="539" y="0"/>
                    <a:pt x="356" y="70"/>
                    <a:pt x="275" y="171"/>
                  </a:cubicBezTo>
                  <a:cubicBezTo>
                    <a:pt x="1" y="550"/>
                    <a:pt x="361" y="960"/>
                    <a:pt x="706" y="960"/>
                  </a:cubicBezTo>
                  <a:cubicBezTo>
                    <a:pt x="802" y="960"/>
                    <a:pt x="897" y="929"/>
                    <a:pt x="977" y="856"/>
                  </a:cubicBezTo>
                  <a:cubicBezTo>
                    <a:pt x="1094" y="639"/>
                    <a:pt x="1077" y="338"/>
                    <a:pt x="944" y="104"/>
                  </a:cubicBezTo>
                  <a:cubicBezTo>
                    <a:pt x="897" y="31"/>
                    <a:pt x="803" y="0"/>
                    <a:pt x="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479" name="Google Shape;5479;p49"/>
          <p:cNvGrpSpPr/>
          <p:nvPr/>
        </p:nvGrpSpPr>
        <p:grpSpPr>
          <a:xfrm>
            <a:off x="3006070" y="203129"/>
            <a:ext cx="1414371" cy="342154"/>
            <a:chOff x="3006069" y="203128"/>
            <a:chExt cx="1414371" cy="342154"/>
          </a:xfrm>
        </p:grpSpPr>
        <p:sp>
          <p:nvSpPr>
            <p:cNvPr id="5480" name="Google Shape;5480;p49"/>
            <p:cNvSpPr/>
            <p:nvPr/>
          </p:nvSpPr>
          <p:spPr>
            <a:xfrm rot="10505833">
              <a:off x="3005973" y="362033"/>
              <a:ext cx="1414562" cy="58324"/>
            </a:xfrm>
            <a:custGeom>
              <a:avLst/>
              <a:gdLst/>
              <a:ahLst/>
              <a:cxnLst/>
              <a:rect l="l" t="t" r="r" b="b"/>
              <a:pathLst>
                <a:path w="29759" h="1227" extrusionOk="0">
                  <a:moveTo>
                    <a:pt x="5419" y="1"/>
                  </a:moveTo>
                  <a:cubicBezTo>
                    <a:pt x="4968" y="1"/>
                    <a:pt x="4520" y="17"/>
                    <a:pt x="4077" y="57"/>
                  </a:cubicBezTo>
                  <a:cubicBezTo>
                    <a:pt x="3426" y="107"/>
                    <a:pt x="2791" y="274"/>
                    <a:pt x="2172" y="441"/>
                  </a:cubicBezTo>
                  <a:cubicBezTo>
                    <a:pt x="1487" y="642"/>
                    <a:pt x="769" y="825"/>
                    <a:pt x="101" y="842"/>
                  </a:cubicBezTo>
                  <a:cubicBezTo>
                    <a:pt x="34" y="842"/>
                    <a:pt x="0" y="892"/>
                    <a:pt x="0" y="942"/>
                  </a:cubicBezTo>
                  <a:cubicBezTo>
                    <a:pt x="0" y="1009"/>
                    <a:pt x="34" y="1059"/>
                    <a:pt x="101" y="1059"/>
                  </a:cubicBezTo>
                  <a:cubicBezTo>
                    <a:pt x="786" y="1026"/>
                    <a:pt x="1521" y="842"/>
                    <a:pt x="2206" y="658"/>
                  </a:cubicBezTo>
                  <a:cubicBezTo>
                    <a:pt x="2824" y="491"/>
                    <a:pt x="3459" y="324"/>
                    <a:pt x="4077" y="274"/>
                  </a:cubicBezTo>
                  <a:cubicBezTo>
                    <a:pt x="4501" y="245"/>
                    <a:pt x="4927" y="233"/>
                    <a:pt x="5354" y="233"/>
                  </a:cubicBezTo>
                  <a:cubicBezTo>
                    <a:pt x="6411" y="233"/>
                    <a:pt x="7475" y="308"/>
                    <a:pt x="8522" y="391"/>
                  </a:cubicBezTo>
                  <a:cubicBezTo>
                    <a:pt x="9023" y="424"/>
                    <a:pt x="9541" y="475"/>
                    <a:pt x="10059" y="491"/>
                  </a:cubicBezTo>
                  <a:cubicBezTo>
                    <a:pt x="11496" y="575"/>
                    <a:pt x="12950" y="692"/>
                    <a:pt x="14370" y="825"/>
                  </a:cubicBezTo>
                  <a:cubicBezTo>
                    <a:pt x="16625" y="1009"/>
                    <a:pt x="18981" y="1226"/>
                    <a:pt x="21304" y="1226"/>
                  </a:cubicBezTo>
                  <a:cubicBezTo>
                    <a:pt x="21454" y="1226"/>
                    <a:pt x="21588" y="1226"/>
                    <a:pt x="21755" y="1193"/>
                  </a:cubicBezTo>
                  <a:lnTo>
                    <a:pt x="22958" y="1193"/>
                  </a:lnTo>
                  <a:cubicBezTo>
                    <a:pt x="24579" y="1193"/>
                    <a:pt x="26266" y="1193"/>
                    <a:pt x="27854" y="942"/>
                  </a:cubicBezTo>
                  <a:cubicBezTo>
                    <a:pt x="28255" y="892"/>
                    <a:pt x="28605" y="725"/>
                    <a:pt x="28973" y="575"/>
                  </a:cubicBezTo>
                  <a:cubicBezTo>
                    <a:pt x="29224" y="475"/>
                    <a:pt x="29441" y="358"/>
                    <a:pt x="29675" y="307"/>
                  </a:cubicBezTo>
                  <a:cubicBezTo>
                    <a:pt x="29725" y="274"/>
                    <a:pt x="29758" y="241"/>
                    <a:pt x="29742" y="174"/>
                  </a:cubicBezTo>
                  <a:cubicBezTo>
                    <a:pt x="29727" y="145"/>
                    <a:pt x="29688" y="104"/>
                    <a:pt x="29634" y="104"/>
                  </a:cubicBezTo>
                  <a:cubicBezTo>
                    <a:pt x="29626" y="104"/>
                    <a:pt x="29617" y="105"/>
                    <a:pt x="29608" y="107"/>
                  </a:cubicBezTo>
                  <a:cubicBezTo>
                    <a:pt x="29357" y="174"/>
                    <a:pt x="29107" y="274"/>
                    <a:pt x="28890" y="391"/>
                  </a:cubicBezTo>
                  <a:cubicBezTo>
                    <a:pt x="28555" y="525"/>
                    <a:pt x="28188" y="675"/>
                    <a:pt x="27820" y="742"/>
                  </a:cubicBezTo>
                  <a:cubicBezTo>
                    <a:pt x="26233" y="993"/>
                    <a:pt x="24562" y="993"/>
                    <a:pt x="22958" y="993"/>
                  </a:cubicBezTo>
                  <a:lnTo>
                    <a:pt x="21755" y="993"/>
                  </a:lnTo>
                  <a:cubicBezTo>
                    <a:pt x="21659" y="993"/>
                    <a:pt x="21562" y="993"/>
                    <a:pt x="21466" y="993"/>
                  </a:cubicBezTo>
                  <a:cubicBezTo>
                    <a:pt x="19104" y="993"/>
                    <a:pt x="16715" y="800"/>
                    <a:pt x="14403" y="591"/>
                  </a:cubicBezTo>
                  <a:cubicBezTo>
                    <a:pt x="12983" y="475"/>
                    <a:pt x="11529" y="341"/>
                    <a:pt x="10092" y="257"/>
                  </a:cubicBezTo>
                  <a:cubicBezTo>
                    <a:pt x="9558" y="241"/>
                    <a:pt x="9040" y="190"/>
                    <a:pt x="8538" y="157"/>
                  </a:cubicBezTo>
                  <a:cubicBezTo>
                    <a:pt x="7522" y="87"/>
                    <a:pt x="6465" y="1"/>
                    <a:pt x="5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1" name="Google Shape;5481;p49"/>
            <p:cNvSpPr/>
            <p:nvPr/>
          </p:nvSpPr>
          <p:spPr>
            <a:xfrm rot="10505833">
              <a:off x="4226031" y="330598"/>
              <a:ext cx="139845" cy="186048"/>
            </a:xfrm>
            <a:custGeom>
              <a:avLst/>
              <a:gdLst/>
              <a:ahLst/>
              <a:cxnLst/>
              <a:rect l="l" t="t" r="r" b="b"/>
              <a:pathLst>
                <a:path w="2942" h="3914" extrusionOk="0">
                  <a:moveTo>
                    <a:pt x="2481" y="1"/>
                  </a:moveTo>
                  <a:cubicBezTo>
                    <a:pt x="2227" y="1"/>
                    <a:pt x="1868" y="180"/>
                    <a:pt x="1404" y="538"/>
                  </a:cubicBezTo>
                  <a:cubicBezTo>
                    <a:pt x="151" y="1407"/>
                    <a:pt x="1" y="3128"/>
                    <a:pt x="1" y="3813"/>
                  </a:cubicBezTo>
                  <a:cubicBezTo>
                    <a:pt x="1" y="3880"/>
                    <a:pt x="34" y="3913"/>
                    <a:pt x="101" y="3913"/>
                  </a:cubicBezTo>
                  <a:cubicBezTo>
                    <a:pt x="151" y="3913"/>
                    <a:pt x="201" y="3880"/>
                    <a:pt x="201" y="3846"/>
                  </a:cubicBezTo>
                  <a:cubicBezTo>
                    <a:pt x="201" y="3178"/>
                    <a:pt x="335" y="1557"/>
                    <a:pt x="1521" y="739"/>
                  </a:cubicBezTo>
                  <a:cubicBezTo>
                    <a:pt x="2092" y="310"/>
                    <a:pt x="2381" y="245"/>
                    <a:pt x="2513" y="245"/>
                  </a:cubicBezTo>
                  <a:cubicBezTo>
                    <a:pt x="2551" y="245"/>
                    <a:pt x="2575" y="250"/>
                    <a:pt x="2590" y="254"/>
                  </a:cubicBezTo>
                  <a:cubicBezTo>
                    <a:pt x="2707" y="304"/>
                    <a:pt x="2707" y="571"/>
                    <a:pt x="2691" y="755"/>
                  </a:cubicBezTo>
                  <a:lnTo>
                    <a:pt x="2691" y="906"/>
                  </a:lnTo>
                  <a:cubicBezTo>
                    <a:pt x="2691" y="1674"/>
                    <a:pt x="2072" y="2627"/>
                    <a:pt x="1488" y="3061"/>
                  </a:cubicBezTo>
                  <a:cubicBezTo>
                    <a:pt x="1170" y="3261"/>
                    <a:pt x="819" y="3429"/>
                    <a:pt x="452" y="3579"/>
                  </a:cubicBezTo>
                  <a:cubicBezTo>
                    <a:pt x="435" y="3295"/>
                    <a:pt x="669" y="2977"/>
                    <a:pt x="853" y="2710"/>
                  </a:cubicBezTo>
                  <a:cubicBezTo>
                    <a:pt x="919" y="2627"/>
                    <a:pt x="953" y="2560"/>
                    <a:pt x="1003" y="2493"/>
                  </a:cubicBezTo>
                  <a:cubicBezTo>
                    <a:pt x="1270" y="2125"/>
                    <a:pt x="1571" y="1758"/>
                    <a:pt x="1872" y="1424"/>
                  </a:cubicBezTo>
                  <a:cubicBezTo>
                    <a:pt x="1922" y="1390"/>
                    <a:pt x="1922" y="1323"/>
                    <a:pt x="1872" y="1290"/>
                  </a:cubicBezTo>
                  <a:cubicBezTo>
                    <a:pt x="1855" y="1265"/>
                    <a:pt x="1830" y="1252"/>
                    <a:pt x="1805" y="1252"/>
                  </a:cubicBezTo>
                  <a:cubicBezTo>
                    <a:pt x="1780" y="1252"/>
                    <a:pt x="1755" y="1265"/>
                    <a:pt x="1738" y="1290"/>
                  </a:cubicBezTo>
                  <a:cubicBezTo>
                    <a:pt x="1421" y="1624"/>
                    <a:pt x="1103" y="1992"/>
                    <a:pt x="836" y="2376"/>
                  </a:cubicBezTo>
                  <a:cubicBezTo>
                    <a:pt x="786" y="2426"/>
                    <a:pt x="736" y="2493"/>
                    <a:pt x="686" y="2560"/>
                  </a:cubicBezTo>
                  <a:cubicBezTo>
                    <a:pt x="435" y="2894"/>
                    <a:pt x="117" y="3312"/>
                    <a:pt x="268" y="3729"/>
                  </a:cubicBezTo>
                  <a:lnTo>
                    <a:pt x="335" y="3796"/>
                  </a:lnTo>
                  <a:lnTo>
                    <a:pt x="418" y="3796"/>
                  </a:lnTo>
                  <a:cubicBezTo>
                    <a:pt x="836" y="3629"/>
                    <a:pt x="1237" y="3429"/>
                    <a:pt x="1605" y="3178"/>
                  </a:cubicBezTo>
                  <a:cubicBezTo>
                    <a:pt x="2239" y="2710"/>
                    <a:pt x="2908" y="1708"/>
                    <a:pt x="2908" y="872"/>
                  </a:cubicBezTo>
                  <a:lnTo>
                    <a:pt x="2908" y="739"/>
                  </a:lnTo>
                  <a:cubicBezTo>
                    <a:pt x="2925" y="505"/>
                    <a:pt x="2941" y="137"/>
                    <a:pt x="2657" y="37"/>
                  </a:cubicBezTo>
                  <a:cubicBezTo>
                    <a:pt x="2606" y="13"/>
                    <a:pt x="2547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2" name="Google Shape;5482;p49"/>
            <p:cNvSpPr/>
            <p:nvPr/>
          </p:nvSpPr>
          <p:spPr>
            <a:xfrm rot="10505833">
              <a:off x="3908829" y="378921"/>
              <a:ext cx="185097" cy="144218"/>
            </a:xfrm>
            <a:custGeom>
              <a:avLst/>
              <a:gdLst/>
              <a:ahLst/>
              <a:cxnLst/>
              <a:rect l="l" t="t" r="r" b="b"/>
              <a:pathLst>
                <a:path w="3894" h="3034" extrusionOk="0">
                  <a:moveTo>
                    <a:pt x="3317" y="206"/>
                  </a:moveTo>
                  <a:cubicBezTo>
                    <a:pt x="3425" y="206"/>
                    <a:pt x="3501" y="225"/>
                    <a:pt x="3542" y="260"/>
                  </a:cubicBezTo>
                  <a:cubicBezTo>
                    <a:pt x="3643" y="344"/>
                    <a:pt x="3559" y="577"/>
                    <a:pt x="3509" y="761"/>
                  </a:cubicBezTo>
                  <a:cubicBezTo>
                    <a:pt x="3476" y="828"/>
                    <a:pt x="3476" y="861"/>
                    <a:pt x="3459" y="912"/>
                  </a:cubicBezTo>
                  <a:cubicBezTo>
                    <a:pt x="3225" y="1663"/>
                    <a:pt x="2356" y="2349"/>
                    <a:pt x="1671" y="2599"/>
                  </a:cubicBezTo>
                  <a:cubicBezTo>
                    <a:pt x="1287" y="2683"/>
                    <a:pt x="886" y="2766"/>
                    <a:pt x="518" y="2783"/>
                  </a:cubicBezTo>
                  <a:cubicBezTo>
                    <a:pt x="585" y="2516"/>
                    <a:pt x="919" y="2265"/>
                    <a:pt x="1170" y="2081"/>
                  </a:cubicBezTo>
                  <a:cubicBezTo>
                    <a:pt x="1220" y="2031"/>
                    <a:pt x="1287" y="1964"/>
                    <a:pt x="1354" y="1931"/>
                  </a:cubicBezTo>
                  <a:cubicBezTo>
                    <a:pt x="1721" y="1663"/>
                    <a:pt x="2122" y="1413"/>
                    <a:pt x="2523" y="1179"/>
                  </a:cubicBezTo>
                  <a:cubicBezTo>
                    <a:pt x="2557" y="1146"/>
                    <a:pt x="2590" y="1079"/>
                    <a:pt x="2557" y="1029"/>
                  </a:cubicBezTo>
                  <a:cubicBezTo>
                    <a:pt x="2532" y="1004"/>
                    <a:pt x="2490" y="989"/>
                    <a:pt x="2456" y="989"/>
                  </a:cubicBezTo>
                  <a:cubicBezTo>
                    <a:pt x="2443" y="989"/>
                    <a:pt x="2432" y="991"/>
                    <a:pt x="2423" y="995"/>
                  </a:cubicBezTo>
                  <a:cubicBezTo>
                    <a:pt x="2005" y="1229"/>
                    <a:pt x="1604" y="1480"/>
                    <a:pt x="1220" y="1764"/>
                  </a:cubicBezTo>
                  <a:cubicBezTo>
                    <a:pt x="1170" y="1814"/>
                    <a:pt x="1103" y="1864"/>
                    <a:pt x="1036" y="1914"/>
                  </a:cubicBezTo>
                  <a:cubicBezTo>
                    <a:pt x="776" y="2109"/>
                    <a:pt x="465" y="2345"/>
                    <a:pt x="340" y="2645"/>
                  </a:cubicBezTo>
                  <a:lnTo>
                    <a:pt x="340" y="2645"/>
                  </a:lnTo>
                  <a:cubicBezTo>
                    <a:pt x="622" y="1911"/>
                    <a:pt x="1231" y="778"/>
                    <a:pt x="2390" y="410"/>
                  </a:cubicBezTo>
                  <a:lnTo>
                    <a:pt x="2423" y="410"/>
                  </a:lnTo>
                  <a:cubicBezTo>
                    <a:pt x="2813" y="270"/>
                    <a:pt x="3119" y="206"/>
                    <a:pt x="3317" y="206"/>
                  </a:cubicBezTo>
                  <a:close/>
                  <a:moveTo>
                    <a:pt x="3307" y="0"/>
                  </a:moveTo>
                  <a:cubicBezTo>
                    <a:pt x="3015" y="0"/>
                    <a:pt x="2651" y="104"/>
                    <a:pt x="2339" y="193"/>
                  </a:cubicBezTo>
                  <a:lnTo>
                    <a:pt x="2306" y="193"/>
                  </a:lnTo>
                  <a:cubicBezTo>
                    <a:pt x="852" y="661"/>
                    <a:pt x="217" y="2248"/>
                    <a:pt x="17" y="2917"/>
                  </a:cubicBezTo>
                  <a:cubicBezTo>
                    <a:pt x="0" y="2950"/>
                    <a:pt x="17" y="3017"/>
                    <a:pt x="84" y="3034"/>
                  </a:cubicBezTo>
                  <a:lnTo>
                    <a:pt x="101" y="3034"/>
                  </a:lnTo>
                  <a:cubicBezTo>
                    <a:pt x="134" y="3034"/>
                    <a:pt x="184" y="3017"/>
                    <a:pt x="217" y="3000"/>
                  </a:cubicBezTo>
                  <a:cubicBezTo>
                    <a:pt x="245" y="2912"/>
                    <a:pt x="279" y="2808"/>
                    <a:pt x="322" y="2693"/>
                  </a:cubicBezTo>
                  <a:lnTo>
                    <a:pt x="322" y="2693"/>
                  </a:lnTo>
                  <a:cubicBezTo>
                    <a:pt x="298" y="2764"/>
                    <a:pt x="284" y="2838"/>
                    <a:pt x="284" y="2917"/>
                  </a:cubicBezTo>
                  <a:cubicBezTo>
                    <a:pt x="284" y="2950"/>
                    <a:pt x="301" y="2983"/>
                    <a:pt x="334" y="3000"/>
                  </a:cubicBezTo>
                  <a:cubicBezTo>
                    <a:pt x="351" y="3017"/>
                    <a:pt x="385" y="3017"/>
                    <a:pt x="418" y="3017"/>
                  </a:cubicBezTo>
                  <a:cubicBezTo>
                    <a:pt x="852" y="3000"/>
                    <a:pt x="1287" y="2933"/>
                    <a:pt x="1721" y="2816"/>
                  </a:cubicBezTo>
                  <a:cubicBezTo>
                    <a:pt x="2456" y="2532"/>
                    <a:pt x="3392" y="1780"/>
                    <a:pt x="3643" y="978"/>
                  </a:cubicBezTo>
                  <a:cubicBezTo>
                    <a:pt x="3643" y="945"/>
                    <a:pt x="3676" y="895"/>
                    <a:pt x="3693" y="845"/>
                  </a:cubicBezTo>
                  <a:cubicBezTo>
                    <a:pt x="3776" y="611"/>
                    <a:pt x="3893" y="277"/>
                    <a:pt x="3676" y="93"/>
                  </a:cubicBezTo>
                  <a:cubicBezTo>
                    <a:pt x="3581" y="26"/>
                    <a:pt x="3453" y="0"/>
                    <a:pt x="3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3" name="Google Shape;5483;p49"/>
            <p:cNvSpPr/>
            <p:nvPr/>
          </p:nvSpPr>
          <p:spPr>
            <a:xfrm rot="10505833">
              <a:off x="4091741" y="210483"/>
              <a:ext cx="178775" cy="155436"/>
            </a:xfrm>
            <a:custGeom>
              <a:avLst/>
              <a:gdLst/>
              <a:ahLst/>
              <a:cxnLst/>
              <a:rect l="l" t="t" r="r" b="b"/>
              <a:pathLst>
                <a:path w="3761" h="3270" extrusionOk="0">
                  <a:moveTo>
                    <a:pt x="100" y="1"/>
                  </a:moveTo>
                  <a:cubicBezTo>
                    <a:pt x="58" y="1"/>
                    <a:pt x="18" y="43"/>
                    <a:pt x="18" y="95"/>
                  </a:cubicBezTo>
                  <a:cubicBezTo>
                    <a:pt x="1" y="145"/>
                    <a:pt x="34" y="212"/>
                    <a:pt x="101" y="212"/>
                  </a:cubicBezTo>
                  <a:cubicBezTo>
                    <a:pt x="753" y="279"/>
                    <a:pt x="2340" y="596"/>
                    <a:pt x="3025" y="1866"/>
                  </a:cubicBezTo>
                  <a:lnTo>
                    <a:pt x="3042" y="1883"/>
                  </a:lnTo>
                  <a:cubicBezTo>
                    <a:pt x="3343" y="2451"/>
                    <a:pt x="3460" y="2802"/>
                    <a:pt x="3376" y="2969"/>
                  </a:cubicBezTo>
                  <a:cubicBezTo>
                    <a:pt x="3343" y="3036"/>
                    <a:pt x="3259" y="3057"/>
                    <a:pt x="3161" y="3057"/>
                  </a:cubicBezTo>
                  <a:cubicBezTo>
                    <a:pt x="3063" y="3057"/>
                    <a:pt x="2950" y="3036"/>
                    <a:pt x="2858" y="3019"/>
                  </a:cubicBezTo>
                  <a:cubicBezTo>
                    <a:pt x="2791" y="3019"/>
                    <a:pt x="2758" y="2986"/>
                    <a:pt x="2708" y="2986"/>
                  </a:cubicBezTo>
                  <a:cubicBezTo>
                    <a:pt x="1956" y="2885"/>
                    <a:pt x="1104" y="2150"/>
                    <a:pt x="719" y="1532"/>
                  </a:cubicBezTo>
                  <a:cubicBezTo>
                    <a:pt x="552" y="1181"/>
                    <a:pt x="435" y="813"/>
                    <a:pt x="335" y="446"/>
                  </a:cubicBezTo>
                  <a:lnTo>
                    <a:pt x="335" y="446"/>
                  </a:lnTo>
                  <a:cubicBezTo>
                    <a:pt x="619" y="463"/>
                    <a:pt x="920" y="730"/>
                    <a:pt x="1137" y="947"/>
                  </a:cubicBezTo>
                  <a:cubicBezTo>
                    <a:pt x="1204" y="1014"/>
                    <a:pt x="1271" y="1064"/>
                    <a:pt x="1338" y="1114"/>
                  </a:cubicBezTo>
                  <a:cubicBezTo>
                    <a:pt x="1672" y="1432"/>
                    <a:pt x="1973" y="1766"/>
                    <a:pt x="2273" y="2117"/>
                  </a:cubicBezTo>
                  <a:cubicBezTo>
                    <a:pt x="2294" y="2138"/>
                    <a:pt x="2329" y="2159"/>
                    <a:pt x="2364" y="2159"/>
                  </a:cubicBezTo>
                  <a:cubicBezTo>
                    <a:pt x="2385" y="2159"/>
                    <a:pt x="2405" y="2152"/>
                    <a:pt x="2424" y="2133"/>
                  </a:cubicBezTo>
                  <a:cubicBezTo>
                    <a:pt x="2457" y="2100"/>
                    <a:pt x="2474" y="2033"/>
                    <a:pt x="2440" y="1983"/>
                  </a:cubicBezTo>
                  <a:cubicBezTo>
                    <a:pt x="2140" y="1632"/>
                    <a:pt x="1839" y="1281"/>
                    <a:pt x="1471" y="964"/>
                  </a:cubicBezTo>
                  <a:cubicBezTo>
                    <a:pt x="1421" y="930"/>
                    <a:pt x="1354" y="864"/>
                    <a:pt x="1287" y="797"/>
                  </a:cubicBezTo>
                  <a:cubicBezTo>
                    <a:pt x="1034" y="543"/>
                    <a:pt x="686" y="249"/>
                    <a:pt x="317" y="249"/>
                  </a:cubicBezTo>
                  <a:cubicBezTo>
                    <a:pt x="273" y="249"/>
                    <a:pt x="229" y="253"/>
                    <a:pt x="185" y="262"/>
                  </a:cubicBezTo>
                  <a:cubicBezTo>
                    <a:pt x="168" y="262"/>
                    <a:pt x="135" y="279"/>
                    <a:pt x="118" y="295"/>
                  </a:cubicBezTo>
                  <a:cubicBezTo>
                    <a:pt x="101" y="312"/>
                    <a:pt x="101" y="362"/>
                    <a:pt x="101" y="379"/>
                  </a:cubicBezTo>
                  <a:cubicBezTo>
                    <a:pt x="201" y="813"/>
                    <a:pt x="369" y="1231"/>
                    <a:pt x="552" y="1632"/>
                  </a:cubicBezTo>
                  <a:cubicBezTo>
                    <a:pt x="953" y="2317"/>
                    <a:pt x="1856" y="3103"/>
                    <a:pt x="2708" y="3203"/>
                  </a:cubicBezTo>
                  <a:cubicBezTo>
                    <a:pt x="2758" y="3203"/>
                    <a:pt x="2791" y="3219"/>
                    <a:pt x="2841" y="3219"/>
                  </a:cubicBezTo>
                  <a:cubicBezTo>
                    <a:pt x="2942" y="3236"/>
                    <a:pt x="3042" y="3270"/>
                    <a:pt x="3176" y="3270"/>
                  </a:cubicBezTo>
                  <a:cubicBezTo>
                    <a:pt x="3343" y="3270"/>
                    <a:pt x="3510" y="3219"/>
                    <a:pt x="3593" y="3103"/>
                  </a:cubicBezTo>
                  <a:cubicBezTo>
                    <a:pt x="3760" y="2802"/>
                    <a:pt x="3510" y="2284"/>
                    <a:pt x="3259" y="1799"/>
                  </a:cubicBezTo>
                  <a:lnTo>
                    <a:pt x="3226" y="1783"/>
                  </a:lnTo>
                  <a:cubicBezTo>
                    <a:pt x="2724" y="813"/>
                    <a:pt x="1605" y="179"/>
                    <a:pt x="135" y="11"/>
                  </a:cubicBezTo>
                  <a:cubicBezTo>
                    <a:pt x="124" y="4"/>
                    <a:pt x="112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4" name="Google Shape;5484;p49"/>
            <p:cNvSpPr/>
            <p:nvPr/>
          </p:nvSpPr>
          <p:spPr>
            <a:xfrm rot="10505833">
              <a:off x="3749908" y="239797"/>
              <a:ext cx="178728" cy="155436"/>
            </a:xfrm>
            <a:custGeom>
              <a:avLst/>
              <a:gdLst/>
              <a:ahLst/>
              <a:cxnLst/>
              <a:rect l="l" t="t" r="r" b="b"/>
              <a:pathLst>
                <a:path w="3760" h="3270" extrusionOk="0">
                  <a:moveTo>
                    <a:pt x="107" y="1"/>
                  </a:moveTo>
                  <a:cubicBezTo>
                    <a:pt x="57" y="1"/>
                    <a:pt x="17" y="43"/>
                    <a:pt x="17" y="95"/>
                  </a:cubicBezTo>
                  <a:cubicBezTo>
                    <a:pt x="0" y="145"/>
                    <a:pt x="50" y="212"/>
                    <a:pt x="100" y="212"/>
                  </a:cubicBezTo>
                  <a:cubicBezTo>
                    <a:pt x="752" y="279"/>
                    <a:pt x="2356" y="596"/>
                    <a:pt x="3024" y="1866"/>
                  </a:cubicBezTo>
                  <a:lnTo>
                    <a:pt x="3058" y="1883"/>
                  </a:lnTo>
                  <a:cubicBezTo>
                    <a:pt x="3342" y="2451"/>
                    <a:pt x="3475" y="2802"/>
                    <a:pt x="3392" y="2969"/>
                  </a:cubicBezTo>
                  <a:cubicBezTo>
                    <a:pt x="3358" y="3036"/>
                    <a:pt x="3275" y="3057"/>
                    <a:pt x="3175" y="3057"/>
                  </a:cubicBezTo>
                  <a:cubicBezTo>
                    <a:pt x="3074" y="3057"/>
                    <a:pt x="2957" y="3036"/>
                    <a:pt x="2857" y="3019"/>
                  </a:cubicBezTo>
                  <a:cubicBezTo>
                    <a:pt x="2807" y="3019"/>
                    <a:pt x="2757" y="2986"/>
                    <a:pt x="2724" y="2986"/>
                  </a:cubicBezTo>
                  <a:cubicBezTo>
                    <a:pt x="1938" y="2885"/>
                    <a:pt x="1086" y="2150"/>
                    <a:pt x="719" y="1532"/>
                  </a:cubicBezTo>
                  <a:cubicBezTo>
                    <a:pt x="551" y="1181"/>
                    <a:pt x="418" y="813"/>
                    <a:pt x="317" y="446"/>
                  </a:cubicBezTo>
                  <a:lnTo>
                    <a:pt x="317" y="446"/>
                  </a:lnTo>
                  <a:cubicBezTo>
                    <a:pt x="602" y="463"/>
                    <a:pt x="902" y="713"/>
                    <a:pt x="1136" y="947"/>
                  </a:cubicBezTo>
                  <a:cubicBezTo>
                    <a:pt x="1186" y="1014"/>
                    <a:pt x="1253" y="1064"/>
                    <a:pt x="1320" y="1114"/>
                  </a:cubicBezTo>
                  <a:cubicBezTo>
                    <a:pt x="1671" y="1432"/>
                    <a:pt x="1988" y="1766"/>
                    <a:pt x="2272" y="2117"/>
                  </a:cubicBezTo>
                  <a:cubicBezTo>
                    <a:pt x="2304" y="2138"/>
                    <a:pt x="2342" y="2159"/>
                    <a:pt x="2375" y="2159"/>
                  </a:cubicBezTo>
                  <a:cubicBezTo>
                    <a:pt x="2394" y="2159"/>
                    <a:pt x="2410" y="2152"/>
                    <a:pt x="2423" y="2133"/>
                  </a:cubicBezTo>
                  <a:cubicBezTo>
                    <a:pt x="2473" y="2100"/>
                    <a:pt x="2490" y="2033"/>
                    <a:pt x="2439" y="1983"/>
                  </a:cubicBezTo>
                  <a:cubicBezTo>
                    <a:pt x="2155" y="1632"/>
                    <a:pt x="1821" y="1281"/>
                    <a:pt x="1470" y="964"/>
                  </a:cubicBezTo>
                  <a:cubicBezTo>
                    <a:pt x="1404" y="930"/>
                    <a:pt x="1337" y="864"/>
                    <a:pt x="1270" y="797"/>
                  </a:cubicBezTo>
                  <a:cubicBezTo>
                    <a:pt x="1015" y="557"/>
                    <a:pt x="666" y="250"/>
                    <a:pt x="295" y="250"/>
                  </a:cubicBezTo>
                  <a:cubicBezTo>
                    <a:pt x="252" y="250"/>
                    <a:pt x="210" y="254"/>
                    <a:pt x="167" y="262"/>
                  </a:cubicBezTo>
                  <a:cubicBezTo>
                    <a:pt x="150" y="262"/>
                    <a:pt x="134" y="279"/>
                    <a:pt x="100" y="295"/>
                  </a:cubicBezTo>
                  <a:cubicBezTo>
                    <a:pt x="84" y="312"/>
                    <a:pt x="84" y="362"/>
                    <a:pt x="84" y="379"/>
                  </a:cubicBezTo>
                  <a:cubicBezTo>
                    <a:pt x="184" y="813"/>
                    <a:pt x="368" y="1231"/>
                    <a:pt x="551" y="1632"/>
                  </a:cubicBezTo>
                  <a:cubicBezTo>
                    <a:pt x="936" y="2317"/>
                    <a:pt x="1838" y="3103"/>
                    <a:pt x="2690" y="3203"/>
                  </a:cubicBezTo>
                  <a:cubicBezTo>
                    <a:pt x="2740" y="3203"/>
                    <a:pt x="2774" y="3219"/>
                    <a:pt x="2824" y="3219"/>
                  </a:cubicBezTo>
                  <a:cubicBezTo>
                    <a:pt x="2924" y="3236"/>
                    <a:pt x="3024" y="3270"/>
                    <a:pt x="3158" y="3270"/>
                  </a:cubicBezTo>
                  <a:cubicBezTo>
                    <a:pt x="3325" y="3270"/>
                    <a:pt x="3492" y="3219"/>
                    <a:pt x="3592" y="3103"/>
                  </a:cubicBezTo>
                  <a:cubicBezTo>
                    <a:pt x="3759" y="2802"/>
                    <a:pt x="3509" y="2284"/>
                    <a:pt x="3258" y="1799"/>
                  </a:cubicBezTo>
                  <a:lnTo>
                    <a:pt x="3241" y="1783"/>
                  </a:lnTo>
                  <a:cubicBezTo>
                    <a:pt x="2506" y="429"/>
                    <a:pt x="835" y="95"/>
                    <a:pt x="150" y="11"/>
                  </a:cubicBezTo>
                  <a:cubicBezTo>
                    <a:pt x="136" y="4"/>
                    <a:pt x="121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5" name="Google Shape;5485;p49"/>
            <p:cNvSpPr/>
            <p:nvPr/>
          </p:nvSpPr>
          <p:spPr>
            <a:xfrm rot="10505833">
              <a:off x="3525077" y="383885"/>
              <a:ext cx="185858" cy="144265"/>
            </a:xfrm>
            <a:custGeom>
              <a:avLst/>
              <a:gdLst/>
              <a:ahLst/>
              <a:cxnLst/>
              <a:rect l="l" t="t" r="r" b="b"/>
              <a:pathLst>
                <a:path w="3910" h="3035" extrusionOk="0">
                  <a:moveTo>
                    <a:pt x="3334" y="227"/>
                  </a:moveTo>
                  <a:cubicBezTo>
                    <a:pt x="3433" y="227"/>
                    <a:pt x="3503" y="244"/>
                    <a:pt x="3542" y="277"/>
                  </a:cubicBezTo>
                  <a:cubicBezTo>
                    <a:pt x="3659" y="361"/>
                    <a:pt x="3576" y="612"/>
                    <a:pt x="3509" y="779"/>
                  </a:cubicBezTo>
                  <a:cubicBezTo>
                    <a:pt x="3492" y="846"/>
                    <a:pt x="3492" y="896"/>
                    <a:pt x="3459" y="929"/>
                  </a:cubicBezTo>
                  <a:cubicBezTo>
                    <a:pt x="3208" y="1681"/>
                    <a:pt x="2356" y="2366"/>
                    <a:pt x="1671" y="2617"/>
                  </a:cubicBezTo>
                  <a:cubicBezTo>
                    <a:pt x="1287" y="2700"/>
                    <a:pt x="902" y="2784"/>
                    <a:pt x="518" y="2817"/>
                  </a:cubicBezTo>
                  <a:cubicBezTo>
                    <a:pt x="585" y="2516"/>
                    <a:pt x="902" y="2266"/>
                    <a:pt x="1170" y="2082"/>
                  </a:cubicBezTo>
                  <a:cubicBezTo>
                    <a:pt x="1237" y="2032"/>
                    <a:pt x="1287" y="1982"/>
                    <a:pt x="1353" y="1932"/>
                  </a:cubicBezTo>
                  <a:cubicBezTo>
                    <a:pt x="1704" y="1664"/>
                    <a:pt x="2105" y="1414"/>
                    <a:pt x="2506" y="1180"/>
                  </a:cubicBezTo>
                  <a:cubicBezTo>
                    <a:pt x="2540" y="1146"/>
                    <a:pt x="2573" y="1079"/>
                    <a:pt x="2540" y="1029"/>
                  </a:cubicBezTo>
                  <a:cubicBezTo>
                    <a:pt x="2515" y="1005"/>
                    <a:pt x="2473" y="989"/>
                    <a:pt x="2439" y="989"/>
                  </a:cubicBezTo>
                  <a:cubicBezTo>
                    <a:pt x="2426" y="989"/>
                    <a:pt x="2415" y="991"/>
                    <a:pt x="2406" y="996"/>
                  </a:cubicBezTo>
                  <a:cubicBezTo>
                    <a:pt x="2005" y="1230"/>
                    <a:pt x="1604" y="1480"/>
                    <a:pt x="1237" y="1765"/>
                  </a:cubicBezTo>
                  <a:cubicBezTo>
                    <a:pt x="1170" y="1815"/>
                    <a:pt x="1103" y="1865"/>
                    <a:pt x="1036" y="1915"/>
                  </a:cubicBezTo>
                  <a:cubicBezTo>
                    <a:pt x="809" y="2085"/>
                    <a:pt x="543" y="2287"/>
                    <a:pt x="396" y="2535"/>
                  </a:cubicBezTo>
                  <a:lnTo>
                    <a:pt x="396" y="2535"/>
                  </a:lnTo>
                  <a:cubicBezTo>
                    <a:pt x="688" y="1811"/>
                    <a:pt x="1295" y="776"/>
                    <a:pt x="2406" y="428"/>
                  </a:cubicBezTo>
                  <a:lnTo>
                    <a:pt x="2423" y="428"/>
                  </a:lnTo>
                  <a:cubicBezTo>
                    <a:pt x="2824" y="294"/>
                    <a:pt x="3136" y="227"/>
                    <a:pt x="3334" y="227"/>
                  </a:cubicBezTo>
                  <a:close/>
                  <a:moveTo>
                    <a:pt x="3318" y="1"/>
                  </a:moveTo>
                  <a:cubicBezTo>
                    <a:pt x="3030" y="1"/>
                    <a:pt x="2662" y="105"/>
                    <a:pt x="2339" y="194"/>
                  </a:cubicBezTo>
                  <a:lnTo>
                    <a:pt x="2323" y="194"/>
                  </a:lnTo>
                  <a:cubicBezTo>
                    <a:pt x="852" y="662"/>
                    <a:pt x="234" y="2249"/>
                    <a:pt x="17" y="2917"/>
                  </a:cubicBezTo>
                  <a:cubicBezTo>
                    <a:pt x="0" y="2951"/>
                    <a:pt x="17" y="3018"/>
                    <a:pt x="84" y="3034"/>
                  </a:cubicBezTo>
                  <a:lnTo>
                    <a:pt x="100" y="3034"/>
                  </a:lnTo>
                  <a:cubicBezTo>
                    <a:pt x="150" y="3034"/>
                    <a:pt x="184" y="3001"/>
                    <a:pt x="234" y="3001"/>
                  </a:cubicBezTo>
                  <a:cubicBezTo>
                    <a:pt x="250" y="2946"/>
                    <a:pt x="269" y="2884"/>
                    <a:pt x="292" y="2817"/>
                  </a:cubicBezTo>
                  <a:lnTo>
                    <a:pt x="292" y="2817"/>
                  </a:lnTo>
                  <a:cubicBezTo>
                    <a:pt x="287" y="2850"/>
                    <a:pt x="284" y="2883"/>
                    <a:pt x="284" y="2917"/>
                  </a:cubicBezTo>
                  <a:cubicBezTo>
                    <a:pt x="284" y="2951"/>
                    <a:pt x="318" y="2984"/>
                    <a:pt x="334" y="3001"/>
                  </a:cubicBezTo>
                  <a:cubicBezTo>
                    <a:pt x="351" y="3018"/>
                    <a:pt x="401" y="3018"/>
                    <a:pt x="418" y="3018"/>
                  </a:cubicBezTo>
                  <a:cubicBezTo>
                    <a:pt x="852" y="3001"/>
                    <a:pt x="1287" y="2934"/>
                    <a:pt x="1738" y="2817"/>
                  </a:cubicBezTo>
                  <a:cubicBezTo>
                    <a:pt x="2456" y="2533"/>
                    <a:pt x="3409" y="1781"/>
                    <a:pt x="3659" y="979"/>
                  </a:cubicBezTo>
                  <a:cubicBezTo>
                    <a:pt x="3659" y="946"/>
                    <a:pt x="3676" y="896"/>
                    <a:pt x="3693" y="846"/>
                  </a:cubicBezTo>
                  <a:cubicBezTo>
                    <a:pt x="3776" y="612"/>
                    <a:pt x="3910" y="277"/>
                    <a:pt x="3676" y="94"/>
                  </a:cubicBezTo>
                  <a:cubicBezTo>
                    <a:pt x="3587" y="27"/>
                    <a:pt x="3462" y="1"/>
                    <a:pt x="3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6" name="Google Shape;5486;p49"/>
            <p:cNvSpPr/>
            <p:nvPr/>
          </p:nvSpPr>
          <p:spPr>
            <a:xfrm rot="10505833">
              <a:off x="3218960" y="392625"/>
              <a:ext cx="185905" cy="144978"/>
            </a:xfrm>
            <a:custGeom>
              <a:avLst/>
              <a:gdLst/>
              <a:ahLst/>
              <a:cxnLst/>
              <a:rect l="l" t="t" r="r" b="b"/>
              <a:pathLst>
                <a:path w="3911" h="3050" extrusionOk="0">
                  <a:moveTo>
                    <a:pt x="3324" y="0"/>
                  </a:moveTo>
                  <a:cubicBezTo>
                    <a:pt x="3035" y="0"/>
                    <a:pt x="2665" y="109"/>
                    <a:pt x="2340" y="210"/>
                  </a:cubicBezTo>
                  <a:lnTo>
                    <a:pt x="2323" y="210"/>
                  </a:lnTo>
                  <a:cubicBezTo>
                    <a:pt x="853" y="661"/>
                    <a:pt x="235" y="2248"/>
                    <a:pt x="18" y="2916"/>
                  </a:cubicBezTo>
                  <a:cubicBezTo>
                    <a:pt x="1" y="2966"/>
                    <a:pt x="18" y="3017"/>
                    <a:pt x="84" y="3050"/>
                  </a:cubicBezTo>
                  <a:lnTo>
                    <a:pt x="101" y="3050"/>
                  </a:lnTo>
                  <a:cubicBezTo>
                    <a:pt x="151" y="3050"/>
                    <a:pt x="185" y="3017"/>
                    <a:pt x="201" y="3017"/>
                  </a:cubicBezTo>
                  <a:cubicBezTo>
                    <a:pt x="419" y="2382"/>
                    <a:pt x="1003" y="861"/>
                    <a:pt x="2374" y="427"/>
                  </a:cubicBezTo>
                  <a:lnTo>
                    <a:pt x="2407" y="427"/>
                  </a:lnTo>
                  <a:cubicBezTo>
                    <a:pt x="2794" y="298"/>
                    <a:pt x="3098" y="231"/>
                    <a:pt x="3297" y="231"/>
                  </a:cubicBezTo>
                  <a:cubicBezTo>
                    <a:pt x="3407" y="231"/>
                    <a:pt x="3485" y="251"/>
                    <a:pt x="3526" y="293"/>
                  </a:cubicBezTo>
                  <a:cubicBezTo>
                    <a:pt x="3627" y="377"/>
                    <a:pt x="3543" y="611"/>
                    <a:pt x="3493" y="794"/>
                  </a:cubicBezTo>
                  <a:cubicBezTo>
                    <a:pt x="3460" y="844"/>
                    <a:pt x="3443" y="895"/>
                    <a:pt x="3443" y="928"/>
                  </a:cubicBezTo>
                  <a:cubicBezTo>
                    <a:pt x="3209" y="1680"/>
                    <a:pt x="2340" y="2382"/>
                    <a:pt x="1655" y="2616"/>
                  </a:cubicBezTo>
                  <a:cubicBezTo>
                    <a:pt x="1287" y="2699"/>
                    <a:pt x="886" y="2799"/>
                    <a:pt x="519" y="2816"/>
                  </a:cubicBezTo>
                  <a:cubicBezTo>
                    <a:pt x="586" y="2515"/>
                    <a:pt x="903" y="2265"/>
                    <a:pt x="1171" y="2081"/>
                  </a:cubicBezTo>
                  <a:cubicBezTo>
                    <a:pt x="1237" y="2047"/>
                    <a:pt x="1287" y="1981"/>
                    <a:pt x="1354" y="1930"/>
                  </a:cubicBezTo>
                  <a:cubicBezTo>
                    <a:pt x="1705" y="1663"/>
                    <a:pt x="2106" y="1413"/>
                    <a:pt x="2507" y="1179"/>
                  </a:cubicBezTo>
                  <a:cubicBezTo>
                    <a:pt x="2541" y="1145"/>
                    <a:pt x="2574" y="1078"/>
                    <a:pt x="2541" y="1045"/>
                  </a:cubicBezTo>
                  <a:cubicBezTo>
                    <a:pt x="2516" y="1007"/>
                    <a:pt x="2472" y="989"/>
                    <a:pt x="2437" y="989"/>
                  </a:cubicBezTo>
                  <a:cubicBezTo>
                    <a:pt x="2426" y="989"/>
                    <a:pt x="2415" y="991"/>
                    <a:pt x="2407" y="995"/>
                  </a:cubicBezTo>
                  <a:cubicBezTo>
                    <a:pt x="2006" y="1229"/>
                    <a:pt x="1605" y="1479"/>
                    <a:pt x="1237" y="1763"/>
                  </a:cubicBezTo>
                  <a:cubicBezTo>
                    <a:pt x="1171" y="1814"/>
                    <a:pt x="1104" y="1880"/>
                    <a:pt x="1037" y="1914"/>
                  </a:cubicBezTo>
                  <a:cubicBezTo>
                    <a:pt x="703" y="2164"/>
                    <a:pt x="285" y="2482"/>
                    <a:pt x="285" y="2916"/>
                  </a:cubicBezTo>
                  <a:cubicBezTo>
                    <a:pt x="285" y="2966"/>
                    <a:pt x="318" y="2983"/>
                    <a:pt x="335" y="3000"/>
                  </a:cubicBezTo>
                  <a:cubicBezTo>
                    <a:pt x="352" y="3017"/>
                    <a:pt x="402" y="3017"/>
                    <a:pt x="419" y="3017"/>
                  </a:cubicBezTo>
                  <a:cubicBezTo>
                    <a:pt x="853" y="3000"/>
                    <a:pt x="1287" y="2933"/>
                    <a:pt x="1722" y="2816"/>
                  </a:cubicBezTo>
                  <a:cubicBezTo>
                    <a:pt x="2457" y="2549"/>
                    <a:pt x="3393" y="1797"/>
                    <a:pt x="3660" y="978"/>
                  </a:cubicBezTo>
                  <a:cubicBezTo>
                    <a:pt x="3660" y="928"/>
                    <a:pt x="3677" y="878"/>
                    <a:pt x="3693" y="828"/>
                  </a:cubicBezTo>
                  <a:cubicBezTo>
                    <a:pt x="3777" y="627"/>
                    <a:pt x="3911" y="293"/>
                    <a:pt x="3677" y="93"/>
                  </a:cubicBezTo>
                  <a:cubicBezTo>
                    <a:pt x="3589" y="26"/>
                    <a:pt x="3466" y="0"/>
                    <a:pt x="3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7" name="Google Shape;5487;p49"/>
            <p:cNvSpPr/>
            <p:nvPr/>
          </p:nvSpPr>
          <p:spPr>
            <a:xfrm rot="10505833">
              <a:off x="3368576" y="244589"/>
              <a:ext cx="178728" cy="156672"/>
            </a:xfrm>
            <a:custGeom>
              <a:avLst/>
              <a:gdLst/>
              <a:ahLst/>
              <a:cxnLst/>
              <a:rect l="l" t="t" r="r" b="b"/>
              <a:pathLst>
                <a:path w="3760" h="3296" extrusionOk="0">
                  <a:moveTo>
                    <a:pt x="125" y="1"/>
                  </a:moveTo>
                  <a:cubicBezTo>
                    <a:pt x="71" y="1"/>
                    <a:pt x="32" y="44"/>
                    <a:pt x="17" y="87"/>
                  </a:cubicBezTo>
                  <a:cubicBezTo>
                    <a:pt x="0" y="154"/>
                    <a:pt x="34" y="221"/>
                    <a:pt x="101" y="221"/>
                  </a:cubicBezTo>
                  <a:cubicBezTo>
                    <a:pt x="752" y="305"/>
                    <a:pt x="2340" y="622"/>
                    <a:pt x="3025" y="1892"/>
                  </a:cubicBezTo>
                  <a:lnTo>
                    <a:pt x="3041" y="1909"/>
                  </a:lnTo>
                  <a:cubicBezTo>
                    <a:pt x="3342" y="2477"/>
                    <a:pt x="3459" y="2828"/>
                    <a:pt x="3376" y="2995"/>
                  </a:cubicBezTo>
                  <a:cubicBezTo>
                    <a:pt x="3351" y="3061"/>
                    <a:pt x="3267" y="3082"/>
                    <a:pt x="3167" y="3082"/>
                  </a:cubicBezTo>
                  <a:cubicBezTo>
                    <a:pt x="3066" y="3082"/>
                    <a:pt x="2950" y="3061"/>
                    <a:pt x="2858" y="3045"/>
                  </a:cubicBezTo>
                  <a:cubicBezTo>
                    <a:pt x="2824" y="3045"/>
                    <a:pt x="2774" y="3011"/>
                    <a:pt x="2741" y="3011"/>
                  </a:cubicBezTo>
                  <a:cubicBezTo>
                    <a:pt x="1955" y="2928"/>
                    <a:pt x="1103" y="2209"/>
                    <a:pt x="736" y="1574"/>
                  </a:cubicBezTo>
                  <a:cubicBezTo>
                    <a:pt x="569" y="1224"/>
                    <a:pt x="435" y="873"/>
                    <a:pt x="335" y="488"/>
                  </a:cubicBezTo>
                  <a:lnTo>
                    <a:pt x="335" y="488"/>
                  </a:lnTo>
                  <a:cubicBezTo>
                    <a:pt x="619" y="505"/>
                    <a:pt x="919" y="756"/>
                    <a:pt x="1153" y="990"/>
                  </a:cubicBezTo>
                  <a:cubicBezTo>
                    <a:pt x="1203" y="1056"/>
                    <a:pt x="1270" y="1123"/>
                    <a:pt x="1337" y="1157"/>
                  </a:cubicBezTo>
                  <a:cubicBezTo>
                    <a:pt x="1671" y="1457"/>
                    <a:pt x="1989" y="1792"/>
                    <a:pt x="2273" y="2143"/>
                  </a:cubicBezTo>
                  <a:cubicBezTo>
                    <a:pt x="2305" y="2164"/>
                    <a:pt x="2336" y="2185"/>
                    <a:pt x="2368" y="2185"/>
                  </a:cubicBezTo>
                  <a:cubicBezTo>
                    <a:pt x="2386" y="2185"/>
                    <a:pt x="2405" y="2178"/>
                    <a:pt x="2423" y="2159"/>
                  </a:cubicBezTo>
                  <a:cubicBezTo>
                    <a:pt x="2457" y="2126"/>
                    <a:pt x="2490" y="2059"/>
                    <a:pt x="2440" y="2009"/>
                  </a:cubicBezTo>
                  <a:cubicBezTo>
                    <a:pt x="2156" y="1641"/>
                    <a:pt x="1838" y="1307"/>
                    <a:pt x="1488" y="990"/>
                  </a:cubicBezTo>
                  <a:cubicBezTo>
                    <a:pt x="1421" y="956"/>
                    <a:pt x="1354" y="889"/>
                    <a:pt x="1287" y="823"/>
                  </a:cubicBezTo>
                  <a:cubicBezTo>
                    <a:pt x="1032" y="583"/>
                    <a:pt x="683" y="275"/>
                    <a:pt x="312" y="275"/>
                  </a:cubicBezTo>
                  <a:cubicBezTo>
                    <a:pt x="270" y="275"/>
                    <a:pt x="227" y="279"/>
                    <a:pt x="184" y="288"/>
                  </a:cubicBezTo>
                  <a:cubicBezTo>
                    <a:pt x="168" y="288"/>
                    <a:pt x="151" y="305"/>
                    <a:pt x="117" y="321"/>
                  </a:cubicBezTo>
                  <a:cubicBezTo>
                    <a:pt x="101" y="338"/>
                    <a:pt x="101" y="388"/>
                    <a:pt x="101" y="405"/>
                  </a:cubicBezTo>
                  <a:cubicBezTo>
                    <a:pt x="201" y="839"/>
                    <a:pt x="368" y="1257"/>
                    <a:pt x="569" y="1658"/>
                  </a:cubicBezTo>
                  <a:cubicBezTo>
                    <a:pt x="953" y="2343"/>
                    <a:pt x="1855" y="3128"/>
                    <a:pt x="2707" y="3229"/>
                  </a:cubicBezTo>
                  <a:cubicBezTo>
                    <a:pt x="2757" y="3229"/>
                    <a:pt x="2791" y="3245"/>
                    <a:pt x="2841" y="3245"/>
                  </a:cubicBezTo>
                  <a:cubicBezTo>
                    <a:pt x="2941" y="3262"/>
                    <a:pt x="3075" y="3295"/>
                    <a:pt x="3192" y="3295"/>
                  </a:cubicBezTo>
                  <a:cubicBezTo>
                    <a:pt x="3359" y="3295"/>
                    <a:pt x="3509" y="3245"/>
                    <a:pt x="3593" y="3095"/>
                  </a:cubicBezTo>
                  <a:cubicBezTo>
                    <a:pt x="3760" y="2794"/>
                    <a:pt x="3509" y="2293"/>
                    <a:pt x="3259" y="1808"/>
                  </a:cubicBezTo>
                  <a:lnTo>
                    <a:pt x="3242" y="1792"/>
                  </a:lnTo>
                  <a:cubicBezTo>
                    <a:pt x="2741" y="823"/>
                    <a:pt x="1604" y="171"/>
                    <a:pt x="151" y="4"/>
                  </a:cubicBezTo>
                  <a:cubicBezTo>
                    <a:pt x="142" y="2"/>
                    <a:pt x="133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8" name="Google Shape;5488;p49"/>
            <p:cNvSpPr/>
            <p:nvPr/>
          </p:nvSpPr>
          <p:spPr>
            <a:xfrm rot="10505833">
              <a:off x="3035291" y="271626"/>
              <a:ext cx="177967" cy="157005"/>
            </a:xfrm>
            <a:custGeom>
              <a:avLst/>
              <a:gdLst/>
              <a:ahLst/>
              <a:cxnLst/>
              <a:rect l="l" t="t" r="r" b="b"/>
              <a:pathLst>
                <a:path w="3744" h="3303" extrusionOk="0">
                  <a:moveTo>
                    <a:pt x="110" y="1"/>
                  </a:moveTo>
                  <a:cubicBezTo>
                    <a:pt x="64" y="1"/>
                    <a:pt x="34" y="43"/>
                    <a:pt x="34" y="95"/>
                  </a:cubicBezTo>
                  <a:cubicBezTo>
                    <a:pt x="0" y="145"/>
                    <a:pt x="51" y="212"/>
                    <a:pt x="117" y="212"/>
                  </a:cubicBezTo>
                  <a:cubicBezTo>
                    <a:pt x="752" y="295"/>
                    <a:pt x="2373" y="613"/>
                    <a:pt x="3041" y="1883"/>
                  </a:cubicBezTo>
                  <a:lnTo>
                    <a:pt x="3058" y="1933"/>
                  </a:lnTo>
                  <a:cubicBezTo>
                    <a:pt x="3158" y="2133"/>
                    <a:pt x="3509" y="2785"/>
                    <a:pt x="3392" y="3019"/>
                  </a:cubicBezTo>
                  <a:cubicBezTo>
                    <a:pt x="3359" y="3077"/>
                    <a:pt x="3275" y="3098"/>
                    <a:pt x="3177" y="3098"/>
                  </a:cubicBezTo>
                  <a:cubicBezTo>
                    <a:pt x="3079" y="3098"/>
                    <a:pt x="2966" y="3077"/>
                    <a:pt x="2874" y="3052"/>
                  </a:cubicBezTo>
                  <a:cubicBezTo>
                    <a:pt x="2807" y="3052"/>
                    <a:pt x="2757" y="3035"/>
                    <a:pt x="2724" y="3035"/>
                  </a:cubicBezTo>
                  <a:cubicBezTo>
                    <a:pt x="1972" y="2935"/>
                    <a:pt x="1120" y="2200"/>
                    <a:pt x="736" y="1565"/>
                  </a:cubicBezTo>
                  <a:cubicBezTo>
                    <a:pt x="569" y="1214"/>
                    <a:pt x="452" y="863"/>
                    <a:pt x="335" y="479"/>
                  </a:cubicBezTo>
                  <a:lnTo>
                    <a:pt x="335" y="479"/>
                  </a:lnTo>
                  <a:cubicBezTo>
                    <a:pt x="635" y="513"/>
                    <a:pt x="919" y="780"/>
                    <a:pt x="1153" y="980"/>
                  </a:cubicBezTo>
                  <a:cubicBezTo>
                    <a:pt x="1220" y="1047"/>
                    <a:pt x="1287" y="1114"/>
                    <a:pt x="1337" y="1147"/>
                  </a:cubicBezTo>
                  <a:cubicBezTo>
                    <a:pt x="1671" y="1465"/>
                    <a:pt x="1989" y="1799"/>
                    <a:pt x="2290" y="2150"/>
                  </a:cubicBezTo>
                  <a:cubicBezTo>
                    <a:pt x="2311" y="2182"/>
                    <a:pt x="2347" y="2201"/>
                    <a:pt x="2378" y="2201"/>
                  </a:cubicBezTo>
                  <a:cubicBezTo>
                    <a:pt x="2395" y="2201"/>
                    <a:pt x="2411" y="2195"/>
                    <a:pt x="2423" y="2183"/>
                  </a:cubicBezTo>
                  <a:cubicBezTo>
                    <a:pt x="2473" y="2133"/>
                    <a:pt x="2490" y="2066"/>
                    <a:pt x="2457" y="2033"/>
                  </a:cubicBezTo>
                  <a:cubicBezTo>
                    <a:pt x="2156" y="1682"/>
                    <a:pt x="1838" y="1315"/>
                    <a:pt x="1488" y="1014"/>
                  </a:cubicBezTo>
                  <a:cubicBezTo>
                    <a:pt x="1421" y="964"/>
                    <a:pt x="1371" y="897"/>
                    <a:pt x="1304" y="847"/>
                  </a:cubicBezTo>
                  <a:cubicBezTo>
                    <a:pt x="1035" y="578"/>
                    <a:pt x="699" y="282"/>
                    <a:pt x="333" y="282"/>
                  </a:cubicBezTo>
                  <a:cubicBezTo>
                    <a:pt x="289" y="282"/>
                    <a:pt x="245" y="286"/>
                    <a:pt x="201" y="295"/>
                  </a:cubicBezTo>
                  <a:cubicBezTo>
                    <a:pt x="184" y="295"/>
                    <a:pt x="151" y="312"/>
                    <a:pt x="134" y="345"/>
                  </a:cubicBezTo>
                  <a:cubicBezTo>
                    <a:pt x="117" y="362"/>
                    <a:pt x="117" y="396"/>
                    <a:pt x="117" y="429"/>
                  </a:cubicBezTo>
                  <a:cubicBezTo>
                    <a:pt x="218" y="863"/>
                    <a:pt x="385" y="1281"/>
                    <a:pt x="569" y="1682"/>
                  </a:cubicBezTo>
                  <a:cubicBezTo>
                    <a:pt x="970" y="2367"/>
                    <a:pt x="1872" y="3136"/>
                    <a:pt x="2724" y="3236"/>
                  </a:cubicBezTo>
                  <a:cubicBezTo>
                    <a:pt x="2774" y="3236"/>
                    <a:pt x="2807" y="3269"/>
                    <a:pt x="2858" y="3269"/>
                  </a:cubicBezTo>
                  <a:cubicBezTo>
                    <a:pt x="2958" y="3286"/>
                    <a:pt x="3058" y="3303"/>
                    <a:pt x="3192" y="3303"/>
                  </a:cubicBezTo>
                  <a:cubicBezTo>
                    <a:pt x="3359" y="3303"/>
                    <a:pt x="3526" y="3269"/>
                    <a:pt x="3593" y="3102"/>
                  </a:cubicBezTo>
                  <a:cubicBezTo>
                    <a:pt x="3743" y="2802"/>
                    <a:pt x="3509" y="2284"/>
                    <a:pt x="3259" y="1816"/>
                  </a:cubicBezTo>
                  <a:lnTo>
                    <a:pt x="3242" y="1782"/>
                  </a:lnTo>
                  <a:cubicBezTo>
                    <a:pt x="2741" y="813"/>
                    <a:pt x="1621" y="178"/>
                    <a:pt x="151" y="11"/>
                  </a:cubicBezTo>
                  <a:cubicBezTo>
                    <a:pt x="136" y="4"/>
                    <a:pt x="122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489" name="Google Shape;5489;p49"/>
          <p:cNvGrpSpPr/>
          <p:nvPr/>
        </p:nvGrpSpPr>
        <p:grpSpPr>
          <a:xfrm>
            <a:off x="4986745" y="4399353"/>
            <a:ext cx="1414371" cy="342154"/>
            <a:chOff x="2669444" y="124828"/>
            <a:chExt cx="1414371" cy="342154"/>
          </a:xfrm>
        </p:grpSpPr>
        <p:sp>
          <p:nvSpPr>
            <p:cNvPr id="5490" name="Google Shape;5490;p49"/>
            <p:cNvSpPr/>
            <p:nvPr/>
          </p:nvSpPr>
          <p:spPr>
            <a:xfrm rot="10505833">
              <a:off x="2669348" y="283733"/>
              <a:ext cx="1414562" cy="58324"/>
            </a:xfrm>
            <a:custGeom>
              <a:avLst/>
              <a:gdLst/>
              <a:ahLst/>
              <a:cxnLst/>
              <a:rect l="l" t="t" r="r" b="b"/>
              <a:pathLst>
                <a:path w="29759" h="1227" extrusionOk="0">
                  <a:moveTo>
                    <a:pt x="5419" y="1"/>
                  </a:moveTo>
                  <a:cubicBezTo>
                    <a:pt x="4968" y="1"/>
                    <a:pt x="4520" y="17"/>
                    <a:pt x="4077" y="57"/>
                  </a:cubicBezTo>
                  <a:cubicBezTo>
                    <a:pt x="3426" y="107"/>
                    <a:pt x="2791" y="274"/>
                    <a:pt x="2172" y="441"/>
                  </a:cubicBezTo>
                  <a:cubicBezTo>
                    <a:pt x="1487" y="642"/>
                    <a:pt x="769" y="825"/>
                    <a:pt x="101" y="842"/>
                  </a:cubicBezTo>
                  <a:cubicBezTo>
                    <a:pt x="34" y="842"/>
                    <a:pt x="0" y="892"/>
                    <a:pt x="0" y="942"/>
                  </a:cubicBezTo>
                  <a:cubicBezTo>
                    <a:pt x="0" y="1009"/>
                    <a:pt x="34" y="1059"/>
                    <a:pt x="101" y="1059"/>
                  </a:cubicBezTo>
                  <a:cubicBezTo>
                    <a:pt x="786" y="1026"/>
                    <a:pt x="1521" y="842"/>
                    <a:pt x="2206" y="658"/>
                  </a:cubicBezTo>
                  <a:cubicBezTo>
                    <a:pt x="2824" y="491"/>
                    <a:pt x="3459" y="324"/>
                    <a:pt x="4077" y="274"/>
                  </a:cubicBezTo>
                  <a:cubicBezTo>
                    <a:pt x="4501" y="245"/>
                    <a:pt x="4927" y="233"/>
                    <a:pt x="5354" y="233"/>
                  </a:cubicBezTo>
                  <a:cubicBezTo>
                    <a:pt x="6411" y="233"/>
                    <a:pt x="7475" y="308"/>
                    <a:pt x="8522" y="391"/>
                  </a:cubicBezTo>
                  <a:cubicBezTo>
                    <a:pt x="9023" y="424"/>
                    <a:pt x="9541" y="475"/>
                    <a:pt x="10059" y="491"/>
                  </a:cubicBezTo>
                  <a:cubicBezTo>
                    <a:pt x="11496" y="575"/>
                    <a:pt x="12950" y="692"/>
                    <a:pt x="14370" y="825"/>
                  </a:cubicBezTo>
                  <a:cubicBezTo>
                    <a:pt x="16625" y="1009"/>
                    <a:pt x="18981" y="1226"/>
                    <a:pt x="21304" y="1226"/>
                  </a:cubicBezTo>
                  <a:cubicBezTo>
                    <a:pt x="21454" y="1226"/>
                    <a:pt x="21588" y="1226"/>
                    <a:pt x="21755" y="1193"/>
                  </a:cubicBezTo>
                  <a:lnTo>
                    <a:pt x="22958" y="1193"/>
                  </a:lnTo>
                  <a:cubicBezTo>
                    <a:pt x="24579" y="1193"/>
                    <a:pt x="26266" y="1193"/>
                    <a:pt x="27854" y="942"/>
                  </a:cubicBezTo>
                  <a:cubicBezTo>
                    <a:pt x="28255" y="892"/>
                    <a:pt x="28605" y="725"/>
                    <a:pt x="28973" y="575"/>
                  </a:cubicBezTo>
                  <a:cubicBezTo>
                    <a:pt x="29224" y="475"/>
                    <a:pt x="29441" y="358"/>
                    <a:pt x="29675" y="307"/>
                  </a:cubicBezTo>
                  <a:cubicBezTo>
                    <a:pt x="29725" y="274"/>
                    <a:pt x="29758" y="241"/>
                    <a:pt x="29742" y="174"/>
                  </a:cubicBezTo>
                  <a:cubicBezTo>
                    <a:pt x="29727" y="145"/>
                    <a:pt x="29688" y="104"/>
                    <a:pt x="29634" y="104"/>
                  </a:cubicBezTo>
                  <a:cubicBezTo>
                    <a:pt x="29626" y="104"/>
                    <a:pt x="29617" y="105"/>
                    <a:pt x="29608" y="107"/>
                  </a:cubicBezTo>
                  <a:cubicBezTo>
                    <a:pt x="29357" y="174"/>
                    <a:pt x="29107" y="274"/>
                    <a:pt x="28890" y="391"/>
                  </a:cubicBezTo>
                  <a:cubicBezTo>
                    <a:pt x="28555" y="525"/>
                    <a:pt x="28188" y="675"/>
                    <a:pt x="27820" y="742"/>
                  </a:cubicBezTo>
                  <a:cubicBezTo>
                    <a:pt x="26233" y="993"/>
                    <a:pt x="24562" y="993"/>
                    <a:pt x="22958" y="993"/>
                  </a:cubicBezTo>
                  <a:lnTo>
                    <a:pt x="21755" y="993"/>
                  </a:lnTo>
                  <a:cubicBezTo>
                    <a:pt x="21659" y="993"/>
                    <a:pt x="21562" y="993"/>
                    <a:pt x="21466" y="993"/>
                  </a:cubicBezTo>
                  <a:cubicBezTo>
                    <a:pt x="19104" y="993"/>
                    <a:pt x="16715" y="800"/>
                    <a:pt x="14403" y="591"/>
                  </a:cubicBezTo>
                  <a:cubicBezTo>
                    <a:pt x="12983" y="475"/>
                    <a:pt x="11529" y="341"/>
                    <a:pt x="10092" y="257"/>
                  </a:cubicBezTo>
                  <a:cubicBezTo>
                    <a:pt x="9558" y="241"/>
                    <a:pt x="9040" y="190"/>
                    <a:pt x="8538" y="157"/>
                  </a:cubicBezTo>
                  <a:cubicBezTo>
                    <a:pt x="7522" y="87"/>
                    <a:pt x="6465" y="1"/>
                    <a:pt x="5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1" name="Google Shape;5491;p49"/>
            <p:cNvSpPr/>
            <p:nvPr/>
          </p:nvSpPr>
          <p:spPr>
            <a:xfrm rot="10505833">
              <a:off x="3889406" y="252298"/>
              <a:ext cx="139845" cy="186048"/>
            </a:xfrm>
            <a:custGeom>
              <a:avLst/>
              <a:gdLst/>
              <a:ahLst/>
              <a:cxnLst/>
              <a:rect l="l" t="t" r="r" b="b"/>
              <a:pathLst>
                <a:path w="2942" h="3914" extrusionOk="0">
                  <a:moveTo>
                    <a:pt x="2481" y="1"/>
                  </a:moveTo>
                  <a:cubicBezTo>
                    <a:pt x="2227" y="1"/>
                    <a:pt x="1868" y="180"/>
                    <a:pt x="1404" y="538"/>
                  </a:cubicBezTo>
                  <a:cubicBezTo>
                    <a:pt x="151" y="1407"/>
                    <a:pt x="1" y="3128"/>
                    <a:pt x="1" y="3813"/>
                  </a:cubicBezTo>
                  <a:cubicBezTo>
                    <a:pt x="1" y="3880"/>
                    <a:pt x="34" y="3913"/>
                    <a:pt x="101" y="3913"/>
                  </a:cubicBezTo>
                  <a:cubicBezTo>
                    <a:pt x="151" y="3913"/>
                    <a:pt x="201" y="3880"/>
                    <a:pt x="201" y="3846"/>
                  </a:cubicBezTo>
                  <a:cubicBezTo>
                    <a:pt x="201" y="3178"/>
                    <a:pt x="335" y="1557"/>
                    <a:pt x="1521" y="739"/>
                  </a:cubicBezTo>
                  <a:cubicBezTo>
                    <a:pt x="2092" y="310"/>
                    <a:pt x="2381" y="245"/>
                    <a:pt x="2513" y="245"/>
                  </a:cubicBezTo>
                  <a:cubicBezTo>
                    <a:pt x="2551" y="245"/>
                    <a:pt x="2575" y="250"/>
                    <a:pt x="2590" y="254"/>
                  </a:cubicBezTo>
                  <a:cubicBezTo>
                    <a:pt x="2707" y="304"/>
                    <a:pt x="2707" y="571"/>
                    <a:pt x="2691" y="755"/>
                  </a:cubicBezTo>
                  <a:lnTo>
                    <a:pt x="2691" y="906"/>
                  </a:lnTo>
                  <a:cubicBezTo>
                    <a:pt x="2691" y="1674"/>
                    <a:pt x="2072" y="2627"/>
                    <a:pt x="1488" y="3061"/>
                  </a:cubicBezTo>
                  <a:cubicBezTo>
                    <a:pt x="1170" y="3261"/>
                    <a:pt x="819" y="3429"/>
                    <a:pt x="452" y="3579"/>
                  </a:cubicBezTo>
                  <a:cubicBezTo>
                    <a:pt x="435" y="3295"/>
                    <a:pt x="669" y="2977"/>
                    <a:pt x="853" y="2710"/>
                  </a:cubicBezTo>
                  <a:cubicBezTo>
                    <a:pt x="919" y="2627"/>
                    <a:pt x="953" y="2560"/>
                    <a:pt x="1003" y="2493"/>
                  </a:cubicBezTo>
                  <a:cubicBezTo>
                    <a:pt x="1270" y="2125"/>
                    <a:pt x="1571" y="1758"/>
                    <a:pt x="1872" y="1424"/>
                  </a:cubicBezTo>
                  <a:cubicBezTo>
                    <a:pt x="1922" y="1390"/>
                    <a:pt x="1922" y="1323"/>
                    <a:pt x="1872" y="1290"/>
                  </a:cubicBezTo>
                  <a:cubicBezTo>
                    <a:pt x="1855" y="1265"/>
                    <a:pt x="1830" y="1252"/>
                    <a:pt x="1805" y="1252"/>
                  </a:cubicBezTo>
                  <a:cubicBezTo>
                    <a:pt x="1780" y="1252"/>
                    <a:pt x="1755" y="1265"/>
                    <a:pt x="1738" y="1290"/>
                  </a:cubicBezTo>
                  <a:cubicBezTo>
                    <a:pt x="1421" y="1624"/>
                    <a:pt x="1103" y="1992"/>
                    <a:pt x="836" y="2376"/>
                  </a:cubicBezTo>
                  <a:cubicBezTo>
                    <a:pt x="786" y="2426"/>
                    <a:pt x="736" y="2493"/>
                    <a:pt x="686" y="2560"/>
                  </a:cubicBezTo>
                  <a:cubicBezTo>
                    <a:pt x="435" y="2894"/>
                    <a:pt x="117" y="3312"/>
                    <a:pt x="268" y="3729"/>
                  </a:cubicBezTo>
                  <a:lnTo>
                    <a:pt x="335" y="3796"/>
                  </a:lnTo>
                  <a:lnTo>
                    <a:pt x="418" y="3796"/>
                  </a:lnTo>
                  <a:cubicBezTo>
                    <a:pt x="836" y="3629"/>
                    <a:pt x="1237" y="3429"/>
                    <a:pt x="1605" y="3178"/>
                  </a:cubicBezTo>
                  <a:cubicBezTo>
                    <a:pt x="2239" y="2710"/>
                    <a:pt x="2908" y="1708"/>
                    <a:pt x="2908" y="872"/>
                  </a:cubicBezTo>
                  <a:lnTo>
                    <a:pt x="2908" y="739"/>
                  </a:lnTo>
                  <a:cubicBezTo>
                    <a:pt x="2925" y="505"/>
                    <a:pt x="2941" y="137"/>
                    <a:pt x="2657" y="37"/>
                  </a:cubicBezTo>
                  <a:cubicBezTo>
                    <a:pt x="2606" y="13"/>
                    <a:pt x="2547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2" name="Google Shape;5492;p49"/>
            <p:cNvSpPr/>
            <p:nvPr/>
          </p:nvSpPr>
          <p:spPr>
            <a:xfrm rot="10505833">
              <a:off x="3572204" y="300621"/>
              <a:ext cx="185097" cy="144218"/>
            </a:xfrm>
            <a:custGeom>
              <a:avLst/>
              <a:gdLst/>
              <a:ahLst/>
              <a:cxnLst/>
              <a:rect l="l" t="t" r="r" b="b"/>
              <a:pathLst>
                <a:path w="3894" h="3034" extrusionOk="0">
                  <a:moveTo>
                    <a:pt x="3317" y="206"/>
                  </a:moveTo>
                  <a:cubicBezTo>
                    <a:pt x="3425" y="206"/>
                    <a:pt x="3501" y="225"/>
                    <a:pt x="3542" y="260"/>
                  </a:cubicBezTo>
                  <a:cubicBezTo>
                    <a:pt x="3643" y="344"/>
                    <a:pt x="3559" y="577"/>
                    <a:pt x="3509" y="761"/>
                  </a:cubicBezTo>
                  <a:cubicBezTo>
                    <a:pt x="3476" y="828"/>
                    <a:pt x="3476" y="861"/>
                    <a:pt x="3459" y="912"/>
                  </a:cubicBezTo>
                  <a:cubicBezTo>
                    <a:pt x="3225" y="1663"/>
                    <a:pt x="2356" y="2349"/>
                    <a:pt x="1671" y="2599"/>
                  </a:cubicBezTo>
                  <a:cubicBezTo>
                    <a:pt x="1287" y="2683"/>
                    <a:pt x="886" y="2766"/>
                    <a:pt x="518" y="2783"/>
                  </a:cubicBezTo>
                  <a:cubicBezTo>
                    <a:pt x="585" y="2516"/>
                    <a:pt x="919" y="2265"/>
                    <a:pt x="1170" y="2081"/>
                  </a:cubicBezTo>
                  <a:cubicBezTo>
                    <a:pt x="1220" y="2031"/>
                    <a:pt x="1287" y="1964"/>
                    <a:pt x="1354" y="1931"/>
                  </a:cubicBezTo>
                  <a:cubicBezTo>
                    <a:pt x="1721" y="1663"/>
                    <a:pt x="2122" y="1413"/>
                    <a:pt x="2523" y="1179"/>
                  </a:cubicBezTo>
                  <a:cubicBezTo>
                    <a:pt x="2557" y="1146"/>
                    <a:pt x="2590" y="1079"/>
                    <a:pt x="2557" y="1029"/>
                  </a:cubicBezTo>
                  <a:cubicBezTo>
                    <a:pt x="2532" y="1004"/>
                    <a:pt x="2490" y="989"/>
                    <a:pt x="2456" y="989"/>
                  </a:cubicBezTo>
                  <a:cubicBezTo>
                    <a:pt x="2443" y="989"/>
                    <a:pt x="2432" y="991"/>
                    <a:pt x="2423" y="995"/>
                  </a:cubicBezTo>
                  <a:cubicBezTo>
                    <a:pt x="2005" y="1229"/>
                    <a:pt x="1604" y="1480"/>
                    <a:pt x="1220" y="1764"/>
                  </a:cubicBezTo>
                  <a:cubicBezTo>
                    <a:pt x="1170" y="1814"/>
                    <a:pt x="1103" y="1864"/>
                    <a:pt x="1036" y="1914"/>
                  </a:cubicBezTo>
                  <a:cubicBezTo>
                    <a:pt x="776" y="2109"/>
                    <a:pt x="465" y="2345"/>
                    <a:pt x="340" y="2645"/>
                  </a:cubicBezTo>
                  <a:lnTo>
                    <a:pt x="340" y="2645"/>
                  </a:lnTo>
                  <a:cubicBezTo>
                    <a:pt x="622" y="1911"/>
                    <a:pt x="1231" y="778"/>
                    <a:pt x="2390" y="410"/>
                  </a:cubicBezTo>
                  <a:lnTo>
                    <a:pt x="2423" y="410"/>
                  </a:lnTo>
                  <a:cubicBezTo>
                    <a:pt x="2813" y="270"/>
                    <a:pt x="3119" y="206"/>
                    <a:pt x="3317" y="206"/>
                  </a:cubicBezTo>
                  <a:close/>
                  <a:moveTo>
                    <a:pt x="3307" y="0"/>
                  </a:moveTo>
                  <a:cubicBezTo>
                    <a:pt x="3015" y="0"/>
                    <a:pt x="2651" y="104"/>
                    <a:pt x="2339" y="193"/>
                  </a:cubicBezTo>
                  <a:lnTo>
                    <a:pt x="2306" y="193"/>
                  </a:lnTo>
                  <a:cubicBezTo>
                    <a:pt x="852" y="661"/>
                    <a:pt x="217" y="2248"/>
                    <a:pt x="17" y="2917"/>
                  </a:cubicBezTo>
                  <a:cubicBezTo>
                    <a:pt x="0" y="2950"/>
                    <a:pt x="17" y="3017"/>
                    <a:pt x="84" y="3034"/>
                  </a:cubicBezTo>
                  <a:lnTo>
                    <a:pt x="101" y="3034"/>
                  </a:lnTo>
                  <a:cubicBezTo>
                    <a:pt x="134" y="3034"/>
                    <a:pt x="184" y="3017"/>
                    <a:pt x="217" y="3000"/>
                  </a:cubicBezTo>
                  <a:cubicBezTo>
                    <a:pt x="245" y="2912"/>
                    <a:pt x="279" y="2808"/>
                    <a:pt x="322" y="2693"/>
                  </a:cubicBezTo>
                  <a:lnTo>
                    <a:pt x="322" y="2693"/>
                  </a:lnTo>
                  <a:cubicBezTo>
                    <a:pt x="298" y="2764"/>
                    <a:pt x="284" y="2838"/>
                    <a:pt x="284" y="2917"/>
                  </a:cubicBezTo>
                  <a:cubicBezTo>
                    <a:pt x="284" y="2950"/>
                    <a:pt x="301" y="2983"/>
                    <a:pt x="334" y="3000"/>
                  </a:cubicBezTo>
                  <a:cubicBezTo>
                    <a:pt x="351" y="3017"/>
                    <a:pt x="385" y="3017"/>
                    <a:pt x="418" y="3017"/>
                  </a:cubicBezTo>
                  <a:cubicBezTo>
                    <a:pt x="852" y="3000"/>
                    <a:pt x="1287" y="2933"/>
                    <a:pt x="1721" y="2816"/>
                  </a:cubicBezTo>
                  <a:cubicBezTo>
                    <a:pt x="2456" y="2532"/>
                    <a:pt x="3392" y="1780"/>
                    <a:pt x="3643" y="978"/>
                  </a:cubicBezTo>
                  <a:cubicBezTo>
                    <a:pt x="3643" y="945"/>
                    <a:pt x="3676" y="895"/>
                    <a:pt x="3693" y="845"/>
                  </a:cubicBezTo>
                  <a:cubicBezTo>
                    <a:pt x="3776" y="611"/>
                    <a:pt x="3893" y="277"/>
                    <a:pt x="3676" y="93"/>
                  </a:cubicBezTo>
                  <a:cubicBezTo>
                    <a:pt x="3581" y="26"/>
                    <a:pt x="3453" y="0"/>
                    <a:pt x="3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3" name="Google Shape;5493;p49"/>
            <p:cNvSpPr/>
            <p:nvPr/>
          </p:nvSpPr>
          <p:spPr>
            <a:xfrm rot="10505833">
              <a:off x="3755116" y="132183"/>
              <a:ext cx="178775" cy="155436"/>
            </a:xfrm>
            <a:custGeom>
              <a:avLst/>
              <a:gdLst/>
              <a:ahLst/>
              <a:cxnLst/>
              <a:rect l="l" t="t" r="r" b="b"/>
              <a:pathLst>
                <a:path w="3761" h="3270" extrusionOk="0">
                  <a:moveTo>
                    <a:pt x="100" y="1"/>
                  </a:moveTo>
                  <a:cubicBezTo>
                    <a:pt x="58" y="1"/>
                    <a:pt x="18" y="43"/>
                    <a:pt x="18" y="95"/>
                  </a:cubicBezTo>
                  <a:cubicBezTo>
                    <a:pt x="1" y="145"/>
                    <a:pt x="34" y="212"/>
                    <a:pt x="101" y="212"/>
                  </a:cubicBezTo>
                  <a:cubicBezTo>
                    <a:pt x="753" y="279"/>
                    <a:pt x="2340" y="596"/>
                    <a:pt x="3025" y="1866"/>
                  </a:cubicBezTo>
                  <a:lnTo>
                    <a:pt x="3042" y="1883"/>
                  </a:lnTo>
                  <a:cubicBezTo>
                    <a:pt x="3343" y="2451"/>
                    <a:pt x="3460" y="2802"/>
                    <a:pt x="3376" y="2969"/>
                  </a:cubicBezTo>
                  <a:cubicBezTo>
                    <a:pt x="3343" y="3036"/>
                    <a:pt x="3259" y="3057"/>
                    <a:pt x="3161" y="3057"/>
                  </a:cubicBezTo>
                  <a:cubicBezTo>
                    <a:pt x="3063" y="3057"/>
                    <a:pt x="2950" y="3036"/>
                    <a:pt x="2858" y="3019"/>
                  </a:cubicBezTo>
                  <a:cubicBezTo>
                    <a:pt x="2791" y="3019"/>
                    <a:pt x="2758" y="2986"/>
                    <a:pt x="2708" y="2986"/>
                  </a:cubicBezTo>
                  <a:cubicBezTo>
                    <a:pt x="1956" y="2885"/>
                    <a:pt x="1104" y="2150"/>
                    <a:pt x="719" y="1532"/>
                  </a:cubicBezTo>
                  <a:cubicBezTo>
                    <a:pt x="552" y="1181"/>
                    <a:pt x="435" y="813"/>
                    <a:pt x="335" y="446"/>
                  </a:cubicBezTo>
                  <a:lnTo>
                    <a:pt x="335" y="446"/>
                  </a:lnTo>
                  <a:cubicBezTo>
                    <a:pt x="619" y="463"/>
                    <a:pt x="920" y="730"/>
                    <a:pt x="1137" y="947"/>
                  </a:cubicBezTo>
                  <a:cubicBezTo>
                    <a:pt x="1204" y="1014"/>
                    <a:pt x="1271" y="1064"/>
                    <a:pt x="1338" y="1114"/>
                  </a:cubicBezTo>
                  <a:cubicBezTo>
                    <a:pt x="1672" y="1432"/>
                    <a:pt x="1973" y="1766"/>
                    <a:pt x="2273" y="2117"/>
                  </a:cubicBezTo>
                  <a:cubicBezTo>
                    <a:pt x="2294" y="2138"/>
                    <a:pt x="2329" y="2159"/>
                    <a:pt x="2364" y="2159"/>
                  </a:cubicBezTo>
                  <a:cubicBezTo>
                    <a:pt x="2385" y="2159"/>
                    <a:pt x="2405" y="2152"/>
                    <a:pt x="2424" y="2133"/>
                  </a:cubicBezTo>
                  <a:cubicBezTo>
                    <a:pt x="2457" y="2100"/>
                    <a:pt x="2474" y="2033"/>
                    <a:pt x="2440" y="1983"/>
                  </a:cubicBezTo>
                  <a:cubicBezTo>
                    <a:pt x="2140" y="1632"/>
                    <a:pt x="1839" y="1281"/>
                    <a:pt x="1471" y="964"/>
                  </a:cubicBezTo>
                  <a:cubicBezTo>
                    <a:pt x="1421" y="930"/>
                    <a:pt x="1354" y="864"/>
                    <a:pt x="1287" y="797"/>
                  </a:cubicBezTo>
                  <a:cubicBezTo>
                    <a:pt x="1034" y="543"/>
                    <a:pt x="686" y="249"/>
                    <a:pt x="317" y="249"/>
                  </a:cubicBezTo>
                  <a:cubicBezTo>
                    <a:pt x="273" y="249"/>
                    <a:pt x="229" y="253"/>
                    <a:pt x="185" y="262"/>
                  </a:cubicBezTo>
                  <a:cubicBezTo>
                    <a:pt x="168" y="262"/>
                    <a:pt x="135" y="279"/>
                    <a:pt x="118" y="295"/>
                  </a:cubicBezTo>
                  <a:cubicBezTo>
                    <a:pt x="101" y="312"/>
                    <a:pt x="101" y="362"/>
                    <a:pt x="101" y="379"/>
                  </a:cubicBezTo>
                  <a:cubicBezTo>
                    <a:pt x="201" y="813"/>
                    <a:pt x="369" y="1231"/>
                    <a:pt x="552" y="1632"/>
                  </a:cubicBezTo>
                  <a:cubicBezTo>
                    <a:pt x="953" y="2317"/>
                    <a:pt x="1856" y="3103"/>
                    <a:pt x="2708" y="3203"/>
                  </a:cubicBezTo>
                  <a:cubicBezTo>
                    <a:pt x="2758" y="3203"/>
                    <a:pt x="2791" y="3219"/>
                    <a:pt x="2841" y="3219"/>
                  </a:cubicBezTo>
                  <a:cubicBezTo>
                    <a:pt x="2942" y="3236"/>
                    <a:pt x="3042" y="3270"/>
                    <a:pt x="3176" y="3270"/>
                  </a:cubicBezTo>
                  <a:cubicBezTo>
                    <a:pt x="3343" y="3270"/>
                    <a:pt x="3510" y="3219"/>
                    <a:pt x="3593" y="3103"/>
                  </a:cubicBezTo>
                  <a:cubicBezTo>
                    <a:pt x="3760" y="2802"/>
                    <a:pt x="3510" y="2284"/>
                    <a:pt x="3259" y="1799"/>
                  </a:cubicBezTo>
                  <a:lnTo>
                    <a:pt x="3226" y="1783"/>
                  </a:lnTo>
                  <a:cubicBezTo>
                    <a:pt x="2724" y="813"/>
                    <a:pt x="1605" y="179"/>
                    <a:pt x="135" y="11"/>
                  </a:cubicBezTo>
                  <a:cubicBezTo>
                    <a:pt x="124" y="4"/>
                    <a:pt x="112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4" name="Google Shape;5494;p49"/>
            <p:cNvSpPr/>
            <p:nvPr/>
          </p:nvSpPr>
          <p:spPr>
            <a:xfrm rot="10505833">
              <a:off x="3413283" y="161497"/>
              <a:ext cx="178728" cy="155436"/>
            </a:xfrm>
            <a:custGeom>
              <a:avLst/>
              <a:gdLst/>
              <a:ahLst/>
              <a:cxnLst/>
              <a:rect l="l" t="t" r="r" b="b"/>
              <a:pathLst>
                <a:path w="3760" h="3270" extrusionOk="0">
                  <a:moveTo>
                    <a:pt x="107" y="1"/>
                  </a:moveTo>
                  <a:cubicBezTo>
                    <a:pt x="57" y="1"/>
                    <a:pt x="17" y="43"/>
                    <a:pt x="17" y="95"/>
                  </a:cubicBezTo>
                  <a:cubicBezTo>
                    <a:pt x="0" y="145"/>
                    <a:pt x="50" y="212"/>
                    <a:pt x="100" y="212"/>
                  </a:cubicBezTo>
                  <a:cubicBezTo>
                    <a:pt x="752" y="279"/>
                    <a:pt x="2356" y="596"/>
                    <a:pt x="3024" y="1866"/>
                  </a:cubicBezTo>
                  <a:lnTo>
                    <a:pt x="3058" y="1883"/>
                  </a:lnTo>
                  <a:cubicBezTo>
                    <a:pt x="3342" y="2451"/>
                    <a:pt x="3475" y="2802"/>
                    <a:pt x="3392" y="2969"/>
                  </a:cubicBezTo>
                  <a:cubicBezTo>
                    <a:pt x="3358" y="3036"/>
                    <a:pt x="3275" y="3057"/>
                    <a:pt x="3175" y="3057"/>
                  </a:cubicBezTo>
                  <a:cubicBezTo>
                    <a:pt x="3074" y="3057"/>
                    <a:pt x="2957" y="3036"/>
                    <a:pt x="2857" y="3019"/>
                  </a:cubicBezTo>
                  <a:cubicBezTo>
                    <a:pt x="2807" y="3019"/>
                    <a:pt x="2757" y="2986"/>
                    <a:pt x="2724" y="2986"/>
                  </a:cubicBezTo>
                  <a:cubicBezTo>
                    <a:pt x="1938" y="2885"/>
                    <a:pt x="1086" y="2150"/>
                    <a:pt x="719" y="1532"/>
                  </a:cubicBezTo>
                  <a:cubicBezTo>
                    <a:pt x="551" y="1181"/>
                    <a:pt x="418" y="813"/>
                    <a:pt x="317" y="446"/>
                  </a:cubicBezTo>
                  <a:lnTo>
                    <a:pt x="317" y="446"/>
                  </a:lnTo>
                  <a:cubicBezTo>
                    <a:pt x="602" y="463"/>
                    <a:pt x="902" y="713"/>
                    <a:pt x="1136" y="947"/>
                  </a:cubicBezTo>
                  <a:cubicBezTo>
                    <a:pt x="1186" y="1014"/>
                    <a:pt x="1253" y="1064"/>
                    <a:pt x="1320" y="1114"/>
                  </a:cubicBezTo>
                  <a:cubicBezTo>
                    <a:pt x="1671" y="1432"/>
                    <a:pt x="1988" y="1766"/>
                    <a:pt x="2272" y="2117"/>
                  </a:cubicBezTo>
                  <a:cubicBezTo>
                    <a:pt x="2304" y="2138"/>
                    <a:pt x="2342" y="2159"/>
                    <a:pt x="2375" y="2159"/>
                  </a:cubicBezTo>
                  <a:cubicBezTo>
                    <a:pt x="2394" y="2159"/>
                    <a:pt x="2410" y="2152"/>
                    <a:pt x="2423" y="2133"/>
                  </a:cubicBezTo>
                  <a:cubicBezTo>
                    <a:pt x="2473" y="2100"/>
                    <a:pt x="2490" y="2033"/>
                    <a:pt x="2439" y="1983"/>
                  </a:cubicBezTo>
                  <a:cubicBezTo>
                    <a:pt x="2155" y="1632"/>
                    <a:pt x="1821" y="1281"/>
                    <a:pt x="1470" y="964"/>
                  </a:cubicBezTo>
                  <a:cubicBezTo>
                    <a:pt x="1404" y="930"/>
                    <a:pt x="1337" y="864"/>
                    <a:pt x="1270" y="797"/>
                  </a:cubicBezTo>
                  <a:cubicBezTo>
                    <a:pt x="1015" y="557"/>
                    <a:pt x="666" y="250"/>
                    <a:pt x="295" y="250"/>
                  </a:cubicBezTo>
                  <a:cubicBezTo>
                    <a:pt x="252" y="250"/>
                    <a:pt x="210" y="254"/>
                    <a:pt x="167" y="262"/>
                  </a:cubicBezTo>
                  <a:cubicBezTo>
                    <a:pt x="150" y="262"/>
                    <a:pt x="134" y="279"/>
                    <a:pt x="100" y="295"/>
                  </a:cubicBezTo>
                  <a:cubicBezTo>
                    <a:pt x="84" y="312"/>
                    <a:pt x="84" y="362"/>
                    <a:pt x="84" y="379"/>
                  </a:cubicBezTo>
                  <a:cubicBezTo>
                    <a:pt x="184" y="813"/>
                    <a:pt x="368" y="1231"/>
                    <a:pt x="551" y="1632"/>
                  </a:cubicBezTo>
                  <a:cubicBezTo>
                    <a:pt x="936" y="2317"/>
                    <a:pt x="1838" y="3103"/>
                    <a:pt x="2690" y="3203"/>
                  </a:cubicBezTo>
                  <a:cubicBezTo>
                    <a:pt x="2740" y="3203"/>
                    <a:pt x="2774" y="3219"/>
                    <a:pt x="2824" y="3219"/>
                  </a:cubicBezTo>
                  <a:cubicBezTo>
                    <a:pt x="2924" y="3236"/>
                    <a:pt x="3024" y="3270"/>
                    <a:pt x="3158" y="3270"/>
                  </a:cubicBezTo>
                  <a:cubicBezTo>
                    <a:pt x="3325" y="3270"/>
                    <a:pt x="3492" y="3219"/>
                    <a:pt x="3592" y="3103"/>
                  </a:cubicBezTo>
                  <a:cubicBezTo>
                    <a:pt x="3759" y="2802"/>
                    <a:pt x="3509" y="2284"/>
                    <a:pt x="3258" y="1799"/>
                  </a:cubicBezTo>
                  <a:lnTo>
                    <a:pt x="3241" y="1783"/>
                  </a:lnTo>
                  <a:cubicBezTo>
                    <a:pt x="2506" y="429"/>
                    <a:pt x="835" y="95"/>
                    <a:pt x="150" y="11"/>
                  </a:cubicBezTo>
                  <a:cubicBezTo>
                    <a:pt x="136" y="4"/>
                    <a:pt x="121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5" name="Google Shape;5495;p49"/>
            <p:cNvSpPr/>
            <p:nvPr/>
          </p:nvSpPr>
          <p:spPr>
            <a:xfrm rot="10505833">
              <a:off x="3188452" y="305585"/>
              <a:ext cx="185858" cy="144265"/>
            </a:xfrm>
            <a:custGeom>
              <a:avLst/>
              <a:gdLst/>
              <a:ahLst/>
              <a:cxnLst/>
              <a:rect l="l" t="t" r="r" b="b"/>
              <a:pathLst>
                <a:path w="3910" h="3035" extrusionOk="0">
                  <a:moveTo>
                    <a:pt x="3334" y="227"/>
                  </a:moveTo>
                  <a:cubicBezTo>
                    <a:pt x="3433" y="227"/>
                    <a:pt x="3503" y="244"/>
                    <a:pt x="3542" y="277"/>
                  </a:cubicBezTo>
                  <a:cubicBezTo>
                    <a:pt x="3659" y="361"/>
                    <a:pt x="3576" y="612"/>
                    <a:pt x="3509" y="779"/>
                  </a:cubicBezTo>
                  <a:cubicBezTo>
                    <a:pt x="3492" y="846"/>
                    <a:pt x="3492" y="896"/>
                    <a:pt x="3459" y="929"/>
                  </a:cubicBezTo>
                  <a:cubicBezTo>
                    <a:pt x="3208" y="1681"/>
                    <a:pt x="2356" y="2366"/>
                    <a:pt x="1671" y="2617"/>
                  </a:cubicBezTo>
                  <a:cubicBezTo>
                    <a:pt x="1287" y="2700"/>
                    <a:pt x="902" y="2784"/>
                    <a:pt x="518" y="2817"/>
                  </a:cubicBezTo>
                  <a:cubicBezTo>
                    <a:pt x="585" y="2516"/>
                    <a:pt x="902" y="2266"/>
                    <a:pt x="1170" y="2082"/>
                  </a:cubicBezTo>
                  <a:cubicBezTo>
                    <a:pt x="1237" y="2032"/>
                    <a:pt x="1287" y="1982"/>
                    <a:pt x="1353" y="1932"/>
                  </a:cubicBezTo>
                  <a:cubicBezTo>
                    <a:pt x="1704" y="1664"/>
                    <a:pt x="2105" y="1414"/>
                    <a:pt x="2506" y="1180"/>
                  </a:cubicBezTo>
                  <a:cubicBezTo>
                    <a:pt x="2540" y="1146"/>
                    <a:pt x="2573" y="1079"/>
                    <a:pt x="2540" y="1029"/>
                  </a:cubicBezTo>
                  <a:cubicBezTo>
                    <a:pt x="2515" y="1005"/>
                    <a:pt x="2473" y="989"/>
                    <a:pt x="2439" y="989"/>
                  </a:cubicBezTo>
                  <a:cubicBezTo>
                    <a:pt x="2426" y="989"/>
                    <a:pt x="2415" y="991"/>
                    <a:pt x="2406" y="996"/>
                  </a:cubicBezTo>
                  <a:cubicBezTo>
                    <a:pt x="2005" y="1230"/>
                    <a:pt x="1604" y="1480"/>
                    <a:pt x="1237" y="1765"/>
                  </a:cubicBezTo>
                  <a:cubicBezTo>
                    <a:pt x="1170" y="1815"/>
                    <a:pt x="1103" y="1865"/>
                    <a:pt x="1036" y="1915"/>
                  </a:cubicBezTo>
                  <a:cubicBezTo>
                    <a:pt x="809" y="2085"/>
                    <a:pt x="543" y="2287"/>
                    <a:pt x="396" y="2535"/>
                  </a:cubicBezTo>
                  <a:lnTo>
                    <a:pt x="396" y="2535"/>
                  </a:lnTo>
                  <a:cubicBezTo>
                    <a:pt x="688" y="1811"/>
                    <a:pt x="1295" y="776"/>
                    <a:pt x="2406" y="428"/>
                  </a:cubicBezTo>
                  <a:lnTo>
                    <a:pt x="2423" y="428"/>
                  </a:lnTo>
                  <a:cubicBezTo>
                    <a:pt x="2824" y="294"/>
                    <a:pt x="3136" y="227"/>
                    <a:pt x="3334" y="227"/>
                  </a:cubicBezTo>
                  <a:close/>
                  <a:moveTo>
                    <a:pt x="3318" y="1"/>
                  </a:moveTo>
                  <a:cubicBezTo>
                    <a:pt x="3030" y="1"/>
                    <a:pt x="2662" y="105"/>
                    <a:pt x="2339" y="194"/>
                  </a:cubicBezTo>
                  <a:lnTo>
                    <a:pt x="2323" y="194"/>
                  </a:lnTo>
                  <a:cubicBezTo>
                    <a:pt x="852" y="662"/>
                    <a:pt x="234" y="2249"/>
                    <a:pt x="17" y="2917"/>
                  </a:cubicBezTo>
                  <a:cubicBezTo>
                    <a:pt x="0" y="2951"/>
                    <a:pt x="17" y="3018"/>
                    <a:pt x="84" y="3034"/>
                  </a:cubicBezTo>
                  <a:lnTo>
                    <a:pt x="100" y="3034"/>
                  </a:lnTo>
                  <a:cubicBezTo>
                    <a:pt x="150" y="3034"/>
                    <a:pt x="184" y="3001"/>
                    <a:pt x="234" y="3001"/>
                  </a:cubicBezTo>
                  <a:cubicBezTo>
                    <a:pt x="250" y="2946"/>
                    <a:pt x="269" y="2884"/>
                    <a:pt x="292" y="2817"/>
                  </a:cubicBezTo>
                  <a:lnTo>
                    <a:pt x="292" y="2817"/>
                  </a:lnTo>
                  <a:cubicBezTo>
                    <a:pt x="287" y="2850"/>
                    <a:pt x="284" y="2883"/>
                    <a:pt x="284" y="2917"/>
                  </a:cubicBezTo>
                  <a:cubicBezTo>
                    <a:pt x="284" y="2951"/>
                    <a:pt x="318" y="2984"/>
                    <a:pt x="334" y="3001"/>
                  </a:cubicBezTo>
                  <a:cubicBezTo>
                    <a:pt x="351" y="3018"/>
                    <a:pt x="401" y="3018"/>
                    <a:pt x="418" y="3018"/>
                  </a:cubicBezTo>
                  <a:cubicBezTo>
                    <a:pt x="852" y="3001"/>
                    <a:pt x="1287" y="2934"/>
                    <a:pt x="1738" y="2817"/>
                  </a:cubicBezTo>
                  <a:cubicBezTo>
                    <a:pt x="2456" y="2533"/>
                    <a:pt x="3409" y="1781"/>
                    <a:pt x="3659" y="979"/>
                  </a:cubicBezTo>
                  <a:cubicBezTo>
                    <a:pt x="3659" y="946"/>
                    <a:pt x="3676" y="896"/>
                    <a:pt x="3693" y="846"/>
                  </a:cubicBezTo>
                  <a:cubicBezTo>
                    <a:pt x="3776" y="612"/>
                    <a:pt x="3910" y="277"/>
                    <a:pt x="3676" y="94"/>
                  </a:cubicBezTo>
                  <a:cubicBezTo>
                    <a:pt x="3587" y="27"/>
                    <a:pt x="3462" y="1"/>
                    <a:pt x="3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6" name="Google Shape;5496;p49"/>
            <p:cNvSpPr/>
            <p:nvPr/>
          </p:nvSpPr>
          <p:spPr>
            <a:xfrm rot="10505833">
              <a:off x="2882335" y="314325"/>
              <a:ext cx="185905" cy="144978"/>
            </a:xfrm>
            <a:custGeom>
              <a:avLst/>
              <a:gdLst/>
              <a:ahLst/>
              <a:cxnLst/>
              <a:rect l="l" t="t" r="r" b="b"/>
              <a:pathLst>
                <a:path w="3911" h="3050" extrusionOk="0">
                  <a:moveTo>
                    <a:pt x="3324" y="0"/>
                  </a:moveTo>
                  <a:cubicBezTo>
                    <a:pt x="3035" y="0"/>
                    <a:pt x="2665" y="109"/>
                    <a:pt x="2340" y="210"/>
                  </a:cubicBezTo>
                  <a:lnTo>
                    <a:pt x="2323" y="210"/>
                  </a:lnTo>
                  <a:cubicBezTo>
                    <a:pt x="853" y="661"/>
                    <a:pt x="235" y="2248"/>
                    <a:pt x="18" y="2916"/>
                  </a:cubicBezTo>
                  <a:cubicBezTo>
                    <a:pt x="1" y="2966"/>
                    <a:pt x="18" y="3017"/>
                    <a:pt x="84" y="3050"/>
                  </a:cubicBezTo>
                  <a:lnTo>
                    <a:pt x="101" y="3050"/>
                  </a:lnTo>
                  <a:cubicBezTo>
                    <a:pt x="151" y="3050"/>
                    <a:pt x="185" y="3017"/>
                    <a:pt x="201" y="3017"/>
                  </a:cubicBezTo>
                  <a:cubicBezTo>
                    <a:pt x="419" y="2382"/>
                    <a:pt x="1003" y="861"/>
                    <a:pt x="2374" y="427"/>
                  </a:cubicBezTo>
                  <a:lnTo>
                    <a:pt x="2407" y="427"/>
                  </a:lnTo>
                  <a:cubicBezTo>
                    <a:pt x="2794" y="298"/>
                    <a:pt x="3098" y="231"/>
                    <a:pt x="3297" y="231"/>
                  </a:cubicBezTo>
                  <a:cubicBezTo>
                    <a:pt x="3407" y="231"/>
                    <a:pt x="3485" y="251"/>
                    <a:pt x="3526" y="293"/>
                  </a:cubicBezTo>
                  <a:cubicBezTo>
                    <a:pt x="3627" y="377"/>
                    <a:pt x="3543" y="611"/>
                    <a:pt x="3493" y="794"/>
                  </a:cubicBezTo>
                  <a:cubicBezTo>
                    <a:pt x="3460" y="844"/>
                    <a:pt x="3443" y="895"/>
                    <a:pt x="3443" y="928"/>
                  </a:cubicBezTo>
                  <a:cubicBezTo>
                    <a:pt x="3209" y="1680"/>
                    <a:pt x="2340" y="2382"/>
                    <a:pt x="1655" y="2616"/>
                  </a:cubicBezTo>
                  <a:cubicBezTo>
                    <a:pt x="1287" y="2699"/>
                    <a:pt x="886" y="2799"/>
                    <a:pt x="519" y="2816"/>
                  </a:cubicBezTo>
                  <a:cubicBezTo>
                    <a:pt x="586" y="2515"/>
                    <a:pt x="903" y="2265"/>
                    <a:pt x="1171" y="2081"/>
                  </a:cubicBezTo>
                  <a:cubicBezTo>
                    <a:pt x="1237" y="2047"/>
                    <a:pt x="1287" y="1981"/>
                    <a:pt x="1354" y="1930"/>
                  </a:cubicBezTo>
                  <a:cubicBezTo>
                    <a:pt x="1705" y="1663"/>
                    <a:pt x="2106" y="1413"/>
                    <a:pt x="2507" y="1179"/>
                  </a:cubicBezTo>
                  <a:cubicBezTo>
                    <a:pt x="2541" y="1145"/>
                    <a:pt x="2574" y="1078"/>
                    <a:pt x="2541" y="1045"/>
                  </a:cubicBezTo>
                  <a:cubicBezTo>
                    <a:pt x="2516" y="1007"/>
                    <a:pt x="2472" y="989"/>
                    <a:pt x="2437" y="989"/>
                  </a:cubicBezTo>
                  <a:cubicBezTo>
                    <a:pt x="2426" y="989"/>
                    <a:pt x="2415" y="991"/>
                    <a:pt x="2407" y="995"/>
                  </a:cubicBezTo>
                  <a:cubicBezTo>
                    <a:pt x="2006" y="1229"/>
                    <a:pt x="1605" y="1479"/>
                    <a:pt x="1237" y="1763"/>
                  </a:cubicBezTo>
                  <a:cubicBezTo>
                    <a:pt x="1171" y="1814"/>
                    <a:pt x="1104" y="1880"/>
                    <a:pt x="1037" y="1914"/>
                  </a:cubicBezTo>
                  <a:cubicBezTo>
                    <a:pt x="703" y="2164"/>
                    <a:pt x="285" y="2482"/>
                    <a:pt x="285" y="2916"/>
                  </a:cubicBezTo>
                  <a:cubicBezTo>
                    <a:pt x="285" y="2966"/>
                    <a:pt x="318" y="2983"/>
                    <a:pt x="335" y="3000"/>
                  </a:cubicBezTo>
                  <a:cubicBezTo>
                    <a:pt x="352" y="3017"/>
                    <a:pt x="402" y="3017"/>
                    <a:pt x="419" y="3017"/>
                  </a:cubicBezTo>
                  <a:cubicBezTo>
                    <a:pt x="853" y="3000"/>
                    <a:pt x="1287" y="2933"/>
                    <a:pt x="1722" y="2816"/>
                  </a:cubicBezTo>
                  <a:cubicBezTo>
                    <a:pt x="2457" y="2549"/>
                    <a:pt x="3393" y="1797"/>
                    <a:pt x="3660" y="978"/>
                  </a:cubicBezTo>
                  <a:cubicBezTo>
                    <a:pt x="3660" y="928"/>
                    <a:pt x="3677" y="878"/>
                    <a:pt x="3693" y="828"/>
                  </a:cubicBezTo>
                  <a:cubicBezTo>
                    <a:pt x="3777" y="627"/>
                    <a:pt x="3911" y="293"/>
                    <a:pt x="3677" y="93"/>
                  </a:cubicBezTo>
                  <a:cubicBezTo>
                    <a:pt x="3589" y="26"/>
                    <a:pt x="3466" y="0"/>
                    <a:pt x="3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7" name="Google Shape;5497;p49"/>
            <p:cNvSpPr/>
            <p:nvPr/>
          </p:nvSpPr>
          <p:spPr>
            <a:xfrm rot="10505833">
              <a:off x="3031951" y="166289"/>
              <a:ext cx="178728" cy="156672"/>
            </a:xfrm>
            <a:custGeom>
              <a:avLst/>
              <a:gdLst/>
              <a:ahLst/>
              <a:cxnLst/>
              <a:rect l="l" t="t" r="r" b="b"/>
              <a:pathLst>
                <a:path w="3760" h="3296" extrusionOk="0">
                  <a:moveTo>
                    <a:pt x="125" y="1"/>
                  </a:moveTo>
                  <a:cubicBezTo>
                    <a:pt x="71" y="1"/>
                    <a:pt x="32" y="44"/>
                    <a:pt x="17" y="87"/>
                  </a:cubicBezTo>
                  <a:cubicBezTo>
                    <a:pt x="0" y="154"/>
                    <a:pt x="34" y="221"/>
                    <a:pt x="101" y="221"/>
                  </a:cubicBezTo>
                  <a:cubicBezTo>
                    <a:pt x="752" y="305"/>
                    <a:pt x="2340" y="622"/>
                    <a:pt x="3025" y="1892"/>
                  </a:cubicBezTo>
                  <a:lnTo>
                    <a:pt x="3041" y="1909"/>
                  </a:lnTo>
                  <a:cubicBezTo>
                    <a:pt x="3342" y="2477"/>
                    <a:pt x="3459" y="2828"/>
                    <a:pt x="3376" y="2995"/>
                  </a:cubicBezTo>
                  <a:cubicBezTo>
                    <a:pt x="3351" y="3061"/>
                    <a:pt x="3267" y="3082"/>
                    <a:pt x="3167" y="3082"/>
                  </a:cubicBezTo>
                  <a:cubicBezTo>
                    <a:pt x="3066" y="3082"/>
                    <a:pt x="2950" y="3061"/>
                    <a:pt x="2858" y="3045"/>
                  </a:cubicBezTo>
                  <a:cubicBezTo>
                    <a:pt x="2824" y="3045"/>
                    <a:pt x="2774" y="3011"/>
                    <a:pt x="2741" y="3011"/>
                  </a:cubicBezTo>
                  <a:cubicBezTo>
                    <a:pt x="1955" y="2928"/>
                    <a:pt x="1103" y="2209"/>
                    <a:pt x="736" y="1574"/>
                  </a:cubicBezTo>
                  <a:cubicBezTo>
                    <a:pt x="569" y="1224"/>
                    <a:pt x="435" y="873"/>
                    <a:pt x="335" y="488"/>
                  </a:cubicBezTo>
                  <a:lnTo>
                    <a:pt x="335" y="488"/>
                  </a:lnTo>
                  <a:cubicBezTo>
                    <a:pt x="619" y="505"/>
                    <a:pt x="919" y="756"/>
                    <a:pt x="1153" y="990"/>
                  </a:cubicBezTo>
                  <a:cubicBezTo>
                    <a:pt x="1203" y="1056"/>
                    <a:pt x="1270" y="1123"/>
                    <a:pt x="1337" y="1157"/>
                  </a:cubicBezTo>
                  <a:cubicBezTo>
                    <a:pt x="1671" y="1457"/>
                    <a:pt x="1989" y="1792"/>
                    <a:pt x="2273" y="2143"/>
                  </a:cubicBezTo>
                  <a:cubicBezTo>
                    <a:pt x="2305" y="2164"/>
                    <a:pt x="2336" y="2185"/>
                    <a:pt x="2368" y="2185"/>
                  </a:cubicBezTo>
                  <a:cubicBezTo>
                    <a:pt x="2386" y="2185"/>
                    <a:pt x="2405" y="2178"/>
                    <a:pt x="2423" y="2159"/>
                  </a:cubicBezTo>
                  <a:cubicBezTo>
                    <a:pt x="2457" y="2126"/>
                    <a:pt x="2490" y="2059"/>
                    <a:pt x="2440" y="2009"/>
                  </a:cubicBezTo>
                  <a:cubicBezTo>
                    <a:pt x="2156" y="1641"/>
                    <a:pt x="1838" y="1307"/>
                    <a:pt x="1488" y="990"/>
                  </a:cubicBezTo>
                  <a:cubicBezTo>
                    <a:pt x="1421" y="956"/>
                    <a:pt x="1354" y="889"/>
                    <a:pt x="1287" y="823"/>
                  </a:cubicBezTo>
                  <a:cubicBezTo>
                    <a:pt x="1032" y="583"/>
                    <a:pt x="683" y="275"/>
                    <a:pt x="312" y="275"/>
                  </a:cubicBezTo>
                  <a:cubicBezTo>
                    <a:pt x="270" y="275"/>
                    <a:pt x="227" y="279"/>
                    <a:pt x="184" y="288"/>
                  </a:cubicBezTo>
                  <a:cubicBezTo>
                    <a:pt x="168" y="288"/>
                    <a:pt x="151" y="305"/>
                    <a:pt x="117" y="321"/>
                  </a:cubicBezTo>
                  <a:cubicBezTo>
                    <a:pt x="101" y="338"/>
                    <a:pt x="101" y="388"/>
                    <a:pt x="101" y="405"/>
                  </a:cubicBezTo>
                  <a:cubicBezTo>
                    <a:pt x="201" y="839"/>
                    <a:pt x="368" y="1257"/>
                    <a:pt x="569" y="1658"/>
                  </a:cubicBezTo>
                  <a:cubicBezTo>
                    <a:pt x="953" y="2343"/>
                    <a:pt x="1855" y="3128"/>
                    <a:pt x="2707" y="3229"/>
                  </a:cubicBezTo>
                  <a:cubicBezTo>
                    <a:pt x="2757" y="3229"/>
                    <a:pt x="2791" y="3245"/>
                    <a:pt x="2841" y="3245"/>
                  </a:cubicBezTo>
                  <a:cubicBezTo>
                    <a:pt x="2941" y="3262"/>
                    <a:pt x="3075" y="3295"/>
                    <a:pt x="3192" y="3295"/>
                  </a:cubicBezTo>
                  <a:cubicBezTo>
                    <a:pt x="3359" y="3295"/>
                    <a:pt x="3509" y="3245"/>
                    <a:pt x="3593" y="3095"/>
                  </a:cubicBezTo>
                  <a:cubicBezTo>
                    <a:pt x="3760" y="2794"/>
                    <a:pt x="3509" y="2293"/>
                    <a:pt x="3259" y="1808"/>
                  </a:cubicBezTo>
                  <a:lnTo>
                    <a:pt x="3242" y="1792"/>
                  </a:lnTo>
                  <a:cubicBezTo>
                    <a:pt x="2741" y="823"/>
                    <a:pt x="1604" y="171"/>
                    <a:pt x="151" y="4"/>
                  </a:cubicBezTo>
                  <a:cubicBezTo>
                    <a:pt x="142" y="2"/>
                    <a:pt x="133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8" name="Google Shape;5498;p49"/>
            <p:cNvSpPr/>
            <p:nvPr/>
          </p:nvSpPr>
          <p:spPr>
            <a:xfrm rot="10505833">
              <a:off x="2698666" y="193326"/>
              <a:ext cx="177967" cy="157005"/>
            </a:xfrm>
            <a:custGeom>
              <a:avLst/>
              <a:gdLst/>
              <a:ahLst/>
              <a:cxnLst/>
              <a:rect l="l" t="t" r="r" b="b"/>
              <a:pathLst>
                <a:path w="3744" h="3303" extrusionOk="0">
                  <a:moveTo>
                    <a:pt x="110" y="1"/>
                  </a:moveTo>
                  <a:cubicBezTo>
                    <a:pt x="64" y="1"/>
                    <a:pt x="34" y="43"/>
                    <a:pt x="34" y="95"/>
                  </a:cubicBezTo>
                  <a:cubicBezTo>
                    <a:pt x="0" y="145"/>
                    <a:pt x="51" y="212"/>
                    <a:pt x="117" y="212"/>
                  </a:cubicBezTo>
                  <a:cubicBezTo>
                    <a:pt x="752" y="295"/>
                    <a:pt x="2373" y="613"/>
                    <a:pt x="3041" y="1883"/>
                  </a:cubicBezTo>
                  <a:lnTo>
                    <a:pt x="3058" y="1933"/>
                  </a:lnTo>
                  <a:cubicBezTo>
                    <a:pt x="3158" y="2133"/>
                    <a:pt x="3509" y="2785"/>
                    <a:pt x="3392" y="3019"/>
                  </a:cubicBezTo>
                  <a:cubicBezTo>
                    <a:pt x="3359" y="3077"/>
                    <a:pt x="3275" y="3098"/>
                    <a:pt x="3177" y="3098"/>
                  </a:cubicBezTo>
                  <a:cubicBezTo>
                    <a:pt x="3079" y="3098"/>
                    <a:pt x="2966" y="3077"/>
                    <a:pt x="2874" y="3052"/>
                  </a:cubicBezTo>
                  <a:cubicBezTo>
                    <a:pt x="2807" y="3052"/>
                    <a:pt x="2757" y="3035"/>
                    <a:pt x="2724" y="3035"/>
                  </a:cubicBezTo>
                  <a:cubicBezTo>
                    <a:pt x="1972" y="2935"/>
                    <a:pt x="1120" y="2200"/>
                    <a:pt x="736" y="1565"/>
                  </a:cubicBezTo>
                  <a:cubicBezTo>
                    <a:pt x="569" y="1214"/>
                    <a:pt x="452" y="863"/>
                    <a:pt x="335" y="479"/>
                  </a:cubicBezTo>
                  <a:lnTo>
                    <a:pt x="335" y="479"/>
                  </a:lnTo>
                  <a:cubicBezTo>
                    <a:pt x="635" y="513"/>
                    <a:pt x="919" y="780"/>
                    <a:pt x="1153" y="980"/>
                  </a:cubicBezTo>
                  <a:cubicBezTo>
                    <a:pt x="1220" y="1047"/>
                    <a:pt x="1287" y="1114"/>
                    <a:pt x="1337" y="1147"/>
                  </a:cubicBezTo>
                  <a:cubicBezTo>
                    <a:pt x="1671" y="1465"/>
                    <a:pt x="1989" y="1799"/>
                    <a:pt x="2290" y="2150"/>
                  </a:cubicBezTo>
                  <a:cubicBezTo>
                    <a:pt x="2311" y="2182"/>
                    <a:pt x="2347" y="2201"/>
                    <a:pt x="2378" y="2201"/>
                  </a:cubicBezTo>
                  <a:cubicBezTo>
                    <a:pt x="2395" y="2201"/>
                    <a:pt x="2411" y="2195"/>
                    <a:pt x="2423" y="2183"/>
                  </a:cubicBezTo>
                  <a:cubicBezTo>
                    <a:pt x="2473" y="2133"/>
                    <a:pt x="2490" y="2066"/>
                    <a:pt x="2457" y="2033"/>
                  </a:cubicBezTo>
                  <a:cubicBezTo>
                    <a:pt x="2156" y="1682"/>
                    <a:pt x="1838" y="1315"/>
                    <a:pt x="1488" y="1014"/>
                  </a:cubicBezTo>
                  <a:cubicBezTo>
                    <a:pt x="1421" y="964"/>
                    <a:pt x="1371" y="897"/>
                    <a:pt x="1304" y="847"/>
                  </a:cubicBezTo>
                  <a:cubicBezTo>
                    <a:pt x="1035" y="578"/>
                    <a:pt x="699" y="282"/>
                    <a:pt x="333" y="282"/>
                  </a:cubicBezTo>
                  <a:cubicBezTo>
                    <a:pt x="289" y="282"/>
                    <a:pt x="245" y="286"/>
                    <a:pt x="201" y="295"/>
                  </a:cubicBezTo>
                  <a:cubicBezTo>
                    <a:pt x="184" y="295"/>
                    <a:pt x="151" y="312"/>
                    <a:pt x="134" y="345"/>
                  </a:cubicBezTo>
                  <a:cubicBezTo>
                    <a:pt x="117" y="362"/>
                    <a:pt x="117" y="396"/>
                    <a:pt x="117" y="429"/>
                  </a:cubicBezTo>
                  <a:cubicBezTo>
                    <a:pt x="218" y="863"/>
                    <a:pt x="385" y="1281"/>
                    <a:pt x="569" y="1682"/>
                  </a:cubicBezTo>
                  <a:cubicBezTo>
                    <a:pt x="970" y="2367"/>
                    <a:pt x="1872" y="3136"/>
                    <a:pt x="2724" y="3236"/>
                  </a:cubicBezTo>
                  <a:cubicBezTo>
                    <a:pt x="2774" y="3236"/>
                    <a:pt x="2807" y="3269"/>
                    <a:pt x="2858" y="3269"/>
                  </a:cubicBezTo>
                  <a:cubicBezTo>
                    <a:pt x="2958" y="3286"/>
                    <a:pt x="3058" y="3303"/>
                    <a:pt x="3192" y="3303"/>
                  </a:cubicBezTo>
                  <a:cubicBezTo>
                    <a:pt x="3359" y="3303"/>
                    <a:pt x="3526" y="3269"/>
                    <a:pt x="3593" y="3102"/>
                  </a:cubicBezTo>
                  <a:cubicBezTo>
                    <a:pt x="3743" y="2802"/>
                    <a:pt x="3509" y="2284"/>
                    <a:pt x="3259" y="1816"/>
                  </a:cubicBezTo>
                  <a:lnTo>
                    <a:pt x="3242" y="1782"/>
                  </a:lnTo>
                  <a:cubicBezTo>
                    <a:pt x="2741" y="813"/>
                    <a:pt x="1621" y="178"/>
                    <a:pt x="151" y="11"/>
                  </a:cubicBezTo>
                  <a:cubicBezTo>
                    <a:pt x="136" y="4"/>
                    <a:pt x="122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99" name="Google Shape;2765;p40"/>
          <p:cNvGrpSpPr/>
          <p:nvPr/>
        </p:nvGrpSpPr>
        <p:grpSpPr>
          <a:xfrm rot="-4980384">
            <a:off x="4646626" y="895707"/>
            <a:ext cx="873551" cy="968472"/>
            <a:chOff x="-772417" y="2125457"/>
            <a:chExt cx="1292370" cy="501429"/>
          </a:xfrm>
        </p:grpSpPr>
        <p:sp>
          <p:nvSpPr>
            <p:cNvPr id="200" name="Google Shape;2766;p40"/>
            <p:cNvSpPr/>
            <p:nvPr/>
          </p:nvSpPr>
          <p:spPr>
            <a:xfrm rot="19031">
              <a:off x="-721862" y="2128732"/>
              <a:ext cx="1192218" cy="494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01" name="Google Shape;2767;p40"/>
            <p:cNvGrpSpPr/>
            <p:nvPr/>
          </p:nvGrpSpPr>
          <p:grpSpPr>
            <a:xfrm>
              <a:off x="457377" y="2132184"/>
              <a:ext cx="62576" cy="494703"/>
              <a:chOff x="457377" y="2132184"/>
              <a:chExt cx="62576" cy="494703"/>
            </a:xfrm>
          </p:grpSpPr>
          <p:grpSp>
            <p:nvGrpSpPr>
              <p:cNvPr id="215" name="Google Shape;2768;p40"/>
              <p:cNvGrpSpPr/>
              <p:nvPr/>
            </p:nvGrpSpPr>
            <p:grpSpPr>
              <a:xfrm>
                <a:off x="457377" y="2132184"/>
                <a:ext cx="52655" cy="248941"/>
                <a:chOff x="467469" y="2131884"/>
                <a:chExt cx="105351" cy="498082"/>
              </a:xfrm>
            </p:grpSpPr>
            <p:sp>
              <p:nvSpPr>
                <p:cNvPr id="222" name="Google Shape;2769;p40"/>
                <p:cNvSpPr/>
                <p:nvPr/>
              </p:nvSpPr>
              <p:spPr>
                <a:xfrm rot="5259188">
                  <a:off x="457373" y="2144483"/>
                  <a:ext cx="109892" cy="85202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3" name="Google Shape;2770;p40"/>
                <p:cNvSpPr/>
                <p:nvPr/>
              </p:nvSpPr>
              <p:spPr>
                <a:xfrm rot="5259188">
                  <a:off x="473024" y="2532165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4" name="Google Shape;2771;p40"/>
                <p:cNvSpPr/>
                <p:nvPr/>
              </p:nvSpPr>
              <p:spPr>
                <a:xfrm rot="5259188">
                  <a:off x="469111" y="2435245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5" name="Google Shape;2772;p40"/>
                <p:cNvSpPr/>
                <p:nvPr/>
              </p:nvSpPr>
              <p:spPr>
                <a:xfrm rot="5259188">
                  <a:off x="465198" y="2338324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6" name="Google Shape;2773;p40"/>
                <p:cNvSpPr/>
                <p:nvPr/>
              </p:nvSpPr>
              <p:spPr>
                <a:xfrm rot="5259188">
                  <a:off x="461286" y="2241403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16" name="Google Shape;2774;p40"/>
              <p:cNvGrpSpPr/>
              <p:nvPr/>
            </p:nvGrpSpPr>
            <p:grpSpPr>
              <a:xfrm>
                <a:off x="467299" y="2377945"/>
                <a:ext cx="52655" cy="248941"/>
                <a:chOff x="487320" y="2131037"/>
                <a:chExt cx="105351" cy="498082"/>
              </a:xfrm>
            </p:grpSpPr>
            <p:sp>
              <p:nvSpPr>
                <p:cNvPr id="217" name="Google Shape;2775;p40"/>
                <p:cNvSpPr/>
                <p:nvPr/>
              </p:nvSpPr>
              <p:spPr>
                <a:xfrm rot="5259188">
                  <a:off x="477224" y="2143636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8" name="Google Shape;2776;p40"/>
                <p:cNvSpPr/>
                <p:nvPr/>
              </p:nvSpPr>
              <p:spPr>
                <a:xfrm rot="5259188">
                  <a:off x="492876" y="2531318"/>
                  <a:ext cx="109892" cy="85202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9" name="Google Shape;2777;p40"/>
                <p:cNvSpPr/>
                <p:nvPr/>
              </p:nvSpPr>
              <p:spPr>
                <a:xfrm rot="5259188">
                  <a:off x="488963" y="2434397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0" name="Google Shape;2778;p40"/>
                <p:cNvSpPr/>
                <p:nvPr/>
              </p:nvSpPr>
              <p:spPr>
                <a:xfrm rot="5259188">
                  <a:off x="485050" y="2337477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1" name="Google Shape;2779;p40"/>
                <p:cNvSpPr/>
                <p:nvPr/>
              </p:nvSpPr>
              <p:spPr>
                <a:xfrm rot="5259188">
                  <a:off x="481137" y="2240556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202" name="Google Shape;2780;p40"/>
            <p:cNvGrpSpPr/>
            <p:nvPr/>
          </p:nvGrpSpPr>
          <p:grpSpPr>
            <a:xfrm rot="10800000">
              <a:off x="-772417" y="2125457"/>
              <a:ext cx="62576" cy="494703"/>
              <a:chOff x="272461" y="2140133"/>
              <a:chExt cx="62576" cy="494703"/>
            </a:xfrm>
          </p:grpSpPr>
          <p:grpSp>
            <p:nvGrpSpPr>
              <p:cNvPr id="203" name="Google Shape;2781;p40"/>
              <p:cNvGrpSpPr/>
              <p:nvPr/>
            </p:nvGrpSpPr>
            <p:grpSpPr>
              <a:xfrm>
                <a:off x="272461" y="2140133"/>
                <a:ext cx="52655" cy="248941"/>
                <a:chOff x="97489" y="2147789"/>
                <a:chExt cx="105351" cy="498082"/>
              </a:xfrm>
            </p:grpSpPr>
            <p:sp>
              <p:nvSpPr>
                <p:cNvPr id="210" name="Google Shape;2782;p40"/>
                <p:cNvSpPr/>
                <p:nvPr/>
              </p:nvSpPr>
              <p:spPr>
                <a:xfrm rot="5259188">
                  <a:off x="87393" y="2160388"/>
                  <a:ext cx="109892" cy="85202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1" name="Google Shape;2783;p40"/>
                <p:cNvSpPr/>
                <p:nvPr/>
              </p:nvSpPr>
              <p:spPr>
                <a:xfrm rot="5259188">
                  <a:off x="103044" y="2548070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2" name="Google Shape;2784;p40"/>
                <p:cNvSpPr/>
                <p:nvPr/>
              </p:nvSpPr>
              <p:spPr>
                <a:xfrm rot="5259188">
                  <a:off x="99131" y="2451150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3" name="Google Shape;2785;p40"/>
                <p:cNvSpPr/>
                <p:nvPr/>
              </p:nvSpPr>
              <p:spPr>
                <a:xfrm rot="5259188">
                  <a:off x="95218" y="2354229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4" name="Google Shape;2786;p40"/>
                <p:cNvSpPr/>
                <p:nvPr/>
              </p:nvSpPr>
              <p:spPr>
                <a:xfrm rot="5259188">
                  <a:off x="91306" y="2257309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04" name="Google Shape;2787;p40"/>
              <p:cNvGrpSpPr/>
              <p:nvPr/>
            </p:nvGrpSpPr>
            <p:grpSpPr>
              <a:xfrm>
                <a:off x="282383" y="2385894"/>
                <a:ext cx="52655" cy="248941"/>
                <a:chOff x="117340" y="2146942"/>
                <a:chExt cx="105351" cy="498082"/>
              </a:xfrm>
            </p:grpSpPr>
            <p:sp>
              <p:nvSpPr>
                <p:cNvPr id="205" name="Google Shape;2788;p40"/>
                <p:cNvSpPr/>
                <p:nvPr/>
              </p:nvSpPr>
              <p:spPr>
                <a:xfrm rot="5259188">
                  <a:off x="107244" y="2159541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6" name="Google Shape;2789;p40"/>
                <p:cNvSpPr/>
                <p:nvPr/>
              </p:nvSpPr>
              <p:spPr>
                <a:xfrm rot="5259188">
                  <a:off x="122896" y="2547223"/>
                  <a:ext cx="109892" cy="85202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7" name="Google Shape;2790;p40"/>
                <p:cNvSpPr/>
                <p:nvPr/>
              </p:nvSpPr>
              <p:spPr>
                <a:xfrm rot="5259188">
                  <a:off x="118983" y="2450303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8" name="Google Shape;2791;p40"/>
                <p:cNvSpPr/>
                <p:nvPr/>
              </p:nvSpPr>
              <p:spPr>
                <a:xfrm rot="5259188">
                  <a:off x="115070" y="2353382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9" name="Google Shape;2792;p40"/>
                <p:cNvSpPr/>
                <p:nvPr/>
              </p:nvSpPr>
              <p:spPr>
                <a:xfrm rot="5259188">
                  <a:off x="111157" y="2256462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800" kern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sp>
        <p:nvSpPr>
          <p:cNvPr id="5" name="TextBox 4"/>
          <p:cNvSpPr txBox="1"/>
          <p:nvPr/>
        </p:nvSpPr>
        <p:spPr>
          <a:xfrm>
            <a:off x="4751379" y="1084182"/>
            <a:ext cx="946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kern="1200" dirty="0">
                <a:solidFill>
                  <a:prstClr val="black"/>
                </a:solidFill>
                <a:latin typeface="Calibri"/>
              </a:rPr>
              <a:t>02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04249" y="2674514"/>
            <a:ext cx="5966200" cy="108002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2400" b="1" kern="12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" r="57978"/>
          <a:stretch/>
        </p:blipFill>
        <p:spPr>
          <a:xfrm>
            <a:off x="393317" y="1128427"/>
            <a:ext cx="1874329" cy="3117395"/>
          </a:xfrm>
          <a:prstGeom prst="rect">
            <a:avLst/>
          </a:prstGeom>
        </p:spPr>
      </p:pic>
      <p:grpSp>
        <p:nvGrpSpPr>
          <p:cNvPr id="231" name="Google Shape;5308;p49"/>
          <p:cNvGrpSpPr/>
          <p:nvPr/>
        </p:nvGrpSpPr>
        <p:grpSpPr>
          <a:xfrm>
            <a:off x="394837" y="433851"/>
            <a:ext cx="1950792" cy="1635893"/>
            <a:chOff x="370925" y="252475"/>
            <a:chExt cx="1739387" cy="1635893"/>
          </a:xfrm>
        </p:grpSpPr>
        <p:sp>
          <p:nvSpPr>
            <p:cNvPr id="232" name="Google Shape;5309;p49"/>
            <p:cNvSpPr/>
            <p:nvPr/>
          </p:nvSpPr>
          <p:spPr>
            <a:xfrm>
              <a:off x="370925" y="252475"/>
              <a:ext cx="1739387" cy="1635893"/>
            </a:xfrm>
            <a:custGeom>
              <a:avLst/>
              <a:gdLst/>
              <a:ahLst/>
              <a:cxnLst/>
              <a:rect l="l" t="t" r="r" b="b"/>
              <a:pathLst>
                <a:path w="64380" h="57785" extrusionOk="0">
                  <a:moveTo>
                    <a:pt x="6704" y="0"/>
                  </a:moveTo>
                  <a:cubicBezTo>
                    <a:pt x="3010" y="0"/>
                    <a:pt x="1" y="2976"/>
                    <a:pt x="1" y="6690"/>
                  </a:cubicBezTo>
                  <a:lnTo>
                    <a:pt x="1" y="57784"/>
                  </a:lnTo>
                  <a:cubicBezTo>
                    <a:pt x="335" y="57420"/>
                    <a:pt x="730" y="57085"/>
                    <a:pt x="1156" y="56842"/>
                  </a:cubicBezTo>
                  <a:lnTo>
                    <a:pt x="882" y="56690"/>
                  </a:lnTo>
                  <a:lnTo>
                    <a:pt x="1217" y="56234"/>
                  </a:lnTo>
                  <a:cubicBezTo>
                    <a:pt x="1217" y="56022"/>
                    <a:pt x="1308" y="55839"/>
                    <a:pt x="1490" y="55778"/>
                  </a:cubicBezTo>
                  <a:cubicBezTo>
                    <a:pt x="1521" y="55657"/>
                    <a:pt x="1582" y="55535"/>
                    <a:pt x="1612" y="55383"/>
                  </a:cubicBezTo>
                  <a:cubicBezTo>
                    <a:pt x="1612" y="55262"/>
                    <a:pt x="1703" y="55170"/>
                    <a:pt x="1794" y="55110"/>
                  </a:cubicBezTo>
                  <a:lnTo>
                    <a:pt x="1794" y="55140"/>
                  </a:lnTo>
                  <a:cubicBezTo>
                    <a:pt x="1864" y="55233"/>
                    <a:pt x="1969" y="55273"/>
                    <a:pt x="2123" y="55273"/>
                  </a:cubicBezTo>
                  <a:cubicBezTo>
                    <a:pt x="2171" y="55273"/>
                    <a:pt x="2223" y="55269"/>
                    <a:pt x="2281" y="55262"/>
                  </a:cubicBezTo>
                  <a:cubicBezTo>
                    <a:pt x="2341" y="55049"/>
                    <a:pt x="2433" y="54867"/>
                    <a:pt x="2524" y="54654"/>
                  </a:cubicBezTo>
                  <a:cubicBezTo>
                    <a:pt x="2493" y="54441"/>
                    <a:pt x="2493" y="54198"/>
                    <a:pt x="2554" y="53955"/>
                  </a:cubicBezTo>
                  <a:lnTo>
                    <a:pt x="2676" y="53955"/>
                  </a:lnTo>
                  <a:cubicBezTo>
                    <a:pt x="2767" y="53985"/>
                    <a:pt x="2858" y="54015"/>
                    <a:pt x="2949" y="54076"/>
                  </a:cubicBezTo>
                  <a:cubicBezTo>
                    <a:pt x="3436" y="53529"/>
                    <a:pt x="3952" y="53043"/>
                    <a:pt x="4500" y="52587"/>
                  </a:cubicBezTo>
                  <a:cubicBezTo>
                    <a:pt x="5168" y="51979"/>
                    <a:pt x="5715" y="51462"/>
                    <a:pt x="6323" y="50976"/>
                  </a:cubicBezTo>
                  <a:cubicBezTo>
                    <a:pt x="6414" y="50672"/>
                    <a:pt x="6627" y="50459"/>
                    <a:pt x="6931" y="50368"/>
                  </a:cubicBezTo>
                  <a:lnTo>
                    <a:pt x="7144" y="50368"/>
                  </a:lnTo>
                  <a:cubicBezTo>
                    <a:pt x="7661" y="50034"/>
                    <a:pt x="8208" y="49760"/>
                    <a:pt x="8755" y="49517"/>
                  </a:cubicBezTo>
                  <a:cubicBezTo>
                    <a:pt x="8877" y="49486"/>
                    <a:pt x="8998" y="49456"/>
                    <a:pt x="9150" y="49456"/>
                  </a:cubicBezTo>
                  <a:cubicBezTo>
                    <a:pt x="9150" y="49426"/>
                    <a:pt x="9180" y="49365"/>
                    <a:pt x="9211" y="49335"/>
                  </a:cubicBezTo>
                  <a:cubicBezTo>
                    <a:pt x="9484" y="48939"/>
                    <a:pt x="9728" y="48514"/>
                    <a:pt x="9971" y="48119"/>
                  </a:cubicBezTo>
                  <a:lnTo>
                    <a:pt x="10366" y="48028"/>
                  </a:lnTo>
                  <a:cubicBezTo>
                    <a:pt x="10683" y="47770"/>
                    <a:pt x="11077" y="47629"/>
                    <a:pt x="11473" y="47629"/>
                  </a:cubicBezTo>
                  <a:cubicBezTo>
                    <a:pt x="11685" y="47629"/>
                    <a:pt x="11897" y="47669"/>
                    <a:pt x="12098" y="47754"/>
                  </a:cubicBezTo>
                  <a:cubicBezTo>
                    <a:pt x="12919" y="47146"/>
                    <a:pt x="13649" y="46994"/>
                    <a:pt x="14804" y="46720"/>
                  </a:cubicBezTo>
                  <a:cubicBezTo>
                    <a:pt x="14956" y="46675"/>
                    <a:pt x="15108" y="46652"/>
                    <a:pt x="15256" y="46652"/>
                  </a:cubicBezTo>
                  <a:cubicBezTo>
                    <a:pt x="15404" y="46652"/>
                    <a:pt x="15548" y="46675"/>
                    <a:pt x="15685" y="46720"/>
                  </a:cubicBezTo>
                  <a:cubicBezTo>
                    <a:pt x="15868" y="46690"/>
                    <a:pt x="16020" y="46599"/>
                    <a:pt x="16141" y="46447"/>
                  </a:cubicBezTo>
                  <a:lnTo>
                    <a:pt x="16080" y="46295"/>
                  </a:lnTo>
                  <a:cubicBezTo>
                    <a:pt x="16171" y="46295"/>
                    <a:pt x="16293" y="46325"/>
                    <a:pt x="16384" y="46325"/>
                  </a:cubicBezTo>
                  <a:cubicBezTo>
                    <a:pt x="16536" y="46295"/>
                    <a:pt x="16688" y="46265"/>
                    <a:pt x="16840" y="46234"/>
                  </a:cubicBezTo>
                  <a:cubicBezTo>
                    <a:pt x="16962" y="46143"/>
                    <a:pt x="17053" y="46021"/>
                    <a:pt x="17144" y="45930"/>
                  </a:cubicBezTo>
                  <a:cubicBezTo>
                    <a:pt x="17203" y="45945"/>
                    <a:pt x="17257" y="45953"/>
                    <a:pt x="17305" y="45953"/>
                  </a:cubicBezTo>
                  <a:cubicBezTo>
                    <a:pt x="17454" y="45953"/>
                    <a:pt x="17547" y="45879"/>
                    <a:pt x="17570" y="45717"/>
                  </a:cubicBezTo>
                  <a:cubicBezTo>
                    <a:pt x="17600" y="45687"/>
                    <a:pt x="17630" y="45687"/>
                    <a:pt x="17691" y="45657"/>
                  </a:cubicBezTo>
                  <a:cubicBezTo>
                    <a:pt x="17934" y="45383"/>
                    <a:pt x="18117" y="45079"/>
                    <a:pt x="18330" y="44806"/>
                  </a:cubicBezTo>
                  <a:cubicBezTo>
                    <a:pt x="17965" y="44410"/>
                    <a:pt x="18603" y="44319"/>
                    <a:pt x="18725" y="44106"/>
                  </a:cubicBezTo>
                  <a:cubicBezTo>
                    <a:pt x="18968" y="44106"/>
                    <a:pt x="19150" y="44046"/>
                    <a:pt x="19211" y="43863"/>
                  </a:cubicBezTo>
                  <a:cubicBezTo>
                    <a:pt x="19363" y="43651"/>
                    <a:pt x="19424" y="43407"/>
                    <a:pt x="19393" y="43164"/>
                  </a:cubicBezTo>
                  <a:cubicBezTo>
                    <a:pt x="19029" y="42344"/>
                    <a:pt x="19029" y="42344"/>
                    <a:pt x="20153" y="42283"/>
                  </a:cubicBezTo>
                  <a:lnTo>
                    <a:pt x="20305" y="42283"/>
                  </a:lnTo>
                  <a:cubicBezTo>
                    <a:pt x="20305" y="42283"/>
                    <a:pt x="20488" y="42131"/>
                    <a:pt x="20457" y="42100"/>
                  </a:cubicBezTo>
                  <a:cubicBezTo>
                    <a:pt x="20366" y="41918"/>
                    <a:pt x="20396" y="41705"/>
                    <a:pt x="20548" y="41584"/>
                  </a:cubicBezTo>
                  <a:cubicBezTo>
                    <a:pt x="20579" y="41614"/>
                    <a:pt x="20609" y="41675"/>
                    <a:pt x="20609" y="41736"/>
                  </a:cubicBezTo>
                  <a:cubicBezTo>
                    <a:pt x="20609" y="41888"/>
                    <a:pt x="20609" y="41979"/>
                    <a:pt x="20852" y="42009"/>
                  </a:cubicBezTo>
                  <a:cubicBezTo>
                    <a:pt x="21065" y="42009"/>
                    <a:pt x="21217" y="42009"/>
                    <a:pt x="21217" y="41857"/>
                  </a:cubicBezTo>
                  <a:cubicBezTo>
                    <a:pt x="21278" y="41553"/>
                    <a:pt x="21582" y="41340"/>
                    <a:pt x="21764" y="41097"/>
                  </a:cubicBezTo>
                  <a:cubicBezTo>
                    <a:pt x="21582" y="40702"/>
                    <a:pt x="21886" y="40489"/>
                    <a:pt x="22190" y="40246"/>
                  </a:cubicBezTo>
                  <a:cubicBezTo>
                    <a:pt x="22342" y="40155"/>
                    <a:pt x="22433" y="39973"/>
                    <a:pt x="22403" y="39790"/>
                  </a:cubicBezTo>
                  <a:cubicBezTo>
                    <a:pt x="22372" y="39608"/>
                    <a:pt x="22463" y="39456"/>
                    <a:pt x="22646" y="39365"/>
                  </a:cubicBezTo>
                  <a:cubicBezTo>
                    <a:pt x="22919" y="39182"/>
                    <a:pt x="23193" y="39000"/>
                    <a:pt x="23497" y="38818"/>
                  </a:cubicBezTo>
                  <a:cubicBezTo>
                    <a:pt x="23545" y="38789"/>
                    <a:pt x="23557" y="38778"/>
                    <a:pt x="23557" y="38778"/>
                  </a:cubicBezTo>
                  <a:lnTo>
                    <a:pt x="23557" y="38778"/>
                  </a:lnTo>
                  <a:cubicBezTo>
                    <a:pt x="23557" y="38778"/>
                    <a:pt x="23504" y="38827"/>
                    <a:pt x="23649" y="38848"/>
                  </a:cubicBezTo>
                  <a:cubicBezTo>
                    <a:pt x="23710" y="38848"/>
                    <a:pt x="23801" y="39000"/>
                    <a:pt x="23770" y="39061"/>
                  </a:cubicBezTo>
                  <a:lnTo>
                    <a:pt x="23710" y="39122"/>
                  </a:lnTo>
                  <a:cubicBezTo>
                    <a:pt x="24196" y="38757"/>
                    <a:pt x="24773" y="38453"/>
                    <a:pt x="25412" y="37997"/>
                  </a:cubicBezTo>
                  <a:cubicBezTo>
                    <a:pt x="25594" y="37815"/>
                    <a:pt x="25777" y="37663"/>
                    <a:pt x="25989" y="37511"/>
                  </a:cubicBezTo>
                  <a:cubicBezTo>
                    <a:pt x="26050" y="37419"/>
                    <a:pt x="26141" y="37328"/>
                    <a:pt x="26202" y="37237"/>
                  </a:cubicBezTo>
                  <a:cubicBezTo>
                    <a:pt x="26232" y="37085"/>
                    <a:pt x="26293" y="36903"/>
                    <a:pt x="26384" y="36720"/>
                  </a:cubicBezTo>
                  <a:cubicBezTo>
                    <a:pt x="26415" y="36660"/>
                    <a:pt x="26536" y="36629"/>
                    <a:pt x="26628" y="36599"/>
                  </a:cubicBezTo>
                  <a:cubicBezTo>
                    <a:pt x="26628" y="36599"/>
                    <a:pt x="26719" y="36629"/>
                    <a:pt x="26749" y="36660"/>
                  </a:cubicBezTo>
                  <a:lnTo>
                    <a:pt x="26749" y="36720"/>
                  </a:lnTo>
                  <a:cubicBezTo>
                    <a:pt x="27053" y="36416"/>
                    <a:pt x="27357" y="36143"/>
                    <a:pt x="27661" y="35900"/>
                  </a:cubicBezTo>
                  <a:cubicBezTo>
                    <a:pt x="28178" y="35322"/>
                    <a:pt x="28695" y="34775"/>
                    <a:pt x="29242" y="34258"/>
                  </a:cubicBezTo>
                  <a:cubicBezTo>
                    <a:pt x="29394" y="34089"/>
                    <a:pt x="29611" y="34005"/>
                    <a:pt x="29832" y="34005"/>
                  </a:cubicBezTo>
                  <a:cubicBezTo>
                    <a:pt x="30009" y="34005"/>
                    <a:pt x="30187" y="34059"/>
                    <a:pt x="30336" y="34167"/>
                  </a:cubicBezTo>
                  <a:cubicBezTo>
                    <a:pt x="30427" y="33985"/>
                    <a:pt x="30518" y="33802"/>
                    <a:pt x="30609" y="33620"/>
                  </a:cubicBezTo>
                  <a:cubicBezTo>
                    <a:pt x="30579" y="33590"/>
                    <a:pt x="30518" y="33529"/>
                    <a:pt x="30549" y="33498"/>
                  </a:cubicBezTo>
                  <a:cubicBezTo>
                    <a:pt x="30579" y="33377"/>
                    <a:pt x="30609" y="33286"/>
                    <a:pt x="30701" y="33194"/>
                  </a:cubicBezTo>
                  <a:cubicBezTo>
                    <a:pt x="31126" y="32708"/>
                    <a:pt x="31369" y="32161"/>
                    <a:pt x="31795" y="31735"/>
                  </a:cubicBezTo>
                  <a:cubicBezTo>
                    <a:pt x="31886" y="31675"/>
                    <a:pt x="31992" y="31644"/>
                    <a:pt x="32099" y="31644"/>
                  </a:cubicBezTo>
                  <a:cubicBezTo>
                    <a:pt x="32205" y="31644"/>
                    <a:pt x="32312" y="31675"/>
                    <a:pt x="32403" y="31735"/>
                  </a:cubicBezTo>
                  <a:cubicBezTo>
                    <a:pt x="32555" y="31887"/>
                    <a:pt x="32707" y="32070"/>
                    <a:pt x="32889" y="32222"/>
                  </a:cubicBezTo>
                  <a:lnTo>
                    <a:pt x="32950" y="32222"/>
                  </a:lnTo>
                  <a:lnTo>
                    <a:pt x="33953" y="32313"/>
                  </a:lnTo>
                  <a:lnTo>
                    <a:pt x="34196" y="32131"/>
                  </a:lnTo>
                  <a:cubicBezTo>
                    <a:pt x="34223" y="31290"/>
                    <a:pt x="34904" y="30643"/>
                    <a:pt x="35720" y="30643"/>
                  </a:cubicBezTo>
                  <a:cubicBezTo>
                    <a:pt x="35818" y="30643"/>
                    <a:pt x="35918" y="30652"/>
                    <a:pt x="36020" y="30672"/>
                  </a:cubicBezTo>
                  <a:lnTo>
                    <a:pt x="36567" y="30459"/>
                  </a:lnTo>
                  <a:lnTo>
                    <a:pt x="36597" y="30459"/>
                  </a:lnTo>
                  <a:cubicBezTo>
                    <a:pt x="36689" y="30125"/>
                    <a:pt x="36871" y="29851"/>
                    <a:pt x="37114" y="29638"/>
                  </a:cubicBezTo>
                  <a:cubicBezTo>
                    <a:pt x="37175" y="29608"/>
                    <a:pt x="37327" y="29608"/>
                    <a:pt x="37418" y="29608"/>
                  </a:cubicBezTo>
                  <a:cubicBezTo>
                    <a:pt x="37448" y="29608"/>
                    <a:pt x="37509" y="29638"/>
                    <a:pt x="37540" y="29699"/>
                  </a:cubicBezTo>
                  <a:cubicBezTo>
                    <a:pt x="37600" y="29790"/>
                    <a:pt x="37631" y="29912"/>
                    <a:pt x="37661" y="30033"/>
                  </a:cubicBezTo>
                  <a:cubicBezTo>
                    <a:pt x="37692" y="30125"/>
                    <a:pt x="37692" y="30246"/>
                    <a:pt x="37813" y="30337"/>
                  </a:cubicBezTo>
                  <a:cubicBezTo>
                    <a:pt x="37874" y="30368"/>
                    <a:pt x="37935" y="30398"/>
                    <a:pt x="38026" y="30428"/>
                  </a:cubicBezTo>
                  <a:cubicBezTo>
                    <a:pt x="38051" y="30441"/>
                    <a:pt x="38082" y="30448"/>
                    <a:pt x="38113" y="30448"/>
                  </a:cubicBezTo>
                  <a:cubicBezTo>
                    <a:pt x="38157" y="30448"/>
                    <a:pt x="38203" y="30434"/>
                    <a:pt x="38239" y="30398"/>
                  </a:cubicBezTo>
                  <a:cubicBezTo>
                    <a:pt x="38330" y="30307"/>
                    <a:pt x="38360" y="30185"/>
                    <a:pt x="38512" y="30185"/>
                  </a:cubicBezTo>
                  <a:cubicBezTo>
                    <a:pt x="38573" y="30125"/>
                    <a:pt x="38604" y="30094"/>
                    <a:pt x="38695" y="30033"/>
                  </a:cubicBezTo>
                  <a:cubicBezTo>
                    <a:pt x="38938" y="29912"/>
                    <a:pt x="39181" y="29790"/>
                    <a:pt x="39485" y="29729"/>
                  </a:cubicBezTo>
                  <a:cubicBezTo>
                    <a:pt x="39897" y="29002"/>
                    <a:pt x="40696" y="28700"/>
                    <a:pt x="41526" y="28700"/>
                  </a:cubicBezTo>
                  <a:cubicBezTo>
                    <a:pt x="41737" y="28700"/>
                    <a:pt x="41950" y="28720"/>
                    <a:pt x="42160" y="28757"/>
                  </a:cubicBezTo>
                  <a:cubicBezTo>
                    <a:pt x="42266" y="28571"/>
                    <a:pt x="42396" y="28477"/>
                    <a:pt x="42610" y="28477"/>
                  </a:cubicBezTo>
                  <a:cubicBezTo>
                    <a:pt x="42640" y="28477"/>
                    <a:pt x="42673" y="28479"/>
                    <a:pt x="42707" y="28483"/>
                  </a:cubicBezTo>
                  <a:cubicBezTo>
                    <a:pt x="42829" y="28483"/>
                    <a:pt x="42950" y="28514"/>
                    <a:pt x="43041" y="28514"/>
                  </a:cubicBezTo>
                  <a:cubicBezTo>
                    <a:pt x="43109" y="28534"/>
                    <a:pt x="43176" y="28543"/>
                    <a:pt x="43242" y="28543"/>
                  </a:cubicBezTo>
                  <a:cubicBezTo>
                    <a:pt x="43474" y="28543"/>
                    <a:pt x="43690" y="28423"/>
                    <a:pt x="43832" y="28210"/>
                  </a:cubicBezTo>
                  <a:cubicBezTo>
                    <a:pt x="43953" y="27997"/>
                    <a:pt x="44044" y="27754"/>
                    <a:pt x="44136" y="27541"/>
                  </a:cubicBezTo>
                  <a:cubicBezTo>
                    <a:pt x="44257" y="27328"/>
                    <a:pt x="44440" y="27176"/>
                    <a:pt x="44652" y="27085"/>
                  </a:cubicBezTo>
                  <a:cubicBezTo>
                    <a:pt x="44865" y="26963"/>
                    <a:pt x="45260" y="26994"/>
                    <a:pt x="45321" y="26781"/>
                  </a:cubicBezTo>
                  <a:cubicBezTo>
                    <a:pt x="45443" y="26416"/>
                    <a:pt x="45321" y="25991"/>
                    <a:pt x="45017" y="25717"/>
                  </a:cubicBezTo>
                  <a:cubicBezTo>
                    <a:pt x="44987" y="25687"/>
                    <a:pt x="44956" y="25656"/>
                    <a:pt x="44926" y="25626"/>
                  </a:cubicBezTo>
                  <a:cubicBezTo>
                    <a:pt x="44622" y="25352"/>
                    <a:pt x="44652" y="24896"/>
                    <a:pt x="44956" y="24623"/>
                  </a:cubicBezTo>
                  <a:cubicBezTo>
                    <a:pt x="45047" y="24562"/>
                    <a:pt x="45139" y="24532"/>
                    <a:pt x="45230" y="24532"/>
                  </a:cubicBezTo>
                  <a:cubicBezTo>
                    <a:pt x="45327" y="24532"/>
                    <a:pt x="45424" y="24571"/>
                    <a:pt x="45506" y="24571"/>
                  </a:cubicBezTo>
                  <a:cubicBezTo>
                    <a:pt x="45526" y="24571"/>
                    <a:pt x="45546" y="24568"/>
                    <a:pt x="45564" y="24562"/>
                  </a:cubicBezTo>
                  <a:cubicBezTo>
                    <a:pt x="45620" y="24551"/>
                    <a:pt x="45679" y="24544"/>
                    <a:pt x="45742" y="24544"/>
                  </a:cubicBezTo>
                  <a:cubicBezTo>
                    <a:pt x="45850" y="24544"/>
                    <a:pt x="45965" y="24565"/>
                    <a:pt x="46081" y="24623"/>
                  </a:cubicBezTo>
                  <a:cubicBezTo>
                    <a:pt x="46172" y="24045"/>
                    <a:pt x="46476" y="23529"/>
                    <a:pt x="46871" y="23134"/>
                  </a:cubicBezTo>
                  <a:cubicBezTo>
                    <a:pt x="47165" y="22840"/>
                    <a:pt x="47559" y="22685"/>
                    <a:pt x="47965" y="22685"/>
                  </a:cubicBezTo>
                  <a:cubicBezTo>
                    <a:pt x="48190" y="22685"/>
                    <a:pt x="48418" y="22732"/>
                    <a:pt x="48634" y="22830"/>
                  </a:cubicBezTo>
                  <a:lnTo>
                    <a:pt x="48968" y="22708"/>
                  </a:lnTo>
                  <a:cubicBezTo>
                    <a:pt x="49029" y="22434"/>
                    <a:pt x="49151" y="22191"/>
                    <a:pt x="49303" y="21948"/>
                  </a:cubicBezTo>
                  <a:cubicBezTo>
                    <a:pt x="49637" y="21492"/>
                    <a:pt x="50123" y="21127"/>
                    <a:pt x="50671" y="20945"/>
                  </a:cubicBezTo>
                  <a:cubicBezTo>
                    <a:pt x="50762" y="20520"/>
                    <a:pt x="50975" y="20124"/>
                    <a:pt x="51248" y="19790"/>
                  </a:cubicBezTo>
                  <a:cubicBezTo>
                    <a:pt x="51461" y="19608"/>
                    <a:pt x="51674" y="19425"/>
                    <a:pt x="51917" y="19304"/>
                  </a:cubicBezTo>
                  <a:cubicBezTo>
                    <a:pt x="51856" y="18453"/>
                    <a:pt x="52403" y="17602"/>
                    <a:pt x="53163" y="17054"/>
                  </a:cubicBezTo>
                  <a:cubicBezTo>
                    <a:pt x="53163" y="16659"/>
                    <a:pt x="53193" y="16234"/>
                    <a:pt x="53163" y="15808"/>
                  </a:cubicBezTo>
                  <a:cubicBezTo>
                    <a:pt x="53102" y="15383"/>
                    <a:pt x="53163" y="14927"/>
                    <a:pt x="53285" y="14532"/>
                  </a:cubicBezTo>
                  <a:cubicBezTo>
                    <a:pt x="52890" y="14136"/>
                    <a:pt x="52859" y="13346"/>
                    <a:pt x="53589" y="13225"/>
                  </a:cubicBezTo>
                  <a:cubicBezTo>
                    <a:pt x="54075" y="13133"/>
                    <a:pt x="54561" y="13012"/>
                    <a:pt x="55017" y="12829"/>
                  </a:cubicBezTo>
                  <a:cubicBezTo>
                    <a:pt x="55078" y="12799"/>
                    <a:pt x="55146" y="12784"/>
                    <a:pt x="55219" y="12784"/>
                  </a:cubicBezTo>
                  <a:cubicBezTo>
                    <a:pt x="55291" y="12784"/>
                    <a:pt x="55367" y="12799"/>
                    <a:pt x="55443" y="12829"/>
                  </a:cubicBezTo>
                  <a:cubicBezTo>
                    <a:pt x="55504" y="12708"/>
                    <a:pt x="55564" y="12617"/>
                    <a:pt x="55625" y="12525"/>
                  </a:cubicBezTo>
                  <a:cubicBezTo>
                    <a:pt x="55747" y="12343"/>
                    <a:pt x="55959" y="12191"/>
                    <a:pt x="56172" y="12130"/>
                  </a:cubicBezTo>
                  <a:cubicBezTo>
                    <a:pt x="56324" y="12070"/>
                    <a:pt x="56567" y="12100"/>
                    <a:pt x="56719" y="12039"/>
                  </a:cubicBezTo>
                  <a:cubicBezTo>
                    <a:pt x="56780" y="11948"/>
                    <a:pt x="56841" y="11857"/>
                    <a:pt x="56902" y="11766"/>
                  </a:cubicBezTo>
                  <a:cubicBezTo>
                    <a:pt x="57023" y="11462"/>
                    <a:pt x="56963" y="11127"/>
                    <a:pt x="56719" y="10884"/>
                  </a:cubicBezTo>
                  <a:cubicBezTo>
                    <a:pt x="56689" y="10854"/>
                    <a:pt x="56659" y="10793"/>
                    <a:pt x="56628" y="10763"/>
                  </a:cubicBezTo>
                  <a:cubicBezTo>
                    <a:pt x="56446" y="10550"/>
                    <a:pt x="56446" y="10215"/>
                    <a:pt x="56628" y="9972"/>
                  </a:cubicBezTo>
                  <a:cubicBezTo>
                    <a:pt x="56628" y="9638"/>
                    <a:pt x="56811" y="9334"/>
                    <a:pt x="57145" y="9182"/>
                  </a:cubicBezTo>
                  <a:cubicBezTo>
                    <a:pt x="57145" y="8817"/>
                    <a:pt x="57388" y="8452"/>
                    <a:pt x="57753" y="8361"/>
                  </a:cubicBezTo>
                  <a:cubicBezTo>
                    <a:pt x="58133" y="8240"/>
                    <a:pt x="58490" y="8224"/>
                    <a:pt x="58843" y="8224"/>
                  </a:cubicBezTo>
                  <a:cubicBezTo>
                    <a:pt x="58961" y="8224"/>
                    <a:pt x="59078" y="8226"/>
                    <a:pt x="59196" y="8226"/>
                  </a:cubicBezTo>
                  <a:cubicBezTo>
                    <a:pt x="59431" y="8226"/>
                    <a:pt x="59668" y="8219"/>
                    <a:pt x="59911" y="8179"/>
                  </a:cubicBezTo>
                  <a:cubicBezTo>
                    <a:pt x="61704" y="7814"/>
                    <a:pt x="61400" y="7054"/>
                    <a:pt x="62373" y="5990"/>
                  </a:cubicBezTo>
                  <a:cubicBezTo>
                    <a:pt x="62677" y="5717"/>
                    <a:pt x="63011" y="5504"/>
                    <a:pt x="63346" y="5291"/>
                  </a:cubicBezTo>
                  <a:cubicBezTo>
                    <a:pt x="63346" y="5139"/>
                    <a:pt x="63376" y="4957"/>
                    <a:pt x="63498" y="4805"/>
                  </a:cubicBezTo>
                  <a:cubicBezTo>
                    <a:pt x="63619" y="4653"/>
                    <a:pt x="63710" y="4501"/>
                    <a:pt x="63832" y="4349"/>
                  </a:cubicBezTo>
                  <a:cubicBezTo>
                    <a:pt x="63802" y="3650"/>
                    <a:pt x="64379" y="2282"/>
                    <a:pt x="63254" y="1249"/>
                  </a:cubicBezTo>
                  <a:cubicBezTo>
                    <a:pt x="62768" y="808"/>
                    <a:pt x="62525" y="702"/>
                    <a:pt x="62229" y="702"/>
                  </a:cubicBezTo>
                  <a:cubicBezTo>
                    <a:pt x="61952" y="702"/>
                    <a:pt x="61629" y="794"/>
                    <a:pt x="61019" y="794"/>
                  </a:cubicBezTo>
                  <a:cubicBezTo>
                    <a:pt x="60975" y="794"/>
                    <a:pt x="60930" y="794"/>
                    <a:pt x="60884" y="793"/>
                  </a:cubicBezTo>
                  <a:lnTo>
                    <a:pt x="6870" y="2"/>
                  </a:lnTo>
                  <a:cubicBezTo>
                    <a:pt x="6815" y="1"/>
                    <a:pt x="6759" y="0"/>
                    <a:pt x="6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4288" dist="19050" dir="156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3" name="Google Shape;5310;p49"/>
            <p:cNvSpPr/>
            <p:nvPr/>
          </p:nvSpPr>
          <p:spPr>
            <a:xfrm>
              <a:off x="370925" y="252475"/>
              <a:ext cx="1711048" cy="1528495"/>
            </a:xfrm>
            <a:custGeom>
              <a:avLst/>
              <a:gdLst/>
              <a:ahLst/>
              <a:cxnLst/>
              <a:rect l="l" t="t" r="r" b="b"/>
              <a:pathLst>
                <a:path w="63255" h="54106" extrusionOk="0">
                  <a:moveTo>
                    <a:pt x="6232" y="1"/>
                  </a:moveTo>
                  <a:cubicBezTo>
                    <a:pt x="2797" y="1"/>
                    <a:pt x="1" y="2797"/>
                    <a:pt x="1" y="6232"/>
                  </a:cubicBezTo>
                  <a:lnTo>
                    <a:pt x="1" y="54105"/>
                  </a:lnTo>
                  <a:cubicBezTo>
                    <a:pt x="305" y="53771"/>
                    <a:pt x="670" y="53467"/>
                    <a:pt x="1065" y="53254"/>
                  </a:cubicBezTo>
                  <a:lnTo>
                    <a:pt x="822" y="53102"/>
                  </a:lnTo>
                  <a:lnTo>
                    <a:pt x="1156" y="52676"/>
                  </a:lnTo>
                  <a:cubicBezTo>
                    <a:pt x="1156" y="52494"/>
                    <a:pt x="1186" y="52342"/>
                    <a:pt x="1369" y="52251"/>
                  </a:cubicBezTo>
                  <a:cubicBezTo>
                    <a:pt x="1430" y="52129"/>
                    <a:pt x="1460" y="52038"/>
                    <a:pt x="1490" y="51917"/>
                  </a:cubicBezTo>
                  <a:cubicBezTo>
                    <a:pt x="1521" y="51795"/>
                    <a:pt x="1582" y="51704"/>
                    <a:pt x="1673" y="51643"/>
                  </a:cubicBezTo>
                  <a:lnTo>
                    <a:pt x="1673" y="51673"/>
                  </a:lnTo>
                  <a:cubicBezTo>
                    <a:pt x="1720" y="51791"/>
                    <a:pt x="1822" y="51836"/>
                    <a:pt x="1964" y="51836"/>
                  </a:cubicBezTo>
                  <a:cubicBezTo>
                    <a:pt x="2006" y="51836"/>
                    <a:pt x="2050" y="51832"/>
                    <a:pt x="2098" y="51825"/>
                  </a:cubicBezTo>
                  <a:cubicBezTo>
                    <a:pt x="2159" y="51613"/>
                    <a:pt x="2250" y="51430"/>
                    <a:pt x="2341" y="51278"/>
                  </a:cubicBezTo>
                  <a:cubicBezTo>
                    <a:pt x="2311" y="51035"/>
                    <a:pt x="2311" y="50822"/>
                    <a:pt x="2372" y="50610"/>
                  </a:cubicBezTo>
                  <a:cubicBezTo>
                    <a:pt x="2387" y="50594"/>
                    <a:pt x="2402" y="50587"/>
                    <a:pt x="2417" y="50587"/>
                  </a:cubicBezTo>
                  <a:cubicBezTo>
                    <a:pt x="2433" y="50587"/>
                    <a:pt x="2448" y="50594"/>
                    <a:pt x="2463" y="50610"/>
                  </a:cubicBezTo>
                  <a:cubicBezTo>
                    <a:pt x="2554" y="50640"/>
                    <a:pt x="2645" y="50670"/>
                    <a:pt x="2737" y="50701"/>
                  </a:cubicBezTo>
                  <a:cubicBezTo>
                    <a:pt x="3193" y="50214"/>
                    <a:pt x="3648" y="49758"/>
                    <a:pt x="4196" y="49363"/>
                  </a:cubicBezTo>
                  <a:cubicBezTo>
                    <a:pt x="4804" y="48847"/>
                    <a:pt x="5320" y="48360"/>
                    <a:pt x="5867" y="47935"/>
                  </a:cubicBezTo>
                  <a:cubicBezTo>
                    <a:pt x="5959" y="47661"/>
                    <a:pt x="6171" y="47418"/>
                    <a:pt x="6445" y="47357"/>
                  </a:cubicBezTo>
                  <a:cubicBezTo>
                    <a:pt x="6506" y="47357"/>
                    <a:pt x="6566" y="47357"/>
                    <a:pt x="6627" y="47388"/>
                  </a:cubicBezTo>
                  <a:cubicBezTo>
                    <a:pt x="7114" y="47084"/>
                    <a:pt x="7630" y="46840"/>
                    <a:pt x="8147" y="46658"/>
                  </a:cubicBezTo>
                  <a:cubicBezTo>
                    <a:pt x="8269" y="46628"/>
                    <a:pt x="8390" y="46597"/>
                    <a:pt x="8512" y="46597"/>
                  </a:cubicBezTo>
                  <a:cubicBezTo>
                    <a:pt x="8542" y="46567"/>
                    <a:pt x="8542" y="46537"/>
                    <a:pt x="8573" y="46476"/>
                  </a:cubicBezTo>
                  <a:cubicBezTo>
                    <a:pt x="8846" y="46111"/>
                    <a:pt x="9059" y="45716"/>
                    <a:pt x="9302" y="45351"/>
                  </a:cubicBezTo>
                  <a:lnTo>
                    <a:pt x="9667" y="45290"/>
                  </a:lnTo>
                  <a:cubicBezTo>
                    <a:pt x="9944" y="45050"/>
                    <a:pt x="10288" y="44934"/>
                    <a:pt x="10639" y="44934"/>
                  </a:cubicBezTo>
                  <a:cubicBezTo>
                    <a:pt x="10865" y="44934"/>
                    <a:pt x="11094" y="44982"/>
                    <a:pt x="11308" y="45078"/>
                  </a:cubicBezTo>
                  <a:cubicBezTo>
                    <a:pt x="12068" y="44561"/>
                    <a:pt x="12767" y="44439"/>
                    <a:pt x="13861" y="44196"/>
                  </a:cubicBezTo>
                  <a:cubicBezTo>
                    <a:pt x="13983" y="44181"/>
                    <a:pt x="14105" y="44173"/>
                    <a:pt x="14226" y="44173"/>
                  </a:cubicBezTo>
                  <a:cubicBezTo>
                    <a:pt x="14348" y="44173"/>
                    <a:pt x="14469" y="44181"/>
                    <a:pt x="14591" y="44196"/>
                  </a:cubicBezTo>
                  <a:cubicBezTo>
                    <a:pt x="14895" y="43923"/>
                    <a:pt x="15168" y="43619"/>
                    <a:pt x="15503" y="43345"/>
                  </a:cubicBezTo>
                  <a:cubicBezTo>
                    <a:pt x="15928" y="43011"/>
                    <a:pt x="16597" y="42919"/>
                    <a:pt x="16445" y="42464"/>
                  </a:cubicBezTo>
                  <a:cubicBezTo>
                    <a:pt x="16384" y="42190"/>
                    <a:pt x="16445" y="41916"/>
                    <a:pt x="16658" y="41704"/>
                  </a:cubicBezTo>
                  <a:cubicBezTo>
                    <a:pt x="16719" y="41643"/>
                    <a:pt x="16810" y="41552"/>
                    <a:pt x="16901" y="41491"/>
                  </a:cubicBezTo>
                  <a:cubicBezTo>
                    <a:pt x="16871" y="41369"/>
                    <a:pt x="16871" y="41248"/>
                    <a:pt x="16871" y="41126"/>
                  </a:cubicBezTo>
                  <a:cubicBezTo>
                    <a:pt x="16958" y="40599"/>
                    <a:pt x="17413" y="40213"/>
                    <a:pt x="17909" y="40213"/>
                  </a:cubicBezTo>
                  <a:cubicBezTo>
                    <a:pt x="17928" y="40213"/>
                    <a:pt x="17946" y="40213"/>
                    <a:pt x="17965" y="40214"/>
                  </a:cubicBezTo>
                  <a:cubicBezTo>
                    <a:pt x="18086" y="40123"/>
                    <a:pt x="18360" y="40123"/>
                    <a:pt x="18846" y="40123"/>
                  </a:cubicBezTo>
                  <a:lnTo>
                    <a:pt x="18998" y="40123"/>
                  </a:lnTo>
                  <a:cubicBezTo>
                    <a:pt x="19029" y="40093"/>
                    <a:pt x="19181" y="39971"/>
                    <a:pt x="19181" y="39941"/>
                  </a:cubicBezTo>
                  <a:cubicBezTo>
                    <a:pt x="19089" y="39789"/>
                    <a:pt x="19120" y="39576"/>
                    <a:pt x="19272" y="39454"/>
                  </a:cubicBezTo>
                  <a:cubicBezTo>
                    <a:pt x="19302" y="39485"/>
                    <a:pt x="19302" y="39546"/>
                    <a:pt x="19302" y="39606"/>
                  </a:cubicBezTo>
                  <a:cubicBezTo>
                    <a:pt x="19302" y="39728"/>
                    <a:pt x="19302" y="39850"/>
                    <a:pt x="19545" y="39880"/>
                  </a:cubicBezTo>
                  <a:cubicBezTo>
                    <a:pt x="19758" y="39880"/>
                    <a:pt x="19880" y="39880"/>
                    <a:pt x="19910" y="39728"/>
                  </a:cubicBezTo>
                  <a:cubicBezTo>
                    <a:pt x="19971" y="39454"/>
                    <a:pt x="20245" y="39272"/>
                    <a:pt x="20427" y="39029"/>
                  </a:cubicBezTo>
                  <a:cubicBezTo>
                    <a:pt x="20245" y="38664"/>
                    <a:pt x="20548" y="38451"/>
                    <a:pt x="20852" y="38239"/>
                  </a:cubicBezTo>
                  <a:cubicBezTo>
                    <a:pt x="21004" y="38147"/>
                    <a:pt x="21065" y="37965"/>
                    <a:pt x="21035" y="37813"/>
                  </a:cubicBezTo>
                  <a:cubicBezTo>
                    <a:pt x="21004" y="37631"/>
                    <a:pt x="21096" y="37479"/>
                    <a:pt x="21248" y="37387"/>
                  </a:cubicBezTo>
                  <a:cubicBezTo>
                    <a:pt x="21521" y="37205"/>
                    <a:pt x="21795" y="37053"/>
                    <a:pt x="22068" y="36901"/>
                  </a:cubicBezTo>
                  <a:cubicBezTo>
                    <a:pt x="22126" y="36872"/>
                    <a:pt x="22144" y="36862"/>
                    <a:pt x="22148" y="36862"/>
                  </a:cubicBezTo>
                  <a:cubicBezTo>
                    <a:pt x="22155" y="36862"/>
                    <a:pt x="22096" y="36911"/>
                    <a:pt x="22220" y="36932"/>
                  </a:cubicBezTo>
                  <a:cubicBezTo>
                    <a:pt x="22980" y="36080"/>
                    <a:pt x="23740" y="35442"/>
                    <a:pt x="24804" y="35138"/>
                  </a:cubicBezTo>
                  <a:cubicBezTo>
                    <a:pt x="24834" y="35077"/>
                    <a:pt x="24865" y="35017"/>
                    <a:pt x="24865" y="34956"/>
                  </a:cubicBezTo>
                  <a:cubicBezTo>
                    <a:pt x="24895" y="34895"/>
                    <a:pt x="25017" y="34834"/>
                    <a:pt x="25108" y="34804"/>
                  </a:cubicBezTo>
                  <a:cubicBezTo>
                    <a:pt x="25169" y="34834"/>
                    <a:pt x="25199" y="34865"/>
                    <a:pt x="25229" y="34895"/>
                  </a:cubicBezTo>
                  <a:lnTo>
                    <a:pt x="25260" y="34925"/>
                  </a:lnTo>
                  <a:cubicBezTo>
                    <a:pt x="25533" y="34682"/>
                    <a:pt x="25807" y="34409"/>
                    <a:pt x="26111" y="34166"/>
                  </a:cubicBezTo>
                  <a:cubicBezTo>
                    <a:pt x="26628" y="33649"/>
                    <a:pt x="27144" y="33132"/>
                    <a:pt x="27661" y="32646"/>
                  </a:cubicBezTo>
                  <a:cubicBezTo>
                    <a:pt x="27809" y="32482"/>
                    <a:pt x="28018" y="32397"/>
                    <a:pt x="28227" y="32397"/>
                  </a:cubicBezTo>
                  <a:cubicBezTo>
                    <a:pt x="28406" y="32397"/>
                    <a:pt x="28585" y="32459"/>
                    <a:pt x="28725" y="32585"/>
                  </a:cubicBezTo>
                  <a:cubicBezTo>
                    <a:pt x="28816" y="32403"/>
                    <a:pt x="28907" y="32251"/>
                    <a:pt x="28998" y="32068"/>
                  </a:cubicBezTo>
                  <a:cubicBezTo>
                    <a:pt x="28968" y="32038"/>
                    <a:pt x="28907" y="31977"/>
                    <a:pt x="28938" y="31947"/>
                  </a:cubicBezTo>
                  <a:cubicBezTo>
                    <a:pt x="28938" y="31825"/>
                    <a:pt x="28998" y="31734"/>
                    <a:pt x="29059" y="31643"/>
                  </a:cubicBezTo>
                  <a:cubicBezTo>
                    <a:pt x="29485" y="31187"/>
                    <a:pt x="29728" y="30670"/>
                    <a:pt x="30154" y="30245"/>
                  </a:cubicBezTo>
                  <a:cubicBezTo>
                    <a:pt x="30245" y="30184"/>
                    <a:pt x="30351" y="30153"/>
                    <a:pt x="30454" y="30153"/>
                  </a:cubicBezTo>
                  <a:cubicBezTo>
                    <a:pt x="30556" y="30153"/>
                    <a:pt x="30655" y="30184"/>
                    <a:pt x="30731" y="30245"/>
                  </a:cubicBezTo>
                  <a:lnTo>
                    <a:pt x="30822" y="30245"/>
                  </a:lnTo>
                  <a:cubicBezTo>
                    <a:pt x="31521" y="30214"/>
                    <a:pt x="32129" y="30001"/>
                    <a:pt x="32737" y="29910"/>
                  </a:cubicBezTo>
                  <a:cubicBezTo>
                    <a:pt x="33034" y="29515"/>
                    <a:pt x="33491" y="29260"/>
                    <a:pt x="33961" y="29260"/>
                  </a:cubicBezTo>
                  <a:cubicBezTo>
                    <a:pt x="34070" y="29260"/>
                    <a:pt x="34179" y="29274"/>
                    <a:pt x="34287" y="29302"/>
                  </a:cubicBezTo>
                  <a:lnTo>
                    <a:pt x="34865" y="29089"/>
                  </a:lnTo>
                  <a:lnTo>
                    <a:pt x="34895" y="29089"/>
                  </a:lnTo>
                  <a:cubicBezTo>
                    <a:pt x="34926" y="28938"/>
                    <a:pt x="34986" y="28786"/>
                    <a:pt x="35078" y="28664"/>
                  </a:cubicBezTo>
                  <a:cubicBezTo>
                    <a:pt x="35382" y="27813"/>
                    <a:pt x="37053" y="27934"/>
                    <a:pt x="37813" y="27904"/>
                  </a:cubicBezTo>
                  <a:cubicBezTo>
                    <a:pt x="37965" y="27889"/>
                    <a:pt x="38110" y="27881"/>
                    <a:pt x="38250" y="27881"/>
                  </a:cubicBezTo>
                  <a:cubicBezTo>
                    <a:pt x="38391" y="27881"/>
                    <a:pt x="38528" y="27889"/>
                    <a:pt x="38664" y="27904"/>
                  </a:cubicBezTo>
                  <a:cubicBezTo>
                    <a:pt x="38847" y="27843"/>
                    <a:pt x="39029" y="27722"/>
                    <a:pt x="39181" y="27570"/>
                  </a:cubicBezTo>
                  <a:cubicBezTo>
                    <a:pt x="39504" y="27354"/>
                    <a:pt x="39888" y="27231"/>
                    <a:pt x="40278" y="27231"/>
                  </a:cubicBezTo>
                  <a:cubicBezTo>
                    <a:pt x="40440" y="27231"/>
                    <a:pt x="40602" y="27252"/>
                    <a:pt x="40762" y="27296"/>
                  </a:cubicBezTo>
                  <a:cubicBezTo>
                    <a:pt x="40807" y="27281"/>
                    <a:pt x="40853" y="27273"/>
                    <a:pt x="40898" y="27273"/>
                  </a:cubicBezTo>
                  <a:cubicBezTo>
                    <a:pt x="40944" y="27273"/>
                    <a:pt x="40990" y="27281"/>
                    <a:pt x="41035" y="27296"/>
                  </a:cubicBezTo>
                  <a:cubicBezTo>
                    <a:pt x="41157" y="27296"/>
                    <a:pt x="41248" y="27327"/>
                    <a:pt x="41370" y="27327"/>
                  </a:cubicBezTo>
                  <a:cubicBezTo>
                    <a:pt x="41438" y="27337"/>
                    <a:pt x="41504" y="27342"/>
                    <a:pt x="41565" y="27342"/>
                  </a:cubicBezTo>
                  <a:cubicBezTo>
                    <a:pt x="41855" y="27342"/>
                    <a:pt x="42059" y="27229"/>
                    <a:pt x="42160" y="27053"/>
                  </a:cubicBezTo>
                  <a:cubicBezTo>
                    <a:pt x="42281" y="26810"/>
                    <a:pt x="42373" y="26597"/>
                    <a:pt x="42464" y="26384"/>
                  </a:cubicBezTo>
                  <a:cubicBezTo>
                    <a:pt x="42585" y="26172"/>
                    <a:pt x="42768" y="26020"/>
                    <a:pt x="42981" y="25928"/>
                  </a:cubicBezTo>
                  <a:cubicBezTo>
                    <a:pt x="43193" y="25837"/>
                    <a:pt x="43619" y="25868"/>
                    <a:pt x="43649" y="25655"/>
                  </a:cubicBezTo>
                  <a:cubicBezTo>
                    <a:pt x="43771" y="25290"/>
                    <a:pt x="43649" y="24864"/>
                    <a:pt x="43345" y="24621"/>
                  </a:cubicBezTo>
                  <a:cubicBezTo>
                    <a:pt x="43315" y="24591"/>
                    <a:pt x="43254" y="24561"/>
                    <a:pt x="43224" y="24530"/>
                  </a:cubicBezTo>
                  <a:cubicBezTo>
                    <a:pt x="42920" y="24257"/>
                    <a:pt x="42950" y="23770"/>
                    <a:pt x="43254" y="23527"/>
                  </a:cubicBezTo>
                  <a:cubicBezTo>
                    <a:pt x="43345" y="23466"/>
                    <a:pt x="43436" y="23436"/>
                    <a:pt x="43528" y="23436"/>
                  </a:cubicBezTo>
                  <a:cubicBezTo>
                    <a:pt x="43625" y="23436"/>
                    <a:pt x="43722" y="23475"/>
                    <a:pt x="43804" y="23475"/>
                  </a:cubicBezTo>
                  <a:cubicBezTo>
                    <a:pt x="43824" y="23475"/>
                    <a:pt x="43844" y="23472"/>
                    <a:pt x="43862" y="23466"/>
                  </a:cubicBezTo>
                  <a:cubicBezTo>
                    <a:pt x="43929" y="23455"/>
                    <a:pt x="43995" y="23448"/>
                    <a:pt x="44062" y="23448"/>
                  </a:cubicBezTo>
                  <a:cubicBezTo>
                    <a:pt x="44178" y="23448"/>
                    <a:pt x="44293" y="23469"/>
                    <a:pt x="44409" y="23527"/>
                  </a:cubicBezTo>
                  <a:cubicBezTo>
                    <a:pt x="44500" y="22980"/>
                    <a:pt x="44774" y="22463"/>
                    <a:pt x="45199" y="22068"/>
                  </a:cubicBezTo>
                  <a:cubicBezTo>
                    <a:pt x="45503" y="21783"/>
                    <a:pt x="45890" y="21641"/>
                    <a:pt x="46286" y="21641"/>
                  </a:cubicBezTo>
                  <a:cubicBezTo>
                    <a:pt x="46524" y="21641"/>
                    <a:pt x="46765" y="21692"/>
                    <a:pt x="46993" y="21795"/>
                  </a:cubicBezTo>
                  <a:lnTo>
                    <a:pt x="47357" y="21703"/>
                  </a:lnTo>
                  <a:cubicBezTo>
                    <a:pt x="47388" y="21430"/>
                    <a:pt x="47509" y="21187"/>
                    <a:pt x="47692" y="20974"/>
                  </a:cubicBezTo>
                  <a:cubicBezTo>
                    <a:pt x="48026" y="20488"/>
                    <a:pt x="48513" y="20153"/>
                    <a:pt x="49060" y="19971"/>
                  </a:cubicBezTo>
                  <a:cubicBezTo>
                    <a:pt x="49181" y="19545"/>
                    <a:pt x="49364" y="19150"/>
                    <a:pt x="49668" y="18816"/>
                  </a:cubicBezTo>
                  <a:cubicBezTo>
                    <a:pt x="49850" y="18633"/>
                    <a:pt x="50063" y="18481"/>
                    <a:pt x="50336" y="18360"/>
                  </a:cubicBezTo>
                  <a:cubicBezTo>
                    <a:pt x="50336" y="17509"/>
                    <a:pt x="50731" y="16718"/>
                    <a:pt x="51400" y="16263"/>
                  </a:cubicBezTo>
                  <a:cubicBezTo>
                    <a:pt x="51552" y="15685"/>
                    <a:pt x="51704" y="14986"/>
                    <a:pt x="51461" y="14439"/>
                  </a:cubicBezTo>
                  <a:cubicBezTo>
                    <a:pt x="51309" y="14165"/>
                    <a:pt x="51339" y="13801"/>
                    <a:pt x="51522" y="13557"/>
                  </a:cubicBezTo>
                  <a:cubicBezTo>
                    <a:pt x="51461" y="13466"/>
                    <a:pt x="51431" y="13345"/>
                    <a:pt x="51431" y="13193"/>
                  </a:cubicBezTo>
                  <a:cubicBezTo>
                    <a:pt x="51400" y="12858"/>
                    <a:pt x="51643" y="12554"/>
                    <a:pt x="51978" y="12463"/>
                  </a:cubicBezTo>
                  <a:cubicBezTo>
                    <a:pt x="52065" y="12397"/>
                    <a:pt x="52200" y="12347"/>
                    <a:pt x="52326" y="12347"/>
                  </a:cubicBezTo>
                  <a:cubicBezTo>
                    <a:pt x="52374" y="12347"/>
                    <a:pt x="52422" y="12355"/>
                    <a:pt x="52464" y="12372"/>
                  </a:cubicBezTo>
                  <a:cubicBezTo>
                    <a:pt x="52586" y="12402"/>
                    <a:pt x="52707" y="12433"/>
                    <a:pt x="52798" y="12463"/>
                  </a:cubicBezTo>
                  <a:cubicBezTo>
                    <a:pt x="52887" y="12490"/>
                    <a:pt x="52978" y="12503"/>
                    <a:pt x="53068" y="12503"/>
                  </a:cubicBezTo>
                  <a:cubicBezTo>
                    <a:pt x="53287" y="12503"/>
                    <a:pt x="53499" y="12423"/>
                    <a:pt x="53649" y="12250"/>
                  </a:cubicBezTo>
                  <a:cubicBezTo>
                    <a:pt x="53801" y="12068"/>
                    <a:pt x="53893" y="11825"/>
                    <a:pt x="54045" y="11642"/>
                  </a:cubicBezTo>
                  <a:cubicBezTo>
                    <a:pt x="54197" y="11460"/>
                    <a:pt x="54379" y="11308"/>
                    <a:pt x="54622" y="11247"/>
                  </a:cubicBezTo>
                  <a:cubicBezTo>
                    <a:pt x="54804" y="11186"/>
                    <a:pt x="55048" y="11217"/>
                    <a:pt x="55200" y="11156"/>
                  </a:cubicBezTo>
                  <a:cubicBezTo>
                    <a:pt x="55260" y="11065"/>
                    <a:pt x="55321" y="10974"/>
                    <a:pt x="55382" y="10883"/>
                  </a:cubicBezTo>
                  <a:cubicBezTo>
                    <a:pt x="55504" y="10579"/>
                    <a:pt x="55412" y="10244"/>
                    <a:pt x="55169" y="10001"/>
                  </a:cubicBezTo>
                  <a:cubicBezTo>
                    <a:pt x="55139" y="9971"/>
                    <a:pt x="55108" y="9940"/>
                    <a:pt x="55078" y="9910"/>
                  </a:cubicBezTo>
                  <a:cubicBezTo>
                    <a:pt x="54896" y="9667"/>
                    <a:pt x="54896" y="9363"/>
                    <a:pt x="55078" y="9120"/>
                  </a:cubicBezTo>
                  <a:cubicBezTo>
                    <a:pt x="55078" y="8785"/>
                    <a:pt x="55260" y="8451"/>
                    <a:pt x="55595" y="8329"/>
                  </a:cubicBezTo>
                  <a:cubicBezTo>
                    <a:pt x="55595" y="7934"/>
                    <a:pt x="55838" y="7600"/>
                    <a:pt x="56203" y="7478"/>
                  </a:cubicBezTo>
                  <a:cubicBezTo>
                    <a:pt x="56598" y="7372"/>
                    <a:pt x="56978" y="7364"/>
                    <a:pt x="57354" y="7364"/>
                  </a:cubicBezTo>
                  <a:cubicBezTo>
                    <a:pt x="57417" y="7364"/>
                    <a:pt x="57479" y="7364"/>
                    <a:pt x="57542" y="7364"/>
                  </a:cubicBezTo>
                  <a:cubicBezTo>
                    <a:pt x="57854" y="7364"/>
                    <a:pt x="58166" y="7359"/>
                    <a:pt x="58482" y="7296"/>
                  </a:cubicBezTo>
                  <a:cubicBezTo>
                    <a:pt x="60397" y="6931"/>
                    <a:pt x="60032" y="6171"/>
                    <a:pt x="61066" y="5107"/>
                  </a:cubicBezTo>
                  <a:cubicBezTo>
                    <a:pt x="61370" y="4864"/>
                    <a:pt x="61704" y="4621"/>
                    <a:pt x="62069" y="4439"/>
                  </a:cubicBezTo>
                  <a:cubicBezTo>
                    <a:pt x="62069" y="4256"/>
                    <a:pt x="62099" y="4074"/>
                    <a:pt x="62221" y="3922"/>
                  </a:cubicBezTo>
                  <a:cubicBezTo>
                    <a:pt x="62343" y="3770"/>
                    <a:pt x="62464" y="3618"/>
                    <a:pt x="62586" y="3466"/>
                  </a:cubicBezTo>
                  <a:cubicBezTo>
                    <a:pt x="62525" y="2797"/>
                    <a:pt x="62950" y="2159"/>
                    <a:pt x="63254" y="1369"/>
                  </a:cubicBezTo>
                  <a:cubicBezTo>
                    <a:pt x="62160" y="487"/>
                    <a:pt x="60792" y="1"/>
                    <a:pt x="59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800" kern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34" name="Google Shape;5311;p49"/>
            <p:cNvGrpSpPr/>
            <p:nvPr/>
          </p:nvGrpSpPr>
          <p:grpSpPr>
            <a:xfrm>
              <a:off x="370935" y="252477"/>
              <a:ext cx="1001254" cy="911929"/>
              <a:chOff x="390884" y="252477"/>
              <a:chExt cx="1001254" cy="911929"/>
            </a:xfrm>
          </p:grpSpPr>
          <p:sp>
            <p:nvSpPr>
              <p:cNvPr id="235" name="Google Shape;5312;p49"/>
              <p:cNvSpPr/>
              <p:nvPr/>
            </p:nvSpPr>
            <p:spPr>
              <a:xfrm>
                <a:off x="448429" y="835607"/>
                <a:ext cx="11187" cy="9831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48" extrusionOk="0">
                    <a:moveTo>
                      <a:pt x="212" y="1"/>
                    </a:moveTo>
                    <a:cubicBezTo>
                      <a:pt x="174" y="1"/>
                      <a:pt x="133" y="17"/>
                      <a:pt x="92" y="58"/>
                    </a:cubicBezTo>
                    <a:cubicBezTo>
                      <a:pt x="0" y="180"/>
                      <a:pt x="0" y="210"/>
                      <a:pt x="92" y="301"/>
                    </a:cubicBezTo>
                    <a:cubicBezTo>
                      <a:pt x="122" y="332"/>
                      <a:pt x="160" y="347"/>
                      <a:pt x="202" y="347"/>
                    </a:cubicBezTo>
                    <a:cubicBezTo>
                      <a:pt x="244" y="347"/>
                      <a:pt x="289" y="332"/>
                      <a:pt x="335" y="301"/>
                    </a:cubicBezTo>
                    <a:cubicBezTo>
                      <a:pt x="396" y="241"/>
                      <a:pt x="396" y="119"/>
                      <a:pt x="335" y="58"/>
                    </a:cubicBezTo>
                    <a:cubicBezTo>
                      <a:pt x="301" y="25"/>
                      <a:pt x="259" y="1"/>
                      <a:pt x="21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6" name="Google Shape;5313;p49"/>
              <p:cNvSpPr/>
              <p:nvPr/>
            </p:nvSpPr>
            <p:spPr>
              <a:xfrm>
                <a:off x="1229814" y="464886"/>
                <a:ext cx="12063" cy="960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40" extrusionOk="0">
                    <a:moveTo>
                      <a:pt x="205" y="1"/>
                    </a:moveTo>
                    <a:cubicBezTo>
                      <a:pt x="170" y="1"/>
                      <a:pt x="134" y="24"/>
                      <a:pt x="92" y="81"/>
                    </a:cubicBezTo>
                    <a:cubicBezTo>
                      <a:pt x="31" y="172"/>
                      <a:pt x="1" y="233"/>
                      <a:pt x="92" y="294"/>
                    </a:cubicBezTo>
                    <a:cubicBezTo>
                      <a:pt x="153" y="324"/>
                      <a:pt x="191" y="339"/>
                      <a:pt x="225" y="339"/>
                    </a:cubicBezTo>
                    <a:cubicBezTo>
                      <a:pt x="259" y="339"/>
                      <a:pt x="289" y="324"/>
                      <a:pt x="335" y="294"/>
                    </a:cubicBezTo>
                    <a:cubicBezTo>
                      <a:pt x="396" y="233"/>
                      <a:pt x="426" y="142"/>
                      <a:pt x="335" y="81"/>
                    </a:cubicBezTo>
                    <a:cubicBezTo>
                      <a:pt x="286" y="32"/>
                      <a:pt x="246" y="1"/>
                      <a:pt x="205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7" name="Google Shape;5314;p49"/>
              <p:cNvSpPr/>
              <p:nvPr/>
            </p:nvSpPr>
            <p:spPr>
              <a:xfrm>
                <a:off x="1125912" y="326491"/>
                <a:ext cx="27516" cy="1751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620" extrusionOk="0">
                    <a:moveTo>
                      <a:pt x="514" y="1"/>
                    </a:moveTo>
                    <a:cubicBezTo>
                      <a:pt x="414" y="1"/>
                      <a:pt x="314" y="87"/>
                      <a:pt x="213" y="147"/>
                    </a:cubicBezTo>
                    <a:cubicBezTo>
                      <a:pt x="122" y="208"/>
                      <a:pt x="1" y="268"/>
                      <a:pt x="61" y="420"/>
                    </a:cubicBezTo>
                    <a:cubicBezTo>
                      <a:pt x="92" y="542"/>
                      <a:pt x="274" y="512"/>
                      <a:pt x="396" y="542"/>
                    </a:cubicBezTo>
                    <a:cubicBezTo>
                      <a:pt x="504" y="542"/>
                      <a:pt x="644" y="620"/>
                      <a:pt x="792" y="620"/>
                    </a:cubicBezTo>
                    <a:cubicBezTo>
                      <a:pt x="852" y="620"/>
                      <a:pt x="913" y="607"/>
                      <a:pt x="973" y="572"/>
                    </a:cubicBezTo>
                    <a:cubicBezTo>
                      <a:pt x="913" y="390"/>
                      <a:pt x="821" y="208"/>
                      <a:pt x="669" y="86"/>
                    </a:cubicBezTo>
                    <a:cubicBezTo>
                      <a:pt x="617" y="24"/>
                      <a:pt x="566" y="1"/>
                      <a:pt x="51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8" name="Google Shape;5315;p49"/>
              <p:cNvSpPr/>
              <p:nvPr/>
            </p:nvSpPr>
            <p:spPr>
              <a:xfrm>
                <a:off x="616740" y="374770"/>
                <a:ext cx="12035" cy="9549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38" extrusionOk="0">
                    <a:moveTo>
                      <a:pt x="251" y="0"/>
                    </a:moveTo>
                    <a:cubicBezTo>
                      <a:pt x="219" y="0"/>
                      <a:pt x="185" y="7"/>
                      <a:pt x="152" y="18"/>
                    </a:cubicBezTo>
                    <a:cubicBezTo>
                      <a:pt x="61" y="110"/>
                      <a:pt x="0" y="201"/>
                      <a:pt x="122" y="292"/>
                    </a:cubicBezTo>
                    <a:cubicBezTo>
                      <a:pt x="152" y="322"/>
                      <a:pt x="190" y="338"/>
                      <a:pt x="232" y="338"/>
                    </a:cubicBezTo>
                    <a:cubicBezTo>
                      <a:pt x="274" y="338"/>
                      <a:pt x="319" y="322"/>
                      <a:pt x="365" y="292"/>
                    </a:cubicBezTo>
                    <a:cubicBezTo>
                      <a:pt x="426" y="262"/>
                      <a:pt x="426" y="140"/>
                      <a:pt x="395" y="79"/>
                    </a:cubicBezTo>
                    <a:cubicBezTo>
                      <a:pt x="357" y="21"/>
                      <a:pt x="306" y="0"/>
                      <a:pt x="25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9" name="Google Shape;5316;p49"/>
              <p:cNvSpPr/>
              <p:nvPr/>
            </p:nvSpPr>
            <p:spPr>
              <a:xfrm>
                <a:off x="1037463" y="347791"/>
                <a:ext cx="4322" cy="384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36" extrusionOk="0">
                    <a:moveTo>
                      <a:pt x="62" y="1"/>
                    </a:moveTo>
                    <a:cubicBezTo>
                      <a:pt x="31" y="62"/>
                      <a:pt x="31" y="92"/>
                      <a:pt x="1" y="122"/>
                    </a:cubicBezTo>
                    <a:cubicBezTo>
                      <a:pt x="21" y="122"/>
                      <a:pt x="41" y="136"/>
                      <a:pt x="62" y="136"/>
                    </a:cubicBezTo>
                    <a:cubicBezTo>
                      <a:pt x="72" y="136"/>
                      <a:pt x="82" y="133"/>
                      <a:pt x="92" y="122"/>
                    </a:cubicBezTo>
                    <a:cubicBezTo>
                      <a:pt x="92" y="92"/>
                      <a:pt x="123" y="62"/>
                      <a:pt x="15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0" name="Google Shape;5317;p49"/>
              <p:cNvSpPr/>
              <p:nvPr/>
            </p:nvSpPr>
            <p:spPr>
              <a:xfrm>
                <a:off x="1230662" y="503193"/>
                <a:ext cx="10340" cy="895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17" extrusionOk="0">
                    <a:moveTo>
                      <a:pt x="217" y="0"/>
                    </a:moveTo>
                    <a:cubicBezTo>
                      <a:pt x="187" y="0"/>
                      <a:pt x="155" y="10"/>
                      <a:pt x="123" y="32"/>
                    </a:cubicBezTo>
                    <a:cubicBezTo>
                      <a:pt x="1" y="62"/>
                      <a:pt x="31" y="153"/>
                      <a:pt x="62" y="214"/>
                    </a:cubicBezTo>
                    <a:cubicBezTo>
                      <a:pt x="85" y="283"/>
                      <a:pt x="142" y="317"/>
                      <a:pt x="207" y="317"/>
                    </a:cubicBezTo>
                    <a:cubicBezTo>
                      <a:pt x="229" y="317"/>
                      <a:pt x="252" y="313"/>
                      <a:pt x="275" y="305"/>
                    </a:cubicBezTo>
                    <a:cubicBezTo>
                      <a:pt x="335" y="275"/>
                      <a:pt x="366" y="184"/>
                      <a:pt x="335" y="93"/>
                    </a:cubicBezTo>
                    <a:cubicBezTo>
                      <a:pt x="316" y="34"/>
                      <a:pt x="271" y="0"/>
                      <a:pt x="21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1" name="Google Shape;5318;p49"/>
              <p:cNvSpPr/>
              <p:nvPr/>
            </p:nvSpPr>
            <p:spPr>
              <a:xfrm>
                <a:off x="1023733" y="346096"/>
                <a:ext cx="3475" cy="2599"/>
              </a:xfrm>
              <a:custGeom>
                <a:avLst/>
                <a:gdLst/>
                <a:ahLst/>
                <a:cxnLst/>
                <a:rect l="l" t="t" r="r" b="b"/>
                <a:pathLst>
                  <a:path w="123" h="92" extrusionOk="0">
                    <a:moveTo>
                      <a:pt x="1" y="0"/>
                    </a:moveTo>
                    <a:cubicBezTo>
                      <a:pt x="1" y="0"/>
                      <a:pt x="1" y="91"/>
                      <a:pt x="1" y="91"/>
                    </a:cubicBezTo>
                    <a:lnTo>
                      <a:pt x="122" y="91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2" name="Google Shape;5319;p49"/>
              <p:cNvSpPr/>
              <p:nvPr/>
            </p:nvSpPr>
            <p:spPr>
              <a:xfrm>
                <a:off x="1192892" y="503221"/>
                <a:ext cx="11187" cy="95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38" extrusionOk="0">
                    <a:moveTo>
                      <a:pt x="192" y="0"/>
                    </a:moveTo>
                    <a:cubicBezTo>
                      <a:pt x="166" y="0"/>
                      <a:pt x="142" y="11"/>
                      <a:pt x="122" y="31"/>
                    </a:cubicBezTo>
                    <a:cubicBezTo>
                      <a:pt x="31" y="92"/>
                      <a:pt x="1" y="183"/>
                      <a:pt x="92" y="274"/>
                    </a:cubicBezTo>
                    <a:cubicBezTo>
                      <a:pt x="111" y="312"/>
                      <a:pt x="153" y="338"/>
                      <a:pt x="203" y="338"/>
                    </a:cubicBezTo>
                    <a:cubicBezTo>
                      <a:pt x="235" y="338"/>
                      <a:pt x="270" y="328"/>
                      <a:pt x="305" y="304"/>
                    </a:cubicBezTo>
                    <a:cubicBezTo>
                      <a:pt x="365" y="274"/>
                      <a:pt x="396" y="213"/>
                      <a:pt x="365" y="122"/>
                    </a:cubicBezTo>
                    <a:cubicBezTo>
                      <a:pt x="305" y="41"/>
                      <a:pt x="244" y="0"/>
                      <a:pt x="19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3" name="Google Shape;5320;p49"/>
              <p:cNvSpPr/>
              <p:nvPr/>
            </p:nvSpPr>
            <p:spPr>
              <a:xfrm>
                <a:off x="876891" y="362425"/>
                <a:ext cx="19803" cy="18193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4" extrusionOk="0">
                    <a:moveTo>
                      <a:pt x="269" y="1"/>
                    </a:moveTo>
                    <a:cubicBezTo>
                      <a:pt x="224" y="1"/>
                      <a:pt x="169" y="27"/>
                      <a:pt x="92" y="91"/>
                    </a:cubicBezTo>
                    <a:cubicBezTo>
                      <a:pt x="1" y="243"/>
                      <a:pt x="123" y="364"/>
                      <a:pt x="244" y="516"/>
                    </a:cubicBezTo>
                    <a:cubicBezTo>
                      <a:pt x="300" y="591"/>
                      <a:pt x="357" y="643"/>
                      <a:pt x="420" y="643"/>
                    </a:cubicBezTo>
                    <a:cubicBezTo>
                      <a:pt x="460" y="643"/>
                      <a:pt x="502" y="624"/>
                      <a:pt x="548" y="577"/>
                    </a:cubicBezTo>
                    <a:cubicBezTo>
                      <a:pt x="700" y="395"/>
                      <a:pt x="518" y="273"/>
                      <a:pt x="426" y="121"/>
                    </a:cubicBezTo>
                    <a:cubicBezTo>
                      <a:pt x="374" y="51"/>
                      <a:pt x="331" y="1"/>
                      <a:pt x="269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4" name="Google Shape;5321;p49"/>
              <p:cNvSpPr/>
              <p:nvPr/>
            </p:nvSpPr>
            <p:spPr>
              <a:xfrm>
                <a:off x="599565" y="337509"/>
                <a:ext cx="26640" cy="27883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87" extrusionOk="0">
                    <a:moveTo>
                      <a:pt x="608" y="0"/>
                    </a:moveTo>
                    <a:cubicBezTo>
                      <a:pt x="517" y="152"/>
                      <a:pt x="365" y="213"/>
                      <a:pt x="213" y="334"/>
                    </a:cubicBezTo>
                    <a:cubicBezTo>
                      <a:pt x="0" y="486"/>
                      <a:pt x="61" y="669"/>
                      <a:pt x="183" y="851"/>
                    </a:cubicBezTo>
                    <a:cubicBezTo>
                      <a:pt x="236" y="940"/>
                      <a:pt x="320" y="987"/>
                      <a:pt x="411" y="987"/>
                    </a:cubicBezTo>
                    <a:cubicBezTo>
                      <a:pt x="476" y="987"/>
                      <a:pt x="545" y="963"/>
                      <a:pt x="608" y="912"/>
                    </a:cubicBezTo>
                    <a:cubicBezTo>
                      <a:pt x="790" y="821"/>
                      <a:pt x="942" y="699"/>
                      <a:pt x="821" y="426"/>
                    </a:cubicBezTo>
                    <a:cubicBezTo>
                      <a:pt x="760" y="304"/>
                      <a:pt x="608" y="182"/>
                      <a:pt x="60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5" name="Google Shape;5322;p49"/>
              <p:cNvSpPr/>
              <p:nvPr/>
            </p:nvSpPr>
            <p:spPr>
              <a:xfrm>
                <a:off x="412354" y="334062"/>
                <a:ext cx="12910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78" extrusionOk="0">
                    <a:moveTo>
                      <a:pt x="244" y="0"/>
                    </a:moveTo>
                    <a:cubicBezTo>
                      <a:pt x="153" y="122"/>
                      <a:pt x="92" y="244"/>
                      <a:pt x="1" y="365"/>
                    </a:cubicBezTo>
                    <a:cubicBezTo>
                      <a:pt x="45" y="374"/>
                      <a:pt x="90" y="378"/>
                      <a:pt x="134" y="378"/>
                    </a:cubicBezTo>
                    <a:cubicBezTo>
                      <a:pt x="242" y="378"/>
                      <a:pt x="349" y="356"/>
                      <a:pt x="457" y="335"/>
                    </a:cubicBezTo>
                    <a:cubicBezTo>
                      <a:pt x="366" y="213"/>
                      <a:pt x="305" y="122"/>
                      <a:pt x="24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6" name="Google Shape;5323;p49"/>
              <p:cNvSpPr/>
              <p:nvPr/>
            </p:nvSpPr>
            <p:spPr>
              <a:xfrm>
                <a:off x="1142241" y="437541"/>
                <a:ext cx="145149" cy="143849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5092" extrusionOk="0">
                    <a:moveTo>
                      <a:pt x="3304" y="970"/>
                    </a:moveTo>
                    <a:cubicBezTo>
                      <a:pt x="3350" y="970"/>
                      <a:pt x="3398" y="1000"/>
                      <a:pt x="3435" y="1018"/>
                    </a:cubicBezTo>
                    <a:cubicBezTo>
                      <a:pt x="3496" y="1079"/>
                      <a:pt x="3496" y="1170"/>
                      <a:pt x="3435" y="1231"/>
                    </a:cubicBezTo>
                    <a:cubicBezTo>
                      <a:pt x="3407" y="1272"/>
                      <a:pt x="3374" y="1289"/>
                      <a:pt x="3340" y="1289"/>
                    </a:cubicBezTo>
                    <a:cubicBezTo>
                      <a:pt x="3298" y="1289"/>
                      <a:pt x="3256" y="1265"/>
                      <a:pt x="3222" y="1231"/>
                    </a:cubicBezTo>
                    <a:cubicBezTo>
                      <a:pt x="3161" y="1201"/>
                      <a:pt x="3161" y="1110"/>
                      <a:pt x="3222" y="1018"/>
                    </a:cubicBezTo>
                    <a:cubicBezTo>
                      <a:pt x="3246" y="983"/>
                      <a:pt x="3275" y="970"/>
                      <a:pt x="3304" y="970"/>
                    </a:cubicBezTo>
                    <a:close/>
                    <a:moveTo>
                      <a:pt x="3320" y="2314"/>
                    </a:moveTo>
                    <a:cubicBezTo>
                      <a:pt x="3387" y="2314"/>
                      <a:pt x="3450" y="2348"/>
                      <a:pt x="3496" y="2417"/>
                    </a:cubicBezTo>
                    <a:cubicBezTo>
                      <a:pt x="3496" y="2508"/>
                      <a:pt x="3496" y="2569"/>
                      <a:pt x="3405" y="2629"/>
                    </a:cubicBezTo>
                    <a:cubicBezTo>
                      <a:pt x="3384" y="2629"/>
                      <a:pt x="3361" y="2633"/>
                      <a:pt x="3336" y="2633"/>
                    </a:cubicBezTo>
                    <a:cubicBezTo>
                      <a:pt x="3286" y="2633"/>
                      <a:pt x="3232" y="2619"/>
                      <a:pt x="3192" y="2538"/>
                    </a:cubicBezTo>
                    <a:cubicBezTo>
                      <a:pt x="3161" y="2417"/>
                      <a:pt x="3161" y="2386"/>
                      <a:pt x="3253" y="2325"/>
                    </a:cubicBezTo>
                    <a:cubicBezTo>
                      <a:pt x="3275" y="2318"/>
                      <a:pt x="3298" y="2314"/>
                      <a:pt x="3320" y="2314"/>
                    </a:cubicBezTo>
                    <a:close/>
                    <a:moveTo>
                      <a:pt x="1976" y="2325"/>
                    </a:moveTo>
                    <a:cubicBezTo>
                      <a:pt x="2037" y="2325"/>
                      <a:pt x="2098" y="2366"/>
                      <a:pt x="2158" y="2447"/>
                    </a:cubicBezTo>
                    <a:cubicBezTo>
                      <a:pt x="2158" y="2538"/>
                      <a:pt x="2128" y="2599"/>
                      <a:pt x="2067" y="2629"/>
                    </a:cubicBezTo>
                    <a:cubicBezTo>
                      <a:pt x="2044" y="2653"/>
                      <a:pt x="2012" y="2663"/>
                      <a:pt x="1979" y="2663"/>
                    </a:cubicBezTo>
                    <a:cubicBezTo>
                      <a:pt x="1927" y="2663"/>
                      <a:pt x="1873" y="2637"/>
                      <a:pt x="1854" y="2599"/>
                    </a:cubicBezTo>
                    <a:cubicBezTo>
                      <a:pt x="1794" y="2508"/>
                      <a:pt x="1824" y="2417"/>
                      <a:pt x="1885" y="2356"/>
                    </a:cubicBezTo>
                    <a:cubicBezTo>
                      <a:pt x="1915" y="2336"/>
                      <a:pt x="1946" y="2325"/>
                      <a:pt x="1976" y="2325"/>
                    </a:cubicBezTo>
                    <a:close/>
                    <a:moveTo>
                      <a:pt x="3500" y="1"/>
                    </a:moveTo>
                    <a:cubicBezTo>
                      <a:pt x="3385" y="1"/>
                      <a:pt x="3255" y="34"/>
                      <a:pt x="3131" y="107"/>
                    </a:cubicBezTo>
                    <a:cubicBezTo>
                      <a:pt x="2928" y="251"/>
                      <a:pt x="2698" y="534"/>
                      <a:pt x="2493" y="534"/>
                    </a:cubicBezTo>
                    <a:cubicBezTo>
                      <a:pt x="2482" y="534"/>
                      <a:pt x="2472" y="534"/>
                      <a:pt x="2462" y="532"/>
                    </a:cubicBezTo>
                    <a:cubicBezTo>
                      <a:pt x="2358" y="515"/>
                      <a:pt x="2261" y="505"/>
                      <a:pt x="2173" y="505"/>
                    </a:cubicBezTo>
                    <a:cubicBezTo>
                      <a:pt x="1799" y="505"/>
                      <a:pt x="1575" y="679"/>
                      <a:pt x="1550" y="1170"/>
                    </a:cubicBezTo>
                    <a:cubicBezTo>
                      <a:pt x="791" y="1535"/>
                      <a:pt x="547" y="2204"/>
                      <a:pt x="304" y="2933"/>
                    </a:cubicBezTo>
                    <a:cubicBezTo>
                      <a:pt x="183" y="3207"/>
                      <a:pt x="0" y="3359"/>
                      <a:pt x="213" y="3632"/>
                    </a:cubicBezTo>
                    <a:cubicBezTo>
                      <a:pt x="377" y="3838"/>
                      <a:pt x="486" y="4029"/>
                      <a:pt x="661" y="4029"/>
                    </a:cubicBezTo>
                    <a:cubicBezTo>
                      <a:pt x="745" y="4029"/>
                      <a:pt x="844" y="3984"/>
                      <a:pt x="973" y="3876"/>
                    </a:cubicBezTo>
                    <a:cubicBezTo>
                      <a:pt x="1022" y="3834"/>
                      <a:pt x="1067" y="3818"/>
                      <a:pt x="1109" y="3818"/>
                    </a:cubicBezTo>
                    <a:cubicBezTo>
                      <a:pt x="1223" y="3818"/>
                      <a:pt x="1318" y="3939"/>
                      <a:pt x="1429" y="4028"/>
                    </a:cubicBezTo>
                    <a:cubicBezTo>
                      <a:pt x="1672" y="4332"/>
                      <a:pt x="1763" y="4727"/>
                      <a:pt x="1611" y="5091"/>
                    </a:cubicBezTo>
                    <a:cubicBezTo>
                      <a:pt x="2067" y="4909"/>
                      <a:pt x="2979" y="4423"/>
                      <a:pt x="3070" y="4240"/>
                    </a:cubicBezTo>
                    <a:cubicBezTo>
                      <a:pt x="3222" y="3906"/>
                      <a:pt x="3405" y="3541"/>
                      <a:pt x="3617" y="3237"/>
                    </a:cubicBezTo>
                    <a:cubicBezTo>
                      <a:pt x="3749" y="3000"/>
                      <a:pt x="3493" y="2467"/>
                      <a:pt x="3936" y="2467"/>
                    </a:cubicBezTo>
                    <a:cubicBezTo>
                      <a:pt x="4004" y="2467"/>
                      <a:pt x="4089" y="2479"/>
                      <a:pt x="4195" y="2508"/>
                    </a:cubicBezTo>
                    <a:cubicBezTo>
                      <a:pt x="4202" y="2510"/>
                      <a:pt x="4208" y="2511"/>
                      <a:pt x="4215" y="2511"/>
                    </a:cubicBezTo>
                    <a:cubicBezTo>
                      <a:pt x="4295" y="2511"/>
                      <a:pt x="4345" y="2347"/>
                      <a:pt x="4316" y="2234"/>
                    </a:cubicBezTo>
                    <a:cubicBezTo>
                      <a:pt x="4286" y="2113"/>
                      <a:pt x="4347" y="2021"/>
                      <a:pt x="4438" y="1930"/>
                    </a:cubicBezTo>
                    <a:cubicBezTo>
                      <a:pt x="4620" y="1748"/>
                      <a:pt x="5137" y="1626"/>
                      <a:pt x="4955" y="1383"/>
                    </a:cubicBezTo>
                    <a:cubicBezTo>
                      <a:pt x="4902" y="1293"/>
                      <a:pt x="4846" y="1259"/>
                      <a:pt x="4787" y="1259"/>
                    </a:cubicBezTo>
                    <a:cubicBezTo>
                      <a:pt x="4607" y="1259"/>
                      <a:pt x="4401" y="1581"/>
                      <a:pt x="4195" y="1626"/>
                    </a:cubicBezTo>
                    <a:cubicBezTo>
                      <a:pt x="4134" y="1626"/>
                      <a:pt x="4073" y="1657"/>
                      <a:pt x="3830" y="1748"/>
                    </a:cubicBezTo>
                    <a:cubicBezTo>
                      <a:pt x="4195" y="1201"/>
                      <a:pt x="3708" y="836"/>
                      <a:pt x="3830" y="350"/>
                    </a:cubicBezTo>
                    <a:cubicBezTo>
                      <a:pt x="3890" y="129"/>
                      <a:pt x="3725" y="1"/>
                      <a:pt x="350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7" name="Google Shape;5324;p49"/>
              <p:cNvSpPr/>
              <p:nvPr/>
            </p:nvSpPr>
            <p:spPr>
              <a:xfrm>
                <a:off x="999693" y="252477"/>
                <a:ext cx="67857" cy="40397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1430" extrusionOk="0">
                    <a:moveTo>
                      <a:pt x="1034" y="1"/>
                    </a:moveTo>
                    <a:cubicBezTo>
                      <a:pt x="1034" y="31"/>
                      <a:pt x="1034" y="92"/>
                      <a:pt x="1004" y="122"/>
                    </a:cubicBezTo>
                    <a:cubicBezTo>
                      <a:pt x="1095" y="183"/>
                      <a:pt x="1064" y="244"/>
                      <a:pt x="1004" y="305"/>
                    </a:cubicBezTo>
                    <a:cubicBezTo>
                      <a:pt x="981" y="316"/>
                      <a:pt x="959" y="323"/>
                      <a:pt x="938" y="323"/>
                    </a:cubicBezTo>
                    <a:cubicBezTo>
                      <a:pt x="902" y="323"/>
                      <a:pt x="871" y="302"/>
                      <a:pt x="852" y="244"/>
                    </a:cubicBezTo>
                    <a:lnTo>
                      <a:pt x="31" y="122"/>
                    </a:lnTo>
                    <a:lnTo>
                      <a:pt x="31" y="122"/>
                    </a:lnTo>
                    <a:cubicBezTo>
                      <a:pt x="1" y="457"/>
                      <a:pt x="274" y="366"/>
                      <a:pt x="365" y="487"/>
                    </a:cubicBezTo>
                    <a:cubicBezTo>
                      <a:pt x="517" y="670"/>
                      <a:pt x="244" y="822"/>
                      <a:pt x="335" y="974"/>
                    </a:cubicBezTo>
                    <a:cubicBezTo>
                      <a:pt x="396" y="1126"/>
                      <a:pt x="487" y="1278"/>
                      <a:pt x="608" y="1430"/>
                    </a:cubicBezTo>
                    <a:lnTo>
                      <a:pt x="1946" y="609"/>
                    </a:lnTo>
                    <a:cubicBezTo>
                      <a:pt x="2015" y="730"/>
                      <a:pt x="2094" y="802"/>
                      <a:pt x="2183" y="802"/>
                    </a:cubicBezTo>
                    <a:cubicBezTo>
                      <a:pt x="2251" y="802"/>
                      <a:pt x="2323" y="761"/>
                      <a:pt x="2402" y="670"/>
                    </a:cubicBezTo>
                    <a:cubicBezTo>
                      <a:pt x="2335" y="519"/>
                      <a:pt x="2259" y="451"/>
                      <a:pt x="2173" y="451"/>
                    </a:cubicBezTo>
                    <a:cubicBezTo>
                      <a:pt x="2104" y="451"/>
                      <a:pt x="2028" y="496"/>
                      <a:pt x="1946" y="578"/>
                    </a:cubicBezTo>
                    <a:cubicBezTo>
                      <a:pt x="1855" y="457"/>
                      <a:pt x="1733" y="335"/>
                      <a:pt x="1855" y="214"/>
                    </a:cubicBezTo>
                    <a:cubicBezTo>
                      <a:pt x="1946" y="122"/>
                      <a:pt x="2037" y="62"/>
                      <a:pt x="212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8" name="Google Shape;5325;p49"/>
              <p:cNvSpPr/>
              <p:nvPr/>
            </p:nvSpPr>
            <p:spPr>
              <a:xfrm>
                <a:off x="390884" y="402313"/>
                <a:ext cx="103932" cy="205773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7284" extrusionOk="0">
                    <a:moveTo>
                      <a:pt x="3466" y="1"/>
                    </a:moveTo>
                    <a:cubicBezTo>
                      <a:pt x="3421" y="1"/>
                      <a:pt x="3375" y="16"/>
                      <a:pt x="3345" y="47"/>
                    </a:cubicBezTo>
                    <a:cubicBezTo>
                      <a:pt x="3162" y="168"/>
                      <a:pt x="2980" y="259"/>
                      <a:pt x="2828" y="411"/>
                    </a:cubicBezTo>
                    <a:cubicBezTo>
                      <a:pt x="2575" y="683"/>
                      <a:pt x="2211" y="831"/>
                      <a:pt x="1847" y="831"/>
                    </a:cubicBezTo>
                    <a:cubicBezTo>
                      <a:pt x="1640" y="831"/>
                      <a:pt x="1434" y="784"/>
                      <a:pt x="1247" y="685"/>
                    </a:cubicBezTo>
                    <a:cubicBezTo>
                      <a:pt x="1217" y="685"/>
                      <a:pt x="1156" y="715"/>
                      <a:pt x="1095" y="746"/>
                    </a:cubicBezTo>
                    <a:cubicBezTo>
                      <a:pt x="974" y="898"/>
                      <a:pt x="1126" y="989"/>
                      <a:pt x="1156" y="1110"/>
                    </a:cubicBezTo>
                    <a:cubicBezTo>
                      <a:pt x="1308" y="1566"/>
                      <a:pt x="1126" y="1749"/>
                      <a:pt x="670" y="1931"/>
                    </a:cubicBezTo>
                    <a:cubicBezTo>
                      <a:pt x="457" y="1992"/>
                      <a:pt x="244" y="2022"/>
                      <a:pt x="1" y="2022"/>
                    </a:cubicBezTo>
                    <a:lnTo>
                      <a:pt x="1" y="3998"/>
                    </a:lnTo>
                    <a:cubicBezTo>
                      <a:pt x="396" y="4028"/>
                      <a:pt x="761" y="4150"/>
                      <a:pt x="1095" y="4302"/>
                    </a:cubicBezTo>
                    <a:cubicBezTo>
                      <a:pt x="1186" y="4363"/>
                      <a:pt x="1278" y="4515"/>
                      <a:pt x="1369" y="4515"/>
                    </a:cubicBezTo>
                    <a:cubicBezTo>
                      <a:pt x="1411" y="4508"/>
                      <a:pt x="1451" y="4504"/>
                      <a:pt x="1490" y="4504"/>
                    </a:cubicBezTo>
                    <a:cubicBezTo>
                      <a:pt x="1786" y="4504"/>
                      <a:pt x="1970" y="4702"/>
                      <a:pt x="1916" y="4971"/>
                    </a:cubicBezTo>
                    <a:cubicBezTo>
                      <a:pt x="1891" y="5121"/>
                      <a:pt x="2011" y="5624"/>
                      <a:pt x="1660" y="5624"/>
                    </a:cubicBezTo>
                    <a:cubicBezTo>
                      <a:pt x="1586" y="5624"/>
                      <a:pt x="1491" y="5601"/>
                      <a:pt x="1369" y="5548"/>
                    </a:cubicBezTo>
                    <a:cubicBezTo>
                      <a:pt x="1354" y="5541"/>
                      <a:pt x="1341" y="5537"/>
                      <a:pt x="1331" y="5537"/>
                    </a:cubicBezTo>
                    <a:cubicBezTo>
                      <a:pt x="1253" y="5537"/>
                      <a:pt x="1270" y="5711"/>
                      <a:pt x="1217" y="5791"/>
                    </a:cubicBezTo>
                    <a:cubicBezTo>
                      <a:pt x="913" y="6217"/>
                      <a:pt x="1521" y="6642"/>
                      <a:pt x="1247" y="7068"/>
                    </a:cubicBezTo>
                    <a:cubicBezTo>
                      <a:pt x="1223" y="7117"/>
                      <a:pt x="1297" y="7206"/>
                      <a:pt x="1375" y="7206"/>
                    </a:cubicBezTo>
                    <a:cubicBezTo>
                      <a:pt x="1394" y="7206"/>
                      <a:pt x="1412" y="7201"/>
                      <a:pt x="1430" y="7189"/>
                    </a:cubicBezTo>
                    <a:cubicBezTo>
                      <a:pt x="1464" y="7165"/>
                      <a:pt x="1497" y="7156"/>
                      <a:pt x="1530" y="7156"/>
                    </a:cubicBezTo>
                    <a:cubicBezTo>
                      <a:pt x="1651" y="7156"/>
                      <a:pt x="1770" y="7284"/>
                      <a:pt x="1917" y="7284"/>
                    </a:cubicBezTo>
                    <a:cubicBezTo>
                      <a:pt x="1982" y="7284"/>
                      <a:pt x="2051" y="7259"/>
                      <a:pt x="2129" y="7189"/>
                    </a:cubicBezTo>
                    <a:cubicBezTo>
                      <a:pt x="1916" y="6703"/>
                      <a:pt x="1734" y="6126"/>
                      <a:pt x="2341" y="5700"/>
                    </a:cubicBezTo>
                    <a:cubicBezTo>
                      <a:pt x="2463" y="5609"/>
                      <a:pt x="2402" y="5487"/>
                      <a:pt x="2341" y="5396"/>
                    </a:cubicBezTo>
                    <a:cubicBezTo>
                      <a:pt x="2281" y="5275"/>
                      <a:pt x="2159" y="5123"/>
                      <a:pt x="2220" y="4910"/>
                    </a:cubicBezTo>
                    <a:cubicBezTo>
                      <a:pt x="2341" y="4545"/>
                      <a:pt x="2189" y="4332"/>
                      <a:pt x="1825" y="4302"/>
                    </a:cubicBezTo>
                    <a:cubicBezTo>
                      <a:pt x="1308" y="4211"/>
                      <a:pt x="1247" y="3724"/>
                      <a:pt x="1004" y="3420"/>
                    </a:cubicBezTo>
                    <a:cubicBezTo>
                      <a:pt x="761" y="3116"/>
                      <a:pt x="1126" y="3025"/>
                      <a:pt x="1278" y="2843"/>
                    </a:cubicBezTo>
                    <a:cubicBezTo>
                      <a:pt x="1399" y="2691"/>
                      <a:pt x="1308" y="2569"/>
                      <a:pt x="1308" y="2417"/>
                    </a:cubicBezTo>
                    <a:cubicBezTo>
                      <a:pt x="1338" y="1992"/>
                      <a:pt x="1612" y="1597"/>
                      <a:pt x="2007" y="1414"/>
                    </a:cubicBezTo>
                    <a:cubicBezTo>
                      <a:pt x="2281" y="1262"/>
                      <a:pt x="2554" y="1050"/>
                      <a:pt x="2828" y="867"/>
                    </a:cubicBezTo>
                    <a:cubicBezTo>
                      <a:pt x="3101" y="685"/>
                      <a:pt x="3314" y="533"/>
                      <a:pt x="3557" y="350"/>
                    </a:cubicBezTo>
                    <a:cubicBezTo>
                      <a:pt x="3648" y="290"/>
                      <a:pt x="3679" y="138"/>
                      <a:pt x="3588" y="47"/>
                    </a:cubicBezTo>
                    <a:cubicBezTo>
                      <a:pt x="3557" y="16"/>
                      <a:pt x="3512" y="1"/>
                      <a:pt x="346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9" name="Google Shape;5326;p49"/>
              <p:cNvSpPr/>
              <p:nvPr/>
            </p:nvSpPr>
            <p:spPr>
              <a:xfrm>
                <a:off x="1049497" y="297140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0" name="Google Shape;5327;p49"/>
              <p:cNvSpPr/>
              <p:nvPr/>
            </p:nvSpPr>
            <p:spPr>
              <a:xfrm>
                <a:off x="940453" y="285388"/>
                <a:ext cx="123678" cy="139527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4939" extrusionOk="0">
                    <a:moveTo>
                      <a:pt x="3070" y="2119"/>
                    </a:moveTo>
                    <a:lnTo>
                      <a:pt x="3070" y="2240"/>
                    </a:lnTo>
                    <a:lnTo>
                      <a:pt x="2918" y="2240"/>
                    </a:lnTo>
                    <a:lnTo>
                      <a:pt x="2918" y="2149"/>
                    </a:lnTo>
                    <a:cubicBezTo>
                      <a:pt x="2979" y="2149"/>
                      <a:pt x="3009" y="2119"/>
                      <a:pt x="3070" y="2119"/>
                    </a:cubicBezTo>
                    <a:close/>
                    <a:moveTo>
                      <a:pt x="3587" y="2240"/>
                    </a:moveTo>
                    <a:cubicBezTo>
                      <a:pt x="3557" y="2271"/>
                      <a:pt x="3526" y="2301"/>
                      <a:pt x="3526" y="2362"/>
                    </a:cubicBezTo>
                    <a:lnTo>
                      <a:pt x="3435" y="2362"/>
                    </a:lnTo>
                    <a:cubicBezTo>
                      <a:pt x="3465" y="2301"/>
                      <a:pt x="3465" y="2271"/>
                      <a:pt x="3496" y="2240"/>
                    </a:cubicBezTo>
                    <a:close/>
                    <a:moveTo>
                      <a:pt x="1965" y="0"/>
                    </a:moveTo>
                    <a:cubicBezTo>
                      <a:pt x="1774" y="0"/>
                      <a:pt x="1559" y="185"/>
                      <a:pt x="1327" y="185"/>
                    </a:cubicBezTo>
                    <a:cubicBezTo>
                      <a:pt x="1251" y="185"/>
                      <a:pt x="1174" y="165"/>
                      <a:pt x="1094" y="113"/>
                    </a:cubicBezTo>
                    <a:cubicBezTo>
                      <a:pt x="1064" y="143"/>
                      <a:pt x="1003" y="204"/>
                      <a:pt x="973" y="234"/>
                    </a:cubicBezTo>
                    <a:cubicBezTo>
                      <a:pt x="1034" y="386"/>
                      <a:pt x="1186" y="538"/>
                      <a:pt x="1186" y="720"/>
                    </a:cubicBezTo>
                    <a:cubicBezTo>
                      <a:pt x="1155" y="1237"/>
                      <a:pt x="1216" y="1784"/>
                      <a:pt x="1398" y="2301"/>
                    </a:cubicBezTo>
                    <a:cubicBezTo>
                      <a:pt x="1459" y="2423"/>
                      <a:pt x="1398" y="2544"/>
                      <a:pt x="1307" y="2605"/>
                    </a:cubicBezTo>
                    <a:cubicBezTo>
                      <a:pt x="1125" y="2696"/>
                      <a:pt x="1034" y="2909"/>
                      <a:pt x="1003" y="3091"/>
                    </a:cubicBezTo>
                    <a:cubicBezTo>
                      <a:pt x="978" y="3345"/>
                      <a:pt x="1016" y="3788"/>
                      <a:pt x="642" y="3788"/>
                    </a:cubicBezTo>
                    <a:cubicBezTo>
                      <a:pt x="568" y="3788"/>
                      <a:pt x="476" y="3770"/>
                      <a:pt x="365" y="3730"/>
                    </a:cubicBezTo>
                    <a:cubicBezTo>
                      <a:pt x="356" y="3727"/>
                      <a:pt x="347" y="3726"/>
                      <a:pt x="337" y="3726"/>
                    </a:cubicBezTo>
                    <a:cubicBezTo>
                      <a:pt x="209" y="3726"/>
                      <a:pt x="0" y="3902"/>
                      <a:pt x="0" y="4155"/>
                    </a:cubicBezTo>
                    <a:cubicBezTo>
                      <a:pt x="304" y="4307"/>
                      <a:pt x="578" y="4520"/>
                      <a:pt x="851" y="4763"/>
                    </a:cubicBezTo>
                    <a:cubicBezTo>
                      <a:pt x="952" y="4878"/>
                      <a:pt x="1093" y="4938"/>
                      <a:pt x="1223" y="4938"/>
                    </a:cubicBezTo>
                    <a:cubicBezTo>
                      <a:pt x="1369" y="4938"/>
                      <a:pt x="1502" y="4863"/>
                      <a:pt x="1550" y="4702"/>
                    </a:cubicBezTo>
                    <a:cubicBezTo>
                      <a:pt x="1672" y="4277"/>
                      <a:pt x="1885" y="3790"/>
                      <a:pt x="1733" y="3426"/>
                    </a:cubicBezTo>
                    <a:cubicBezTo>
                      <a:pt x="1550" y="2939"/>
                      <a:pt x="1794" y="2544"/>
                      <a:pt x="1763" y="2119"/>
                    </a:cubicBezTo>
                    <a:cubicBezTo>
                      <a:pt x="1790" y="1901"/>
                      <a:pt x="1958" y="1799"/>
                      <a:pt x="2128" y="1799"/>
                    </a:cubicBezTo>
                    <a:cubicBezTo>
                      <a:pt x="2340" y="1799"/>
                      <a:pt x="2557" y="1955"/>
                      <a:pt x="2523" y="2240"/>
                    </a:cubicBezTo>
                    <a:cubicBezTo>
                      <a:pt x="2401" y="2423"/>
                      <a:pt x="2493" y="2666"/>
                      <a:pt x="2705" y="2757"/>
                    </a:cubicBezTo>
                    <a:cubicBezTo>
                      <a:pt x="3101" y="2848"/>
                      <a:pt x="3435" y="3122"/>
                      <a:pt x="3617" y="3486"/>
                    </a:cubicBezTo>
                    <a:cubicBezTo>
                      <a:pt x="3654" y="3560"/>
                      <a:pt x="3736" y="3600"/>
                      <a:pt x="3821" y="3600"/>
                    </a:cubicBezTo>
                    <a:cubicBezTo>
                      <a:pt x="3877" y="3600"/>
                      <a:pt x="3934" y="3583"/>
                      <a:pt x="3982" y="3547"/>
                    </a:cubicBezTo>
                    <a:cubicBezTo>
                      <a:pt x="4134" y="3456"/>
                      <a:pt x="4377" y="3334"/>
                      <a:pt x="4256" y="3152"/>
                    </a:cubicBezTo>
                    <a:cubicBezTo>
                      <a:pt x="4104" y="2879"/>
                      <a:pt x="4164" y="2605"/>
                      <a:pt x="4104" y="2331"/>
                    </a:cubicBezTo>
                    <a:cubicBezTo>
                      <a:pt x="4060" y="2155"/>
                      <a:pt x="3984" y="1899"/>
                      <a:pt x="3783" y="1899"/>
                    </a:cubicBezTo>
                    <a:cubicBezTo>
                      <a:pt x="3707" y="1899"/>
                      <a:pt x="3613" y="1936"/>
                      <a:pt x="3496" y="2027"/>
                    </a:cubicBezTo>
                    <a:cubicBezTo>
                      <a:pt x="3439" y="2075"/>
                      <a:pt x="3389" y="2095"/>
                      <a:pt x="3346" y="2095"/>
                    </a:cubicBezTo>
                    <a:cubicBezTo>
                      <a:pt x="3250" y="2095"/>
                      <a:pt x="3192" y="1992"/>
                      <a:pt x="3192" y="1845"/>
                    </a:cubicBezTo>
                    <a:cubicBezTo>
                      <a:pt x="3131" y="1511"/>
                      <a:pt x="3313" y="1176"/>
                      <a:pt x="3617" y="1055"/>
                    </a:cubicBezTo>
                    <a:cubicBezTo>
                      <a:pt x="3860" y="933"/>
                      <a:pt x="4073" y="751"/>
                      <a:pt x="3860" y="416"/>
                    </a:cubicBezTo>
                    <a:lnTo>
                      <a:pt x="3860" y="416"/>
                    </a:lnTo>
                    <a:cubicBezTo>
                      <a:pt x="3642" y="504"/>
                      <a:pt x="3471" y="794"/>
                      <a:pt x="3235" y="794"/>
                    </a:cubicBezTo>
                    <a:cubicBezTo>
                      <a:pt x="3142" y="794"/>
                      <a:pt x="3038" y="749"/>
                      <a:pt x="2918" y="629"/>
                    </a:cubicBezTo>
                    <a:cubicBezTo>
                      <a:pt x="2870" y="629"/>
                      <a:pt x="2821" y="668"/>
                      <a:pt x="2772" y="668"/>
                    </a:cubicBezTo>
                    <a:cubicBezTo>
                      <a:pt x="2760" y="668"/>
                      <a:pt x="2748" y="666"/>
                      <a:pt x="2736" y="660"/>
                    </a:cubicBezTo>
                    <a:cubicBezTo>
                      <a:pt x="2371" y="599"/>
                      <a:pt x="2371" y="113"/>
                      <a:pt x="2067" y="21"/>
                    </a:cubicBezTo>
                    <a:cubicBezTo>
                      <a:pt x="2034" y="7"/>
                      <a:pt x="2000" y="0"/>
                      <a:pt x="196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1" name="Google Shape;5328;p49"/>
              <p:cNvSpPr/>
              <p:nvPr/>
            </p:nvSpPr>
            <p:spPr>
              <a:xfrm>
                <a:off x="572078" y="292846"/>
                <a:ext cx="119385" cy="139131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4925" extrusionOk="0">
                    <a:moveTo>
                      <a:pt x="1581" y="1581"/>
                    </a:moveTo>
                    <a:cubicBezTo>
                      <a:pt x="1581" y="1763"/>
                      <a:pt x="1733" y="1885"/>
                      <a:pt x="1794" y="2007"/>
                    </a:cubicBezTo>
                    <a:cubicBezTo>
                      <a:pt x="1946" y="2280"/>
                      <a:pt x="1763" y="2402"/>
                      <a:pt x="1581" y="2493"/>
                    </a:cubicBezTo>
                    <a:cubicBezTo>
                      <a:pt x="1533" y="2529"/>
                      <a:pt x="1476" y="2546"/>
                      <a:pt x="1420" y="2546"/>
                    </a:cubicBezTo>
                    <a:cubicBezTo>
                      <a:pt x="1335" y="2546"/>
                      <a:pt x="1253" y="2506"/>
                      <a:pt x="1216" y="2432"/>
                    </a:cubicBezTo>
                    <a:cubicBezTo>
                      <a:pt x="1034" y="2250"/>
                      <a:pt x="973" y="2067"/>
                      <a:pt x="1186" y="1915"/>
                    </a:cubicBezTo>
                    <a:lnTo>
                      <a:pt x="1216" y="1915"/>
                    </a:lnTo>
                    <a:cubicBezTo>
                      <a:pt x="1338" y="1794"/>
                      <a:pt x="1490" y="1733"/>
                      <a:pt x="1581" y="1581"/>
                    </a:cubicBezTo>
                    <a:close/>
                    <a:moveTo>
                      <a:pt x="1805" y="2907"/>
                    </a:moveTo>
                    <a:cubicBezTo>
                      <a:pt x="1869" y="2907"/>
                      <a:pt x="1924" y="2935"/>
                      <a:pt x="1946" y="2979"/>
                    </a:cubicBezTo>
                    <a:lnTo>
                      <a:pt x="1976" y="2979"/>
                    </a:lnTo>
                    <a:cubicBezTo>
                      <a:pt x="2007" y="3040"/>
                      <a:pt x="2007" y="3162"/>
                      <a:pt x="1946" y="3192"/>
                    </a:cubicBezTo>
                    <a:cubicBezTo>
                      <a:pt x="1900" y="3222"/>
                      <a:pt x="1855" y="3238"/>
                      <a:pt x="1813" y="3238"/>
                    </a:cubicBezTo>
                    <a:cubicBezTo>
                      <a:pt x="1771" y="3238"/>
                      <a:pt x="1733" y="3222"/>
                      <a:pt x="1703" y="3192"/>
                    </a:cubicBezTo>
                    <a:cubicBezTo>
                      <a:pt x="1581" y="3101"/>
                      <a:pt x="1642" y="3010"/>
                      <a:pt x="1733" y="2918"/>
                    </a:cubicBezTo>
                    <a:cubicBezTo>
                      <a:pt x="1757" y="2910"/>
                      <a:pt x="1782" y="2907"/>
                      <a:pt x="1805" y="2907"/>
                    </a:cubicBezTo>
                    <a:close/>
                    <a:moveTo>
                      <a:pt x="791" y="1"/>
                    </a:moveTo>
                    <a:cubicBezTo>
                      <a:pt x="548" y="61"/>
                      <a:pt x="274" y="152"/>
                      <a:pt x="274" y="396"/>
                    </a:cubicBezTo>
                    <a:cubicBezTo>
                      <a:pt x="274" y="639"/>
                      <a:pt x="0" y="882"/>
                      <a:pt x="183" y="1034"/>
                    </a:cubicBezTo>
                    <a:cubicBezTo>
                      <a:pt x="639" y="1429"/>
                      <a:pt x="396" y="1976"/>
                      <a:pt x="639" y="2402"/>
                    </a:cubicBezTo>
                    <a:cubicBezTo>
                      <a:pt x="779" y="2598"/>
                      <a:pt x="426" y="3081"/>
                      <a:pt x="900" y="3081"/>
                    </a:cubicBezTo>
                    <a:cubicBezTo>
                      <a:pt x="939" y="3081"/>
                      <a:pt x="983" y="3077"/>
                      <a:pt x="1034" y="3070"/>
                    </a:cubicBezTo>
                    <a:cubicBezTo>
                      <a:pt x="1064" y="3070"/>
                      <a:pt x="1095" y="3162"/>
                      <a:pt x="1095" y="3222"/>
                    </a:cubicBezTo>
                    <a:cubicBezTo>
                      <a:pt x="1368" y="4225"/>
                      <a:pt x="1459" y="4408"/>
                      <a:pt x="2159" y="4925"/>
                    </a:cubicBezTo>
                    <a:cubicBezTo>
                      <a:pt x="2219" y="4408"/>
                      <a:pt x="2311" y="3891"/>
                      <a:pt x="2432" y="3405"/>
                    </a:cubicBezTo>
                    <a:cubicBezTo>
                      <a:pt x="2584" y="2918"/>
                      <a:pt x="2007" y="2402"/>
                      <a:pt x="2584" y="1946"/>
                    </a:cubicBezTo>
                    <a:cubicBezTo>
                      <a:pt x="2645" y="2037"/>
                      <a:pt x="2736" y="2128"/>
                      <a:pt x="2827" y="2219"/>
                    </a:cubicBezTo>
                    <a:cubicBezTo>
                      <a:pt x="3011" y="2367"/>
                      <a:pt x="3229" y="2447"/>
                      <a:pt x="3453" y="2447"/>
                    </a:cubicBezTo>
                    <a:cubicBezTo>
                      <a:pt x="3599" y="2447"/>
                      <a:pt x="3747" y="2413"/>
                      <a:pt x="3891" y="2341"/>
                    </a:cubicBezTo>
                    <a:cubicBezTo>
                      <a:pt x="3982" y="2250"/>
                      <a:pt x="4074" y="2189"/>
                      <a:pt x="4013" y="2037"/>
                    </a:cubicBezTo>
                    <a:cubicBezTo>
                      <a:pt x="3979" y="1970"/>
                      <a:pt x="3927" y="1949"/>
                      <a:pt x="3872" y="1949"/>
                    </a:cubicBezTo>
                    <a:cubicBezTo>
                      <a:pt x="3827" y="1949"/>
                      <a:pt x="3780" y="1963"/>
                      <a:pt x="3739" y="1976"/>
                    </a:cubicBezTo>
                    <a:cubicBezTo>
                      <a:pt x="3660" y="1996"/>
                      <a:pt x="3555" y="2145"/>
                      <a:pt x="3415" y="2145"/>
                    </a:cubicBezTo>
                    <a:cubicBezTo>
                      <a:pt x="3341" y="2145"/>
                      <a:pt x="3257" y="2103"/>
                      <a:pt x="3162" y="1976"/>
                    </a:cubicBezTo>
                    <a:cubicBezTo>
                      <a:pt x="3496" y="1794"/>
                      <a:pt x="3496" y="1338"/>
                      <a:pt x="3739" y="1095"/>
                    </a:cubicBezTo>
                    <a:cubicBezTo>
                      <a:pt x="4225" y="669"/>
                      <a:pt x="3922" y="487"/>
                      <a:pt x="3587" y="213"/>
                    </a:cubicBezTo>
                    <a:cubicBezTo>
                      <a:pt x="3314" y="1004"/>
                      <a:pt x="2949" y="1520"/>
                      <a:pt x="2463" y="1672"/>
                    </a:cubicBezTo>
                    <a:cubicBezTo>
                      <a:pt x="2463" y="1490"/>
                      <a:pt x="2675" y="1308"/>
                      <a:pt x="2554" y="1156"/>
                    </a:cubicBezTo>
                    <a:cubicBezTo>
                      <a:pt x="2507" y="1109"/>
                      <a:pt x="2458" y="1091"/>
                      <a:pt x="2407" y="1091"/>
                    </a:cubicBezTo>
                    <a:cubicBezTo>
                      <a:pt x="2293" y="1091"/>
                      <a:pt x="2173" y="1183"/>
                      <a:pt x="2067" y="1247"/>
                    </a:cubicBezTo>
                    <a:lnTo>
                      <a:pt x="1551" y="1551"/>
                    </a:lnTo>
                    <a:cubicBezTo>
                      <a:pt x="1490" y="1490"/>
                      <a:pt x="1429" y="1429"/>
                      <a:pt x="1338" y="1429"/>
                    </a:cubicBezTo>
                    <a:cubicBezTo>
                      <a:pt x="760" y="1277"/>
                      <a:pt x="791" y="1277"/>
                      <a:pt x="821" y="669"/>
                    </a:cubicBezTo>
                    <a:cubicBezTo>
                      <a:pt x="821" y="456"/>
                      <a:pt x="1064" y="213"/>
                      <a:pt x="79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2" name="Google Shape;5329;p49"/>
              <p:cNvSpPr/>
              <p:nvPr/>
            </p:nvSpPr>
            <p:spPr>
              <a:xfrm>
                <a:off x="457017" y="1015839"/>
                <a:ext cx="91050" cy="148567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5259" extrusionOk="0">
                    <a:moveTo>
                      <a:pt x="3131" y="1"/>
                    </a:moveTo>
                    <a:lnTo>
                      <a:pt x="3131" y="1"/>
                    </a:lnTo>
                    <a:cubicBezTo>
                      <a:pt x="2706" y="365"/>
                      <a:pt x="1976" y="1"/>
                      <a:pt x="1855" y="791"/>
                    </a:cubicBezTo>
                    <a:cubicBezTo>
                      <a:pt x="1855" y="882"/>
                      <a:pt x="1672" y="943"/>
                      <a:pt x="1581" y="1004"/>
                    </a:cubicBezTo>
                    <a:cubicBezTo>
                      <a:pt x="1095" y="1247"/>
                      <a:pt x="821" y="1551"/>
                      <a:pt x="1216" y="2098"/>
                    </a:cubicBezTo>
                    <a:cubicBezTo>
                      <a:pt x="1095" y="2128"/>
                      <a:pt x="1034" y="2159"/>
                      <a:pt x="1004" y="2159"/>
                    </a:cubicBezTo>
                    <a:cubicBezTo>
                      <a:pt x="921" y="2113"/>
                      <a:pt x="835" y="2092"/>
                      <a:pt x="752" y="2092"/>
                    </a:cubicBezTo>
                    <a:cubicBezTo>
                      <a:pt x="562" y="2092"/>
                      <a:pt x="389" y="2202"/>
                      <a:pt x="304" y="2371"/>
                    </a:cubicBezTo>
                    <a:cubicBezTo>
                      <a:pt x="183" y="2615"/>
                      <a:pt x="426" y="2767"/>
                      <a:pt x="517" y="2919"/>
                    </a:cubicBezTo>
                    <a:cubicBezTo>
                      <a:pt x="608" y="3192"/>
                      <a:pt x="973" y="3374"/>
                      <a:pt x="821" y="3739"/>
                    </a:cubicBezTo>
                    <a:cubicBezTo>
                      <a:pt x="700" y="3739"/>
                      <a:pt x="578" y="3648"/>
                      <a:pt x="517" y="3557"/>
                    </a:cubicBezTo>
                    <a:cubicBezTo>
                      <a:pt x="451" y="3468"/>
                      <a:pt x="384" y="3347"/>
                      <a:pt x="294" y="3347"/>
                    </a:cubicBezTo>
                    <a:cubicBezTo>
                      <a:pt x="261" y="3347"/>
                      <a:pt x="224" y="3364"/>
                      <a:pt x="183" y="3405"/>
                    </a:cubicBezTo>
                    <a:cubicBezTo>
                      <a:pt x="0" y="3557"/>
                      <a:pt x="183" y="3709"/>
                      <a:pt x="274" y="3861"/>
                    </a:cubicBezTo>
                    <a:cubicBezTo>
                      <a:pt x="304" y="3922"/>
                      <a:pt x="365" y="3982"/>
                      <a:pt x="456" y="3982"/>
                    </a:cubicBezTo>
                    <a:cubicBezTo>
                      <a:pt x="1247" y="4074"/>
                      <a:pt x="1186" y="4651"/>
                      <a:pt x="1186" y="5259"/>
                    </a:cubicBezTo>
                    <a:cubicBezTo>
                      <a:pt x="1763" y="4955"/>
                      <a:pt x="2584" y="5259"/>
                      <a:pt x="2949" y="4378"/>
                    </a:cubicBezTo>
                    <a:cubicBezTo>
                      <a:pt x="2894" y="4365"/>
                      <a:pt x="2843" y="4359"/>
                      <a:pt x="2796" y="4359"/>
                    </a:cubicBezTo>
                    <a:cubicBezTo>
                      <a:pt x="2502" y="4359"/>
                      <a:pt x="2338" y="4577"/>
                      <a:pt x="2128" y="4681"/>
                    </a:cubicBezTo>
                    <a:cubicBezTo>
                      <a:pt x="2042" y="4725"/>
                      <a:pt x="1970" y="4754"/>
                      <a:pt x="1904" y="4754"/>
                    </a:cubicBezTo>
                    <a:cubicBezTo>
                      <a:pt x="1831" y="4754"/>
                      <a:pt x="1767" y="4717"/>
                      <a:pt x="1703" y="4621"/>
                    </a:cubicBezTo>
                    <a:cubicBezTo>
                      <a:pt x="1581" y="4408"/>
                      <a:pt x="1490" y="4256"/>
                      <a:pt x="1703" y="4165"/>
                    </a:cubicBezTo>
                    <a:cubicBezTo>
                      <a:pt x="2037" y="3952"/>
                      <a:pt x="2007" y="3587"/>
                      <a:pt x="2067" y="3314"/>
                    </a:cubicBezTo>
                    <a:cubicBezTo>
                      <a:pt x="2189" y="2919"/>
                      <a:pt x="2159" y="2493"/>
                      <a:pt x="2523" y="2128"/>
                    </a:cubicBezTo>
                    <a:cubicBezTo>
                      <a:pt x="2736" y="1916"/>
                      <a:pt x="2766" y="1551"/>
                      <a:pt x="2614" y="1277"/>
                    </a:cubicBezTo>
                    <a:cubicBezTo>
                      <a:pt x="2402" y="1004"/>
                      <a:pt x="2523" y="852"/>
                      <a:pt x="2736" y="700"/>
                    </a:cubicBezTo>
                    <a:cubicBezTo>
                      <a:pt x="2949" y="517"/>
                      <a:pt x="3222" y="487"/>
                      <a:pt x="313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3" name="Google Shape;5330;p49"/>
              <p:cNvSpPr/>
              <p:nvPr/>
            </p:nvSpPr>
            <p:spPr>
              <a:xfrm>
                <a:off x="391760" y="614525"/>
                <a:ext cx="97067" cy="116729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4132" extrusionOk="0">
                    <a:moveTo>
                      <a:pt x="454" y="1"/>
                    </a:moveTo>
                    <a:cubicBezTo>
                      <a:pt x="371" y="1"/>
                      <a:pt x="258" y="41"/>
                      <a:pt x="304" y="133"/>
                    </a:cubicBezTo>
                    <a:cubicBezTo>
                      <a:pt x="396" y="377"/>
                      <a:pt x="92" y="559"/>
                      <a:pt x="213" y="711"/>
                    </a:cubicBezTo>
                    <a:cubicBezTo>
                      <a:pt x="517" y="1136"/>
                      <a:pt x="365" y="1380"/>
                      <a:pt x="0" y="1592"/>
                    </a:cubicBezTo>
                    <a:lnTo>
                      <a:pt x="0" y="3811"/>
                    </a:lnTo>
                    <a:lnTo>
                      <a:pt x="92" y="3933"/>
                    </a:lnTo>
                    <a:cubicBezTo>
                      <a:pt x="183" y="4070"/>
                      <a:pt x="304" y="4092"/>
                      <a:pt x="434" y="4092"/>
                    </a:cubicBezTo>
                    <a:cubicBezTo>
                      <a:pt x="498" y="4092"/>
                      <a:pt x="565" y="4087"/>
                      <a:pt x="630" y="4087"/>
                    </a:cubicBezTo>
                    <a:cubicBezTo>
                      <a:pt x="696" y="4087"/>
                      <a:pt x="760" y="4092"/>
                      <a:pt x="821" y="4115"/>
                    </a:cubicBezTo>
                    <a:cubicBezTo>
                      <a:pt x="852" y="4127"/>
                      <a:pt x="877" y="4132"/>
                      <a:pt x="897" y="4132"/>
                    </a:cubicBezTo>
                    <a:cubicBezTo>
                      <a:pt x="1036" y="4132"/>
                      <a:pt x="950" y="3883"/>
                      <a:pt x="1003" y="3751"/>
                    </a:cubicBezTo>
                    <a:cubicBezTo>
                      <a:pt x="1179" y="3417"/>
                      <a:pt x="1507" y="3235"/>
                      <a:pt x="1840" y="3235"/>
                    </a:cubicBezTo>
                    <a:cubicBezTo>
                      <a:pt x="2084" y="3235"/>
                      <a:pt x="2331" y="3332"/>
                      <a:pt x="2523" y="3538"/>
                    </a:cubicBezTo>
                    <a:cubicBezTo>
                      <a:pt x="2641" y="3656"/>
                      <a:pt x="2741" y="3700"/>
                      <a:pt x="2827" y="3700"/>
                    </a:cubicBezTo>
                    <a:cubicBezTo>
                      <a:pt x="2964" y="3700"/>
                      <a:pt x="3068" y="3589"/>
                      <a:pt x="3162" y="3477"/>
                    </a:cubicBezTo>
                    <a:cubicBezTo>
                      <a:pt x="3435" y="3203"/>
                      <a:pt x="3131" y="3051"/>
                      <a:pt x="3010" y="2899"/>
                    </a:cubicBezTo>
                    <a:cubicBezTo>
                      <a:pt x="2969" y="2849"/>
                      <a:pt x="2912" y="2839"/>
                      <a:pt x="2847" y="2839"/>
                    </a:cubicBezTo>
                    <a:cubicBezTo>
                      <a:pt x="2805" y="2839"/>
                      <a:pt x="2759" y="2843"/>
                      <a:pt x="2713" y="2843"/>
                    </a:cubicBezTo>
                    <a:cubicBezTo>
                      <a:pt x="2622" y="2843"/>
                      <a:pt x="2530" y="2825"/>
                      <a:pt x="2462" y="2717"/>
                    </a:cubicBezTo>
                    <a:cubicBezTo>
                      <a:pt x="2098" y="2200"/>
                      <a:pt x="1581" y="1836"/>
                      <a:pt x="973" y="1714"/>
                    </a:cubicBezTo>
                    <a:cubicBezTo>
                      <a:pt x="851" y="1684"/>
                      <a:pt x="669" y="1471"/>
                      <a:pt x="699" y="1410"/>
                    </a:cubicBezTo>
                    <a:cubicBezTo>
                      <a:pt x="912" y="985"/>
                      <a:pt x="365" y="620"/>
                      <a:pt x="608" y="194"/>
                    </a:cubicBezTo>
                    <a:cubicBezTo>
                      <a:pt x="669" y="103"/>
                      <a:pt x="608" y="12"/>
                      <a:pt x="517" y="12"/>
                    </a:cubicBezTo>
                    <a:cubicBezTo>
                      <a:pt x="503" y="5"/>
                      <a:pt x="480" y="1"/>
                      <a:pt x="45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4" name="Google Shape;5331;p49"/>
              <p:cNvSpPr/>
              <p:nvPr/>
            </p:nvSpPr>
            <p:spPr>
              <a:xfrm>
                <a:off x="537726" y="602829"/>
                <a:ext cx="95344" cy="100457"/>
              </a:xfrm>
              <a:custGeom>
                <a:avLst/>
                <a:gdLst/>
                <a:ahLst/>
                <a:cxnLst/>
                <a:rect l="l" t="t" r="r" b="b"/>
                <a:pathLst>
                  <a:path w="3375" h="3556" extrusionOk="0">
                    <a:moveTo>
                      <a:pt x="1855" y="0"/>
                    </a:moveTo>
                    <a:cubicBezTo>
                      <a:pt x="1703" y="0"/>
                      <a:pt x="1642" y="122"/>
                      <a:pt x="1612" y="274"/>
                    </a:cubicBezTo>
                    <a:cubicBezTo>
                      <a:pt x="1581" y="669"/>
                      <a:pt x="1612" y="1095"/>
                      <a:pt x="1125" y="1277"/>
                    </a:cubicBezTo>
                    <a:cubicBezTo>
                      <a:pt x="761" y="1459"/>
                      <a:pt x="821" y="1672"/>
                      <a:pt x="1004" y="2006"/>
                    </a:cubicBezTo>
                    <a:cubicBezTo>
                      <a:pt x="1216" y="2310"/>
                      <a:pt x="1551" y="2462"/>
                      <a:pt x="1368" y="3009"/>
                    </a:cubicBezTo>
                    <a:cubicBezTo>
                      <a:pt x="1160" y="2644"/>
                      <a:pt x="771" y="2413"/>
                      <a:pt x="377" y="2413"/>
                    </a:cubicBezTo>
                    <a:cubicBezTo>
                      <a:pt x="312" y="2413"/>
                      <a:pt x="247" y="2419"/>
                      <a:pt x="183" y="2432"/>
                    </a:cubicBezTo>
                    <a:cubicBezTo>
                      <a:pt x="122" y="2675"/>
                      <a:pt x="61" y="2918"/>
                      <a:pt x="1" y="3253"/>
                    </a:cubicBezTo>
                    <a:cubicBezTo>
                      <a:pt x="47" y="3242"/>
                      <a:pt x="93" y="3238"/>
                      <a:pt x="139" y="3238"/>
                    </a:cubicBezTo>
                    <a:cubicBezTo>
                      <a:pt x="354" y="3238"/>
                      <a:pt x="560" y="3336"/>
                      <a:pt x="756" y="3336"/>
                    </a:cubicBezTo>
                    <a:cubicBezTo>
                      <a:pt x="872" y="3336"/>
                      <a:pt x="985" y="3302"/>
                      <a:pt x="1095" y="3192"/>
                    </a:cubicBezTo>
                    <a:cubicBezTo>
                      <a:pt x="1133" y="3154"/>
                      <a:pt x="1182" y="3137"/>
                      <a:pt x="1233" y="3137"/>
                    </a:cubicBezTo>
                    <a:cubicBezTo>
                      <a:pt x="1303" y="3137"/>
                      <a:pt x="1376" y="3169"/>
                      <a:pt x="1429" y="3222"/>
                    </a:cubicBezTo>
                    <a:cubicBezTo>
                      <a:pt x="1519" y="3356"/>
                      <a:pt x="1608" y="3556"/>
                      <a:pt x="1770" y="3556"/>
                    </a:cubicBezTo>
                    <a:cubicBezTo>
                      <a:pt x="1828" y="3556"/>
                      <a:pt x="1896" y="3530"/>
                      <a:pt x="1976" y="3465"/>
                    </a:cubicBezTo>
                    <a:cubicBezTo>
                      <a:pt x="2159" y="3344"/>
                      <a:pt x="2493" y="3253"/>
                      <a:pt x="2493" y="3040"/>
                    </a:cubicBezTo>
                    <a:cubicBezTo>
                      <a:pt x="2493" y="2584"/>
                      <a:pt x="2858" y="2462"/>
                      <a:pt x="3071" y="2219"/>
                    </a:cubicBezTo>
                    <a:cubicBezTo>
                      <a:pt x="3283" y="2006"/>
                      <a:pt x="3375" y="1672"/>
                      <a:pt x="3283" y="1368"/>
                    </a:cubicBezTo>
                    <a:cubicBezTo>
                      <a:pt x="3259" y="1129"/>
                      <a:pt x="3066" y="965"/>
                      <a:pt x="2852" y="965"/>
                    </a:cubicBezTo>
                    <a:cubicBezTo>
                      <a:pt x="2794" y="965"/>
                      <a:pt x="2734" y="977"/>
                      <a:pt x="2675" y="1003"/>
                    </a:cubicBezTo>
                    <a:cubicBezTo>
                      <a:pt x="2669" y="1007"/>
                      <a:pt x="2662" y="1008"/>
                      <a:pt x="2654" y="1008"/>
                    </a:cubicBezTo>
                    <a:cubicBezTo>
                      <a:pt x="2594" y="1008"/>
                      <a:pt x="2513" y="912"/>
                      <a:pt x="2432" y="912"/>
                    </a:cubicBezTo>
                    <a:cubicBezTo>
                      <a:pt x="2007" y="912"/>
                      <a:pt x="1764" y="760"/>
                      <a:pt x="1946" y="304"/>
                    </a:cubicBezTo>
                    <a:cubicBezTo>
                      <a:pt x="2007" y="152"/>
                      <a:pt x="1976" y="31"/>
                      <a:pt x="185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5" name="Google Shape;5332;p49"/>
              <p:cNvSpPr/>
              <p:nvPr/>
            </p:nvSpPr>
            <p:spPr>
              <a:xfrm>
                <a:off x="852851" y="320954"/>
                <a:ext cx="102208" cy="115034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4072" extrusionOk="0">
                    <a:moveTo>
                      <a:pt x="1118" y="1477"/>
                    </a:moveTo>
                    <a:cubicBezTo>
                      <a:pt x="1192" y="1477"/>
                      <a:pt x="1240" y="1533"/>
                      <a:pt x="1277" y="1589"/>
                    </a:cubicBezTo>
                    <a:cubicBezTo>
                      <a:pt x="1338" y="1711"/>
                      <a:pt x="1551" y="1863"/>
                      <a:pt x="1399" y="2045"/>
                    </a:cubicBezTo>
                    <a:cubicBezTo>
                      <a:pt x="1361" y="2083"/>
                      <a:pt x="1324" y="2097"/>
                      <a:pt x="1288" y="2097"/>
                    </a:cubicBezTo>
                    <a:cubicBezTo>
                      <a:pt x="1208" y="2097"/>
                      <a:pt x="1137" y="2026"/>
                      <a:pt x="1095" y="1984"/>
                    </a:cubicBezTo>
                    <a:cubicBezTo>
                      <a:pt x="1004" y="1893"/>
                      <a:pt x="852" y="1741"/>
                      <a:pt x="943" y="1559"/>
                    </a:cubicBezTo>
                    <a:cubicBezTo>
                      <a:pt x="1014" y="1500"/>
                      <a:pt x="1071" y="1477"/>
                      <a:pt x="1118" y="1477"/>
                    </a:cubicBezTo>
                    <a:close/>
                    <a:moveTo>
                      <a:pt x="1911" y="0"/>
                    </a:moveTo>
                    <a:cubicBezTo>
                      <a:pt x="1800" y="0"/>
                      <a:pt x="1660" y="55"/>
                      <a:pt x="1490" y="161"/>
                    </a:cubicBezTo>
                    <a:cubicBezTo>
                      <a:pt x="1156" y="404"/>
                      <a:pt x="791" y="647"/>
                      <a:pt x="457" y="890"/>
                    </a:cubicBezTo>
                    <a:cubicBezTo>
                      <a:pt x="92" y="1133"/>
                      <a:pt x="1" y="1620"/>
                      <a:pt x="244" y="1984"/>
                    </a:cubicBezTo>
                    <a:cubicBezTo>
                      <a:pt x="332" y="1940"/>
                      <a:pt x="434" y="1889"/>
                      <a:pt x="510" y="1889"/>
                    </a:cubicBezTo>
                    <a:cubicBezTo>
                      <a:pt x="590" y="1889"/>
                      <a:pt x="640" y="1948"/>
                      <a:pt x="609" y="2136"/>
                    </a:cubicBezTo>
                    <a:cubicBezTo>
                      <a:pt x="548" y="2471"/>
                      <a:pt x="366" y="2775"/>
                      <a:pt x="548" y="3139"/>
                    </a:cubicBezTo>
                    <a:lnTo>
                      <a:pt x="1" y="3534"/>
                    </a:lnTo>
                    <a:cubicBezTo>
                      <a:pt x="1" y="3626"/>
                      <a:pt x="31" y="3686"/>
                      <a:pt x="92" y="3778"/>
                    </a:cubicBezTo>
                    <a:cubicBezTo>
                      <a:pt x="169" y="3881"/>
                      <a:pt x="203" y="4071"/>
                      <a:pt x="360" y="4071"/>
                    </a:cubicBezTo>
                    <a:cubicBezTo>
                      <a:pt x="388" y="4071"/>
                      <a:pt x="420" y="4065"/>
                      <a:pt x="457" y="4051"/>
                    </a:cubicBezTo>
                    <a:cubicBezTo>
                      <a:pt x="700" y="3960"/>
                      <a:pt x="518" y="3808"/>
                      <a:pt x="578" y="3656"/>
                    </a:cubicBezTo>
                    <a:cubicBezTo>
                      <a:pt x="639" y="3474"/>
                      <a:pt x="730" y="3291"/>
                      <a:pt x="578" y="3109"/>
                    </a:cubicBezTo>
                    <a:cubicBezTo>
                      <a:pt x="761" y="3018"/>
                      <a:pt x="974" y="2866"/>
                      <a:pt x="1126" y="2744"/>
                    </a:cubicBezTo>
                    <a:cubicBezTo>
                      <a:pt x="1429" y="2440"/>
                      <a:pt x="2007" y="2440"/>
                      <a:pt x="1977" y="1832"/>
                    </a:cubicBezTo>
                    <a:cubicBezTo>
                      <a:pt x="1977" y="1711"/>
                      <a:pt x="2098" y="1741"/>
                      <a:pt x="2250" y="1711"/>
                    </a:cubicBezTo>
                    <a:cubicBezTo>
                      <a:pt x="2269" y="1710"/>
                      <a:pt x="2287" y="1709"/>
                      <a:pt x="2304" y="1709"/>
                    </a:cubicBezTo>
                    <a:cubicBezTo>
                      <a:pt x="2789" y="1709"/>
                      <a:pt x="2677" y="2116"/>
                      <a:pt x="2706" y="2410"/>
                    </a:cubicBezTo>
                    <a:cubicBezTo>
                      <a:pt x="3010" y="2349"/>
                      <a:pt x="3314" y="2197"/>
                      <a:pt x="3527" y="1984"/>
                    </a:cubicBezTo>
                    <a:cubicBezTo>
                      <a:pt x="3588" y="1923"/>
                      <a:pt x="3618" y="1893"/>
                      <a:pt x="3618" y="1832"/>
                    </a:cubicBezTo>
                    <a:cubicBezTo>
                      <a:pt x="3618" y="1528"/>
                      <a:pt x="3405" y="1346"/>
                      <a:pt x="3253" y="1133"/>
                    </a:cubicBezTo>
                    <a:cubicBezTo>
                      <a:pt x="3071" y="920"/>
                      <a:pt x="3527" y="708"/>
                      <a:pt x="3192" y="495"/>
                    </a:cubicBezTo>
                    <a:cubicBezTo>
                      <a:pt x="3181" y="494"/>
                      <a:pt x="3169" y="493"/>
                      <a:pt x="3158" y="493"/>
                    </a:cubicBezTo>
                    <a:cubicBezTo>
                      <a:pt x="2827" y="493"/>
                      <a:pt x="2646" y="891"/>
                      <a:pt x="2315" y="891"/>
                    </a:cubicBezTo>
                    <a:cubicBezTo>
                      <a:pt x="2304" y="891"/>
                      <a:pt x="2292" y="891"/>
                      <a:pt x="2281" y="890"/>
                    </a:cubicBezTo>
                    <a:cubicBezTo>
                      <a:pt x="2250" y="829"/>
                      <a:pt x="2220" y="799"/>
                      <a:pt x="2189" y="738"/>
                    </a:cubicBezTo>
                    <a:cubicBezTo>
                      <a:pt x="2189" y="708"/>
                      <a:pt x="2250" y="647"/>
                      <a:pt x="2250" y="586"/>
                    </a:cubicBezTo>
                    <a:cubicBezTo>
                      <a:pt x="2230" y="190"/>
                      <a:pt x="2120" y="0"/>
                      <a:pt x="191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6" name="Google Shape;5333;p49"/>
              <p:cNvSpPr/>
              <p:nvPr/>
            </p:nvSpPr>
            <p:spPr>
              <a:xfrm>
                <a:off x="495662" y="430930"/>
                <a:ext cx="76360" cy="173653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6147" extrusionOk="0">
                    <a:moveTo>
                      <a:pt x="912" y="0"/>
                    </a:moveTo>
                    <a:cubicBezTo>
                      <a:pt x="823" y="0"/>
                      <a:pt x="735" y="32"/>
                      <a:pt x="669" y="97"/>
                    </a:cubicBezTo>
                    <a:cubicBezTo>
                      <a:pt x="487" y="280"/>
                      <a:pt x="152" y="341"/>
                      <a:pt x="152" y="736"/>
                    </a:cubicBezTo>
                    <a:cubicBezTo>
                      <a:pt x="517" y="736"/>
                      <a:pt x="851" y="979"/>
                      <a:pt x="973" y="1313"/>
                    </a:cubicBezTo>
                    <a:cubicBezTo>
                      <a:pt x="1125" y="1678"/>
                      <a:pt x="973" y="2073"/>
                      <a:pt x="1186" y="2407"/>
                    </a:cubicBezTo>
                    <a:cubicBezTo>
                      <a:pt x="730" y="2620"/>
                      <a:pt x="882" y="3319"/>
                      <a:pt x="335" y="3502"/>
                    </a:cubicBezTo>
                    <a:cubicBezTo>
                      <a:pt x="91" y="3623"/>
                      <a:pt x="0" y="3806"/>
                      <a:pt x="183" y="4079"/>
                    </a:cubicBezTo>
                    <a:cubicBezTo>
                      <a:pt x="304" y="4201"/>
                      <a:pt x="243" y="4322"/>
                      <a:pt x="243" y="4474"/>
                    </a:cubicBezTo>
                    <a:cubicBezTo>
                      <a:pt x="243" y="4878"/>
                      <a:pt x="332" y="5059"/>
                      <a:pt x="572" y="5059"/>
                    </a:cubicBezTo>
                    <a:cubicBezTo>
                      <a:pt x="676" y="5059"/>
                      <a:pt x="808" y="5025"/>
                      <a:pt x="973" y="4961"/>
                    </a:cubicBezTo>
                    <a:cubicBezTo>
                      <a:pt x="1011" y="4935"/>
                      <a:pt x="1050" y="4926"/>
                      <a:pt x="1089" y="4926"/>
                    </a:cubicBezTo>
                    <a:cubicBezTo>
                      <a:pt x="1141" y="4926"/>
                      <a:pt x="1194" y="4943"/>
                      <a:pt x="1246" y="4961"/>
                    </a:cubicBezTo>
                    <a:cubicBezTo>
                      <a:pt x="973" y="5477"/>
                      <a:pt x="1368" y="5781"/>
                      <a:pt x="1642" y="6116"/>
                    </a:cubicBezTo>
                    <a:cubicBezTo>
                      <a:pt x="1672" y="6146"/>
                      <a:pt x="1763" y="6146"/>
                      <a:pt x="1794" y="6146"/>
                    </a:cubicBezTo>
                    <a:cubicBezTo>
                      <a:pt x="1854" y="6116"/>
                      <a:pt x="1946" y="5994"/>
                      <a:pt x="1915" y="5933"/>
                    </a:cubicBezTo>
                    <a:cubicBezTo>
                      <a:pt x="1520" y="5477"/>
                      <a:pt x="1915" y="4991"/>
                      <a:pt x="1854" y="4444"/>
                    </a:cubicBezTo>
                    <a:lnTo>
                      <a:pt x="1854" y="4444"/>
                    </a:lnTo>
                    <a:cubicBezTo>
                      <a:pt x="1567" y="4540"/>
                      <a:pt x="1380" y="4602"/>
                      <a:pt x="1242" y="4602"/>
                    </a:cubicBezTo>
                    <a:cubicBezTo>
                      <a:pt x="985" y="4602"/>
                      <a:pt x="895" y="4388"/>
                      <a:pt x="639" y="3775"/>
                    </a:cubicBezTo>
                    <a:cubicBezTo>
                      <a:pt x="1611" y="3471"/>
                      <a:pt x="1368" y="2529"/>
                      <a:pt x="1581" y="1800"/>
                    </a:cubicBezTo>
                    <a:lnTo>
                      <a:pt x="1581" y="1800"/>
                    </a:lnTo>
                    <a:cubicBezTo>
                      <a:pt x="1885" y="1921"/>
                      <a:pt x="2189" y="1800"/>
                      <a:pt x="2493" y="1982"/>
                    </a:cubicBezTo>
                    <a:cubicBezTo>
                      <a:pt x="2510" y="1994"/>
                      <a:pt x="2526" y="1998"/>
                      <a:pt x="2542" y="1998"/>
                    </a:cubicBezTo>
                    <a:cubicBezTo>
                      <a:pt x="2606" y="1998"/>
                      <a:pt x="2650" y="1910"/>
                      <a:pt x="2675" y="1860"/>
                    </a:cubicBezTo>
                    <a:cubicBezTo>
                      <a:pt x="2703" y="1777"/>
                      <a:pt x="2629" y="1644"/>
                      <a:pt x="2570" y="1644"/>
                    </a:cubicBezTo>
                    <a:cubicBezTo>
                      <a:pt x="2565" y="1644"/>
                      <a:pt x="2559" y="1645"/>
                      <a:pt x="2553" y="1648"/>
                    </a:cubicBezTo>
                    <a:cubicBezTo>
                      <a:pt x="2508" y="1656"/>
                      <a:pt x="2466" y="1660"/>
                      <a:pt x="2428" y="1660"/>
                    </a:cubicBezTo>
                    <a:cubicBezTo>
                      <a:pt x="2055" y="1660"/>
                      <a:pt x="1989" y="1285"/>
                      <a:pt x="1824" y="1009"/>
                    </a:cubicBezTo>
                    <a:cubicBezTo>
                      <a:pt x="1642" y="736"/>
                      <a:pt x="1429" y="432"/>
                      <a:pt x="1216" y="158"/>
                    </a:cubicBezTo>
                    <a:cubicBezTo>
                      <a:pt x="1147" y="55"/>
                      <a:pt x="1029" y="0"/>
                      <a:pt x="91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7" name="Google Shape;5334;p49"/>
              <p:cNvSpPr/>
              <p:nvPr/>
            </p:nvSpPr>
            <p:spPr>
              <a:xfrm>
                <a:off x="760983" y="460197"/>
                <a:ext cx="127125" cy="10057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3560" extrusionOk="0">
                    <a:moveTo>
                      <a:pt x="1287" y="1"/>
                    </a:moveTo>
                    <a:cubicBezTo>
                      <a:pt x="1274" y="1"/>
                      <a:pt x="1261" y="2"/>
                      <a:pt x="1247" y="4"/>
                    </a:cubicBezTo>
                    <a:cubicBezTo>
                      <a:pt x="1034" y="64"/>
                      <a:pt x="791" y="156"/>
                      <a:pt x="791" y="460"/>
                    </a:cubicBezTo>
                    <a:cubicBezTo>
                      <a:pt x="791" y="642"/>
                      <a:pt x="791" y="703"/>
                      <a:pt x="578" y="703"/>
                    </a:cubicBezTo>
                    <a:cubicBezTo>
                      <a:pt x="213" y="764"/>
                      <a:pt x="1" y="1128"/>
                      <a:pt x="153" y="1463"/>
                    </a:cubicBezTo>
                    <a:cubicBezTo>
                      <a:pt x="487" y="2131"/>
                      <a:pt x="973" y="2648"/>
                      <a:pt x="1612" y="3013"/>
                    </a:cubicBezTo>
                    <a:cubicBezTo>
                      <a:pt x="1710" y="3075"/>
                      <a:pt x="1792" y="3098"/>
                      <a:pt x="1865" y="3098"/>
                    </a:cubicBezTo>
                    <a:cubicBezTo>
                      <a:pt x="2040" y="3098"/>
                      <a:pt x="2160" y="2965"/>
                      <a:pt x="2311" y="2922"/>
                    </a:cubicBezTo>
                    <a:cubicBezTo>
                      <a:pt x="2324" y="2918"/>
                      <a:pt x="2336" y="2917"/>
                      <a:pt x="2349" y="2917"/>
                    </a:cubicBezTo>
                    <a:cubicBezTo>
                      <a:pt x="2451" y="2917"/>
                      <a:pt x="2530" y="3023"/>
                      <a:pt x="2584" y="3104"/>
                    </a:cubicBezTo>
                    <a:cubicBezTo>
                      <a:pt x="2635" y="3180"/>
                      <a:pt x="2769" y="3339"/>
                      <a:pt x="2865" y="3339"/>
                    </a:cubicBezTo>
                    <a:cubicBezTo>
                      <a:pt x="2885" y="3339"/>
                      <a:pt x="2903" y="3332"/>
                      <a:pt x="2919" y="3317"/>
                    </a:cubicBezTo>
                    <a:cubicBezTo>
                      <a:pt x="3063" y="3192"/>
                      <a:pt x="3188" y="3143"/>
                      <a:pt x="3300" y="3143"/>
                    </a:cubicBezTo>
                    <a:cubicBezTo>
                      <a:pt x="3541" y="3143"/>
                      <a:pt x="3715" y="3373"/>
                      <a:pt x="3861" y="3560"/>
                    </a:cubicBezTo>
                    <a:cubicBezTo>
                      <a:pt x="4104" y="3408"/>
                      <a:pt x="4134" y="3286"/>
                      <a:pt x="4074" y="3256"/>
                    </a:cubicBezTo>
                    <a:cubicBezTo>
                      <a:pt x="3952" y="3074"/>
                      <a:pt x="4499" y="2678"/>
                      <a:pt x="3922" y="2678"/>
                    </a:cubicBezTo>
                    <a:cubicBezTo>
                      <a:pt x="3587" y="2678"/>
                      <a:pt x="3557" y="2283"/>
                      <a:pt x="3283" y="2253"/>
                    </a:cubicBezTo>
                    <a:cubicBezTo>
                      <a:pt x="3222" y="2253"/>
                      <a:pt x="3131" y="2344"/>
                      <a:pt x="3101" y="2405"/>
                    </a:cubicBezTo>
                    <a:cubicBezTo>
                      <a:pt x="2975" y="2603"/>
                      <a:pt x="2796" y="2705"/>
                      <a:pt x="2620" y="2705"/>
                    </a:cubicBezTo>
                    <a:cubicBezTo>
                      <a:pt x="2499" y="2705"/>
                      <a:pt x="2380" y="2656"/>
                      <a:pt x="2280" y="2557"/>
                    </a:cubicBezTo>
                    <a:cubicBezTo>
                      <a:pt x="2189" y="2466"/>
                      <a:pt x="2128" y="2374"/>
                      <a:pt x="2128" y="2253"/>
                    </a:cubicBezTo>
                    <a:cubicBezTo>
                      <a:pt x="2143" y="2147"/>
                      <a:pt x="2189" y="2116"/>
                      <a:pt x="2250" y="2116"/>
                    </a:cubicBezTo>
                    <a:cubicBezTo>
                      <a:pt x="2311" y="2116"/>
                      <a:pt x="2387" y="2147"/>
                      <a:pt x="2463" y="2162"/>
                    </a:cubicBezTo>
                    <a:cubicBezTo>
                      <a:pt x="2494" y="2177"/>
                      <a:pt x="2525" y="2185"/>
                      <a:pt x="2555" y="2185"/>
                    </a:cubicBezTo>
                    <a:cubicBezTo>
                      <a:pt x="2639" y="2185"/>
                      <a:pt x="2706" y="2122"/>
                      <a:pt x="2706" y="2010"/>
                    </a:cubicBezTo>
                    <a:cubicBezTo>
                      <a:pt x="2706" y="1956"/>
                      <a:pt x="2657" y="1853"/>
                      <a:pt x="2582" y="1853"/>
                    </a:cubicBezTo>
                    <a:cubicBezTo>
                      <a:pt x="2573" y="1853"/>
                      <a:pt x="2564" y="1854"/>
                      <a:pt x="2554" y="1858"/>
                    </a:cubicBezTo>
                    <a:cubicBezTo>
                      <a:pt x="2531" y="1861"/>
                      <a:pt x="2508" y="1862"/>
                      <a:pt x="2486" y="1862"/>
                    </a:cubicBezTo>
                    <a:cubicBezTo>
                      <a:pt x="2052" y="1862"/>
                      <a:pt x="1892" y="1311"/>
                      <a:pt x="1429" y="1311"/>
                    </a:cubicBezTo>
                    <a:cubicBezTo>
                      <a:pt x="1308" y="1311"/>
                      <a:pt x="1125" y="976"/>
                      <a:pt x="1429" y="764"/>
                    </a:cubicBezTo>
                    <a:cubicBezTo>
                      <a:pt x="1581" y="672"/>
                      <a:pt x="1763" y="581"/>
                      <a:pt x="1642" y="338"/>
                    </a:cubicBezTo>
                    <a:cubicBezTo>
                      <a:pt x="1557" y="196"/>
                      <a:pt x="1471" y="1"/>
                      <a:pt x="128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8" name="Google Shape;5335;p49"/>
              <p:cNvSpPr/>
              <p:nvPr/>
            </p:nvSpPr>
            <p:spPr>
              <a:xfrm>
                <a:off x="570354" y="547743"/>
                <a:ext cx="103084" cy="63534"/>
              </a:xfrm>
              <a:custGeom>
                <a:avLst/>
                <a:gdLst/>
                <a:ahLst/>
                <a:cxnLst/>
                <a:rect l="l" t="t" r="r" b="b"/>
                <a:pathLst>
                  <a:path w="3649" h="2249" extrusionOk="0">
                    <a:moveTo>
                      <a:pt x="1522" y="0"/>
                    </a:moveTo>
                    <a:cubicBezTo>
                      <a:pt x="1350" y="0"/>
                      <a:pt x="1156" y="109"/>
                      <a:pt x="1156" y="218"/>
                    </a:cubicBezTo>
                    <a:cubicBezTo>
                      <a:pt x="1065" y="856"/>
                      <a:pt x="517" y="1008"/>
                      <a:pt x="122" y="1342"/>
                    </a:cubicBezTo>
                    <a:cubicBezTo>
                      <a:pt x="31" y="1403"/>
                      <a:pt x="1" y="1555"/>
                      <a:pt x="61" y="1646"/>
                    </a:cubicBezTo>
                    <a:cubicBezTo>
                      <a:pt x="99" y="1684"/>
                      <a:pt x="160" y="1710"/>
                      <a:pt x="215" y="1710"/>
                    </a:cubicBezTo>
                    <a:cubicBezTo>
                      <a:pt x="249" y="1710"/>
                      <a:pt x="281" y="1700"/>
                      <a:pt x="305" y="1677"/>
                    </a:cubicBezTo>
                    <a:cubicBezTo>
                      <a:pt x="444" y="1548"/>
                      <a:pt x="565" y="1495"/>
                      <a:pt x="670" y="1495"/>
                    </a:cubicBezTo>
                    <a:cubicBezTo>
                      <a:pt x="864" y="1495"/>
                      <a:pt x="1007" y="1673"/>
                      <a:pt x="1125" y="1890"/>
                    </a:cubicBezTo>
                    <a:cubicBezTo>
                      <a:pt x="1219" y="2077"/>
                      <a:pt x="1329" y="2152"/>
                      <a:pt x="1454" y="2152"/>
                    </a:cubicBezTo>
                    <a:cubicBezTo>
                      <a:pt x="1573" y="2152"/>
                      <a:pt x="1707" y="2084"/>
                      <a:pt x="1855" y="1981"/>
                    </a:cubicBezTo>
                    <a:cubicBezTo>
                      <a:pt x="2057" y="1854"/>
                      <a:pt x="2234" y="1791"/>
                      <a:pt x="2403" y="1791"/>
                    </a:cubicBezTo>
                    <a:cubicBezTo>
                      <a:pt x="2641" y="1791"/>
                      <a:pt x="2865" y="1915"/>
                      <a:pt x="3131" y="2163"/>
                    </a:cubicBezTo>
                    <a:cubicBezTo>
                      <a:pt x="3184" y="2216"/>
                      <a:pt x="3268" y="2249"/>
                      <a:pt x="3347" y="2249"/>
                    </a:cubicBezTo>
                    <a:cubicBezTo>
                      <a:pt x="3404" y="2249"/>
                      <a:pt x="3458" y="2232"/>
                      <a:pt x="3496" y="2193"/>
                    </a:cubicBezTo>
                    <a:cubicBezTo>
                      <a:pt x="3375" y="1920"/>
                      <a:pt x="3648" y="1707"/>
                      <a:pt x="3587" y="1403"/>
                    </a:cubicBezTo>
                    <a:cubicBezTo>
                      <a:pt x="3538" y="1376"/>
                      <a:pt x="3493" y="1365"/>
                      <a:pt x="3450" y="1365"/>
                    </a:cubicBezTo>
                    <a:cubicBezTo>
                      <a:pt x="3258" y="1365"/>
                      <a:pt x="3123" y="1588"/>
                      <a:pt x="2938" y="1588"/>
                    </a:cubicBezTo>
                    <a:cubicBezTo>
                      <a:pt x="2886" y="1588"/>
                      <a:pt x="2829" y="1570"/>
                      <a:pt x="2767" y="1525"/>
                    </a:cubicBezTo>
                    <a:cubicBezTo>
                      <a:pt x="2463" y="1312"/>
                      <a:pt x="2706" y="947"/>
                      <a:pt x="2615" y="704"/>
                    </a:cubicBezTo>
                    <a:cubicBezTo>
                      <a:pt x="2584" y="696"/>
                      <a:pt x="2552" y="693"/>
                      <a:pt x="2519" y="693"/>
                    </a:cubicBezTo>
                    <a:cubicBezTo>
                      <a:pt x="2421" y="693"/>
                      <a:pt x="2318" y="727"/>
                      <a:pt x="2250" y="795"/>
                    </a:cubicBezTo>
                    <a:cubicBezTo>
                      <a:pt x="2186" y="838"/>
                      <a:pt x="2123" y="895"/>
                      <a:pt x="2039" y="895"/>
                    </a:cubicBezTo>
                    <a:cubicBezTo>
                      <a:pt x="2002" y="895"/>
                      <a:pt x="1962" y="884"/>
                      <a:pt x="1916" y="856"/>
                    </a:cubicBezTo>
                    <a:cubicBezTo>
                      <a:pt x="1733" y="704"/>
                      <a:pt x="2007" y="552"/>
                      <a:pt x="1916" y="370"/>
                    </a:cubicBezTo>
                    <a:cubicBezTo>
                      <a:pt x="1824" y="218"/>
                      <a:pt x="1794" y="35"/>
                      <a:pt x="1581" y="5"/>
                    </a:cubicBezTo>
                    <a:cubicBezTo>
                      <a:pt x="1562" y="2"/>
                      <a:pt x="1542" y="0"/>
                      <a:pt x="152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9" name="Google Shape;5336;p49"/>
              <p:cNvSpPr/>
              <p:nvPr/>
            </p:nvSpPr>
            <p:spPr>
              <a:xfrm>
                <a:off x="931865" y="516103"/>
                <a:ext cx="28" cy="34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22" extrusionOk="0">
                    <a:moveTo>
                      <a:pt x="0" y="122"/>
                    </a:moveTo>
                    <a:lnTo>
                      <a:pt x="0" y="122"/>
                    </a:lnTo>
                    <a:lnTo>
                      <a:pt x="0" y="0"/>
                    </a:lnTo>
                    <a:cubicBezTo>
                      <a:pt x="0" y="31"/>
                      <a:pt x="0" y="61"/>
                      <a:pt x="0" y="122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0" name="Google Shape;5337;p49"/>
              <p:cNvSpPr/>
              <p:nvPr/>
            </p:nvSpPr>
            <p:spPr>
              <a:xfrm>
                <a:off x="875196" y="490057"/>
                <a:ext cx="124526" cy="66218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2344" extrusionOk="0">
                    <a:moveTo>
                      <a:pt x="992" y="0"/>
                    </a:moveTo>
                    <a:cubicBezTo>
                      <a:pt x="677" y="0"/>
                      <a:pt x="419" y="166"/>
                      <a:pt x="91" y="527"/>
                    </a:cubicBezTo>
                    <a:cubicBezTo>
                      <a:pt x="31" y="588"/>
                      <a:pt x="0" y="679"/>
                      <a:pt x="0" y="770"/>
                    </a:cubicBezTo>
                    <a:cubicBezTo>
                      <a:pt x="20" y="851"/>
                      <a:pt x="95" y="905"/>
                      <a:pt x="178" y="905"/>
                    </a:cubicBezTo>
                    <a:cubicBezTo>
                      <a:pt x="220" y="905"/>
                      <a:pt x="264" y="892"/>
                      <a:pt x="304" y="862"/>
                    </a:cubicBezTo>
                    <a:cubicBezTo>
                      <a:pt x="470" y="751"/>
                      <a:pt x="662" y="697"/>
                      <a:pt x="853" y="697"/>
                    </a:cubicBezTo>
                    <a:cubicBezTo>
                      <a:pt x="1081" y="697"/>
                      <a:pt x="1308" y="774"/>
                      <a:pt x="1490" y="922"/>
                    </a:cubicBezTo>
                    <a:cubicBezTo>
                      <a:pt x="1611" y="922"/>
                      <a:pt x="1773" y="693"/>
                      <a:pt x="1886" y="693"/>
                    </a:cubicBezTo>
                    <a:cubicBezTo>
                      <a:pt x="1942" y="693"/>
                      <a:pt x="1986" y="750"/>
                      <a:pt x="2006" y="922"/>
                    </a:cubicBezTo>
                    <a:cubicBezTo>
                      <a:pt x="2006" y="831"/>
                      <a:pt x="2067" y="770"/>
                      <a:pt x="2158" y="770"/>
                    </a:cubicBezTo>
                    <a:cubicBezTo>
                      <a:pt x="2310" y="801"/>
                      <a:pt x="2401" y="983"/>
                      <a:pt x="2462" y="1166"/>
                    </a:cubicBezTo>
                    <a:cubicBezTo>
                      <a:pt x="2537" y="1314"/>
                      <a:pt x="2620" y="1364"/>
                      <a:pt x="2707" y="1364"/>
                    </a:cubicBezTo>
                    <a:cubicBezTo>
                      <a:pt x="2886" y="1364"/>
                      <a:pt x="3083" y="1154"/>
                      <a:pt x="3254" y="1154"/>
                    </a:cubicBezTo>
                    <a:cubicBezTo>
                      <a:pt x="3307" y="1154"/>
                      <a:pt x="3358" y="1174"/>
                      <a:pt x="3404" y="1226"/>
                    </a:cubicBezTo>
                    <a:cubicBezTo>
                      <a:pt x="3404" y="1409"/>
                      <a:pt x="3252" y="1469"/>
                      <a:pt x="3131" y="1561"/>
                    </a:cubicBezTo>
                    <a:cubicBezTo>
                      <a:pt x="2949" y="1713"/>
                      <a:pt x="2979" y="1834"/>
                      <a:pt x="3070" y="2017"/>
                    </a:cubicBezTo>
                    <a:cubicBezTo>
                      <a:pt x="3264" y="2230"/>
                      <a:pt x="3519" y="2344"/>
                      <a:pt x="3781" y="2344"/>
                    </a:cubicBezTo>
                    <a:cubicBezTo>
                      <a:pt x="3930" y="2344"/>
                      <a:pt x="4082" y="2307"/>
                      <a:pt x="4225" y="2229"/>
                    </a:cubicBezTo>
                    <a:cubicBezTo>
                      <a:pt x="4316" y="2169"/>
                      <a:pt x="4408" y="2077"/>
                      <a:pt x="4347" y="1956"/>
                    </a:cubicBezTo>
                    <a:cubicBezTo>
                      <a:pt x="4305" y="1851"/>
                      <a:pt x="4248" y="1818"/>
                      <a:pt x="4177" y="1818"/>
                    </a:cubicBezTo>
                    <a:cubicBezTo>
                      <a:pt x="4145" y="1818"/>
                      <a:pt x="4111" y="1825"/>
                      <a:pt x="4073" y="1834"/>
                    </a:cubicBezTo>
                    <a:cubicBezTo>
                      <a:pt x="3951" y="1883"/>
                      <a:pt x="3848" y="2011"/>
                      <a:pt x="3669" y="2011"/>
                    </a:cubicBezTo>
                    <a:cubicBezTo>
                      <a:pt x="3626" y="2011"/>
                      <a:pt x="3579" y="2004"/>
                      <a:pt x="3526" y="1986"/>
                    </a:cubicBezTo>
                    <a:cubicBezTo>
                      <a:pt x="3587" y="1682"/>
                      <a:pt x="3800" y="1287"/>
                      <a:pt x="3708" y="1044"/>
                    </a:cubicBezTo>
                    <a:cubicBezTo>
                      <a:pt x="3587" y="801"/>
                      <a:pt x="3070" y="892"/>
                      <a:pt x="2797" y="770"/>
                    </a:cubicBezTo>
                    <a:cubicBezTo>
                      <a:pt x="2523" y="618"/>
                      <a:pt x="2280" y="466"/>
                      <a:pt x="2006" y="345"/>
                    </a:cubicBezTo>
                    <a:cubicBezTo>
                      <a:pt x="1573" y="121"/>
                      <a:pt x="1261" y="0"/>
                      <a:pt x="99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1" name="Google Shape;5338;p49"/>
              <p:cNvSpPr/>
              <p:nvPr/>
            </p:nvSpPr>
            <p:spPr>
              <a:xfrm>
                <a:off x="391760" y="747948"/>
                <a:ext cx="24916" cy="42347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499" extrusionOk="0">
                    <a:moveTo>
                      <a:pt x="0" y="0"/>
                    </a:moveTo>
                    <a:lnTo>
                      <a:pt x="0" y="1064"/>
                    </a:lnTo>
                    <a:cubicBezTo>
                      <a:pt x="110" y="1256"/>
                      <a:pt x="195" y="1498"/>
                      <a:pt x="368" y="1498"/>
                    </a:cubicBezTo>
                    <a:cubicBezTo>
                      <a:pt x="386" y="1498"/>
                      <a:pt x="405" y="1495"/>
                      <a:pt x="426" y="1490"/>
                    </a:cubicBezTo>
                    <a:cubicBezTo>
                      <a:pt x="882" y="1338"/>
                      <a:pt x="365" y="1064"/>
                      <a:pt x="396" y="851"/>
                    </a:cubicBezTo>
                    <a:cubicBezTo>
                      <a:pt x="396" y="760"/>
                      <a:pt x="456" y="699"/>
                      <a:pt x="487" y="608"/>
                    </a:cubicBezTo>
                    <a:cubicBezTo>
                      <a:pt x="548" y="365"/>
                      <a:pt x="396" y="122"/>
                      <a:pt x="152" y="31"/>
                    </a:cubicBezTo>
                    <a:cubicBezTo>
                      <a:pt x="92" y="31"/>
                      <a:pt x="31" y="0"/>
                      <a:pt x="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2" name="Google Shape;5339;p49"/>
              <p:cNvSpPr/>
              <p:nvPr/>
            </p:nvSpPr>
            <p:spPr>
              <a:xfrm>
                <a:off x="864038" y="591671"/>
                <a:ext cx="80739" cy="77320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737" extrusionOk="0">
                    <a:moveTo>
                      <a:pt x="2857" y="0"/>
                    </a:moveTo>
                    <a:cubicBezTo>
                      <a:pt x="2189" y="243"/>
                      <a:pt x="2219" y="243"/>
                      <a:pt x="2310" y="730"/>
                    </a:cubicBezTo>
                    <a:cubicBezTo>
                      <a:pt x="2444" y="1397"/>
                      <a:pt x="2178" y="1948"/>
                      <a:pt x="1493" y="1948"/>
                    </a:cubicBezTo>
                    <a:cubicBezTo>
                      <a:pt x="1399" y="1948"/>
                      <a:pt x="1296" y="1937"/>
                      <a:pt x="1185" y="1915"/>
                    </a:cubicBezTo>
                    <a:cubicBezTo>
                      <a:pt x="912" y="1854"/>
                      <a:pt x="851" y="1702"/>
                      <a:pt x="699" y="1581"/>
                    </a:cubicBezTo>
                    <a:cubicBezTo>
                      <a:pt x="618" y="1517"/>
                      <a:pt x="542" y="1492"/>
                      <a:pt x="473" y="1492"/>
                    </a:cubicBezTo>
                    <a:cubicBezTo>
                      <a:pt x="310" y="1492"/>
                      <a:pt x="186" y="1635"/>
                      <a:pt x="122" y="1763"/>
                    </a:cubicBezTo>
                    <a:cubicBezTo>
                      <a:pt x="0" y="1915"/>
                      <a:pt x="152" y="2037"/>
                      <a:pt x="365" y="2037"/>
                    </a:cubicBezTo>
                    <a:cubicBezTo>
                      <a:pt x="821" y="2067"/>
                      <a:pt x="730" y="2736"/>
                      <a:pt x="1185" y="2736"/>
                    </a:cubicBezTo>
                    <a:cubicBezTo>
                      <a:pt x="1194" y="2737"/>
                      <a:pt x="1203" y="2737"/>
                      <a:pt x="1212" y="2737"/>
                    </a:cubicBezTo>
                    <a:cubicBezTo>
                      <a:pt x="1500" y="2737"/>
                      <a:pt x="1676" y="2344"/>
                      <a:pt x="1980" y="2344"/>
                    </a:cubicBezTo>
                    <a:cubicBezTo>
                      <a:pt x="2044" y="2344"/>
                      <a:pt x="2112" y="2361"/>
                      <a:pt x="2189" y="2401"/>
                    </a:cubicBezTo>
                    <a:cubicBezTo>
                      <a:pt x="2234" y="2417"/>
                      <a:pt x="2280" y="2424"/>
                      <a:pt x="2321" y="2424"/>
                    </a:cubicBezTo>
                    <a:cubicBezTo>
                      <a:pt x="2363" y="2424"/>
                      <a:pt x="2401" y="2417"/>
                      <a:pt x="2432" y="2401"/>
                    </a:cubicBezTo>
                    <a:cubicBezTo>
                      <a:pt x="2584" y="2310"/>
                      <a:pt x="2857" y="2219"/>
                      <a:pt x="2766" y="2006"/>
                    </a:cubicBezTo>
                    <a:cubicBezTo>
                      <a:pt x="2371" y="1338"/>
                      <a:pt x="2827" y="730"/>
                      <a:pt x="285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3" name="Google Shape;5340;p49"/>
              <p:cNvSpPr/>
              <p:nvPr/>
            </p:nvSpPr>
            <p:spPr>
              <a:xfrm>
                <a:off x="1043536" y="254342"/>
                <a:ext cx="98734" cy="591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2093" extrusionOk="0">
                    <a:moveTo>
                      <a:pt x="2730" y="0"/>
                    </a:moveTo>
                    <a:cubicBezTo>
                      <a:pt x="2576" y="0"/>
                      <a:pt x="2422" y="39"/>
                      <a:pt x="2278" y="117"/>
                    </a:cubicBezTo>
                    <a:cubicBezTo>
                      <a:pt x="1883" y="360"/>
                      <a:pt x="1519" y="664"/>
                      <a:pt x="1154" y="938"/>
                    </a:cubicBezTo>
                    <a:cubicBezTo>
                      <a:pt x="1233" y="1097"/>
                      <a:pt x="1313" y="1350"/>
                      <a:pt x="1109" y="1350"/>
                    </a:cubicBezTo>
                    <a:cubicBezTo>
                      <a:pt x="1079" y="1350"/>
                      <a:pt x="1044" y="1345"/>
                      <a:pt x="1002" y="1333"/>
                    </a:cubicBezTo>
                    <a:cubicBezTo>
                      <a:pt x="759" y="1272"/>
                      <a:pt x="515" y="1212"/>
                      <a:pt x="242" y="1212"/>
                    </a:cubicBezTo>
                    <a:cubicBezTo>
                      <a:pt x="212" y="1205"/>
                      <a:pt x="188" y="1202"/>
                      <a:pt x="167" y="1202"/>
                    </a:cubicBezTo>
                    <a:cubicBezTo>
                      <a:pt x="1" y="1202"/>
                      <a:pt x="133" y="1407"/>
                      <a:pt x="242" y="1515"/>
                    </a:cubicBezTo>
                    <a:cubicBezTo>
                      <a:pt x="291" y="1491"/>
                      <a:pt x="380" y="1446"/>
                      <a:pt x="428" y="1446"/>
                    </a:cubicBezTo>
                    <a:cubicBezTo>
                      <a:pt x="440" y="1446"/>
                      <a:pt x="449" y="1449"/>
                      <a:pt x="455" y="1455"/>
                    </a:cubicBezTo>
                    <a:cubicBezTo>
                      <a:pt x="880" y="2093"/>
                      <a:pt x="1549" y="1880"/>
                      <a:pt x="2126" y="2063"/>
                    </a:cubicBezTo>
                    <a:cubicBezTo>
                      <a:pt x="2157" y="1667"/>
                      <a:pt x="1914" y="1515"/>
                      <a:pt x="1792" y="1303"/>
                    </a:cubicBezTo>
                    <a:cubicBezTo>
                      <a:pt x="1610" y="1090"/>
                      <a:pt x="1762" y="786"/>
                      <a:pt x="2035" y="786"/>
                    </a:cubicBezTo>
                    <a:cubicBezTo>
                      <a:pt x="2097" y="807"/>
                      <a:pt x="2158" y="815"/>
                      <a:pt x="2218" y="815"/>
                    </a:cubicBezTo>
                    <a:cubicBezTo>
                      <a:pt x="2480" y="815"/>
                      <a:pt x="2729" y="656"/>
                      <a:pt x="2976" y="656"/>
                    </a:cubicBezTo>
                    <a:cubicBezTo>
                      <a:pt x="3007" y="656"/>
                      <a:pt x="3038" y="659"/>
                      <a:pt x="3069" y="664"/>
                    </a:cubicBezTo>
                    <a:cubicBezTo>
                      <a:pt x="3160" y="680"/>
                      <a:pt x="3236" y="702"/>
                      <a:pt x="3300" y="702"/>
                    </a:cubicBezTo>
                    <a:cubicBezTo>
                      <a:pt x="3365" y="702"/>
                      <a:pt x="3418" y="680"/>
                      <a:pt x="3464" y="604"/>
                    </a:cubicBezTo>
                    <a:cubicBezTo>
                      <a:pt x="3494" y="452"/>
                      <a:pt x="3433" y="300"/>
                      <a:pt x="3312" y="208"/>
                    </a:cubicBezTo>
                    <a:cubicBezTo>
                      <a:pt x="3138" y="70"/>
                      <a:pt x="2935" y="0"/>
                      <a:pt x="273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4" name="Google Shape;5341;p49"/>
              <p:cNvSpPr/>
              <p:nvPr/>
            </p:nvSpPr>
            <p:spPr>
              <a:xfrm>
                <a:off x="626176" y="252477"/>
                <a:ext cx="63563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223" extrusionOk="0">
                    <a:moveTo>
                      <a:pt x="821" y="1"/>
                    </a:moveTo>
                    <a:cubicBezTo>
                      <a:pt x="892" y="37"/>
                      <a:pt x="953" y="51"/>
                      <a:pt x="1016" y="51"/>
                    </a:cubicBezTo>
                    <a:cubicBezTo>
                      <a:pt x="1060" y="51"/>
                      <a:pt x="1105" y="44"/>
                      <a:pt x="1155" y="31"/>
                    </a:cubicBezTo>
                    <a:lnTo>
                      <a:pt x="1155" y="214"/>
                    </a:lnTo>
                    <a:lnTo>
                      <a:pt x="0" y="974"/>
                    </a:lnTo>
                    <a:cubicBezTo>
                      <a:pt x="68" y="1158"/>
                      <a:pt x="153" y="1222"/>
                      <a:pt x="257" y="1222"/>
                    </a:cubicBezTo>
                    <a:cubicBezTo>
                      <a:pt x="342" y="1222"/>
                      <a:pt x="439" y="1180"/>
                      <a:pt x="548" y="1126"/>
                    </a:cubicBezTo>
                    <a:cubicBezTo>
                      <a:pt x="868" y="929"/>
                      <a:pt x="1108" y="612"/>
                      <a:pt x="1479" y="612"/>
                    </a:cubicBezTo>
                    <a:cubicBezTo>
                      <a:pt x="1565" y="612"/>
                      <a:pt x="1659" y="629"/>
                      <a:pt x="1763" y="670"/>
                    </a:cubicBezTo>
                    <a:cubicBezTo>
                      <a:pt x="1770" y="672"/>
                      <a:pt x="1778" y="673"/>
                      <a:pt x="1787" y="673"/>
                    </a:cubicBezTo>
                    <a:cubicBezTo>
                      <a:pt x="1895" y="673"/>
                      <a:pt x="2128" y="513"/>
                      <a:pt x="2128" y="457"/>
                    </a:cubicBezTo>
                    <a:cubicBezTo>
                      <a:pt x="2098" y="274"/>
                      <a:pt x="2159" y="122"/>
                      <a:pt x="225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5" name="Google Shape;5342;p49"/>
              <p:cNvSpPr/>
              <p:nvPr/>
            </p:nvSpPr>
            <p:spPr>
              <a:xfrm>
                <a:off x="855450" y="260217"/>
                <a:ext cx="72998" cy="70427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2493" extrusionOk="0">
                    <a:moveTo>
                      <a:pt x="2249" y="0"/>
                    </a:moveTo>
                    <a:lnTo>
                      <a:pt x="2249" y="0"/>
                    </a:lnTo>
                    <a:cubicBezTo>
                      <a:pt x="2052" y="66"/>
                      <a:pt x="1840" y="258"/>
                      <a:pt x="1611" y="258"/>
                    </a:cubicBezTo>
                    <a:cubicBezTo>
                      <a:pt x="1522" y="258"/>
                      <a:pt x="1431" y="229"/>
                      <a:pt x="1337" y="152"/>
                    </a:cubicBezTo>
                    <a:cubicBezTo>
                      <a:pt x="1329" y="148"/>
                      <a:pt x="1321" y="147"/>
                      <a:pt x="1312" y="147"/>
                    </a:cubicBezTo>
                    <a:cubicBezTo>
                      <a:pt x="1254" y="147"/>
                      <a:pt x="1185" y="229"/>
                      <a:pt x="1185" y="335"/>
                    </a:cubicBezTo>
                    <a:cubicBezTo>
                      <a:pt x="1185" y="426"/>
                      <a:pt x="1246" y="487"/>
                      <a:pt x="1337" y="517"/>
                    </a:cubicBezTo>
                    <a:cubicBezTo>
                      <a:pt x="1354" y="521"/>
                      <a:pt x="1372" y="523"/>
                      <a:pt x="1391" y="523"/>
                    </a:cubicBezTo>
                    <a:cubicBezTo>
                      <a:pt x="1421" y="523"/>
                      <a:pt x="1452" y="519"/>
                      <a:pt x="1483" y="519"/>
                    </a:cubicBezTo>
                    <a:cubicBezTo>
                      <a:pt x="1571" y="519"/>
                      <a:pt x="1652" y="547"/>
                      <a:pt x="1672" y="760"/>
                    </a:cubicBezTo>
                    <a:lnTo>
                      <a:pt x="851" y="1307"/>
                    </a:lnTo>
                    <a:cubicBezTo>
                      <a:pt x="608" y="1490"/>
                      <a:pt x="365" y="1642"/>
                      <a:pt x="152" y="1824"/>
                    </a:cubicBezTo>
                    <a:cubicBezTo>
                      <a:pt x="0" y="1946"/>
                      <a:pt x="30" y="2098"/>
                      <a:pt x="152" y="2219"/>
                    </a:cubicBezTo>
                    <a:cubicBezTo>
                      <a:pt x="243" y="2341"/>
                      <a:pt x="274" y="2493"/>
                      <a:pt x="456" y="2493"/>
                    </a:cubicBezTo>
                    <a:cubicBezTo>
                      <a:pt x="669" y="2493"/>
                      <a:pt x="578" y="2311"/>
                      <a:pt x="638" y="2189"/>
                    </a:cubicBezTo>
                    <a:cubicBezTo>
                      <a:pt x="717" y="1823"/>
                      <a:pt x="1042" y="1592"/>
                      <a:pt x="1402" y="1592"/>
                    </a:cubicBezTo>
                    <a:cubicBezTo>
                      <a:pt x="1461" y="1592"/>
                      <a:pt x="1521" y="1599"/>
                      <a:pt x="1581" y="1611"/>
                    </a:cubicBezTo>
                    <a:cubicBezTo>
                      <a:pt x="1630" y="1624"/>
                      <a:pt x="1685" y="1636"/>
                      <a:pt x="1732" y="1636"/>
                    </a:cubicBezTo>
                    <a:cubicBezTo>
                      <a:pt x="1801" y="1636"/>
                      <a:pt x="1854" y="1610"/>
                      <a:pt x="1854" y="1520"/>
                    </a:cubicBezTo>
                    <a:cubicBezTo>
                      <a:pt x="1854" y="1004"/>
                      <a:pt x="2584" y="700"/>
                      <a:pt x="2249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6" name="Google Shape;5343;p49"/>
              <p:cNvSpPr/>
              <p:nvPr/>
            </p:nvSpPr>
            <p:spPr>
              <a:xfrm>
                <a:off x="429530" y="815097"/>
                <a:ext cx="48985" cy="62517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2213" extrusionOk="0">
                    <a:moveTo>
                      <a:pt x="885" y="735"/>
                    </a:moveTo>
                    <a:cubicBezTo>
                      <a:pt x="930" y="735"/>
                      <a:pt x="971" y="766"/>
                      <a:pt x="1004" y="815"/>
                    </a:cubicBezTo>
                    <a:cubicBezTo>
                      <a:pt x="1065" y="845"/>
                      <a:pt x="1065" y="967"/>
                      <a:pt x="1004" y="1027"/>
                    </a:cubicBezTo>
                    <a:cubicBezTo>
                      <a:pt x="973" y="1058"/>
                      <a:pt x="928" y="1073"/>
                      <a:pt x="882" y="1073"/>
                    </a:cubicBezTo>
                    <a:cubicBezTo>
                      <a:pt x="837" y="1073"/>
                      <a:pt x="791" y="1058"/>
                      <a:pt x="761" y="1027"/>
                    </a:cubicBezTo>
                    <a:cubicBezTo>
                      <a:pt x="669" y="967"/>
                      <a:pt x="730" y="875"/>
                      <a:pt x="761" y="815"/>
                    </a:cubicBezTo>
                    <a:cubicBezTo>
                      <a:pt x="803" y="758"/>
                      <a:pt x="845" y="735"/>
                      <a:pt x="885" y="735"/>
                    </a:cubicBezTo>
                    <a:close/>
                    <a:moveTo>
                      <a:pt x="1187" y="0"/>
                    </a:moveTo>
                    <a:cubicBezTo>
                      <a:pt x="1000" y="0"/>
                      <a:pt x="785" y="110"/>
                      <a:pt x="548" y="328"/>
                    </a:cubicBezTo>
                    <a:cubicBezTo>
                      <a:pt x="518" y="359"/>
                      <a:pt x="487" y="389"/>
                      <a:pt x="426" y="420"/>
                    </a:cubicBezTo>
                    <a:cubicBezTo>
                      <a:pt x="1" y="572"/>
                      <a:pt x="1" y="572"/>
                      <a:pt x="214" y="967"/>
                    </a:cubicBezTo>
                    <a:cubicBezTo>
                      <a:pt x="335" y="1149"/>
                      <a:pt x="457" y="1301"/>
                      <a:pt x="335" y="1575"/>
                    </a:cubicBezTo>
                    <a:cubicBezTo>
                      <a:pt x="244" y="1818"/>
                      <a:pt x="487" y="2000"/>
                      <a:pt x="913" y="2213"/>
                    </a:cubicBezTo>
                    <a:cubicBezTo>
                      <a:pt x="700" y="1605"/>
                      <a:pt x="1065" y="1483"/>
                      <a:pt x="1338" y="1271"/>
                    </a:cubicBezTo>
                    <a:cubicBezTo>
                      <a:pt x="1673" y="997"/>
                      <a:pt x="1733" y="511"/>
                      <a:pt x="1521" y="146"/>
                    </a:cubicBezTo>
                    <a:cubicBezTo>
                      <a:pt x="1423" y="49"/>
                      <a:pt x="1311" y="0"/>
                      <a:pt x="118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7" name="Google Shape;5344;p49"/>
              <p:cNvSpPr/>
              <p:nvPr/>
            </p:nvSpPr>
            <p:spPr>
              <a:xfrm>
                <a:off x="1311399" y="422738"/>
                <a:ext cx="80739" cy="3757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1330" extrusionOk="0">
                    <a:moveTo>
                      <a:pt x="2326" y="0"/>
                    </a:moveTo>
                    <a:cubicBezTo>
                      <a:pt x="2030" y="0"/>
                      <a:pt x="1742" y="180"/>
                      <a:pt x="1458" y="180"/>
                    </a:cubicBezTo>
                    <a:cubicBezTo>
                      <a:pt x="1367" y="180"/>
                      <a:pt x="1276" y="162"/>
                      <a:pt x="1186" y="114"/>
                    </a:cubicBezTo>
                    <a:cubicBezTo>
                      <a:pt x="1070" y="63"/>
                      <a:pt x="967" y="42"/>
                      <a:pt x="872" y="42"/>
                    </a:cubicBezTo>
                    <a:cubicBezTo>
                      <a:pt x="566" y="42"/>
                      <a:pt x="346" y="263"/>
                      <a:pt x="91" y="448"/>
                    </a:cubicBezTo>
                    <a:cubicBezTo>
                      <a:pt x="31" y="479"/>
                      <a:pt x="0" y="570"/>
                      <a:pt x="31" y="661"/>
                    </a:cubicBezTo>
                    <a:cubicBezTo>
                      <a:pt x="84" y="732"/>
                      <a:pt x="137" y="762"/>
                      <a:pt x="197" y="762"/>
                    </a:cubicBezTo>
                    <a:cubicBezTo>
                      <a:pt x="239" y="762"/>
                      <a:pt x="284" y="747"/>
                      <a:pt x="335" y="722"/>
                    </a:cubicBezTo>
                    <a:cubicBezTo>
                      <a:pt x="426" y="661"/>
                      <a:pt x="517" y="570"/>
                      <a:pt x="638" y="539"/>
                    </a:cubicBezTo>
                    <a:cubicBezTo>
                      <a:pt x="746" y="475"/>
                      <a:pt x="853" y="320"/>
                      <a:pt x="982" y="320"/>
                    </a:cubicBezTo>
                    <a:cubicBezTo>
                      <a:pt x="1036" y="320"/>
                      <a:pt x="1093" y="346"/>
                      <a:pt x="1155" y="418"/>
                    </a:cubicBezTo>
                    <a:cubicBezTo>
                      <a:pt x="1307" y="539"/>
                      <a:pt x="1459" y="691"/>
                      <a:pt x="1307" y="935"/>
                    </a:cubicBezTo>
                    <a:cubicBezTo>
                      <a:pt x="1246" y="1056"/>
                      <a:pt x="1277" y="1178"/>
                      <a:pt x="1459" y="1330"/>
                    </a:cubicBezTo>
                    <a:cubicBezTo>
                      <a:pt x="1976" y="1026"/>
                      <a:pt x="2432" y="722"/>
                      <a:pt x="2857" y="357"/>
                    </a:cubicBezTo>
                    <a:cubicBezTo>
                      <a:pt x="2797" y="114"/>
                      <a:pt x="2675" y="114"/>
                      <a:pt x="2584" y="53"/>
                    </a:cubicBezTo>
                    <a:cubicBezTo>
                      <a:pt x="2497" y="15"/>
                      <a:pt x="2411" y="0"/>
                      <a:pt x="2326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8" name="Google Shape;5345;p49"/>
              <p:cNvSpPr/>
              <p:nvPr/>
            </p:nvSpPr>
            <p:spPr>
              <a:xfrm>
                <a:off x="1118200" y="309598"/>
                <a:ext cx="45539" cy="558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977" extrusionOk="0">
                    <a:moveTo>
                      <a:pt x="785" y="605"/>
                    </a:moveTo>
                    <a:cubicBezTo>
                      <a:pt x="840" y="605"/>
                      <a:pt x="894" y="626"/>
                      <a:pt x="942" y="684"/>
                    </a:cubicBezTo>
                    <a:cubicBezTo>
                      <a:pt x="1094" y="806"/>
                      <a:pt x="1186" y="988"/>
                      <a:pt x="1246" y="1170"/>
                    </a:cubicBezTo>
                    <a:cubicBezTo>
                      <a:pt x="1178" y="1209"/>
                      <a:pt x="1113" y="1223"/>
                      <a:pt x="1050" y="1223"/>
                    </a:cubicBezTo>
                    <a:cubicBezTo>
                      <a:pt x="917" y="1223"/>
                      <a:pt x="793" y="1161"/>
                      <a:pt x="669" y="1140"/>
                    </a:cubicBezTo>
                    <a:cubicBezTo>
                      <a:pt x="625" y="1140"/>
                      <a:pt x="576" y="1148"/>
                      <a:pt x="530" y="1148"/>
                    </a:cubicBezTo>
                    <a:cubicBezTo>
                      <a:pt x="449" y="1148"/>
                      <a:pt x="373" y="1123"/>
                      <a:pt x="334" y="988"/>
                    </a:cubicBezTo>
                    <a:cubicBezTo>
                      <a:pt x="274" y="806"/>
                      <a:pt x="395" y="806"/>
                      <a:pt x="486" y="745"/>
                    </a:cubicBezTo>
                    <a:cubicBezTo>
                      <a:pt x="549" y="703"/>
                      <a:pt x="668" y="605"/>
                      <a:pt x="785" y="605"/>
                    </a:cubicBezTo>
                    <a:close/>
                    <a:moveTo>
                      <a:pt x="475" y="1"/>
                    </a:moveTo>
                    <a:cubicBezTo>
                      <a:pt x="379" y="1"/>
                      <a:pt x="281" y="15"/>
                      <a:pt x="183" y="46"/>
                    </a:cubicBezTo>
                    <a:cubicBezTo>
                      <a:pt x="243" y="319"/>
                      <a:pt x="183" y="593"/>
                      <a:pt x="61" y="836"/>
                    </a:cubicBezTo>
                    <a:cubicBezTo>
                      <a:pt x="0" y="1201"/>
                      <a:pt x="122" y="1535"/>
                      <a:pt x="365" y="1778"/>
                    </a:cubicBezTo>
                    <a:cubicBezTo>
                      <a:pt x="444" y="1897"/>
                      <a:pt x="536" y="1977"/>
                      <a:pt x="632" y="1977"/>
                    </a:cubicBezTo>
                    <a:cubicBezTo>
                      <a:pt x="684" y="1977"/>
                      <a:pt x="737" y="1953"/>
                      <a:pt x="790" y="1900"/>
                    </a:cubicBezTo>
                    <a:cubicBezTo>
                      <a:pt x="912" y="1718"/>
                      <a:pt x="1611" y="1748"/>
                      <a:pt x="1246" y="1201"/>
                    </a:cubicBezTo>
                    <a:cubicBezTo>
                      <a:pt x="1459" y="1049"/>
                      <a:pt x="1490" y="806"/>
                      <a:pt x="1368" y="593"/>
                    </a:cubicBezTo>
                    <a:cubicBezTo>
                      <a:pt x="1198" y="229"/>
                      <a:pt x="854" y="1"/>
                      <a:pt x="475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9" name="Google Shape;5346;p49"/>
              <p:cNvSpPr/>
              <p:nvPr/>
            </p:nvSpPr>
            <p:spPr>
              <a:xfrm>
                <a:off x="555749" y="519606"/>
                <a:ext cx="61868" cy="34860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234" extrusionOk="0">
                    <a:moveTo>
                      <a:pt x="992" y="1"/>
                    </a:moveTo>
                    <a:cubicBezTo>
                      <a:pt x="451" y="1"/>
                      <a:pt x="191" y="295"/>
                      <a:pt x="62" y="940"/>
                    </a:cubicBezTo>
                    <a:cubicBezTo>
                      <a:pt x="31" y="1062"/>
                      <a:pt x="1" y="1183"/>
                      <a:pt x="153" y="1214"/>
                    </a:cubicBezTo>
                    <a:cubicBezTo>
                      <a:pt x="180" y="1227"/>
                      <a:pt x="203" y="1233"/>
                      <a:pt x="225" y="1233"/>
                    </a:cubicBezTo>
                    <a:cubicBezTo>
                      <a:pt x="301" y="1233"/>
                      <a:pt x="349" y="1157"/>
                      <a:pt x="396" y="1062"/>
                    </a:cubicBezTo>
                    <a:cubicBezTo>
                      <a:pt x="518" y="748"/>
                      <a:pt x="580" y="614"/>
                      <a:pt x="708" y="614"/>
                    </a:cubicBezTo>
                    <a:cubicBezTo>
                      <a:pt x="803" y="614"/>
                      <a:pt x="935" y="689"/>
                      <a:pt x="1156" y="819"/>
                    </a:cubicBezTo>
                    <a:cubicBezTo>
                      <a:pt x="1217" y="864"/>
                      <a:pt x="1293" y="887"/>
                      <a:pt x="1365" y="887"/>
                    </a:cubicBezTo>
                    <a:cubicBezTo>
                      <a:pt x="1437" y="887"/>
                      <a:pt x="1506" y="864"/>
                      <a:pt x="1551" y="819"/>
                    </a:cubicBezTo>
                    <a:cubicBezTo>
                      <a:pt x="1764" y="667"/>
                      <a:pt x="2037" y="575"/>
                      <a:pt x="2189" y="211"/>
                    </a:cubicBezTo>
                    <a:lnTo>
                      <a:pt x="1308" y="28"/>
                    </a:lnTo>
                    <a:cubicBezTo>
                      <a:pt x="1193" y="10"/>
                      <a:pt x="1088" y="1"/>
                      <a:pt x="99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0" name="Google Shape;5347;p49"/>
              <p:cNvSpPr/>
              <p:nvPr/>
            </p:nvSpPr>
            <p:spPr>
              <a:xfrm>
                <a:off x="415800" y="729840"/>
                <a:ext cx="48957" cy="4446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574" extrusionOk="0">
                    <a:moveTo>
                      <a:pt x="1532" y="0"/>
                    </a:moveTo>
                    <a:cubicBezTo>
                      <a:pt x="1499" y="0"/>
                      <a:pt x="1464" y="10"/>
                      <a:pt x="1429" y="33"/>
                    </a:cubicBezTo>
                    <a:cubicBezTo>
                      <a:pt x="1277" y="94"/>
                      <a:pt x="1034" y="185"/>
                      <a:pt x="1064" y="368"/>
                    </a:cubicBezTo>
                    <a:cubicBezTo>
                      <a:pt x="1101" y="641"/>
                      <a:pt x="1028" y="696"/>
                      <a:pt x="905" y="696"/>
                    </a:cubicBezTo>
                    <a:cubicBezTo>
                      <a:pt x="822" y="696"/>
                      <a:pt x="718" y="672"/>
                      <a:pt x="608" y="672"/>
                    </a:cubicBezTo>
                    <a:cubicBezTo>
                      <a:pt x="183" y="672"/>
                      <a:pt x="0" y="1006"/>
                      <a:pt x="213" y="1310"/>
                    </a:cubicBezTo>
                    <a:cubicBezTo>
                      <a:pt x="409" y="1486"/>
                      <a:pt x="654" y="1574"/>
                      <a:pt x="902" y="1574"/>
                    </a:cubicBezTo>
                    <a:cubicBezTo>
                      <a:pt x="1039" y="1574"/>
                      <a:pt x="1177" y="1547"/>
                      <a:pt x="1307" y="1492"/>
                    </a:cubicBezTo>
                    <a:cubicBezTo>
                      <a:pt x="1459" y="1401"/>
                      <a:pt x="1611" y="1219"/>
                      <a:pt x="1459" y="1067"/>
                    </a:cubicBezTo>
                    <a:cubicBezTo>
                      <a:pt x="1155" y="672"/>
                      <a:pt x="1338" y="489"/>
                      <a:pt x="1642" y="307"/>
                    </a:cubicBezTo>
                    <a:cubicBezTo>
                      <a:pt x="1733" y="246"/>
                      <a:pt x="1733" y="124"/>
                      <a:pt x="1672" y="64"/>
                    </a:cubicBezTo>
                    <a:cubicBezTo>
                      <a:pt x="1635" y="26"/>
                      <a:pt x="1585" y="0"/>
                      <a:pt x="153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1" name="Google Shape;5348;p49"/>
              <p:cNvSpPr/>
              <p:nvPr/>
            </p:nvSpPr>
            <p:spPr>
              <a:xfrm>
                <a:off x="809940" y="772836"/>
                <a:ext cx="51528" cy="46019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1629" extrusionOk="0">
                    <a:moveTo>
                      <a:pt x="152" y="1"/>
                    </a:moveTo>
                    <a:cubicBezTo>
                      <a:pt x="426" y="426"/>
                      <a:pt x="0" y="761"/>
                      <a:pt x="304" y="1064"/>
                    </a:cubicBezTo>
                    <a:cubicBezTo>
                      <a:pt x="547" y="1277"/>
                      <a:pt x="790" y="1460"/>
                      <a:pt x="1064" y="1581"/>
                    </a:cubicBezTo>
                    <a:cubicBezTo>
                      <a:pt x="1128" y="1613"/>
                      <a:pt x="1196" y="1628"/>
                      <a:pt x="1264" y="1628"/>
                    </a:cubicBezTo>
                    <a:cubicBezTo>
                      <a:pt x="1454" y="1628"/>
                      <a:pt x="1643" y="1509"/>
                      <a:pt x="1733" y="1308"/>
                    </a:cubicBezTo>
                    <a:cubicBezTo>
                      <a:pt x="1824" y="1125"/>
                      <a:pt x="1641" y="973"/>
                      <a:pt x="1520" y="852"/>
                    </a:cubicBezTo>
                    <a:cubicBezTo>
                      <a:pt x="1456" y="788"/>
                      <a:pt x="1398" y="764"/>
                      <a:pt x="1344" y="764"/>
                    </a:cubicBezTo>
                    <a:cubicBezTo>
                      <a:pt x="1192" y="764"/>
                      <a:pt x="1069" y="951"/>
                      <a:pt x="912" y="973"/>
                    </a:cubicBezTo>
                    <a:cubicBezTo>
                      <a:pt x="851" y="973"/>
                      <a:pt x="790" y="973"/>
                      <a:pt x="699" y="943"/>
                    </a:cubicBezTo>
                    <a:cubicBezTo>
                      <a:pt x="790" y="578"/>
                      <a:pt x="882" y="183"/>
                      <a:pt x="15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2" name="Google Shape;5349;p49"/>
              <p:cNvSpPr/>
              <p:nvPr/>
            </p:nvSpPr>
            <p:spPr>
              <a:xfrm>
                <a:off x="742084" y="550031"/>
                <a:ext cx="50709" cy="4274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513" extrusionOk="0">
                    <a:moveTo>
                      <a:pt x="541" y="1"/>
                    </a:moveTo>
                    <a:cubicBezTo>
                      <a:pt x="477" y="1"/>
                      <a:pt x="408" y="24"/>
                      <a:pt x="335" y="76"/>
                    </a:cubicBezTo>
                    <a:cubicBezTo>
                      <a:pt x="183" y="167"/>
                      <a:pt x="1" y="289"/>
                      <a:pt x="62" y="502"/>
                    </a:cubicBezTo>
                    <a:cubicBezTo>
                      <a:pt x="118" y="699"/>
                      <a:pt x="200" y="870"/>
                      <a:pt x="430" y="870"/>
                    </a:cubicBezTo>
                    <a:cubicBezTo>
                      <a:pt x="448" y="870"/>
                      <a:pt x="467" y="868"/>
                      <a:pt x="487" y="866"/>
                    </a:cubicBezTo>
                    <a:cubicBezTo>
                      <a:pt x="512" y="865"/>
                      <a:pt x="534" y="864"/>
                      <a:pt x="555" y="864"/>
                    </a:cubicBezTo>
                    <a:cubicBezTo>
                      <a:pt x="899" y="864"/>
                      <a:pt x="786" y="1091"/>
                      <a:pt x="700" y="1292"/>
                    </a:cubicBezTo>
                    <a:cubicBezTo>
                      <a:pt x="670" y="1413"/>
                      <a:pt x="730" y="1474"/>
                      <a:pt x="822" y="1505"/>
                    </a:cubicBezTo>
                    <a:cubicBezTo>
                      <a:pt x="838" y="1510"/>
                      <a:pt x="856" y="1513"/>
                      <a:pt x="874" y="1513"/>
                    </a:cubicBezTo>
                    <a:cubicBezTo>
                      <a:pt x="953" y="1513"/>
                      <a:pt x="1034" y="1463"/>
                      <a:pt x="1034" y="1413"/>
                    </a:cubicBezTo>
                    <a:cubicBezTo>
                      <a:pt x="943" y="897"/>
                      <a:pt x="1399" y="805"/>
                      <a:pt x="1673" y="562"/>
                    </a:cubicBezTo>
                    <a:cubicBezTo>
                      <a:pt x="1764" y="502"/>
                      <a:pt x="1794" y="380"/>
                      <a:pt x="1764" y="289"/>
                    </a:cubicBezTo>
                    <a:cubicBezTo>
                      <a:pt x="1711" y="236"/>
                      <a:pt x="1637" y="203"/>
                      <a:pt x="1567" y="203"/>
                    </a:cubicBezTo>
                    <a:cubicBezTo>
                      <a:pt x="1516" y="203"/>
                      <a:pt x="1468" y="220"/>
                      <a:pt x="1429" y="258"/>
                    </a:cubicBezTo>
                    <a:cubicBezTo>
                      <a:pt x="1305" y="312"/>
                      <a:pt x="1191" y="396"/>
                      <a:pt x="1081" y="396"/>
                    </a:cubicBezTo>
                    <a:cubicBezTo>
                      <a:pt x="1003" y="396"/>
                      <a:pt x="928" y="354"/>
                      <a:pt x="852" y="228"/>
                    </a:cubicBezTo>
                    <a:cubicBezTo>
                      <a:pt x="772" y="88"/>
                      <a:pt x="665" y="1"/>
                      <a:pt x="54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3" name="Google Shape;5350;p49"/>
              <p:cNvSpPr/>
              <p:nvPr/>
            </p:nvSpPr>
            <p:spPr>
              <a:xfrm>
                <a:off x="1186875" y="253353"/>
                <a:ext cx="21498" cy="963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341" extrusionOk="0">
                    <a:moveTo>
                      <a:pt x="1" y="0"/>
                    </a:moveTo>
                    <a:cubicBezTo>
                      <a:pt x="1" y="31"/>
                      <a:pt x="1" y="91"/>
                      <a:pt x="1" y="152"/>
                    </a:cubicBezTo>
                    <a:cubicBezTo>
                      <a:pt x="27" y="258"/>
                      <a:pt x="99" y="341"/>
                      <a:pt x="198" y="341"/>
                    </a:cubicBezTo>
                    <a:cubicBezTo>
                      <a:pt x="213" y="341"/>
                      <a:pt x="228" y="339"/>
                      <a:pt x="244" y="335"/>
                    </a:cubicBezTo>
                    <a:cubicBezTo>
                      <a:pt x="426" y="213"/>
                      <a:pt x="609" y="122"/>
                      <a:pt x="76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4" name="Google Shape;5351;p49"/>
              <p:cNvSpPr/>
              <p:nvPr/>
            </p:nvSpPr>
            <p:spPr>
              <a:xfrm>
                <a:off x="855450" y="449405"/>
                <a:ext cx="60992" cy="3977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1408" extrusionOk="0">
                    <a:moveTo>
                      <a:pt x="1720" y="1"/>
                    </a:moveTo>
                    <a:cubicBezTo>
                      <a:pt x="1558" y="1"/>
                      <a:pt x="1576" y="196"/>
                      <a:pt x="1550" y="325"/>
                    </a:cubicBezTo>
                    <a:cubicBezTo>
                      <a:pt x="1550" y="452"/>
                      <a:pt x="1506" y="505"/>
                      <a:pt x="1428" y="505"/>
                    </a:cubicBezTo>
                    <a:cubicBezTo>
                      <a:pt x="1394" y="505"/>
                      <a:pt x="1353" y="495"/>
                      <a:pt x="1307" y="477"/>
                    </a:cubicBezTo>
                    <a:cubicBezTo>
                      <a:pt x="1237" y="439"/>
                      <a:pt x="1174" y="423"/>
                      <a:pt x="1116" y="423"/>
                    </a:cubicBezTo>
                    <a:cubicBezTo>
                      <a:pt x="895" y="423"/>
                      <a:pt x="746" y="648"/>
                      <a:pt x="578" y="720"/>
                    </a:cubicBezTo>
                    <a:lnTo>
                      <a:pt x="243" y="933"/>
                    </a:lnTo>
                    <a:cubicBezTo>
                      <a:pt x="122" y="1024"/>
                      <a:pt x="0" y="1146"/>
                      <a:pt x="61" y="1298"/>
                    </a:cubicBezTo>
                    <a:cubicBezTo>
                      <a:pt x="107" y="1379"/>
                      <a:pt x="163" y="1407"/>
                      <a:pt x="222" y="1407"/>
                    </a:cubicBezTo>
                    <a:cubicBezTo>
                      <a:pt x="318" y="1407"/>
                      <a:pt x="423" y="1335"/>
                      <a:pt x="517" y="1298"/>
                    </a:cubicBezTo>
                    <a:cubicBezTo>
                      <a:pt x="727" y="1166"/>
                      <a:pt x="892" y="1012"/>
                      <a:pt x="1168" y="1012"/>
                    </a:cubicBezTo>
                    <a:cubicBezTo>
                      <a:pt x="1212" y="1012"/>
                      <a:pt x="1258" y="1016"/>
                      <a:pt x="1307" y="1024"/>
                    </a:cubicBezTo>
                    <a:cubicBezTo>
                      <a:pt x="1319" y="1027"/>
                      <a:pt x="1331" y="1028"/>
                      <a:pt x="1342" y="1028"/>
                    </a:cubicBezTo>
                    <a:cubicBezTo>
                      <a:pt x="1556" y="1028"/>
                      <a:pt x="1640" y="567"/>
                      <a:pt x="1949" y="567"/>
                    </a:cubicBezTo>
                    <a:cubicBezTo>
                      <a:pt x="1993" y="567"/>
                      <a:pt x="2042" y="576"/>
                      <a:pt x="2097" y="598"/>
                    </a:cubicBezTo>
                    <a:cubicBezTo>
                      <a:pt x="2097" y="538"/>
                      <a:pt x="2158" y="477"/>
                      <a:pt x="2128" y="416"/>
                    </a:cubicBezTo>
                    <a:cubicBezTo>
                      <a:pt x="2097" y="234"/>
                      <a:pt x="1976" y="82"/>
                      <a:pt x="1824" y="21"/>
                    </a:cubicBezTo>
                    <a:cubicBezTo>
                      <a:pt x="1783" y="7"/>
                      <a:pt x="1748" y="1"/>
                      <a:pt x="172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5" name="Google Shape;5352;p49"/>
              <p:cNvSpPr/>
              <p:nvPr/>
            </p:nvSpPr>
            <p:spPr>
              <a:xfrm>
                <a:off x="492216" y="623536"/>
                <a:ext cx="60822" cy="47997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1699" extrusionOk="0">
                    <a:moveTo>
                      <a:pt x="1674" y="0"/>
                    </a:moveTo>
                    <a:cubicBezTo>
                      <a:pt x="1602" y="0"/>
                      <a:pt x="1520" y="27"/>
                      <a:pt x="1429" y="88"/>
                    </a:cubicBezTo>
                    <a:cubicBezTo>
                      <a:pt x="1175" y="258"/>
                      <a:pt x="921" y="611"/>
                      <a:pt x="544" y="611"/>
                    </a:cubicBezTo>
                    <a:cubicBezTo>
                      <a:pt x="516" y="611"/>
                      <a:pt x="487" y="609"/>
                      <a:pt x="457" y="605"/>
                    </a:cubicBezTo>
                    <a:cubicBezTo>
                      <a:pt x="356" y="590"/>
                      <a:pt x="263" y="563"/>
                      <a:pt x="192" y="563"/>
                    </a:cubicBezTo>
                    <a:cubicBezTo>
                      <a:pt x="113" y="563"/>
                      <a:pt x="61" y="598"/>
                      <a:pt x="61" y="726"/>
                    </a:cubicBezTo>
                    <a:cubicBezTo>
                      <a:pt x="61" y="874"/>
                      <a:pt x="141" y="898"/>
                      <a:pt x="234" y="898"/>
                    </a:cubicBezTo>
                    <a:cubicBezTo>
                      <a:pt x="277" y="898"/>
                      <a:pt x="323" y="893"/>
                      <a:pt x="365" y="893"/>
                    </a:cubicBezTo>
                    <a:cubicBezTo>
                      <a:pt x="400" y="893"/>
                      <a:pt x="431" y="896"/>
                      <a:pt x="457" y="909"/>
                    </a:cubicBezTo>
                    <a:cubicBezTo>
                      <a:pt x="517" y="939"/>
                      <a:pt x="548" y="969"/>
                      <a:pt x="578" y="1000"/>
                    </a:cubicBezTo>
                    <a:cubicBezTo>
                      <a:pt x="609" y="1304"/>
                      <a:pt x="1" y="1304"/>
                      <a:pt x="244" y="1699"/>
                    </a:cubicBezTo>
                    <a:cubicBezTo>
                      <a:pt x="548" y="1669"/>
                      <a:pt x="761" y="1577"/>
                      <a:pt x="821" y="1273"/>
                    </a:cubicBezTo>
                    <a:cubicBezTo>
                      <a:pt x="873" y="886"/>
                      <a:pt x="1210" y="608"/>
                      <a:pt x="1571" y="608"/>
                    </a:cubicBezTo>
                    <a:cubicBezTo>
                      <a:pt x="1635" y="608"/>
                      <a:pt x="1700" y="617"/>
                      <a:pt x="1764" y="635"/>
                    </a:cubicBezTo>
                    <a:cubicBezTo>
                      <a:pt x="1797" y="638"/>
                      <a:pt x="1828" y="639"/>
                      <a:pt x="1856" y="639"/>
                    </a:cubicBezTo>
                    <a:cubicBezTo>
                      <a:pt x="2153" y="639"/>
                      <a:pt x="2118" y="493"/>
                      <a:pt x="2007" y="270"/>
                    </a:cubicBezTo>
                    <a:cubicBezTo>
                      <a:pt x="1926" y="108"/>
                      <a:pt x="1818" y="0"/>
                      <a:pt x="167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6" name="Google Shape;5353;p49"/>
              <p:cNvSpPr/>
              <p:nvPr/>
            </p:nvSpPr>
            <p:spPr>
              <a:xfrm>
                <a:off x="463881" y="1004709"/>
                <a:ext cx="32657" cy="4133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463" extrusionOk="0">
                    <a:moveTo>
                      <a:pt x="197" y="1"/>
                    </a:moveTo>
                    <a:cubicBezTo>
                      <a:pt x="135" y="1"/>
                      <a:pt x="70" y="17"/>
                      <a:pt x="1" y="60"/>
                    </a:cubicBezTo>
                    <a:cubicBezTo>
                      <a:pt x="1" y="486"/>
                      <a:pt x="548" y="699"/>
                      <a:pt x="396" y="1124"/>
                    </a:cubicBezTo>
                    <a:cubicBezTo>
                      <a:pt x="335" y="1276"/>
                      <a:pt x="274" y="1428"/>
                      <a:pt x="487" y="1458"/>
                    </a:cubicBezTo>
                    <a:cubicBezTo>
                      <a:pt x="505" y="1461"/>
                      <a:pt x="523" y="1462"/>
                      <a:pt x="538" y="1462"/>
                    </a:cubicBezTo>
                    <a:cubicBezTo>
                      <a:pt x="705" y="1462"/>
                      <a:pt x="727" y="1324"/>
                      <a:pt x="700" y="1185"/>
                    </a:cubicBezTo>
                    <a:cubicBezTo>
                      <a:pt x="639" y="1002"/>
                      <a:pt x="791" y="942"/>
                      <a:pt x="882" y="820"/>
                    </a:cubicBezTo>
                    <a:cubicBezTo>
                      <a:pt x="1156" y="455"/>
                      <a:pt x="1064" y="151"/>
                      <a:pt x="639" y="121"/>
                    </a:cubicBezTo>
                    <a:cubicBezTo>
                      <a:pt x="487" y="99"/>
                      <a:pt x="351" y="1"/>
                      <a:pt x="19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7" name="Google Shape;5354;p49"/>
              <p:cNvSpPr/>
              <p:nvPr/>
            </p:nvSpPr>
            <p:spPr>
              <a:xfrm>
                <a:off x="687138" y="473757"/>
                <a:ext cx="51556" cy="23928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47" extrusionOk="0">
                    <a:moveTo>
                      <a:pt x="606" y="0"/>
                    </a:moveTo>
                    <a:cubicBezTo>
                      <a:pt x="557" y="0"/>
                      <a:pt x="507" y="3"/>
                      <a:pt x="456" y="10"/>
                    </a:cubicBezTo>
                    <a:cubicBezTo>
                      <a:pt x="274" y="71"/>
                      <a:pt x="1" y="192"/>
                      <a:pt x="152" y="527"/>
                    </a:cubicBezTo>
                    <a:cubicBezTo>
                      <a:pt x="246" y="733"/>
                      <a:pt x="340" y="846"/>
                      <a:pt x="469" y="846"/>
                    </a:cubicBezTo>
                    <a:cubicBezTo>
                      <a:pt x="550" y="846"/>
                      <a:pt x="644" y="802"/>
                      <a:pt x="760" y="709"/>
                    </a:cubicBezTo>
                    <a:cubicBezTo>
                      <a:pt x="938" y="598"/>
                      <a:pt x="1116" y="405"/>
                      <a:pt x="1342" y="405"/>
                    </a:cubicBezTo>
                    <a:cubicBezTo>
                      <a:pt x="1425" y="405"/>
                      <a:pt x="1514" y="431"/>
                      <a:pt x="1611" y="496"/>
                    </a:cubicBezTo>
                    <a:cubicBezTo>
                      <a:pt x="1631" y="506"/>
                      <a:pt x="1649" y="510"/>
                      <a:pt x="1666" y="510"/>
                    </a:cubicBezTo>
                    <a:cubicBezTo>
                      <a:pt x="1759" y="510"/>
                      <a:pt x="1824" y="386"/>
                      <a:pt x="1824" y="284"/>
                    </a:cubicBezTo>
                    <a:cubicBezTo>
                      <a:pt x="1824" y="253"/>
                      <a:pt x="1794" y="223"/>
                      <a:pt x="1794" y="223"/>
                    </a:cubicBezTo>
                    <a:cubicBezTo>
                      <a:pt x="1388" y="196"/>
                      <a:pt x="1007" y="0"/>
                      <a:pt x="606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8" name="Google Shape;5355;p49"/>
              <p:cNvSpPr/>
              <p:nvPr/>
            </p:nvSpPr>
            <p:spPr>
              <a:xfrm>
                <a:off x="449276" y="611276"/>
                <a:ext cx="31725" cy="41189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458" extrusionOk="0">
                    <a:moveTo>
                      <a:pt x="535" y="0"/>
                    </a:moveTo>
                    <a:cubicBezTo>
                      <a:pt x="384" y="0"/>
                      <a:pt x="251" y="91"/>
                      <a:pt x="183" y="248"/>
                    </a:cubicBezTo>
                    <a:cubicBezTo>
                      <a:pt x="62" y="431"/>
                      <a:pt x="1" y="644"/>
                      <a:pt x="1" y="887"/>
                    </a:cubicBezTo>
                    <a:cubicBezTo>
                      <a:pt x="31" y="1403"/>
                      <a:pt x="518" y="1312"/>
                      <a:pt x="822" y="1434"/>
                    </a:cubicBezTo>
                    <a:cubicBezTo>
                      <a:pt x="854" y="1450"/>
                      <a:pt x="887" y="1458"/>
                      <a:pt x="918" y="1458"/>
                    </a:cubicBezTo>
                    <a:cubicBezTo>
                      <a:pt x="1002" y="1458"/>
                      <a:pt x="1073" y="1401"/>
                      <a:pt x="1095" y="1312"/>
                    </a:cubicBezTo>
                    <a:cubicBezTo>
                      <a:pt x="1122" y="1204"/>
                      <a:pt x="1052" y="1095"/>
                      <a:pt x="950" y="1095"/>
                    </a:cubicBezTo>
                    <a:cubicBezTo>
                      <a:pt x="938" y="1095"/>
                      <a:pt x="926" y="1096"/>
                      <a:pt x="913" y="1100"/>
                    </a:cubicBezTo>
                    <a:cubicBezTo>
                      <a:pt x="856" y="1110"/>
                      <a:pt x="810" y="1115"/>
                      <a:pt x="773" y="1115"/>
                    </a:cubicBezTo>
                    <a:cubicBezTo>
                      <a:pt x="589" y="1115"/>
                      <a:pt x="614" y="992"/>
                      <a:pt x="639" y="765"/>
                    </a:cubicBezTo>
                    <a:cubicBezTo>
                      <a:pt x="670" y="492"/>
                      <a:pt x="822" y="279"/>
                      <a:pt x="700" y="36"/>
                    </a:cubicBezTo>
                    <a:cubicBezTo>
                      <a:pt x="644" y="12"/>
                      <a:pt x="589" y="0"/>
                      <a:pt x="53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9" name="Google Shape;5356;p49"/>
              <p:cNvSpPr/>
              <p:nvPr/>
            </p:nvSpPr>
            <p:spPr>
              <a:xfrm>
                <a:off x="694879" y="262788"/>
                <a:ext cx="37798" cy="32374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146" extrusionOk="0">
                    <a:moveTo>
                      <a:pt x="1337" y="1"/>
                    </a:moveTo>
                    <a:lnTo>
                      <a:pt x="1337" y="1"/>
                    </a:lnTo>
                    <a:cubicBezTo>
                      <a:pt x="882" y="153"/>
                      <a:pt x="486" y="365"/>
                      <a:pt x="152" y="669"/>
                    </a:cubicBezTo>
                    <a:cubicBezTo>
                      <a:pt x="30" y="730"/>
                      <a:pt x="0" y="852"/>
                      <a:pt x="91" y="973"/>
                    </a:cubicBezTo>
                    <a:cubicBezTo>
                      <a:pt x="174" y="1092"/>
                      <a:pt x="340" y="1146"/>
                      <a:pt x="521" y="1146"/>
                    </a:cubicBezTo>
                    <a:cubicBezTo>
                      <a:pt x="804" y="1146"/>
                      <a:pt x="1123" y="1014"/>
                      <a:pt x="1216" y="791"/>
                    </a:cubicBezTo>
                    <a:cubicBezTo>
                      <a:pt x="1277" y="548"/>
                      <a:pt x="1307" y="274"/>
                      <a:pt x="133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0" name="Google Shape;5357;p49"/>
              <p:cNvSpPr/>
              <p:nvPr/>
            </p:nvSpPr>
            <p:spPr>
              <a:xfrm>
                <a:off x="756689" y="263664"/>
                <a:ext cx="35228" cy="36951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308" extrusionOk="0">
                    <a:moveTo>
                      <a:pt x="1034" y="0"/>
                    </a:moveTo>
                    <a:lnTo>
                      <a:pt x="1034" y="0"/>
                    </a:lnTo>
                    <a:cubicBezTo>
                      <a:pt x="578" y="304"/>
                      <a:pt x="1" y="304"/>
                      <a:pt x="92" y="821"/>
                    </a:cubicBezTo>
                    <a:cubicBezTo>
                      <a:pt x="183" y="1307"/>
                      <a:pt x="730" y="1185"/>
                      <a:pt x="1247" y="1246"/>
                    </a:cubicBezTo>
                    <a:cubicBezTo>
                      <a:pt x="912" y="851"/>
                      <a:pt x="943" y="486"/>
                      <a:pt x="103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1" name="Google Shape;5358;p49"/>
              <p:cNvSpPr/>
              <p:nvPr/>
            </p:nvSpPr>
            <p:spPr>
              <a:xfrm>
                <a:off x="391760" y="415506"/>
                <a:ext cx="18927" cy="22487"/>
              </a:xfrm>
              <a:custGeom>
                <a:avLst/>
                <a:gdLst/>
                <a:ahLst/>
                <a:cxnLst/>
                <a:rect l="l" t="t" r="r" b="b"/>
                <a:pathLst>
                  <a:path w="670" h="796" extrusionOk="0">
                    <a:moveTo>
                      <a:pt x="137" y="0"/>
                    </a:moveTo>
                    <a:cubicBezTo>
                      <a:pt x="94" y="0"/>
                      <a:pt x="48" y="12"/>
                      <a:pt x="0" y="35"/>
                    </a:cubicBezTo>
                    <a:cubicBezTo>
                      <a:pt x="0" y="187"/>
                      <a:pt x="0" y="309"/>
                      <a:pt x="0" y="461"/>
                    </a:cubicBezTo>
                    <a:lnTo>
                      <a:pt x="0" y="795"/>
                    </a:lnTo>
                    <a:cubicBezTo>
                      <a:pt x="61" y="795"/>
                      <a:pt x="152" y="765"/>
                      <a:pt x="244" y="765"/>
                    </a:cubicBezTo>
                    <a:cubicBezTo>
                      <a:pt x="456" y="765"/>
                      <a:pt x="669" y="552"/>
                      <a:pt x="456" y="248"/>
                    </a:cubicBezTo>
                    <a:cubicBezTo>
                      <a:pt x="367" y="91"/>
                      <a:pt x="260" y="0"/>
                      <a:pt x="13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2" name="Google Shape;5359;p49"/>
              <p:cNvSpPr/>
              <p:nvPr/>
            </p:nvSpPr>
            <p:spPr>
              <a:xfrm>
                <a:off x="706885" y="770548"/>
                <a:ext cx="30934" cy="47658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687" extrusionOk="0">
                    <a:moveTo>
                      <a:pt x="369" y="1"/>
                    </a:moveTo>
                    <a:cubicBezTo>
                      <a:pt x="330" y="1"/>
                      <a:pt x="288" y="16"/>
                      <a:pt x="244" y="51"/>
                    </a:cubicBezTo>
                    <a:cubicBezTo>
                      <a:pt x="153" y="142"/>
                      <a:pt x="153" y="294"/>
                      <a:pt x="244" y="355"/>
                    </a:cubicBezTo>
                    <a:cubicBezTo>
                      <a:pt x="548" y="598"/>
                      <a:pt x="213" y="902"/>
                      <a:pt x="305" y="1145"/>
                    </a:cubicBezTo>
                    <a:cubicBezTo>
                      <a:pt x="396" y="1328"/>
                      <a:pt x="1" y="1571"/>
                      <a:pt x="305" y="1662"/>
                    </a:cubicBezTo>
                    <a:cubicBezTo>
                      <a:pt x="360" y="1679"/>
                      <a:pt x="402" y="1687"/>
                      <a:pt x="435" y="1687"/>
                    </a:cubicBezTo>
                    <a:cubicBezTo>
                      <a:pt x="638" y="1687"/>
                      <a:pt x="469" y="1402"/>
                      <a:pt x="548" y="1297"/>
                    </a:cubicBezTo>
                    <a:cubicBezTo>
                      <a:pt x="578" y="1206"/>
                      <a:pt x="639" y="1145"/>
                      <a:pt x="700" y="1115"/>
                    </a:cubicBezTo>
                    <a:cubicBezTo>
                      <a:pt x="1095" y="872"/>
                      <a:pt x="912" y="629"/>
                      <a:pt x="760" y="446"/>
                    </a:cubicBezTo>
                    <a:cubicBezTo>
                      <a:pt x="700" y="325"/>
                      <a:pt x="639" y="264"/>
                      <a:pt x="609" y="173"/>
                    </a:cubicBezTo>
                    <a:cubicBezTo>
                      <a:pt x="544" y="87"/>
                      <a:pt x="464" y="1"/>
                      <a:pt x="369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3" name="Google Shape;5360;p49"/>
              <p:cNvSpPr/>
              <p:nvPr/>
            </p:nvSpPr>
            <p:spPr>
              <a:xfrm>
                <a:off x="661375" y="732495"/>
                <a:ext cx="26640" cy="44522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576" extrusionOk="0">
                    <a:moveTo>
                      <a:pt x="700" y="0"/>
                    </a:moveTo>
                    <a:cubicBezTo>
                      <a:pt x="457" y="0"/>
                      <a:pt x="244" y="122"/>
                      <a:pt x="153" y="334"/>
                    </a:cubicBezTo>
                    <a:cubicBezTo>
                      <a:pt x="61" y="730"/>
                      <a:pt x="1" y="1094"/>
                      <a:pt x="1" y="1489"/>
                    </a:cubicBezTo>
                    <a:cubicBezTo>
                      <a:pt x="1" y="1532"/>
                      <a:pt x="92" y="1575"/>
                      <a:pt x="145" y="1575"/>
                    </a:cubicBezTo>
                    <a:cubicBezTo>
                      <a:pt x="167" y="1575"/>
                      <a:pt x="183" y="1568"/>
                      <a:pt x="183" y="1550"/>
                    </a:cubicBezTo>
                    <a:cubicBezTo>
                      <a:pt x="183" y="1003"/>
                      <a:pt x="943" y="699"/>
                      <a:pt x="70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4" name="Google Shape;5361;p49"/>
              <p:cNvSpPr/>
              <p:nvPr/>
            </p:nvSpPr>
            <p:spPr>
              <a:xfrm>
                <a:off x="584959" y="266715"/>
                <a:ext cx="41245" cy="17148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07" extrusionOk="0">
                    <a:moveTo>
                      <a:pt x="1028" y="0"/>
                    </a:moveTo>
                    <a:cubicBezTo>
                      <a:pt x="1002" y="0"/>
                      <a:pt x="974" y="4"/>
                      <a:pt x="943" y="14"/>
                    </a:cubicBezTo>
                    <a:cubicBezTo>
                      <a:pt x="730" y="77"/>
                      <a:pt x="577" y="156"/>
                      <a:pt x="400" y="156"/>
                    </a:cubicBezTo>
                    <a:cubicBezTo>
                      <a:pt x="324" y="156"/>
                      <a:pt x="244" y="141"/>
                      <a:pt x="152" y="105"/>
                    </a:cubicBezTo>
                    <a:cubicBezTo>
                      <a:pt x="144" y="101"/>
                      <a:pt x="136" y="99"/>
                      <a:pt x="127" y="99"/>
                    </a:cubicBezTo>
                    <a:cubicBezTo>
                      <a:pt x="69" y="99"/>
                      <a:pt x="0" y="178"/>
                      <a:pt x="0" y="257"/>
                    </a:cubicBezTo>
                    <a:cubicBezTo>
                      <a:pt x="0" y="378"/>
                      <a:pt x="61" y="409"/>
                      <a:pt x="61" y="409"/>
                    </a:cubicBezTo>
                    <a:cubicBezTo>
                      <a:pt x="90" y="405"/>
                      <a:pt x="120" y="403"/>
                      <a:pt x="149" y="403"/>
                    </a:cubicBezTo>
                    <a:cubicBezTo>
                      <a:pt x="468" y="403"/>
                      <a:pt x="776" y="606"/>
                      <a:pt x="1079" y="606"/>
                    </a:cubicBezTo>
                    <a:cubicBezTo>
                      <a:pt x="1206" y="606"/>
                      <a:pt x="1333" y="571"/>
                      <a:pt x="1459" y="470"/>
                    </a:cubicBezTo>
                    <a:cubicBezTo>
                      <a:pt x="1323" y="333"/>
                      <a:pt x="1260" y="0"/>
                      <a:pt x="102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5" name="Google Shape;5362;p49"/>
              <p:cNvSpPr/>
              <p:nvPr/>
            </p:nvSpPr>
            <p:spPr>
              <a:xfrm>
                <a:off x="626176" y="279964"/>
                <a:ext cx="876" cy="876"/>
              </a:xfrm>
              <a:custGeom>
                <a:avLst/>
                <a:gdLst/>
                <a:ahLst/>
                <a:cxnLst/>
                <a:rect l="l" t="t" r="r" b="b"/>
                <a:pathLst>
                  <a:path w="31" h="31" extrusionOk="0">
                    <a:moveTo>
                      <a:pt x="0" y="1"/>
                    </a:moveTo>
                    <a:lnTo>
                      <a:pt x="31" y="31"/>
                    </a:lnTo>
                    <a:lnTo>
                      <a:pt x="31" y="1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6" name="Google Shape;5363;p49"/>
              <p:cNvSpPr/>
              <p:nvPr/>
            </p:nvSpPr>
            <p:spPr>
              <a:xfrm>
                <a:off x="1071814" y="373103"/>
                <a:ext cx="42658" cy="18871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668" extrusionOk="0">
                    <a:moveTo>
                      <a:pt x="1376" y="1"/>
                    </a:moveTo>
                    <a:cubicBezTo>
                      <a:pt x="1362" y="1"/>
                      <a:pt x="1349" y="6"/>
                      <a:pt x="1338" y="17"/>
                    </a:cubicBezTo>
                    <a:cubicBezTo>
                      <a:pt x="943" y="321"/>
                      <a:pt x="274" y="47"/>
                      <a:pt x="1" y="655"/>
                    </a:cubicBezTo>
                    <a:cubicBezTo>
                      <a:pt x="38" y="663"/>
                      <a:pt x="74" y="667"/>
                      <a:pt x="109" y="667"/>
                    </a:cubicBezTo>
                    <a:cubicBezTo>
                      <a:pt x="372" y="667"/>
                      <a:pt x="599" y="461"/>
                      <a:pt x="851" y="461"/>
                    </a:cubicBezTo>
                    <a:cubicBezTo>
                      <a:pt x="929" y="461"/>
                      <a:pt x="1010" y="481"/>
                      <a:pt x="1095" y="533"/>
                    </a:cubicBezTo>
                    <a:cubicBezTo>
                      <a:pt x="1103" y="542"/>
                      <a:pt x="1115" y="545"/>
                      <a:pt x="1128" y="545"/>
                    </a:cubicBezTo>
                    <a:cubicBezTo>
                      <a:pt x="1218" y="545"/>
                      <a:pt x="1407" y="387"/>
                      <a:pt x="1460" y="229"/>
                    </a:cubicBezTo>
                    <a:cubicBezTo>
                      <a:pt x="1510" y="105"/>
                      <a:pt x="1437" y="1"/>
                      <a:pt x="137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7" name="Google Shape;5364;p49"/>
              <p:cNvSpPr/>
              <p:nvPr/>
            </p:nvSpPr>
            <p:spPr>
              <a:xfrm>
                <a:off x="679398" y="582207"/>
                <a:ext cx="31810" cy="3443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219" extrusionOk="0">
                    <a:moveTo>
                      <a:pt x="275" y="1"/>
                    </a:moveTo>
                    <a:cubicBezTo>
                      <a:pt x="305" y="335"/>
                      <a:pt x="1" y="609"/>
                      <a:pt x="244" y="973"/>
                    </a:cubicBezTo>
                    <a:cubicBezTo>
                      <a:pt x="331" y="1103"/>
                      <a:pt x="417" y="1218"/>
                      <a:pt x="548" y="1218"/>
                    </a:cubicBezTo>
                    <a:cubicBezTo>
                      <a:pt x="601" y="1218"/>
                      <a:pt x="661" y="1199"/>
                      <a:pt x="730" y="1156"/>
                    </a:cubicBezTo>
                    <a:cubicBezTo>
                      <a:pt x="913" y="1034"/>
                      <a:pt x="1126" y="882"/>
                      <a:pt x="943" y="639"/>
                    </a:cubicBezTo>
                    <a:cubicBezTo>
                      <a:pt x="730" y="396"/>
                      <a:pt x="670" y="122"/>
                      <a:pt x="275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8" name="Google Shape;5365;p49"/>
              <p:cNvSpPr/>
              <p:nvPr/>
            </p:nvSpPr>
            <p:spPr>
              <a:xfrm>
                <a:off x="529138" y="1073384"/>
                <a:ext cx="34380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075" extrusionOk="0">
                    <a:moveTo>
                      <a:pt x="973" y="0"/>
                    </a:moveTo>
                    <a:lnTo>
                      <a:pt x="973" y="0"/>
                    </a:lnTo>
                    <a:cubicBezTo>
                      <a:pt x="761" y="61"/>
                      <a:pt x="548" y="152"/>
                      <a:pt x="396" y="304"/>
                    </a:cubicBezTo>
                    <a:cubicBezTo>
                      <a:pt x="244" y="426"/>
                      <a:pt x="1" y="517"/>
                      <a:pt x="153" y="790"/>
                    </a:cubicBezTo>
                    <a:cubicBezTo>
                      <a:pt x="233" y="897"/>
                      <a:pt x="313" y="1075"/>
                      <a:pt x="476" y="1075"/>
                    </a:cubicBezTo>
                    <a:cubicBezTo>
                      <a:pt x="498" y="1075"/>
                      <a:pt x="522" y="1071"/>
                      <a:pt x="548" y="1064"/>
                    </a:cubicBezTo>
                    <a:cubicBezTo>
                      <a:pt x="761" y="1034"/>
                      <a:pt x="1004" y="882"/>
                      <a:pt x="973" y="699"/>
                    </a:cubicBezTo>
                    <a:cubicBezTo>
                      <a:pt x="943" y="486"/>
                      <a:pt x="1217" y="274"/>
                      <a:pt x="97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9" name="Google Shape;5366;p49"/>
              <p:cNvSpPr/>
              <p:nvPr/>
            </p:nvSpPr>
            <p:spPr>
              <a:xfrm>
                <a:off x="1344875" y="468022"/>
                <a:ext cx="28" cy="876"/>
              </a:xfrm>
              <a:custGeom>
                <a:avLst/>
                <a:gdLst/>
                <a:ahLst/>
                <a:cxnLst/>
                <a:rect l="l" t="t" r="r" b="b"/>
                <a:pathLst>
                  <a:path w="1" h="3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31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0" name="Google Shape;5367;p49"/>
              <p:cNvSpPr/>
              <p:nvPr/>
            </p:nvSpPr>
            <p:spPr>
              <a:xfrm>
                <a:off x="1312077" y="453841"/>
                <a:ext cx="32826" cy="28391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005" extrusionOk="0">
                    <a:moveTo>
                      <a:pt x="537" y="1"/>
                    </a:moveTo>
                    <a:cubicBezTo>
                      <a:pt x="414" y="1"/>
                      <a:pt x="254" y="43"/>
                      <a:pt x="7" y="107"/>
                    </a:cubicBezTo>
                    <a:cubicBezTo>
                      <a:pt x="67" y="259"/>
                      <a:pt x="219" y="381"/>
                      <a:pt x="98" y="563"/>
                    </a:cubicBezTo>
                    <a:cubicBezTo>
                      <a:pt x="2" y="803"/>
                      <a:pt x="1" y="1005"/>
                      <a:pt x="213" y="1005"/>
                    </a:cubicBezTo>
                    <a:cubicBezTo>
                      <a:pt x="270" y="1005"/>
                      <a:pt x="342" y="990"/>
                      <a:pt x="432" y="958"/>
                    </a:cubicBezTo>
                    <a:cubicBezTo>
                      <a:pt x="675" y="837"/>
                      <a:pt x="918" y="685"/>
                      <a:pt x="1162" y="533"/>
                    </a:cubicBezTo>
                    <a:cubicBezTo>
                      <a:pt x="867" y="140"/>
                      <a:pt x="763" y="1"/>
                      <a:pt x="53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1" name="Google Shape;5368;p49"/>
              <p:cNvSpPr/>
              <p:nvPr/>
            </p:nvSpPr>
            <p:spPr>
              <a:xfrm>
                <a:off x="548037" y="861286"/>
                <a:ext cx="28363" cy="3265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156" extrusionOk="0">
                    <a:moveTo>
                      <a:pt x="396" y="0"/>
                    </a:moveTo>
                    <a:cubicBezTo>
                      <a:pt x="396" y="365"/>
                      <a:pt x="365" y="669"/>
                      <a:pt x="31" y="851"/>
                    </a:cubicBezTo>
                    <a:cubicBezTo>
                      <a:pt x="0" y="851"/>
                      <a:pt x="0" y="1003"/>
                      <a:pt x="0" y="1064"/>
                    </a:cubicBezTo>
                    <a:cubicBezTo>
                      <a:pt x="31" y="1125"/>
                      <a:pt x="92" y="1155"/>
                      <a:pt x="152" y="1155"/>
                    </a:cubicBezTo>
                    <a:cubicBezTo>
                      <a:pt x="456" y="1095"/>
                      <a:pt x="730" y="912"/>
                      <a:pt x="912" y="608"/>
                    </a:cubicBezTo>
                    <a:cubicBezTo>
                      <a:pt x="1003" y="365"/>
                      <a:pt x="791" y="152"/>
                      <a:pt x="396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2" name="Google Shape;5369;p49"/>
              <p:cNvSpPr/>
              <p:nvPr/>
            </p:nvSpPr>
            <p:spPr>
              <a:xfrm>
                <a:off x="535155" y="270416"/>
                <a:ext cx="30086" cy="2446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66" extrusionOk="0">
                    <a:moveTo>
                      <a:pt x="604" y="0"/>
                    </a:moveTo>
                    <a:cubicBezTo>
                      <a:pt x="532" y="0"/>
                      <a:pt x="454" y="32"/>
                      <a:pt x="365" y="95"/>
                    </a:cubicBezTo>
                    <a:cubicBezTo>
                      <a:pt x="152" y="247"/>
                      <a:pt x="0" y="339"/>
                      <a:pt x="183" y="582"/>
                    </a:cubicBezTo>
                    <a:cubicBezTo>
                      <a:pt x="284" y="744"/>
                      <a:pt x="372" y="865"/>
                      <a:pt x="500" y="865"/>
                    </a:cubicBezTo>
                    <a:cubicBezTo>
                      <a:pt x="564" y="865"/>
                      <a:pt x="639" y="835"/>
                      <a:pt x="730" y="764"/>
                    </a:cubicBezTo>
                    <a:cubicBezTo>
                      <a:pt x="973" y="673"/>
                      <a:pt x="1064" y="369"/>
                      <a:pt x="882" y="187"/>
                    </a:cubicBezTo>
                    <a:cubicBezTo>
                      <a:pt x="793" y="62"/>
                      <a:pt x="705" y="0"/>
                      <a:pt x="60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3" name="Google Shape;5370;p49"/>
              <p:cNvSpPr/>
              <p:nvPr/>
            </p:nvSpPr>
            <p:spPr>
              <a:xfrm>
                <a:off x="829686" y="384714"/>
                <a:ext cx="23193" cy="31103"/>
              </a:xfrm>
              <a:custGeom>
                <a:avLst/>
                <a:gdLst/>
                <a:ahLst/>
                <a:cxnLst/>
                <a:rect l="l" t="t" r="r" b="b"/>
                <a:pathLst>
                  <a:path w="821" h="1101" extrusionOk="0">
                    <a:moveTo>
                      <a:pt x="760" y="1"/>
                    </a:moveTo>
                    <a:lnTo>
                      <a:pt x="760" y="1"/>
                    </a:lnTo>
                    <a:cubicBezTo>
                      <a:pt x="335" y="31"/>
                      <a:pt x="699" y="609"/>
                      <a:pt x="274" y="700"/>
                    </a:cubicBezTo>
                    <a:cubicBezTo>
                      <a:pt x="152" y="730"/>
                      <a:pt x="0" y="852"/>
                      <a:pt x="122" y="1034"/>
                    </a:cubicBezTo>
                    <a:cubicBezTo>
                      <a:pt x="171" y="1083"/>
                      <a:pt x="220" y="1101"/>
                      <a:pt x="269" y="1101"/>
                    </a:cubicBezTo>
                    <a:cubicBezTo>
                      <a:pt x="372" y="1101"/>
                      <a:pt x="475" y="1024"/>
                      <a:pt x="578" y="1004"/>
                    </a:cubicBezTo>
                    <a:cubicBezTo>
                      <a:pt x="790" y="700"/>
                      <a:pt x="821" y="335"/>
                      <a:pt x="76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4" name="Google Shape;5371;p49"/>
              <p:cNvSpPr/>
              <p:nvPr/>
            </p:nvSpPr>
            <p:spPr>
              <a:xfrm>
                <a:off x="959324" y="568421"/>
                <a:ext cx="28363" cy="24719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5" extrusionOk="0">
                    <a:moveTo>
                      <a:pt x="524" y="1"/>
                    </a:moveTo>
                    <a:cubicBezTo>
                      <a:pt x="445" y="1"/>
                      <a:pt x="354" y="32"/>
                      <a:pt x="244" y="94"/>
                    </a:cubicBezTo>
                    <a:cubicBezTo>
                      <a:pt x="31" y="246"/>
                      <a:pt x="1" y="398"/>
                      <a:pt x="153" y="610"/>
                    </a:cubicBezTo>
                    <a:cubicBezTo>
                      <a:pt x="257" y="757"/>
                      <a:pt x="319" y="874"/>
                      <a:pt x="436" y="874"/>
                    </a:cubicBezTo>
                    <a:cubicBezTo>
                      <a:pt x="489" y="874"/>
                      <a:pt x="554" y="850"/>
                      <a:pt x="639" y="793"/>
                    </a:cubicBezTo>
                    <a:cubicBezTo>
                      <a:pt x="882" y="610"/>
                      <a:pt x="1004" y="519"/>
                      <a:pt x="822" y="215"/>
                    </a:cubicBezTo>
                    <a:cubicBezTo>
                      <a:pt x="731" y="70"/>
                      <a:pt x="640" y="1"/>
                      <a:pt x="52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5" name="Google Shape;5372;p49"/>
              <p:cNvSpPr/>
              <p:nvPr/>
            </p:nvSpPr>
            <p:spPr>
              <a:xfrm>
                <a:off x="733496" y="653989"/>
                <a:ext cx="39013" cy="17713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627" extrusionOk="0">
                    <a:moveTo>
                      <a:pt x="204" y="1"/>
                    </a:moveTo>
                    <a:cubicBezTo>
                      <a:pt x="138" y="1"/>
                      <a:pt x="71" y="27"/>
                      <a:pt x="1" y="104"/>
                    </a:cubicBezTo>
                    <a:cubicBezTo>
                      <a:pt x="81" y="385"/>
                      <a:pt x="175" y="627"/>
                      <a:pt x="378" y="627"/>
                    </a:cubicBezTo>
                    <a:cubicBezTo>
                      <a:pt x="482" y="627"/>
                      <a:pt x="616" y="563"/>
                      <a:pt x="791" y="408"/>
                    </a:cubicBezTo>
                    <a:cubicBezTo>
                      <a:pt x="814" y="389"/>
                      <a:pt x="839" y="382"/>
                      <a:pt x="866" y="382"/>
                    </a:cubicBezTo>
                    <a:cubicBezTo>
                      <a:pt x="987" y="382"/>
                      <a:pt x="1145" y="537"/>
                      <a:pt x="1252" y="537"/>
                    </a:cubicBezTo>
                    <a:cubicBezTo>
                      <a:pt x="1314" y="537"/>
                      <a:pt x="1359" y="484"/>
                      <a:pt x="1369" y="317"/>
                    </a:cubicBezTo>
                    <a:cubicBezTo>
                      <a:pt x="1380" y="180"/>
                      <a:pt x="1315" y="150"/>
                      <a:pt x="1222" y="150"/>
                    </a:cubicBezTo>
                    <a:cubicBezTo>
                      <a:pt x="1150" y="150"/>
                      <a:pt x="1061" y="168"/>
                      <a:pt x="979" y="168"/>
                    </a:cubicBezTo>
                    <a:cubicBezTo>
                      <a:pt x="886" y="168"/>
                      <a:pt x="801" y="145"/>
                      <a:pt x="761" y="43"/>
                    </a:cubicBezTo>
                    <a:cubicBezTo>
                      <a:pt x="709" y="96"/>
                      <a:pt x="656" y="114"/>
                      <a:pt x="604" y="114"/>
                    </a:cubicBezTo>
                    <a:cubicBezTo>
                      <a:pt x="474" y="114"/>
                      <a:pt x="342" y="1"/>
                      <a:pt x="20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6" name="Google Shape;5373;p49"/>
              <p:cNvSpPr/>
              <p:nvPr/>
            </p:nvSpPr>
            <p:spPr>
              <a:xfrm>
                <a:off x="925848" y="457541"/>
                <a:ext cx="34380" cy="23391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828" extrusionOk="0">
                    <a:moveTo>
                      <a:pt x="750" y="1"/>
                    </a:moveTo>
                    <a:cubicBezTo>
                      <a:pt x="537" y="1"/>
                      <a:pt x="355" y="275"/>
                      <a:pt x="152" y="402"/>
                    </a:cubicBezTo>
                    <a:cubicBezTo>
                      <a:pt x="31" y="462"/>
                      <a:pt x="1" y="614"/>
                      <a:pt x="92" y="736"/>
                    </a:cubicBezTo>
                    <a:cubicBezTo>
                      <a:pt x="146" y="781"/>
                      <a:pt x="210" y="794"/>
                      <a:pt x="282" y="794"/>
                    </a:cubicBezTo>
                    <a:cubicBezTo>
                      <a:pt x="380" y="794"/>
                      <a:pt x="491" y="769"/>
                      <a:pt x="605" y="769"/>
                    </a:cubicBezTo>
                    <a:cubicBezTo>
                      <a:pt x="687" y="769"/>
                      <a:pt x="771" y="782"/>
                      <a:pt x="852" y="827"/>
                    </a:cubicBezTo>
                    <a:cubicBezTo>
                      <a:pt x="730" y="554"/>
                      <a:pt x="1216" y="219"/>
                      <a:pt x="882" y="37"/>
                    </a:cubicBezTo>
                    <a:cubicBezTo>
                      <a:pt x="836" y="12"/>
                      <a:pt x="792" y="1"/>
                      <a:pt x="75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7" name="Google Shape;5374;p49"/>
              <p:cNvSpPr/>
              <p:nvPr/>
            </p:nvSpPr>
            <p:spPr>
              <a:xfrm>
                <a:off x="431253" y="1069683"/>
                <a:ext cx="22346" cy="38928"/>
              </a:xfrm>
              <a:custGeom>
                <a:avLst/>
                <a:gdLst/>
                <a:ahLst/>
                <a:cxnLst/>
                <a:rect l="l" t="t" r="r" b="b"/>
                <a:pathLst>
                  <a:path w="791" h="1378" extrusionOk="0">
                    <a:moveTo>
                      <a:pt x="583" y="0"/>
                    </a:moveTo>
                    <a:cubicBezTo>
                      <a:pt x="516" y="0"/>
                      <a:pt x="436" y="35"/>
                      <a:pt x="365" y="70"/>
                    </a:cubicBezTo>
                    <a:cubicBezTo>
                      <a:pt x="31" y="405"/>
                      <a:pt x="1" y="921"/>
                      <a:pt x="274" y="1286"/>
                    </a:cubicBezTo>
                    <a:cubicBezTo>
                      <a:pt x="335" y="1347"/>
                      <a:pt x="426" y="1377"/>
                      <a:pt x="517" y="1377"/>
                    </a:cubicBezTo>
                    <a:cubicBezTo>
                      <a:pt x="669" y="1317"/>
                      <a:pt x="639" y="1195"/>
                      <a:pt x="578" y="1073"/>
                    </a:cubicBezTo>
                    <a:cubicBezTo>
                      <a:pt x="396" y="800"/>
                      <a:pt x="335" y="587"/>
                      <a:pt x="700" y="374"/>
                    </a:cubicBezTo>
                    <a:cubicBezTo>
                      <a:pt x="791" y="313"/>
                      <a:pt x="760" y="161"/>
                      <a:pt x="700" y="70"/>
                    </a:cubicBezTo>
                    <a:cubicBezTo>
                      <a:pt x="674" y="19"/>
                      <a:pt x="632" y="0"/>
                      <a:pt x="58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8" name="Google Shape;5375;p49"/>
              <p:cNvSpPr/>
              <p:nvPr/>
            </p:nvSpPr>
            <p:spPr>
              <a:xfrm>
                <a:off x="795335" y="264088"/>
                <a:ext cx="29211" cy="24493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867" extrusionOk="0">
                    <a:moveTo>
                      <a:pt x="336" y="1"/>
                    </a:moveTo>
                    <a:cubicBezTo>
                      <a:pt x="305" y="1"/>
                      <a:pt x="274" y="5"/>
                      <a:pt x="244" y="15"/>
                    </a:cubicBezTo>
                    <a:cubicBezTo>
                      <a:pt x="31" y="76"/>
                      <a:pt x="152" y="319"/>
                      <a:pt x="92" y="471"/>
                    </a:cubicBezTo>
                    <a:cubicBezTo>
                      <a:pt x="0" y="593"/>
                      <a:pt x="0" y="745"/>
                      <a:pt x="92" y="867"/>
                    </a:cubicBezTo>
                    <a:cubicBezTo>
                      <a:pt x="396" y="806"/>
                      <a:pt x="669" y="623"/>
                      <a:pt x="912" y="411"/>
                    </a:cubicBezTo>
                    <a:cubicBezTo>
                      <a:pt x="1034" y="319"/>
                      <a:pt x="973" y="107"/>
                      <a:pt x="821" y="76"/>
                    </a:cubicBezTo>
                    <a:cubicBezTo>
                      <a:pt x="801" y="79"/>
                      <a:pt x="782" y="80"/>
                      <a:pt x="763" y="80"/>
                    </a:cubicBezTo>
                    <a:cubicBezTo>
                      <a:pt x="610" y="80"/>
                      <a:pt x="472" y="1"/>
                      <a:pt x="33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9" name="Google Shape;5376;p49"/>
              <p:cNvSpPr/>
              <p:nvPr/>
            </p:nvSpPr>
            <p:spPr>
              <a:xfrm>
                <a:off x="669963" y="399658"/>
                <a:ext cx="13758" cy="39522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399" extrusionOk="0">
                    <a:moveTo>
                      <a:pt x="323" y="1"/>
                    </a:moveTo>
                    <a:cubicBezTo>
                      <a:pt x="295" y="1"/>
                      <a:pt x="274" y="8"/>
                      <a:pt x="274" y="19"/>
                    </a:cubicBezTo>
                    <a:cubicBezTo>
                      <a:pt x="153" y="444"/>
                      <a:pt x="61" y="870"/>
                      <a:pt x="1" y="1326"/>
                    </a:cubicBezTo>
                    <a:cubicBezTo>
                      <a:pt x="1" y="1376"/>
                      <a:pt x="37" y="1399"/>
                      <a:pt x="86" y="1399"/>
                    </a:cubicBezTo>
                    <a:cubicBezTo>
                      <a:pt x="125" y="1399"/>
                      <a:pt x="172" y="1384"/>
                      <a:pt x="213" y="1356"/>
                    </a:cubicBezTo>
                    <a:cubicBezTo>
                      <a:pt x="365" y="961"/>
                      <a:pt x="457" y="505"/>
                      <a:pt x="487" y="80"/>
                    </a:cubicBezTo>
                    <a:cubicBezTo>
                      <a:pt x="448" y="22"/>
                      <a:pt x="373" y="1"/>
                      <a:pt x="32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0" name="Google Shape;5377;p49"/>
              <p:cNvSpPr/>
              <p:nvPr/>
            </p:nvSpPr>
            <p:spPr>
              <a:xfrm>
                <a:off x="708608" y="308835"/>
                <a:ext cx="23222" cy="24973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84" extrusionOk="0">
                    <a:moveTo>
                      <a:pt x="410" y="0"/>
                    </a:moveTo>
                    <a:cubicBezTo>
                      <a:pt x="388" y="0"/>
                      <a:pt x="363" y="4"/>
                      <a:pt x="335" y="12"/>
                    </a:cubicBezTo>
                    <a:cubicBezTo>
                      <a:pt x="122" y="73"/>
                      <a:pt x="244" y="286"/>
                      <a:pt x="213" y="438"/>
                    </a:cubicBezTo>
                    <a:cubicBezTo>
                      <a:pt x="183" y="590"/>
                      <a:pt x="0" y="681"/>
                      <a:pt x="152" y="833"/>
                    </a:cubicBezTo>
                    <a:cubicBezTo>
                      <a:pt x="198" y="869"/>
                      <a:pt x="238" y="884"/>
                      <a:pt x="276" y="884"/>
                    </a:cubicBezTo>
                    <a:cubicBezTo>
                      <a:pt x="365" y="884"/>
                      <a:pt x="441" y="805"/>
                      <a:pt x="548" y="742"/>
                    </a:cubicBezTo>
                    <a:cubicBezTo>
                      <a:pt x="669" y="681"/>
                      <a:pt x="821" y="529"/>
                      <a:pt x="699" y="346"/>
                    </a:cubicBezTo>
                    <a:cubicBezTo>
                      <a:pt x="594" y="162"/>
                      <a:pt x="557" y="0"/>
                      <a:pt x="41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1" name="Google Shape;5378;p49"/>
              <p:cNvSpPr/>
              <p:nvPr/>
            </p:nvSpPr>
            <p:spPr>
              <a:xfrm>
                <a:off x="792058" y="740094"/>
                <a:ext cx="31640" cy="21611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765" extrusionOk="0">
                    <a:moveTo>
                      <a:pt x="193" y="1"/>
                    </a:moveTo>
                    <a:cubicBezTo>
                      <a:pt x="46" y="1"/>
                      <a:pt x="0" y="142"/>
                      <a:pt x="56" y="309"/>
                    </a:cubicBezTo>
                    <a:cubicBezTo>
                      <a:pt x="268" y="764"/>
                      <a:pt x="694" y="673"/>
                      <a:pt x="1119" y="764"/>
                    </a:cubicBezTo>
                    <a:cubicBezTo>
                      <a:pt x="1089" y="65"/>
                      <a:pt x="633" y="96"/>
                      <a:pt x="238" y="5"/>
                    </a:cubicBezTo>
                    <a:cubicBezTo>
                      <a:pt x="222" y="2"/>
                      <a:pt x="207" y="1"/>
                      <a:pt x="19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2" name="Google Shape;5379;p49"/>
              <p:cNvSpPr/>
              <p:nvPr/>
            </p:nvSpPr>
            <p:spPr>
              <a:xfrm>
                <a:off x="393483" y="391578"/>
                <a:ext cx="5170" cy="1206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427" extrusionOk="0">
                    <a:moveTo>
                      <a:pt x="61" y="1"/>
                    </a:moveTo>
                    <a:lnTo>
                      <a:pt x="61" y="1"/>
                    </a:lnTo>
                    <a:cubicBezTo>
                      <a:pt x="31" y="123"/>
                      <a:pt x="31" y="275"/>
                      <a:pt x="0" y="427"/>
                    </a:cubicBezTo>
                    <a:cubicBezTo>
                      <a:pt x="183" y="275"/>
                      <a:pt x="183" y="183"/>
                      <a:pt x="6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3" name="Google Shape;5380;p49"/>
              <p:cNvSpPr/>
              <p:nvPr/>
            </p:nvSpPr>
            <p:spPr>
              <a:xfrm>
                <a:off x="997122" y="368414"/>
                <a:ext cx="18052" cy="32177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139" extrusionOk="0">
                    <a:moveTo>
                      <a:pt x="152" y="0"/>
                    </a:moveTo>
                    <a:cubicBezTo>
                      <a:pt x="31" y="61"/>
                      <a:pt x="0" y="183"/>
                      <a:pt x="61" y="304"/>
                    </a:cubicBezTo>
                    <a:cubicBezTo>
                      <a:pt x="213" y="517"/>
                      <a:pt x="365" y="730"/>
                      <a:pt x="183" y="1003"/>
                    </a:cubicBezTo>
                    <a:cubicBezTo>
                      <a:pt x="183" y="1034"/>
                      <a:pt x="244" y="1125"/>
                      <a:pt x="274" y="1125"/>
                    </a:cubicBezTo>
                    <a:cubicBezTo>
                      <a:pt x="294" y="1135"/>
                      <a:pt x="314" y="1138"/>
                      <a:pt x="335" y="1138"/>
                    </a:cubicBezTo>
                    <a:cubicBezTo>
                      <a:pt x="375" y="1138"/>
                      <a:pt x="416" y="1125"/>
                      <a:pt x="456" y="1125"/>
                    </a:cubicBezTo>
                    <a:cubicBezTo>
                      <a:pt x="639" y="791"/>
                      <a:pt x="608" y="395"/>
                      <a:pt x="365" y="92"/>
                    </a:cubicBezTo>
                    <a:cubicBezTo>
                      <a:pt x="335" y="31"/>
                      <a:pt x="244" y="0"/>
                      <a:pt x="15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4" name="Google Shape;5381;p49"/>
              <p:cNvSpPr/>
              <p:nvPr/>
            </p:nvSpPr>
            <p:spPr>
              <a:xfrm>
                <a:off x="490493" y="790605"/>
                <a:ext cx="24069" cy="26018"/>
              </a:xfrm>
              <a:custGeom>
                <a:avLst/>
                <a:gdLst/>
                <a:ahLst/>
                <a:cxnLst/>
                <a:rect l="l" t="t" r="r" b="b"/>
                <a:pathLst>
                  <a:path w="852" h="921" extrusionOk="0">
                    <a:moveTo>
                      <a:pt x="407" y="0"/>
                    </a:moveTo>
                    <a:cubicBezTo>
                      <a:pt x="385" y="0"/>
                      <a:pt x="361" y="3"/>
                      <a:pt x="335" y="10"/>
                    </a:cubicBezTo>
                    <a:cubicBezTo>
                      <a:pt x="92" y="101"/>
                      <a:pt x="244" y="314"/>
                      <a:pt x="183" y="466"/>
                    </a:cubicBezTo>
                    <a:cubicBezTo>
                      <a:pt x="122" y="587"/>
                      <a:pt x="1" y="709"/>
                      <a:pt x="153" y="861"/>
                    </a:cubicBezTo>
                    <a:cubicBezTo>
                      <a:pt x="196" y="904"/>
                      <a:pt x="236" y="920"/>
                      <a:pt x="275" y="920"/>
                    </a:cubicBezTo>
                    <a:cubicBezTo>
                      <a:pt x="373" y="920"/>
                      <a:pt x="461" y="814"/>
                      <a:pt x="548" y="770"/>
                    </a:cubicBezTo>
                    <a:cubicBezTo>
                      <a:pt x="639" y="679"/>
                      <a:pt x="852" y="527"/>
                      <a:pt x="700" y="344"/>
                    </a:cubicBezTo>
                    <a:cubicBezTo>
                      <a:pt x="619" y="209"/>
                      <a:pt x="586" y="0"/>
                      <a:pt x="40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5" name="Google Shape;5382;p49"/>
              <p:cNvSpPr/>
              <p:nvPr/>
            </p:nvSpPr>
            <p:spPr>
              <a:xfrm>
                <a:off x="655358" y="702438"/>
                <a:ext cx="33533" cy="1737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615" extrusionOk="0">
                    <a:moveTo>
                      <a:pt x="1095" y="0"/>
                    </a:moveTo>
                    <a:cubicBezTo>
                      <a:pt x="1095" y="31"/>
                      <a:pt x="1004" y="31"/>
                      <a:pt x="913" y="61"/>
                    </a:cubicBezTo>
                    <a:cubicBezTo>
                      <a:pt x="761" y="152"/>
                      <a:pt x="609" y="213"/>
                      <a:pt x="457" y="274"/>
                    </a:cubicBezTo>
                    <a:cubicBezTo>
                      <a:pt x="365" y="274"/>
                      <a:pt x="228" y="162"/>
                      <a:pt x="128" y="162"/>
                    </a:cubicBezTo>
                    <a:cubicBezTo>
                      <a:pt x="63" y="162"/>
                      <a:pt x="13" y="209"/>
                      <a:pt x="1" y="365"/>
                    </a:cubicBezTo>
                    <a:cubicBezTo>
                      <a:pt x="1" y="504"/>
                      <a:pt x="49" y="541"/>
                      <a:pt x="118" y="541"/>
                    </a:cubicBezTo>
                    <a:cubicBezTo>
                      <a:pt x="198" y="541"/>
                      <a:pt x="307" y="489"/>
                      <a:pt x="396" y="489"/>
                    </a:cubicBezTo>
                    <a:cubicBezTo>
                      <a:pt x="430" y="489"/>
                      <a:pt x="461" y="496"/>
                      <a:pt x="487" y="517"/>
                    </a:cubicBezTo>
                    <a:cubicBezTo>
                      <a:pt x="566" y="587"/>
                      <a:pt x="635" y="614"/>
                      <a:pt x="698" y="614"/>
                    </a:cubicBezTo>
                    <a:cubicBezTo>
                      <a:pt x="851" y="614"/>
                      <a:pt x="966" y="451"/>
                      <a:pt x="1095" y="365"/>
                    </a:cubicBezTo>
                    <a:cubicBezTo>
                      <a:pt x="1186" y="304"/>
                      <a:pt x="1156" y="243"/>
                      <a:pt x="109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6" name="Google Shape;5383;p49"/>
              <p:cNvSpPr/>
              <p:nvPr/>
            </p:nvSpPr>
            <p:spPr>
              <a:xfrm>
                <a:off x="816804" y="587801"/>
                <a:ext cx="24069" cy="23928"/>
              </a:xfrm>
              <a:custGeom>
                <a:avLst/>
                <a:gdLst/>
                <a:ahLst/>
                <a:cxnLst/>
                <a:rect l="l" t="t" r="r" b="b"/>
                <a:pathLst>
                  <a:path w="852" h="847" extrusionOk="0">
                    <a:moveTo>
                      <a:pt x="608" y="0"/>
                    </a:moveTo>
                    <a:cubicBezTo>
                      <a:pt x="563" y="0"/>
                      <a:pt x="517" y="16"/>
                      <a:pt x="487" y="46"/>
                    </a:cubicBezTo>
                    <a:cubicBezTo>
                      <a:pt x="335" y="168"/>
                      <a:pt x="0" y="228"/>
                      <a:pt x="183" y="532"/>
                    </a:cubicBezTo>
                    <a:cubicBezTo>
                      <a:pt x="263" y="666"/>
                      <a:pt x="320" y="847"/>
                      <a:pt x="477" y="847"/>
                    </a:cubicBezTo>
                    <a:cubicBezTo>
                      <a:pt x="499" y="847"/>
                      <a:pt x="522" y="844"/>
                      <a:pt x="547" y="836"/>
                    </a:cubicBezTo>
                    <a:cubicBezTo>
                      <a:pt x="851" y="775"/>
                      <a:pt x="608" y="502"/>
                      <a:pt x="699" y="350"/>
                    </a:cubicBezTo>
                    <a:cubicBezTo>
                      <a:pt x="821" y="198"/>
                      <a:pt x="821" y="137"/>
                      <a:pt x="730" y="46"/>
                    </a:cubicBezTo>
                    <a:cubicBezTo>
                      <a:pt x="699" y="16"/>
                      <a:pt x="654" y="0"/>
                      <a:pt x="60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7" name="Google Shape;5384;p49"/>
              <p:cNvSpPr/>
              <p:nvPr/>
            </p:nvSpPr>
            <p:spPr>
              <a:xfrm>
                <a:off x="809940" y="298213"/>
                <a:ext cx="21470" cy="24803"/>
              </a:xfrm>
              <a:custGeom>
                <a:avLst/>
                <a:gdLst/>
                <a:ahLst/>
                <a:cxnLst/>
                <a:rect l="l" t="t" r="r" b="b"/>
                <a:pathLst>
                  <a:path w="760" h="878" extrusionOk="0">
                    <a:moveTo>
                      <a:pt x="583" y="1"/>
                    </a:moveTo>
                    <a:cubicBezTo>
                      <a:pt x="537" y="1"/>
                      <a:pt x="492" y="18"/>
                      <a:pt x="456" y="54"/>
                    </a:cubicBezTo>
                    <a:cubicBezTo>
                      <a:pt x="274" y="175"/>
                      <a:pt x="0" y="266"/>
                      <a:pt x="182" y="570"/>
                    </a:cubicBezTo>
                    <a:cubicBezTo>
                      <a:pt x="268" y="684"/>
                      <a:pt x="300" y="877"/>
                      <a:pt x="527" y="877"/>
                    </a:cubicBezTo>
                    <a:cubicBezTo>
                      <a:pt x="543" y="877"/>
                      <a:pt x="560" y="876"/>
                      <a:pt x="578" y="874"/>
                    </a:cubicBezTo>
                    <a:cubicBezTo>
                      <a:pt x="699" y="631"/>
                      <a:pt x="760" y="358"/>
                      <a:pt x="760" y="114"/>
                    </a:cubicBezTo>
                    <a:cubicBezTo>
                      <a:pt x="723" y="41"/>
                      <a:pt x="653" y="1"/>
                      <a:pt x="58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8" name="Google Shape;5385;p49"/>
              <p:cNvSpPr/>
              <p:nvPr/>
            </p:nvSpPr>
            <p:spPr>
              <a:xfrm>
                <a:off x="489645" y="928887"/>
                <a:ext cx="23222" cy="2429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60" extrusionOk="0">
                    <a:moveTo>
                      <a:pt x="559" y="0"/>
                    </a:moveTo>
                    <a:cubicBezTo>
                      <a:pt x="477" y="0"/>
                      <a:pt x="398" y="57"/>
                      <a:pt x="335" y="100"/>
                    </a:cubicBezTo>
                    <a:cubicBezTo>
                      <a:pt x="244" y="161"/>
                      <a:pt x="0" y="282"/>
                      <a:pt x="122" y="465"/>
                    </a:cubicBezTo>
                    <a:cubicBezTo>
                      <a:pt x="213" y="677"/>
                      <a:pt x="274" y="860"/>
                      <a:pt x="517" y="860"/>
                    </a:cubicBezTo>
                    <a:cubicBezTo>
                      <a:pt x="760" y="738"/>
                      <a:pt x="548" y="525"/>
                      <a:pt x="639" y="404"/>
                    </a:cubicBezTo>
                    <a:cubicBezTo>
                      <a:pt x="730" y="252"/>
                      <a:pt x="821" y="161"/>
                      <a:pt x="669" y="39"/>
                    </a:cubicBezTo>
                    <a:cubicBezTo>
                      <a:pt x="632" y="11"/>
                      <a:pt x="595" y="0"/>
                      <a:pt x="559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9" name="Google Shape;5386;p49"/>
              <p:cNvSpPr/>
              <p:nvPr/>
            </p:nvSpPr>
            <p:spPr>
              <a:xfrm>
                <a:off x="779882" y="663312"/>
                <a:ext cx="23193" cy="16102"/>
              </a:xfrm>
              <a:custGeom>
                <a:avLst/>
                <a:gdLst/>
                <a:ahLst/>
                <a:cxnLst/>
                <a:rect l="l" t="t" r="r" b="b"/>
                <a:pathLst>
                  <a:path w="821" h="570" extrusionOk="0">
                    <a:moveTo>
                      <a:pt x="575" y="0"/>
                    </a:moveTo>
                    <a:cubicBezTo>
                      <a:pt x="469" y="0"/>
                      <a:pt x="379" y="106"/>
                      <a:pt x="274" y="169"/>
                    </a:cubicBezTo>
                    <a:cubicBezTo>
                      <a:pt x="152" y="230"/>
                      <a:pt x="0" y="352"/>
                      <a:pt x="152" y="504"/>
                    </a:cubicBezTo>
                    <a:cubicBezTo>
                      <a:pt x="190" y="551"/>
                      <a:pt x="235" y="569"/>
                      <a:pt x="282" y="569"/>
                    </a:cubicBezTo>
                    <a:cubicBezTo>
                      <a:pt x="385" y="569"/>
                      <a:pt x="504" y="485"/>
                      <a:pt x="608" y="443"/>
                    </a:cubicBezTo>
                    <a:cubicBezTo>
                      <a:pt x="760" y="352"/>
                      <a:pt x="821" y="261"/>
                      <a:pt x="730" y="78"/>
                    </a:cubicBezTo>
                    <a:cubicBezTo>
                      <a:pt x="673" y="22"/>
                      <a:pt x="622" y="0"/>
                      <a:pt x="57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0" name="Google Shape;5387;p49"/>
              <p:cNvSpPr/>
              <p:nvPr/>
            </p:nvSpPr>
            <p:spPr>
              <a:xfrm>
                <a:off x="533432" y="375250"/>
                <a:ext cx="20651" cy="26668"/>
              </a:xfrm>
              <a:custGeom>
                <a:avLst/>
                <a:gdLst/>
                <a:ahLst/>
                <a:cxnLst/>
                <a:rect l="l" t="t" r="r" b="b"/>
                <a:pathLst>
                  <a:path w="731" h="944" extrusionOk="0">
                    <a:moveTo>
                      <a:pt x="495" y="0"/>
                    </a:moveTo>
                    <a:cubicBezTo>
                      <a:pt x="454" y="0"/>
                      <a:pt x="410" y="10"/>
                      <a:pt x="365" y="32"/>
                    </a:cubicBezTo>
                    <a:cubicBezTo>
                      <a:pt x="1" y="153"/>
                      <a:pt x="1" y="305"/>
                      <a:pt x="274" y="944"/>
                    </a:cubicBezTo>
                    <a:cubicBezTo>
                      <a:pt x="289" y="929"/>
                      <a:pt x="312" y="921"/>
                      <a:pt x="335" y="921"/>
                    </a:cubicBezTo>
                    <a:cubicBezTo>
                      <a:pt x="358" y="921"/>
                      <a:pt x="381" y="929"/>
                      <a:pt x="396" y="944"/>
                    </a:cubicBezTo>
                    <a:cubicBezTo>
                      <a:pt x="730" y="792"/>
                      <a:pt x="517" y="427"/>
                      <a:pt x="669" y="184"/>
                    </a:cubicBezTo>
                    <a:cubicBezTo>
                      <a:pt x="715" y="92"/>
                      <a:pt x="622" y="0"/>
                      <a:pt x="49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1" name="Google Shape;5388;p49"/>
              <p:cNvSpPr/>
              <p:nvPr/>
            </p:nvSpPr>
            <p:spPr>
              <a:xfrm>
                <a:off x="435547" y="1016517"/>
                <a:ext cx="22346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577" extrusionOk="0">
                    <a:moveTo>
                      <a:pt x="518" y="1"/>
                    </a:moveTo>
                    <a:cubicBezTo>
                      <a:pt x="383" y="1"/>
                      <a:pt x="296" y="148"/>
                      <a:pt x="153" y="220"/>
                    </a:cubicBezTo>
                    <a:cubicBezTo>
                      <a:pt x="61" y="311"/>
                      <a:pt x="1" y="433"/>
                      <a:pt x="122" y="524"/>
                    </a:cubicBezTo>
                    <a:cubicBezTo>
                      <a:pt x="182" y="561"/>
                      <a:pt x="236" y="576"/>
                      <a:pt x="286" y="576"/>
                    </a:cubicBezTo>
                    <a:cubicBezTo>
                      <a:pt x="438" y="576"/>
                      <a:pt x="547" y="433"/>
                      <a:pt x="639" y="341"/>
                    </a:cubicBezTo>
                    <a:cubicBezTo>
                      <a:pt x="791" y="220"/>
                      <a:pt x="760" y="159"/>
                      <a:pt x="639" y="37"/>
                    </a:cubicBezTo>
                    <a:cubicBezTo>
                      <a:pt x="594" y="12"/>
                      <a:pt x="554" y="1"/>
                      <a:pt x="51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2" name="Google Shape;5389;p49"/>
              <p:cNvSpPr/>
              <p:nvPr/>
            </p:nvSpPr>
            <p:spPr>
              <a:xfrm>
                <a:off x="491368" y="366690"/>
                <a:ext cx="17204" cy="24916"/>
              </a:xfrm>
              <a:custGeom>
                <a:avLst/>
                <a:gdLst/>
                <a:ahLst/>
                <a:cxnLst/>
                <a:rect l="l" t="t" r="r" b="b"/>
                <a:pathLst>
                  <a:path w="609" h="882" extrusionOk="0">
                    <a:moveTo>
                      <a:pt x="426" y="1"/>
                    </a:moveTo>
                    <a:cubicBezTo>
                      <a:pt x="304" y="31"/>
                      <a:pt x="183" y="122"/>
                      <a:pt x="274" y="244"/>
                    </a:cubicBezTo>
                    <a:cubicBezTo>
                      <a:pt x="395" y="456"/>
                      <a:pt x="0" y="669"/>
                      <a:pt x="274" y="882"/>
                    </a:cubicBezTo>
                    <a:lnTo>
                      <a:pt x="426" y="882"/>
                    </a:lnTo>
                    <a:cubicBezTo>
                      <a:pt x="487" y="608"/>
                      <a:pt x="547" y="365"/>
                      <a:pt x="608" y="122"/>
                    </a:cubicBezTo>
                    <a:cubicBezTo>
                      <a:pt x="547" y="61"/>
                      <a:pt x="487" y="1"/>
                      <a:pt x="42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3" name="Google Shape;5390;p49"/>
              <p:cNvSpPr/>
              <p:nvPr/>
            </p:nvSpPr>
            <p:spPr>
              <a:xfrm>
                <a:off x="863162" y="253353"/>
                <a:ext cx="7769" cy="2006"/>
              </a:xfrm>
              <a:custGeom>
                <a:avLst/>
                <a:gdLst/>
                <a:ahLst/>
                <a:cxnLst/>
                <a:rect l="l" t="t" r="r" b="b"/>
                <a:pathLst>
                  <a:path w="275" h="71" extrusionOk="0">
                    <a:moveTo>
                      <a:pt x="1" y="0"/>
                    </a:moveTo>
                    <a:cubicBezTo>
                      <a:pt x="36" y="35"/>
                      <a:pt x="81" y="71"/>
                      <a:pt x="136" y="71"/>
                    </a:cubicBezTo>
                    <a:cubicBezTo>
                      <a:pt x="177" y="71"/>
                      <a:pt x="223" y="52"/>
                      <a:pt x="27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4" name="Google Shape;5391;p49"/>
              <p:cNvSpPr/>
              <p:nvPr/>
            </p:nvSpPr>
            <p:spPr>
              <a:xfrm>
                <a:off x="533432" y="942701"/>
                <a:ext cx="1977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646" extrusionOk="0">
                    <a:moveTo>
                      <a:pt x="278" y="1"/>
                    </a:moveTo>
                    <a:cubicBezTo>
                      <a:pt x="241" y="1"/>
                      <a:pt x="200" y="19"/>
                      <a:pt x="153" y="67"/>
                    </a:cubicBezTo>
                    <a:cubicBezTo>
                      <a:pt x="1" y="188"/>
                      <a:pt x="153" y="340"/>
                      <a:pt x="213" y="462"/>
                    </a:cubicBezTo>
                    <a:cubicBezTo>
                      <a:pt x="282" y="554"/>
                      <a:pt x="369" y="646"/>
                      <a:pt x="459" y="646"/>
                    </a:cubicBezTo>
                    <a:cubicBezTo>
                      <a:pt x="488" y="646"/>
                      <a:pt x="518" y="636"/>
                      <a:pt x="548" y="614"/>
                    </a:cubicBezTo>
                    <a:cubicBezTo>
                      <a:pt x="700" y="523"/>
                      <a:pt x="639" y="340"/>
                      <a:pt x="517" y="219"/>
                    </a:cubicBezTo>
                    <a:cubicBezTo>
                      <a:pt x="450" y="151"/>
                      <a:pt x="382" y="1"/>
                      <a:pt x="27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5" name="Google Shape;5392;p49"/>
              <p:cNvSpPr/>
              <p:nvPr/>
            </p:nvSpPr>
            <p:spPr>
              <a:xfrm>
                <a:off x="806493" y="365899"/>
                <a:ext cx="21498" cy="1517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537" extrusionOk="0">
                    <a:moveTo>
                      <a:pt x="540" y="1"/>
                    </a:moveTo>
                    <a:cubicBezTo>
                      <a:pt x="383" y="1"/>
                      <a:pt x="249" y="121"/>
                      <a:pt x="152" y="241"/>
                    </a:cubicBezTo>
                    <a:cubicBezTo>
                      <a:pt x="61" y="302"/>
                      <a:pt x="1" y="454"/>
                      <a:pt x="183" y="515"/>
                    </a:cubicBezTo>
                    <a:cubicBezTo>
                      <a:pt x="224" y="530"/>
                      <a:pt x="261" y="537"/>
                      <a:pt x="296" y="537"/>
                    </a:cubicBezTo>
                    <a:cubicBezTo>
                      <a:pt x="468" y="537"/>
                      <a:pt x="573" y="373"/>
                      <a:pt x="700" y="272"/>
                    </a:cubicBezTo>
                    <a:cubicBezTo>
                      <a:pt x="760" y="181"/>
                      <a:pt x="730" y="89"/>
                      <a:pt x="669" y="29"/>
                    </a:cubicBezTo>
                    <a:cubicBezTo>
                      <a:pt x="625" y="9"/>
                      <a:pt x="581" y="1"/>
                      <a:pt x="54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6" name="Google Shape;5393;p49"/>
              <p:cNvSpPr/>
              <p:nvPr/>
            </p:nvSpPr>
            <p:spPr>
              <a:xfrm>
                <a:off x="575524" y="421325"/>
                <a:ext cx="24916" cy="1655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586" extrusionOk="0">
                    <a:moveTo>
                      <a:pt x="596" y="1"/>
                    </a:moveTo>
                    <a:cubicBezTo>
                      <a:pt x="507" y="1"/>
                      <a:pt x="414" y="74"/>
                      <a:pt x="334" y="133"/>
                    </a:cubicBezTo>
                    <a:cubicBezTo>
                      <a:pt x="213" y="194"/>
                      <a:pt x="0" y="316"/>
                      <a:pt x="152" y="498"/>
                    </a:cubicBezTo>
                    <a:cubicBezTo>
                      <a:pt x="195" y="562"/>
                      <a:pt x="241" y="585"/>
                      <a:pt x="289" y="585"/>
                    </a:cubicBezTo>
                    <a:cubicBezTo>
                      <a:pt x="377" y="585"/>
                      <a:pt x="468" y="507"/>
                      <a:pt x="547" y="468"/>
                    </a:cubicBezTo>
                    <a:cubicBezTo>
                      <a:pt x="638" y="346"/>
                      <a:pt x="882" y="285"/>
                      <a:pt x="730" y="73"/>
                    </a:cubicBezTo>
                    <a:cubicBezTo>
                      <a:pt x="688" y="20"/>
                      <a:pt x="643" y="1"/>
                      <a:pt x="59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7" name="Google Shape;5394;p49"/>
              <p:cNvSpPr/>
              <p:nvPr/>
            </p:nvSpPr>
            <p:spPr>
              <a:xfrm>
                <a:off x="912966" y="519521"/>
                <a:ext cx="23222" cy="18193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44" extrusionOk="0">
                    <a:moveTo>
                      <a:pt x="669" y="1"/>
                    </a:moveTo>
                    <a:lnTo>
                      <a:pt x="335" y="153"/>
                    </a:lnTo>
                    <a:cubicBezTo>
                      <a:pt x="244" y="274"/>
                      <a:pt x="1" y="366"/>
                      <a:pt x="183" y="578"/>
                    </a:cubicBezTo>
                    <a:cubicBezTo>
                      <a:pt x="221" y="626"/>
                      <a:pt x="259" y="644"/>
                      <a:pt x="298" y="644"/>
                    </a:cubicBezTo>
                    <a:cubicBezTo>
                      <a:pt x="381" y="644"/>
                      <a:pt x="464" y="559"/>
                      <a:pt x="548" y="518"/>
                    </a:cubicBezTo>
                    <a:cubicBezTo>
                      <a:pt x="669" y="457"/>
                      <a:pt x="730" y="366"/>
                      <a:pt x="821" y="274"/>
                    </a:cubicBezTo>
                    <a:lnTo>
                      <a:pt x="669" y="1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8" name="Google Shape;5395;p49"/>
              <p:cNvSpPr/>
              <p:nvPr/>
            </p:nvSpPr>
            <p:spPr>
              <a:xfrm>
                <a:off x="511115" y="326322"/>
                <a:ext cx="20623" cy="25792"/>
              </a:xfrm>
              <a:custGeom>
                <a:avLst/>
                <a:gdLst/>
                <a:ahLst/>
                <a:cxnLst/>
                <a:rect l="l" t="t" r="r" b="b"/>
                <a:pathLst>
                  <a:path w="730" h="913" extrusionOk="0">
                    <a:moveTo>
                      <a:pt x="608" y="1"/>
                    </a:moveTo>
                    <a:cubicBezTo>
                      <a:pt x="548" y="1"/>
                      <a:pt x="487" y="1"/>
                      <a:pt x="426" y="31"/>
                    </a:cubicBezTo>
                    <a:cubicBezTo>
                      <a:pt x="608" y="335"/>
                      <a:pt x="0" y="609"/>
                      <a:pt x="426" y="913"/>
                    </a:cubicBezTo>
                    <a:cubicBezTo>
                      <a:pt x="730" y="730"/>
                      <a:pt x="578" y="366"/>
                      <a:pt x="699" y="92"/>
                    </a:cubicBezTo>
                    <a:cubicBezTo>
                      <a:pt x="699" y="92"/>
                      <a:pt x="639" y="1"/>
                      <a:pt x="60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9" name="Google Shape;5396;p49"/>
              <p:cNvSpPr/>
              <p:nvPr/>
            </p:nvSpPr>
            <p:spPr>
              <a:xfrm>
                <a:off x="443287" y="302281"/>
                <a:ext cx="1723" cy="1751"/>
              </a:xfrm>
              <a:custGeom>
                <a:avLst/>
                <a:gdLst/>
                <a:ahLst/>
                <a:cxnLst/>
                <a:rect l="l" t="t" r="r" b="b"/>
                <a:pathLst>
                  <a:path w="61" h="62" extrusionOk="0">
                    <a:moveTo>
                      <a:pt x="61" y="1"/>
                    </a:moveTo>
                    <a:cubicBezTo>
                      <a:pt x="30" y="31"/>
                      <a:pt x="0" y="31"/>
                      <a:pt x="0" y="62"/>
                    </a:cubicBezTo>
                    <a:lnTo>
                      <a:pt x="31" y="31"/>
                    </a:lnTo>
                    <a:cubicBezTo>
                      <a:pt x="31" y="31"/>
                      <a:pt x="60" y="2"/>
                      <a:pt x="61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0" name="Google Shape;5397;p49"/>
              <p:cNvSpPr/>
              <p:nvPr/>
            </p:nvSpPr>
            <p:spPr>
              <a:xfrm>
                <a:off x="978223" y="433021"/>
                <a:ext cx="12063" cy="1076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1" extrusionOk="0">
                    <a:moveTo>
                      <a:pt x="239" y="1"/>
                    </a:moveTo>
                    <a:cubicBezTo>
                      <a:pt x="199" y="1"/>
                      <a:pt x="158" y="18"/>
                      <a:pt x="122" y="54"/>
                    </a:cubicBezTo>
                    <a:cubicBezTo>
                      <a:pt x="31" y="84"/>
                      <a:pt x="1" y="175"/>
                      <a:pt x="61" y="267"/>
                    </a:cubicBezTo>
                    <a:cubicBezTo>
                      <a:pt x="80" y="340"/>
                      <a:pt x="143" y="380"/>
                      <a:pt x="210" y="380"/>
                    </a:cubicBezTo>
                    <a:cubicBezTo>
                      <a:pt x="254" y="380"/>
                      <a:pt x="299" y="363"/>
                      <a:pt x="335" y="327"/>
                    </a:cubicBezTo>
                    <a:cubicBezTo>
                      <a:pt x="396" y="267"/>
                      <a:pt x="426" y="175"/>
                      <a:pt x="396" y="115"/>
                    </a:cubicBezTo>
                    <a:cubicBezTo>
                      <a:pt x="359" y="41"/>
                      <a:pt x="300" y="1"/>
                      <a:pt x="239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1" name="Google Shape;5398;p49"/>
              <p:cNvSpPr/>
              <p:nvPr/>
            </p:nvSpPr>
            <p:spPr>
              <a:xfrm>
                <a:off x="961047" y="445676"/>
                <a:ext cx="11187" cy="10340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66" extrusionOk="0">
                    <a:moveTo>
                      <a:pt x="183" y="1"/>
                    </a:moveTo>
                    <a:cubicBezTo>
                      <a:pt x="92" y="1"/>
                      <a:pt x="1" y="62"/>
                      <a:pt x="31" y="153"/>
                    </a:cubicBezTo>
                    <a:cubicBezTo>
                      <a:pt x="31" y="305"/>
                      <a:pt x="92" y="366"/>
                      <a:pt x="244" y="366"/>
                    </a:cubicBezTo>
                    <a:cubicBezTo>
                      <a:pt x="335" y="335"/>
                      <a:pt x="396" y="244"/>
                      <a:pt x="365" y="153"/>
                    </a:cubicBezTo>
                    <a:cubicBezTo>
                      <a:pt x="365" y="62"/>
                      <a:pt x="274" y="1"/>
                      <a:pt x="18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2" name="Google Shape;5399;p49"/>
              <p:cNvSpPr/>
              <p:nvPr/>
            </p:nvSpPr>
            <p:spPr>
              <a:xfrm>
                <a:off x="466452" y="785633"/>
                <a:ext cx="11187" cy="10509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72" extrusionOk="0">
                    <a:moveTo>
                      <a:pt x="202" y="1"/>
                    </a:moveTo>
                    <a:cubicBezTo>
                      <a:pt x="148" y="1"/>
                      <a:pt x="99" y="27"/>
                      <a:pt x="62" y="64"/>
                    </a:cubicBezTo>
                    <a:cubicBezTo>
                      <a:pt x="1" y="125"/>
                      <a:pt x="1" y="216"/>
                      <a:pt x="62" y="308"/>
                    </a:cubicBezTo>
                    <a:cubicBezTo>
                      <a:pt x="99" y="345"/>
                      <a:pt x="148" y="371"/>
                      <a:pt x="202" y="371"/>
                    </a:cubicBezTo>
                    <a:cubicBezTo>
                      <a:pt x="235" y="371"/>
                      <a:pt x="270" y="361"/>
                      <a:pt x="305" y="338"/>
                    </a:cubicBezTo>
                    <a:cubicBezTo>
                      <a:pt x="396" y="277"/>
                      <a:pt x="396" y="95"/>
                      <a:pt x="305" y="34"/>
                    </a:cubicBezTo>
                    <a:cubicBezTo>
                      <a:pt x="270" y="11"/>
                      <a:pt x="235" y="1"/>
                      <a:pt x="20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3" name="Google Shape;5400;p49"/>
              <p:cNvSpPr/>
              <p:nvPr/>
            </p:nvSpPr>
            <p:spPr>
              <a:xfrm>
                <a:off x="1070967" y="339175"/>
                <a:ext cx="18927" cy="15481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48" extrusionOk="0">
                    <a:moveTo>
                      <a:pt x="448" y="1"/>
                    </a:moveTo>
                    <a:cubicBezTo>
                      <a:pt x="407" y="1"/>
                      <a:pt x="367" y="11"/>
                      <a:pt x="335" y="32"/>
                    </a:cubicBezTo>
                    <a:cubicBezTo>
                      <a:pt x="183" y="123"/>
                      <a:pt x="0" y="184"/>
                      <a:pt x="31" y="427"/>
                    </a:cubicBezTo>
                    <a:cubicBezTo>
                      <a:pt x="57" y="518"/>
                      <a:pt x="99" y="548"/>
                      <a:pt x="148" y="548"/>
                    </a:cubicBezTo>
                    <a:cubicBezTo>
                      <a:pt x="215" y="548"/>
                      <a:pt x="295" y="493"/>
                      <a:pt x="365" y="458"/>
                    </a:cubicBezTo>
                    <a:cubicBezTo>
                      <a:pt x="517" y="397"/>
                      <a:pt x="669" y="275"/>
                      <a:pt x="639" y="93"/>
                    </a:cubicBezTo>
                    <a:cubicBezTo>
                      <a:pt x="599" y="34"/>
                      <a:pt x="522" y="1"/>
                      <a:pt x="44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4" name="Google Shape;5401;p49"/>
              <p:cNvSpPr/>
              <p:nvPr/>
            </p:nvSpPr>
            <p:spPr>
              <a:xfrm>
                <a:off x="474193" y="573930"/>
                <a:ext cx="12035" cy="1093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87" extrusionOk="0">
                    <a:moveTo>
                      <a:pt x="207" y="0"/>
                    </a:moveTo>
                    <a:cubicBezTo>
                      <a:pt x="178" y="0"/>
                      <a:pt x="147" y="8"/>
                      <a:pt x="122" y="20"/>
                    </a:cubicBezTo>
                    <a:cubicBezTo>
                      <a:pt x="0" y="142"/>
                      <a:pt x="31" y="233"/>
                      <a:pt x="61" y="294"/>
                    </a:cubicBezTo>
                    <a:cubicBezTo>
                      <a:pt x="100" y="353"/>
                      <a:pt x="165" y="386"/>
                      <a:pt x="222" y="386"/>
                    </a:cubicBezTo>
                    <a:cubicBezTo>
                      <a:pt x="254" y="386"/>
                      <a:pt x="283" y="376"/>
                      <a:pt x="304" y="355"/>
                    </a:cubicBezTo>
                    <a:cubicBezTo>
                      <a:pt x="426" y="294"/>
                      <a:pt x="426" y="111"/>
                      <a:pt x="304" y="51"/>
                    </a:cubicBezTo>
                    <a:cubicBezTo>
                      <a:pt x="287" y="15"/>
                      <a:pt x="248" y="0"/>
                      <a:pt x="20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5" name="Google Shape;5402;p49"/>
              <p:cNvSpPr/>
              <p:nvPr/>
            </p:nvSpPr>
            <p:spPr>
              <a:xfrm>
                <a:off x="1284760" y="489915"/>
                <a:ext cx="12063" cy="10791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2" extrusionOk="0">
                    <a:moveTo>
                      <a:pt x="246" y="1"/>
                    </a:moveTo>
                    <a:cubicBezTo>
                      <a:pt x="207" y="1"/>
                      <a:pt x="165" y="14"/>
                      <a:pt x="122" y="46"/>
                    </a:cubicBezTo>
                    <a:cubicBezTo>
                      <a:pt x="31" y="107"/>
                      <a:pt x="1" y="198"/>
                      <a:pt x="62" y="289"/>
                    </a:cubicBezTo>
                    <a:cubicBezTo>
                      <a:pt x="101" y="348"/>
                      <a:pt x="166" y="381"/>
                      <a:pt x="239" y="381"/>
                    </a:cubicBezTo>
                    <a:cubicBezTo>
                      <a:pt x="280" y="381"/>
                      <a:pt x="323" y="371"/>
                      <a:pt x="366" y="350"/>
                    </a:cubicBezTo>
                    <a:cubicBezTo>
                      <a:pt x="426" y="289"/>
                      <a:pt x="426" y="198"/>
                      <a:pt x="396" y="107"/>
                    </a:cubicBezTo>
                    <a:cubicBezTo>
                      <a:pt x="376" y="47"/>
                      <a:pt x="318" y="1"/>
                      <a:pt x="246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6" name="Google Shape;5403;p49"/>
              <p:cNvSpPr/>
              <p:nvPr/>
            </p:nvSpPr>
            <p:spPr>
              <a:xfrm>
                <a:off x="652787" y="388132"/>
                <a:ext cx="12063" cy="1036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67" extrusionOk="0">
                    <a:moveTo>
                      <a:pt x="227" y="0"/>
                    </a:moveTo>
                    <a:cubicBezTo>
                      <a:pt x="191" y="0"/>
                      <a:pt x="155" y="10"/>
                      <a:pt x="122" y="32"/>
                    </a:cubicBezTo>
                    <a:cubicBezTo>
                      <a:pt x="31" y="93"/>
                      <a:pt x="1" y="184"/>
                      <a:pt x="61" y="245"/>
                    </a:cubicBezTo>
                    <a:cubicBezTo>
                      <a:pt x="82" y="326"/>
                      <a:pt x="156" y="366"/>
                      <a:pt x="230" y="366"/>
                    </a:cubicBezTo>
                    <a:cubicBezTo>
                      <a:pt x="267" y="366"/>
                      <a:pt x="305" y="356"/>
                      <a:pt x="335" y="336"/>
                    </a:cubicBezTo>
                    <a:cubicBezTo>
                      <a:pt x="396" y="275"/>
                      <a:pt x="426" y="184"/>
                      <a:pt x="396" y="93"/>
                    </a:cubicBezTo>
                    <a:cubicBezTo>
                      <a:pt x="357" y="34"/>
                      <a:pt x="292" y="0"/>
                      <a:pt x="22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7" name="Google Shape;5404;p49"/>
              <p:cNvSpPr/>
              <p:nvPr/>
            </p:nvSpPr>
            <p:spPr>
              <a:xfrm>
                <a:off x="479334" y="544663"/>
                <a:ext cx="12910" cy="11074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2" extrusionOk="0">
                    <a:moveTo>
                      <a:pt x="219" y="0"/>
                    </a:moveTo>
                    <a:cubicBezTo>
                      <a:pt x="173" y="0"/>
                      <a:pt x="128" y="17"/>
                      <a:pt x="92" y="53"/>
                    </a:cubicBezTo>
                    <a:cubicBezTo>
                      <a:pt x="31" y="114"/>
                      <a:pt x="1" y="205"/>
                      <a:pt x="62" y="296"/>
                    </a:cubicBezTo>
                    <a:cubicBezTo>
                      <a:pt x="110" y="362"/>
                      <a:pt x="159" y="392"/>
                      <a:pt x="213" y="392"/>
                    </a:cubicBezTo>
                    <a:cubicBezTo>
                      <a:pt x="259" y="392"/>
                      <a:pt x="309" y="369"/>
                      <a:pt x="365" y="327"/>
                    </a:cubicBezTo>
                    <a:cubicBezTo>
                      <a:pt x="426" y="266"/>
                      <a:pt x="457" y="175"/>
                      <a:pt x="396" y="114"/>
                    </a:cubicBezTo>
                    <a:cubicBezTo>
                      <a:pt x="359" y="40"/>
                      <a:pt x="289" y="0"/>
                      <a:pt x="219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8" name="Google Shape;5405;p49"/>
              <p:cNvSpPr/>
              <p:nvPr/>
            </p:nvSpPr>
            <p:spPr>
              <a:xfrm>
                <a:off x="989382" y="449914"/>
                <a:ext cx="12910" cy="11328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01" extrusionOk="0">
                    <a:moveTo>
                      <a:pt x="242" y="0"/>
                    </a:moveTo>
                    <a:cubicBezTo>
                      <a:pt x="208" y="0"/>
                      <a:pt x="176" y="10"/>
                      <a:pt x="153" y="33"/>
                    </a:cubicBezTo>
                    <a:cubicBezTo>
                      <a:pt x="31" y="94"/>
                      <a:pt x="1" y="246"/>
                      <a:pt x="92" y="337"/>
                    </a:cubicBezTo>
                    <a:cubicBezTo>
                      <a:pt x="130" y="375"/>
                      <a:pt x="179" y="401"/>
                      <a:pt x="232" y="401"/>
                    </a:cubicBezTo>
                    <a:cubicBezTo>
                      <a:pt x="265" y="401"/>
                      <a:pt x="300" y="391"/>
                      <a:pt x="335" y="368"/>
                    </a:cubicBezTo>
                    <a:cubicBezTo>
                      <a:pt x="426" y="307"/>
                      <a:pt x="457" y="155"/>
                      <a:pt x="396" y="64"/>
                    </a:cubicBezTo>
                    <a:cubicBezTo>
                      <a:pt x="358" y="26"/>
                      <a:pt x="298" y="0"/>
                      <a:pt x="242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9" name="Google Shape;5406;p49"/>
              <p:cNvSpPr/>
              <p:nvPr/>
            </p:nvSpPr>
            <p:spPr>
              <a:xfrm>
                <a:off x="537726" y="798910"/>
                <a:ext cx="21498" cy="19153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78" extrusionOk="0">
                    <a:moveTo>
                      <a:pt x="283" y="1"/>
                    </a:moveTo>
                    <a:cubicBezTo>
                      <a:pt x="247" y="1"/>
                      <a:pt x="205" y="16"/>
                      <a:pt x="153" y="50"/>
                    </a:cubicBezTo>
                    <a:cubicBezTo>
                      <a:pt x="1" y="172"/>
                      <a:pt x="153" y="324"/>
                      <a:pt x="213" y="476"/>
                    </a:cubicBezTo>
                    <a:cubicBezTo>
                      <a:pt x="257" y="584"/>
                      <a:pt x="331" y="677"/>
                      <a:pt x="426" y="677"/>
                    </a:cubicBezTo>
                    <a:cubicBezTo>
                      <a:pt x="463" y="677"/>
                      <a:pt x="504" y="663"/>
                      <a:pt x="548" y="628"/>
                    </a:cubicBezTo>
                    <a:cubicBezTo>
                      <a:pt x="761" y="476"/>
                      <a:pt x="578" y="324"/>
                      <a:pt x="487" y="202"/>
                    </a:cubicBezTo>
                    <a:cubicBezTo>
                      <a:pt x="422" y="94"/>
                      <a:pt x="372" y="1"/>
                      <a:pt x="283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0" name="Google Shape;5407;p49"/>
              <p:cNvSpPr/>
              <p:nvPr/>
            </p:nvSpPr>
            <p:spPr>
              <a:xfrm>
                <a:off x="632193" y="733569"/>
                <a:ext cx="20623" cy="1875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664" extrusionOk="0">
                    <a:moveTo>
                      <a:pt x="345" y="0"/>
                    </a:moveTo>
                    <a:cubicBezTo>
                      <a:pt x="309" y="0"/>
                      <a:pt x="265" y="16"/>
                      <a:pt x="213" y="53"/>
                    </a:cubicBezTo>
                    <a:cubicBezTo>
                      <a:pt x="0" y="144"/>
                      <a:pt x="122" y="296"/>
                      <a:pt x="213" y="388"/>
                    </a:cubicBezTo>
                    <a:cubicBezTo>
                      <a:pt x="262" y="486"/>
                      <a:pt x="311" y="664"/>
                      <a:pt x="457" y="664"/>
                    </a:cubicBezTo>
                    <a:cubicBezTo>
                      <a:pt x="491" y="664"/>
                      <a:pt x="531" y="654"/>
                      <a:pt x="578" y="631"/>
                    </a:cubicBezTo>
                    <a:cubicBezTo>
                      <a:pt x="730" y="509"/>
                      <a:pt x="669" y="388"/>
                      <a:pt x="578" y="236"/>
                    </a:cubicBezTo>
                    <a:cubicBezTo>
                      <a:pt x="509" y="144"/>
                      <a:pt x="457" y="0"/>
                      <a:pt x="34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1" name="Google Shape;5408;p49"/>
              <p:cNvSpPr/>
              <p:nvPr/>
            </p:nvSpPr>
            <p:spPr>
              <a:xfrm>
                <a:off x="995399" y="497176"/>
                <a:ext cx="12910" cy="10452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70" extrusionOk="0">
                    <a:moveTo>
                      <a:pt x="248" y="0"/>
                    </a:moveTo>
                    <a:cubicBezTo>
                      <a:pt x="217" y="0"/>
                      <a:pt x="185" y="11"/>
                      <a:pt x="153" y="32"/>
                    </a:cubicBezTo>
                    <a:cubicBezTo>
                      <a:pt x="31" y="62"/>
                      <a:pt x="1" y="245"/>
                      <a:pt x="122" y="306"/>
                    </a:cubicBezTo>
                    <a:cubicBezTo>
                      <a:pt x="141" y="343"/>
                      <a:pt x="183" y="369"/>
                      <a:pt x="234" y="369"/>
                    </a:cubicBezTo>
                    <a:cubicBezTo>
                      <a:pt x="265" y="369"/>
                      <a:pt x="300" y="359"/>
                      <a:pt x="335" y="336"/>
                    </a:cubicBezTo>
                    <a:cubicBezTo>
                      <a:pt x="426" y="275"/>
                      <a:pt x="456" y="184"/>
                      <a:pt x="396" y="93"/>
                    </a:cubicBezTo>
                    <a:cubicBezTo>
                      <a:pt x="356" y="34"/>
                      <a:pt x="305" y="0"/>
                      <a:pt x="24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2" name="Google Shape;5409;p49"/>
              <p:cNvSpPr/>
              <p:nvPr/>
            </p:nvSpPr>
            <p:spPr>
              <a:xfrm>
                <a:off x="924125" y="559381"/>
                <a:ext cx="11187" cy="10114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58" extrusionOk="0">
                    <a:moveTo>
                      <a:pt x="191" y="0"/>
                    </a:moveTo>
                    <a:cubicBezTo>
                      <a:pt x="159" y="0"/>
                      <a:pt x="125" y="7"/>
                      <a:pt x="92" y="19"/>
                    </a:cubicBezTo>
                    <a:cubicBezTo>
                      <a:pt x="31" y="79"/>
                      <a:pt x="1" y="171"/>
                      <a:pt x="62" y="262"/>
                    </a:cubicBezTo>
                    <a:cubicBezTo>
                      <a:pt x="94" y="327"/>
                      <a:pt x="144" y="357"/>
                      <a:pt x="198" y="357"/>
                    </a:cubicBezTo>
                    <a:cubicBezTo>
                      <a:pt x="244" y="357"/>
                      <a:pt x="293" y="334"/>
                      <a:pt x="335" y="292"/>
                    </a:cubicBezTo>
                    <a:cubicBezTo>
                      <a:pt x="396" y="231"/>
                      <a:pt x="396" y="110"/>
                      <a:pt x="335" y="79"/>
                    </a:cubicBezTo>
                    <a:cubicBezTo>
                      <a:pt x="297" y="22"/>
                      <a:pt x="246" y="0"/>
                      <a:pt x="19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3" name="Google Shape;5410;p49"/>
              <p:cNvSpPr/>
              <p:nvPr/>
            </p:nvSpPr>
            <p:spPr>
              <a:xfrm>
                <a:off x="839122" y="695573"/>
                <a:ext cx="10340" cy="1031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5" extrusionOk="0">
                    <a:moveTo>
                      <a:pt x="213" y="0"/>
                    </a:moveTo>
                    <a:cubicBezTo>
                      <a:pt x="92" y="0"/>
                      <a:pt x="1" y="91"/>
                      <a:pt x="1" y="213"/>
                    </a:cubicBezTo>
                    <a:cubicBezTo>
                      <a:pt x="1" y="304"/>
                      <a:pt x="92" y="365"/>
                      <a:pt x="183" y="365"/>
                    </a:cubicBezTo>
                    <a:cubicBezTo>
                      <a:pt x="304" y="365"/>
                      <a:pt x="365" y="274"/>
                      <a:pt x="365" y="213"/>
                    </a:cubicBezTo>
                    <a:cubicBezTo>
                      <a:pt x="365" y="61"/>
                      <a:pt x="304" y="0"/>
                      <a:pt x="21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4" name="Google Shape;5411;p49"/>
              <p:cNvSpPr/>
              <p:nvPr/>
            </p:nvSpPr>
            <p:spPr>
              <a:xfrm>
                <a:off x="391760" y="900101"/>
                <a:ext cx="11187" cy="10142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59" extrusionOk="0">
                    <a:moveTo>
                      <a:pt x="193" y="0"/>
                    </a:moveTo>
                    <a:cubicBezTo>
                      <a:pt x="171" y="0"/>
                      <a:pt x="147" y="8"/>
                      <a:pt x="122" y="25"/>
                    </a:cubicBezTo>
                    <a:cubicBezTo>
                      <a:pt x="31" y="55"/>
                      <a:pt x="0" y="146"/>
                      <a:pt x="31" y="237"/>
                    </a:cubicBezTo>
                    <a:cubicBezTo>
                      <a:pt x="51" y="318"/>
                      <a:pt x="125" y="359"/>
                      <a:pt x="200" y="359"/>
                    </a:cubicBezTo>
                    <a:cubicBezTo>
                      <a:pt x="237" y="359"/>
                      <a:pt x="274" y="349"/>
                      <a:pt x="304" y="329"/>
                    </a:cubicBezTo>
                    <a:cubicBezTo>
                      <a:pt x="365" y="268"/>
                      <a:pt x="396" y="177"/>
                      <a:pt x="365" y="116"/>
                    </a:cubicBezTo>
                    <a:cubicBezTo>
                      <a:pt x="299" y="50"/>
                      <a:pt x="249" y="0"/>
                      <a:pt x="19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5" name="Google Shape;5412;p49"/>
              <p:cNvSpPr/>
              <p:nvPr/>
            </p:nvSpPr>
            <p:spPr>
              <a:xfrm>
                <a:off x="978223" y="471412"/>
                <a:ext cx="12063" cy="9944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52" extrusionOk="0">
                    <a:moveTo>
                      <a:pt x="218" y="1"/>
                    </a:moveTo>
                    <a:cubicBezTo>
                      <a:pt x="187" y="1"/>
                      <a:pt x="155" y="11"/>
                      <a:pt x="122" y="32"/>
                    </a:cubicBezTo>
                    <a:cubicBezTo>
                      <a:pt x="31" y="93"/>
                      <a:pt x="1" y="215"/>
                      <a:pt x="92" y="306"/>
                    </a:cubicBezTo>
                    <a:cubicBezTo>
                      <a:pt x="122" y="336"/>
                      <a:pt x="168" y="351"/>
                      <a:pt x="213" y="351"/>
                    </a:cubicBezTo>
                    <a:cubicBezTo>
                      <a:pt x="259" y="351"/>
                      <a:pt x="305" y="336"/>
                      <a:pt x="335" y="306"/>
                    </a:cubicBezTo>
                    <a:cubicBezTo>
                      <a:pt x="396" y="275"/>
                      <a:pt x="426" y="154"/>
                      <a:pt x="365" y="93"/>
                    </a:cubicBezTo>
                    <a:cubicBezTo>
                      <a:pt x="326" y="34"/>
                      <a:pt x="274" y="1"/>
                      <a:pt x="218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6" name="Google Shape;5413;p49"/>
              <p:cNvSpPr/>
              <p:nvPr/>
            </p:nvSpPr>
            <p:spPr>
              <a:xfrm>
                <a:off x="815929" y="569890"/>
                <a:ext cx="12910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78" extrusionOk="0">
                    <a:moveTo>
                      <a:pt x="243" y="0"/>
                    </a:moveTo>
                    <a:cubicBezTo>
                      <a:pt x="225" y="0"/>
                      <a:pt x="205" y="4"/>
                      <a:pt x="183" y="11"/>
                    </a:cubicBezTo>
                    <a:cubicBezTo>
                      <a:pt x="62" y="42"/>
                      <a:pt x="1" y="194"/>
                      <a:pt x="92" y="285"/>
                    </a:cubicBezTo>
                    <a:cubicBezTo>
                      <a:pt x="112" y="344"/>
                      <a:pt x="169" y="377"/>
                      <a:pt x="224" y="377"/>
                    </a:cubicBezTo>
                    <a:cubicBezTo>
                      <a:pt x="254" y="377"/>
                      <a:pt x="283" y="367"/>
                      <a:pt x="305" y="346"/>
                    </a:cubicBezTo>
                    <a:cubicBezTo>
                      <a:pt x="396" y="285"/>
                      <a:pt x="457" y="224"/>
                      <a:pt x="396" y="133"/>
                    </a:cubicBezTo>
                    <a:cubicBezTo>
                      <a:pt x="350" y="40"/>
                      <a:pt x="303" y="0"/>
                      <a:pt x="24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7" name="Google Shape;5414;p49"/>
              <p:cNvSpPr/>
              <p:nvPr/>
            </p:nvSpPr>
            <p:spPr>
              <a:xfrm>
                <a:off x="930990" y="439829"/>
                <a:ext cx="11215" cy="10311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65" extrusionOk="0">
                    <a:moveTo>
                      <a:pt x="183" y="0"/>
                    </a:moveTo>
                    <a:cubicBezTo>
                      <a:pt x="161" y="0"/>
                      <a:pt x="140" y="8"/>
                      <a:pt x="122" y="26"/>
                    </a:cubicBezTo>
                    <a:cubicBezTo>
                      <a:pt x="62" y="86"/>
                      <a:pt x="1" y="178"/>
                      <a:pt x="62" y="269"/>
                    </a:cubicBezTo>
                    <a:cubicBezTo>
                      <a:pt x="78" y="334"/>
                      <a:pt x="129" y="364"/>
                      <a:pt x="187" y="364"/>
                    </a:cubicBezTo>
                    <a:cubicBezTo>
                      <a:pt x="237" y="364"/>
                      <a:pt x="293" y="341"/>
                      <a:pt x="335" y="299"/>
                    </a:cubicBezTo>
                    <a:cubicBezTo>
                      <a:pt x="396" y="269"/>
                      <a:pt x="366" y="147"/>
                      <a:pt x="366" y="86"/>
                    </a:cubicBezTo>
                    <a:cubicBezTo>
                      <a:pt x="301" y="43"/>
                      <a:pt x="237" y="0"/>
                      <a:pt x="18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8" name="Google Shape;5415;p49"/>
              <p:cNvSpPr/>
              <p:nvPr/>
            </p:nvSpPr>
            <p:spPr>
              <a:xfrm>
                <a:off x="889773" y="416156"/>
                <a:ext cx="12063" cy="11102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3" extrusionOk="0">
                    <a:moveTo>
                      <a:pt x="240" y="1"/>
                    </a:moveTo>
                    <a:cubicBezTo>
                      <a:pt x="198" y="1"/>
                      <a:pt x="156" y="26"/>
                      <a:pt x="122" y="43"/>
                    </a:cubicBezTo>
                    <a:cubicBezTo>
                      <a:pt x="31" y="104"/>
                      <a:pt x="1" y="225"/>
                      <a:pt x="92" y="347"/>
                    </a:cubicBezTo>
                    <a:cubicBezTo>
                      <a:pt x="122" y="377"/>
                      <a:pt x="160" y="392"/>
                      <a:pt x="198" y="392"/>
                    </a:cubicBezTo>
                    <a:cubicBezTo>
                      <a:pt x="236" y="392"/>
                      <a:pt x="274" y="377"/>
                      <a:pt x="305" y="347"/>
                    </a:cubicBezTo>
                    <a:cubicBezTo>
                      <a:pt x="426" y="286"/>
                      <a:pt x="426" y="195"/>
                      <a:pt x="335" y="73"/>
                    </a:cubicBezTo>
                    <a:cubicBezTo>
                      <a:pt x="308" y="18"/>
                      <a:pt x="274" y="1"/>
                      <a:pt x="24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9" name="Google Shape;5416;p49"/>
              <p:cNvSpPr/>
              <p:nvPr/>
            </p:nvSpPr>
            <p:spPr>
              <a:xfrm>
                <a:off x="472469" y="665911"/>
                <a:ext cx="1206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4" extrusionOk="0">
                    <a:moveTo>
                      <a:pt x="200" y="0"/>
                    </a:moveTo>
                    <a:cubicBezTo>
                      <a:pt x="163" y="0"/>
                      <a:pt x="125" y="13"/>
                      <a:pt x="92" y="47"/>
                    </a:cubicBezTo>
                    <a:cubicBezTo>
                      <a:pt x="1" y="108"/>
                      <a:pt x="1" y="199"/>
                      <a:pt x="61" y="260"/>
                    </a:cubicBezTo>
                    <a:cubicBezTo>
                      <a:pt x="80" y="333"/>
                      <a:pt x="143" y="374"/>
                      <a:pt x="210" y="374"/>
                    </a:cubicBezTo>
                    <a:cubicBezTo>
                      <a:pt x="254" y="374"/>
                      <a:pt x="299" y="357"/>
                      <a:pt x="335" y="321"/>
                    </a:cubicBezTo>
                    <a:cubicBezTo>
                      <a:pt x="426" y="260"/>
                      <a:pt x="396" y="169"/>
                      <a:pt x="365" y="77"/>
                    </a:cubicBezTo>
                    <a:cubicBezTo>
                      <a:pt x="327" y="39"/>
                      <a:pt x="264" y="0"/>
                      <a:pt x="20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0" name="Google Shape;5417;p49"/>
              <p:cNvSpPr/>
              <p:nvPr/>
            </p:nvSpPr>
            <p:spPr>
              <a:xfrm>
                <a:off x="940453" y="266715"/>
                <a:ext cx="12034" cy="10707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79" extrusionOk="0">
                    <a:moveTo>
                      <a:pt x="203" y="0"/>
                    </a:moveTo>
                    <a:cubicBezTo>
                      <a:pt x="169" y="0"/>
                      <a:pt x="132" y="14"/>
                      <a:pt x="91" y="44"/>
                    </a:cubicBezTo>
                    <a:cubicBezTo>
                      <a:pt x="31" y="105"/>
                      <a:pt x="0" y="196"/>
                      <a:pt x="61" y="257"/>
                    </a:cubicBezTo>
                    <a:cubicBezTo>
                      <a:pt x="81" y="338"/>
                      <a:pt x="156" y="378"/>
                      <a:pt x="230" y="378"/>
                    </a:cubicBezTo>
                    <a:cubicBezTo>
                      <a:pt x="267" y="378"/>
                      <a:pt x="304" y="368"/>
                      <a:pt x="335" y="348"/>
                    </a:cubicBezTo>
                    <a:cubicBezTo>
                      <a:pt x="395" y="287"/>
                      <a:pt x="426" y="196"/>
                      <a:pt x="365" y="135"/>
                    </a:cubicBezTo>
                    <a:cubicBezTo>
                      <a:pt x="324" y="54"/>
                      <a:pt x="270" y="0"/>
                      <a:pt x="20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1" name="Google Shape;5418;p49"/>
              <p:cNvSpPr/>
              <p:nvPr/>
            </p:nvSpPr>
            <p:spPr>
              <a:xfrm>
                <a:off x="641628" y="446524"/>
                <a:ext cx="12910" cy="10424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9" extrusionOk="0">
                    <a:moveTo>
                      <a:pt x="196" y="0"/>
                    </a:moveTo>
                    <a:cubicBezTo>
                      <a:pt x="160" y="0"/>
                      <a:pt x="124" y="10"/>
                      <a:pt x="92" y="32"/>
                    </a:cubicBezTo>
                    <a:cubicBezTo>
                      <a:pt x="1" y="93"/>
                      <a:pt x="1" y="184"/>
                      <a:pt x="61" y="305"/>
                    </a:cubicBezTo>
                    <a:cubicBezTo>
                      <a:pt x="80" y="343"/>
                      <a:pt x="134" y="369"/>
                      <a:pt x="186" y="369"/>
                    </a:cubicBezTo>
                    <a:cubicBezTo>
                      <a:pt x="219" y="369"/>
                      <a:pt x="251" y="359"/>
                      <a:pt x="274" y="336"/>
                    </a:cubicBezTo>
                    <a:cubicBezTo>
                      <a:pt x="365" y="275"/>
                      <a:pt x="456" y="184"/>
                      <a:pt x="365" y="93"/>
                    </a:cubicBezTo>
                    <a:cubicBezTo>
                      <a:pt x="326" y="34"/>
                      <a:pt x="261" y="0"/>
                      <a:pt x="196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2" name="Google Shape;5419;p49"/>
              <p:cNvSpPr/>
              <p:nvPr/>
            </p:nvSpPr>
            <p:spPr>
              <a:xfrm>
                <a:off x="699173" y="343949"/>
                <a:ext cx="12035" cy="10114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58" extrusionOk="0">
                    <a:moveTo>
                      <a:pt x="198" y="0"/>
                    </a:moveTo>
                    <a:cubicBezTo>
                      <a:pt x="160" y="0"/>
                      <a:pt x="122" y="15"/>
                      <a:pt x="91" y="46"/>
                    </a:cubicBezTo>
                    <a:cubicBezTo>
                      <a:pt x="0" y="106"/>
                      <a:pt x="0" y="198"/>
                      <a:pt x="61" y="289"/>
                    </a:cubicBezTo>
                    <a:cubicBezTo>
                      <a:pt x="91" y="334"/>
                      <a:pt x="144" y="357"/>
                      <a:pt x="201" y="357"/>
                    </a:cubicBezTo>
                    <a:cubicBezTo>
                      <a:pt x="258" y="357"/>
                      <a:pt x="319" y="334"/>
                      <a:pt x="365" y="289"/>
                    </a:cubicBezTo>
                    <a:cubicBezTo>
                      <a:pt x="426" y="198"/>
                      <a:pt x="365" y="106"/>
                      <a:pt x="304" y="46"/>
                    </a:cubicBezTo>
                    <a:cubicBezTo>
                      <a:pt x="274" y="15"/>
                      <a:pt x="236" y="0"/>
                      <a:pt x="19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3" name="Google Shape;5420;p49"/>
              <p:cNvSpPr/>
              <p:nvPr/>
            </p:nvSpPr>
            <p:spPr>
              <a:xfrm>
                <a:off x="566936" y="356238"/>
                <a:ext cx="12035" cy="11130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94" extrusionOk="0">
                    <a:moveTo>
                      <a:pt x="238" y="0"/>
                    </a:moveTo>
                    <a:cubicBezTo>
                      <a:pt x="206" y="0"/>
                      <a:pt x="168" y="20"/>
                      <a:pt x="122" y="67"/>
                    </a:cubicBezTo>
                    <a:cubicBezTo>
                      <a:pt x="0" y="158"/>
                      <a:pt x="0" y="188"/>
                      <a:pt x="61" y="279"/>
                    </a:cubicBezTo>
                    <a:cubicBezTo>
                      <a:pt x="79" y="353"/>
                      <a:pt x="142" y="393"/>
                      <a:pt x="209" y="393"/>
                    </a:cubicBezTo>
                    <a:cubicBezTo>
                      <a:pt x="253" y="393"/>
                      <a:pt x="298" y="376"/>
                      <a:pt x="334" y="340"/>
                    </a:cubicBezTo>
                    <a:cubicBezTo>
                      <a:pt x="395" y="310"/>
                      <a:pt x="426" y="219"/>
                      <a:pt x="365" y="127"/>
                    </a:cubicBezTo>
                    <a:cubicBezTo>
                      <a:pt x="327" y="52"/>
                      <a:pt x="290" y="0"/>
                      <a:pt x="238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4" name="Google Shape;5421;p49"/>
              <p:cNvSpPr/>
              <p:nvPr/>
            </p:nvSpPr>
            <p:spPr>
              <a:xfrm>
                <a:off x="508544" y="270613"/>
                <a:ext cx="10311" cy="1022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362" extrusionOk="0">
                    <a:moveTo>
                      <a:pt x="159" y="0"/>
                    </a:moveTo>
                    <a:cubicBezTo>
                      <a:pt x="122" y="0"/>
                      <a:pt x="88" y="17"/>
                      <a:pt x="61" y="58"/>
                    </a:cubicBezTo>
                    <a:cubicBezTo>
                      <a:pt x="0" y="149"/>
                      <a:pt x="0" y="240"/>
                      <a:pt x="31" y="271"/>
                    </a:cubicBezTo>
                    <a:cubicBezTo>
                      <a:pt x="61" y="332"/>
                      <a:pt x="114" y="362"/>
                      <a:pt x="171" y="362"/>
                    </a:cubicBezTo>
                    <a:cubicBezTo>
                      <a:pt x="228" y="362"/>
                      <a:pt x="289" y="332"/>
                      <a:pt x="335" y="271"/>
                    </a:cubicBezTo>
                    <a:cubicBezTo>
                      <a:pt x="365" y="210"/>
                      <a:pt x="365" y="119"/>
                      <a:pt x="304" y="58"/>
                    </a:cubicBezTo>
                    <a:cubicBezTo>
                      <a:pt x="254" y="25"/>
                      <a:pt x="204" y="0"/>
                      <a:pt x="159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5" name="Google Shape;5422;p49"/>
              <p:cNvSpPr/>
              <p:nvPr/>
            </p:nvSpPr>
            <p:spPr>
              <a:xfrm>
                <a:off x="740389" y="813713"/>
                <a:ext cx="12035" cy="1045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70" extrusionOk="0">
                    <a:moveTo>
                      <a:pt x="224" y="1"/>
                    </a:moveTo>
                    <a:cubicBezTo>
                      <a:pt x="179" y="1"/>
                      <a:pt x="132" y="16"/>
                      <a:pt x="91" y="43"/>
                    </a:cubicBezTo>
                    <a:cubicBezTo>
                      <a:pt x="0" y="104"/>
                      <a:pt x="0" y="195"/>
                      <a:pt x="61" y="286"/>
                    </a:cubicBezTo>
                    <a:cubicBezTo>
                      <a:pt x="91" y="347"/>
                      <a:pt x="137" y="370"/>
                      <a:pt x="186" y="370"/>
                    </a:cubicBezTo>
                    <a:cubicBezTo>
                      <a:pt x="236" y="370"/>
                      <a:pt x="289" y="347"/>
                      <a:pt x="334" y="317"/>
                    </a:cubicBezTo>
                    <a:cubicBezTo>
                      <a:pt x="395" y="256"/>
                      <a:pt x="426" y="165"/>
                      <a:pt x="365" y="73"/>
                    </a:cubicBezTo>
                    <a:cubicBezTo>
                      <a:pt x="331" y="23"/>
                      <a:pt x="279" y="1"/>
                      <a:pt x="22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6" name="Google Shape;5423;p49"/>
              <p:cNvSpPr/>
              <p:nvPr/>
            </p:nvSpPr>
            <p:spPr>
              <a:xfrm>
                <a:off x="634764" y="976262"/>
                <a:ext cx="12035" cy="10566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74" extrusionOk="0">
                    <a:moveTo>
                      <a:pt x="225" y="1"/>
                    </a:moveTo>
                    <a:cubicBezTo>
                      <a:pt x="192" y="1"/>
                      <a:pt x="157" y="11"/>
                      <a:pt x="122" y="34"/>
                    </a:cubicBezTo>
                    <a:cubicBezTo>
                      <a:pt x="31" y="64"/>
                      <a:pt x="0" y="186"/>
                      <a:pt x="61" y="247"/>
                    </a:cubicBezTo>
                    <a:cubicBezTo>
                      <a:pt x="118" y="322"/>
                      <a:pt x="174" y="374"/>
                      <a:pt x="237" y="374"/>
                    </a:cubicBezTo>
                    <a:cubicBezTo>
                      <a:pt x="277" y="374"/>
                      <a:pt x="319" y="354"/>
                      <a:pt x="365" y="307"/>
                    </a:cubicBezTo>
                    <a:cubicBezTo>
                      <a:pt x="426" y="247"/>
                      <a:pt x="426" y="125"/>
                      <a:pt x="365" y="64"/>
                    </a:cubicBezTo>
                    <a:cubicBezTo>
                      <a:pt x="328" y="27"/>
                      <a:pt x="278" y="1"/>
                      <a:pt x="225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7" name="Google Shape;5424;p49"/>
              <p:cNvSpPr/>
              <p:nvPr/>
            </p:nvSpPr>
            <p:spPr>
              <a:xfrm>
                <a:off x="1344875" y="462683"/>
                <a:ext cx="17204" cy="17459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8" extrusionOk="0">
                    <a:moveTo>
                      <a:pt x="180" y="0"/>
                    </a:moveTo>
                    <a:cubicBezTo>
                      <a:pt x="101" y="0"/>
                      <a:pt x="39" y="86"/>
                      <a:pt x="1" y="220"/>
                    </a:cubicBezTo>
                    <a:cubicBezTo>
                      <a:pt x="31" y="280"/>
                      <a:pt x="61" y="372"/>
                      <a:pt x="122" y="432"/>
                    </a:cubicBezTo>
                    <a:cubicBezTo>
                      <a:pt x="165" y="518"/>
                      <a:pt x="222" y="618"/>
                      <a:pt x="305" y="618"/>
                    </a:cubicBezTo>
                    <a:cubicBezTo>
                      <a:pt x="341" y="618"/>
                      <a:pt x="381" y="599"/>
                      <a:pt x="426" y="554"/>
                    </a:cubicBezTo>
                    <a:cubicBezTo>
                      <a:pt x="609" y="402"/>
                      <a:pt x="457" y="220"/>
                      <a:pt x="335" y="98"/>
                    </a:cubicBezTo>
                    <a:cubicBezTo>
                      <a:pt x="278" y="30"/>
                      <a:pt x="226" y="0"/>
                      <a:pt x="18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8" name="Google Shape;5425;p49"/>
              <p:cNvSpPr/>
              <p:nvPr/>
            </p:nvSpPr>
            <p:spPr>
              <a:xfrm>
                <a:off x="1157693" y="564692"/>
                <a:ext cx="11950" cy="9238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27" extrusionOk="0">
                    <a:moveTo>
                      <a:pt x="227" y="1"/>
                    </a:moveTo>
                    <a:cubicBezTo>
                      <a:pt x="189" y="1"/>
                      <a:pt x="149" y="16"/>
                      <a:pt x="122" y="43"/>
                    </a:cubicBezTo>
                    <a:cubicBezTo>
                      <a:pt x="31" y="74"/>
                      <a:pt x="0" y="195"/>
                      <a:pt x="61" y="256"/>
                    </a:cubicBezTo>
                    <a:cubicBezTo>
                      <a:pt x="78" y="306"/>
                      <a:pt x="115" y="326"/>
                      <a:pt x="158" y="326"/>
                    </a:cubicBezTo>
                    <a:cubicBezTo>
                      <a:pt x="271" y="326"/>
                      <a:pt x="423" y="184"/>
                      <a:pt x="335" y="74"/>
                    </a:cubicBezTo>
                    <a:cubicBezTo>
                      <a:pt x="318" y="23"/>
                      <a:pt x="274" y="1"/>
                      <a:pt x="22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9" name="Google Shape;5426;p49"/>
              <p:cNvSpPr/>
              <p:nvPr/>
            </p:nvSpPr>
            <p:spPr>
              <a:xfrm>
                <a:off x="1041756" y="581529"/>
                <a:ext cx="11215" cy="10537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73" extrusionOk="0">
                    <a:moveTo>
                      <a:pt x="200" y="1"/>
                    </a:moveTo>
                    <a:cubicBezTo>
                      <a:pt x="174" y="1"/>
                      <a:pt x="147" y="9"/>
                      <a:pt x="123" y="25"/>
                    </a:cubicBezTo>
                    <a:cubicBezTo>
                      <a:pt x="31" y="86"/>
                      <a:pt x="1" y="146"/>
                      <a:pt x="1" y="238"/>
                    </a:cubicBezTo>
                    <a:cubicBezTo>
                      <a:pt x="41" y="319"/>
                      <a:pt x="95" y="373"/>
                      <a:pt x="172" y="373"/>
                    </a:cubicBezTo>
                    <a:cubicBezTo>
                      <a:pt x="210" y="373"/>
                      <a:pt x="254" y="359"/>
                      <a:pt x="305" y="329"/>
                    </a:cubicBezTo>
                    <a:cubicBezTo>
                      <a:pt x="335" y="298"/>
                      <a:pt x="396" y="207"/>
                      <a:pt x="366" y="146"/>
                    </a:cubicBezTo>
                    <a:cubicBezTo>
                      <a:pt x="343" y="57"/>
                      <a:pt x="272" y="1"/>
                      <a:pt x="200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0" name="Google Shape;5427;p49"/>
              <p:cNvSpPr/>
              <p:nvPr/>
            </p:nvSpPr>
            <p:spPr>
              <a:xfrm>
                <a:off x="675980" y="794475"/>
                <a:ext cx="12910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74" extrusionOk="0">
                    <a:moveTo>
                      <a:pt x="217" y="0"/>
                    </a:moveTo>
                    <a:cubicBezTo>
                      <a:pt x="187" y="0"/>
                      <a:pt x="156" y="8"/>
                      <a:pt x="122" y="25"/>
                    </a:cubicBezTo>
                    <a:cubicBezTo>
                      <a:pt x="31" y="86"/>
                      <a:pt x="0" y="177"/>
                      <a:pt x="61" y="268"/>
                    </a:cubicBezTo>
                    <a:cubicBezTo>
                      <a:pt x="101" y="327"/>
                      <a:pt x="153" y="374"/>
                      <a:pt x="219" y="374"/>
                    </a:cubicBezTo>
                    <a:cubicBezTo>
                      <a:pt x="254" y="374"/>
                      <a:pt x="292" y="361"/>
                      <a:pt x="335" y="329"/>
                    </a:cubicBezTo>
                    <a:cubicBezTo>
                      <a:pt x="426" y="268"/>
                      <a:pt x="456" y="207"/>
                      <a:pt x="396" y="116"/>
                    </a:cubicBezTo>
                    <a:cubicBezTo>
                      <a:pt x="352" y="50"/>
                      <a:pt x="292" y="0"/>
                      <a:pt x="21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1" name="Google Shape;5428;p49"/>
              <p:cNvSpPr/>
              <p:nvPr/>
            </p:nvSpPr>
            <p:spPr>
              <a:xfrm>
                <a:off x="450152" y="910892"/>
                <a:ext cx="12035" cy="10537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73" extrusionOk="0">
                    <a:moveTo>
                      <a:pt x="194" y="0"/>
                    </a:moveTo>
                    <a:cubicBezTo>
                      <a:pt x="153" y="0"/>
                      <a:pt x="110" y="19"/>
                      <a:pt x="61" y="68"/>
                    </a:cubicBezTo>
                    <a:cubicBezTo>
                      <a:pt x="31" y="129"/>
                      <a:pt x="0" y="190"/>
                      <a:pt x="31" y="281"/>
                    </a:cubicBezTo>
                    <a:cubicBezTo>
                      <a:pt x="91" y="342"/>
                      <a:pt x="152" y="372"/>
                      <a:pt x="243" y="372"/>
                    </a:cubicBezTo>
                    <a:cubicBezTo>
                      <a:pt x="365" y="342"/>
                      <a:pt x="426" y="220"/>
                      <a:pt x="365" y="99"/>
                    </a:cubicBezTo>
                    <a:cubicBezTo>
                      <a:pt x="310" y="44"/>
                      <a:pt x="256" y="0"/>
                      <a:pt x="194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2" name="Google Shape;5429;p49"/>
              <p:cNvSpPr/>
              <p:nvPr/>
            </p:nvSpPr>
            <p:spPr>
              <a:xfrm>
                <a:off x="779006" y="646503"/>
                <a:ext cx="12063" cy="1056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4" extrusionOk="0">
                    <a:moveTo>
                      <a:pt x="215" y="0"/>
                    </a:moveTo>
                    <a:cubicBezTo>
                      <a:pt x="153" y="0"/>
                      <a:pt x="94" y="31"/>
                      <a:pt x="62" y="96"/>
                    </a:cubicBezTo>
                    <a:cubicBezTo>
                      <a:pt x="1" y="156"/>
                      <a:pt x="1" y="248"/>
                      <a:pt x="62" y="308"/>
                    </a:cubicBezTo>
                    <a:cubicBezTo>
                      <a:pt x="104" y="351"/>
                      <a:pt x="159" y="373"/>
                      <a:pt x="213" y="373"/>
                    </a:cubicBezTo>
                    <a:cubicBezTo>
                      <a:pt x="274" y="373"/>
                      <a:pt x="333" y="343"/>
                      <a:pt x="366" y="278"/>
                    </a:cubicBezTo>
                    <a:cubicBezTo>
                      <a:pt x="426" y="217"/>
                      <a:pt x="426" y="126"/>
                      <a:pt x="366" y="65"/>
                    </a:cubicBezTo>
                    <a:cubicBezTo>
                      <a:pt x="323" y="23"/>
                      <a:pt x="268" y="0"/>
                      <a:pt x="21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3" name="Google Shape;5430;p49"/>
              <p:cNvSpPr/>
              <p:nvPr/>
            </p:nvSpPr>
            <p:spPr>
              <a:xfrm>
                <a:off x="680274" y="370561"/>
                <a:ext cx="10340" cy="9746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5" extrusionOk="0">
                    <a:moveTo>
                      <a:pt x="183" y="0"/>
                    </a:moveTo>
                    <a:cubicBezTo>
                      <a:pt x="137" y="0"/>
                      <a:pt x="92" y="16"/>
                      <a:pt x="61" y="46"/>
                    </a:cubicBezTo>
                    <a:cubicBezTo>
                      <a:pt x="0" y="107"/>
                      <a:pt x="0" y="198"/>
                      <a:pt x="31" y="259"/>
                    </a:cubicBezTo>
                    <a:cubicBezTo>
                      <a:pt x="66" y="312"/>
                      <a:pt x="132" y="344"/>
                      <a:pt x="193" y="344"/>
                    </a:cubicBezTo>
                    <a:cubicBezTo>
                      <a:pt x="237" y="344"/>
                      <a:pt x="279" y="327"/>
                      <a:pt x="304" y="289"/>
                    </a:cubicBezTo>
                    <a:cubicBezTo>
                      <a:pt x="365" y="198"/>
                      <a:pt x="365" y="107"/>
                      <a:pt x="304" y="46"/>
                    </a:cubicBezTo>
                    <a:cubicBezTo>
                      <a:pt x="274" y="16"/>
                      <a:pt x="228" y="0"/>
                      <a:pt x="183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4" name="Google Shape;5431;p49"/>
              <p:cNvSpPr/>
              <p:nvPr/>
            </p:nvSpPr>
            <p:spPr>
              <a:xfrm>
                <a:off x="392607" y="567291"/>
                <a:ext cx="11187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62" extrusionOk="0">
                    <a:moveTo>
                      <a:pt x="217" y="0"/>
                    </a:moveTo>
                    <a:cubicBezTo>
                      <a:pt x="183" y="0"/>
                      <a:pt x="150" y="15"/>
                      <a:pt x="122" y="42"/>
                    </a:cubicBezTo>
                    <a:cubicBezTo>
                      <a:pt x="1" y="103"/>
                      <a:pt x="1" y="255"/>
                      <a:pt x="122" y="316"/>
                    </a:cubicBezTo>
                    <a:cubicBezTo>
                      <a:pt x="153" y="346"/>
                      <a:pt x="191" y="362"/>
                      <a:pt x="229" y="362"/>
                    </a:cubicBezTo>
                    <a:cubicBezTo>
                      <a:pt x="267" y="362"/>
                      <a:pt x="305" y="346"/>
                      <a:pt x="335" y="316"/>
                    </a:cubicBezTo>
                    <a:cubicBezTo>
                      <a:pt x="396" y="225"/>
                      <a:pt x="396" y="134"/>
                      <a:pt x="335" y="73"/>
                    </a:cubicBezTo>
                    <a:cubicBezTo>
                      <a:pt x="302" y="23"/>
                      <a:pt x="259" y="0"/>
                      <a:pt x="217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5" name="Google Shape;5432;p49"/>
              <p:cNvSpPr/>
              <p:nvPr/>
            </p:nvSpPr>
            <p:spPr>
              <a:xfrm>
                <a:off x="541172" y="336944"/>
                <a:ext cx="12035" cy="9549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38" extrusionOk="0">
                    <a:moveTo>
                      <a:pt x="200" y="0"/>
                    </a:moveTo>
                    <a:cubicBezTo>
                      <a:pt x="172" y="0"/>
                      <a:pt x="147" y="7"/>
                      <a:pt x="122" y="20"/>
                    </a:cubicBezTo>
                    <a:cubicBezTo>
                      <a:pt x="0" y="81"/>
                      <a:pt x="0" y="233"/>
                      <a:pt x="122" y="324"/>
                    </a:cubicBezTo>
                    <a:cubicBezTo>
                      <a:pt x="132" y="334"/>
                      <a:pt x="149" y="338"/>
                      <a:pt x="170" y="338"/>
                    </a:cubicBezTo>
                    <a:cubicBezTo>
                      <a:pt x="213" y="338"/>
                      <a:pt x="274" y="324"/>
                      <a:pt x="335" y="324"/>
                    </a:cubicBezTo>
                    <a:cubicBezTo>
                      <a:pt x="365" y="202"/>
                      <a:pt x="426" y="142"/>
                      <a:pt x="335" y="50"/>
                    </a:cubicBezTo>
                    <a:cubicBezTo>
                      <a:pt x="281" y="15"/>
                      <a:pt x="238" y="0"/>
                      <a:pt x="200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6" name="Google Shape;5433;p49"/>
              <p:cNvSpPr/>
              <p:nvPr/>
            </p:nvSpPr>
            <p:spPr>
              <a:xfrm>
                <a:off x="523121" y="352961"/>
                <a:ext cx="904" cy="28"/>
              </a:xfrm>
              <a:custGeom>
                <a:avLst/>
                <a:gdLst/>
                <a:ahLst/>
                <a:cxnLst/>
                <a:rect l="l" t="t" r="r" b="b"/>
                <a:pathLst>
                  <a:path w="32" h="1" extrusionOk="0">
                    <a:moveTo>
                      <a:pt x="1" y="0"/>
                    </a:move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7" name="Google Shape;5434;p49"/>
              <p:cNvSpPr/>
              <p:nvPr/>
            </p:nvSpPr>
            <p:spPr>
              <a:xfrm>
                <a:off x="514533" y="352961"/>
                <a:ext cx="14634" cy="12063"/>
              </a:xfrm>
              <a:custGeom>
                <a:avLst/>
                <a:gdLst/>
                <a:ahLst/>
                <a:cxnLst/>
                <a:rect l="l" t="t" r="r" b="b"/>
                <a:pathLst>
                  <a:path w="518" h="427" extrusionOk="0">
                    <a:moveTo>
                      <a:pt x="305" y="0"/>
                    </a:moveTo>
                    <a:cubicBezTo>
                      <a:pt x="153" y="61"/>
                      <a:pt x="1" y="122"/>
                      <a:pt x="92" y="335"/>
                    </a:cubicBezTo>
                    <a:cubicBezTo>
                      <a:pt x="112" y="393"/>
                      <a:pt x="157" y="427"/>
                      <a:pt x="211" y="427"/>
                    </a:cubicBezTo>
                    <a:cubicBezTo>
                      <a:pt x="240" y="427"/>
                      <a:pt x="273" y="417"/>
                      <a:pt x="305" y="395"/>
                    </a:cubicBezTo>
                    <a:cubicBezTo>
                      <a:pt x="518" y="274"/>
                      <a:pt x="366" y="122"/>
                      <a:pt x="305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8" name="Google Shape;5435;p49"/>
              <p:cNvSpPr/>
              <p:nvPr/>
            </p:nvSpPr>
            <p:spPr>
              <a:xfrm>
                <a:off x="1314761" y="496695"/>
                <a:ext cx="11243" cy="9012"/>
              </a:xfrm>
              <a:custGeom>
                <a:avLst/>
                <a:gdLst/>
                <a:ahLst/>
                <a:cxnLst/>
                <a:rect l="l" t="t" r="r" b="b"/>
                <a:pathLst>
                  <a:path w="398" h="319" extrusionOk="0">
                    <a:moveTo>
                      <a:pt x="231" y="0"/>
                    </a:moveTo>
                    <a:cubicBezTo>
                      <a:pt x="203" y="0"/>
                      <a:pt x="177" y="8"/>
                      <a:pt x="155" y="19"/>
                    </a:cubicBezTo>
                    <a:cubicBezTo>
                      <a:pt x="0" y="70"/>
                      <a:pt x="108" y="319"/>
                      <a:pt x="237" y="319"/>
                    </a:cubicBezTo>
                    <a:cubicBezTo>
                      <a:pt x="260" y="319"/>
                      <a:pt x="284" y="311"/>
                      <a:pt x="307" y="292"/>
                    </a:cubicBezTo>
                    <a:cubicBezTo>
                      <a:pt x="398" y="231"/>
                      <a:pt x="398" y="140"/>
                      <a:pt x="368" y="79"/>
                    </a:cubicBezTo>
                    <a:cubicBezTo>
                      <a:pt x="329" y="22"/>
                      <a:pt x="278" y="0"/>
                      <a:pt x="231" y="0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9" name="Google Shape;5436;p49"/>
              <p:cNvSpPr/>
              <p:nvPr/>
            </p:nvSpPr>
            <p:spPr>
              <a:xfrm>
                <a:off x="712026" y="641108"/>
                <a:ext cx="12910" cy="1073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80" extrusionOk="0">
                    <a:moveTo>
                      <a:pt x="314" y="1"/>
                    </a:moveTo>
                    <a:cubicBezTo>
                      <a:pt x="282" y="1"/>
                      <a:pt x="217" y="22"/>
                      <a:pt x="153" y="44"/>
                    </a:cubicBezTo>
                    <a:cubicBezTo>
                      <a:pt x="62" y="44"/>
                      <a:pt x="1" y="135"/>
                      <a:pt x="31" y="226"/>
                    </a:cubicBezTo>
                    <a:cubicBezTo>
                      <a:pt x="77" y="294"/>
                      <a:pt x="123" y="380"/>
                      <a:pt x="207" y="380"/>
                    </a:cubicBezTo>
                    <a:cubicBezTo>
                      <a:pt x="235" y="380"/>
                      <a:pt x="267" y="370"/>
                      <a:pt x="305" y="347"/>
                    </a:cubicBezTo>
                    <a:cubicBezTo>
                      <a:pt x="457" y="256"/>
                      <a:pt x="396" y="195"/>
                      <a:pt x="335" y="13"/>
                    </a:cubicBezTo>
                    <a:cubicBezTo>
                      <a:pt x="335" y="4"/>
                      <a:pt x="328" y="1"/>
                      <a:pt x="314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0" name="Google Shape;5437;p49"/>
              <p:cNvSpPr/>
              <p:nvPr/>
            </p:nvSpPr>
            <p:spPr>
              <a:xfrm>
                <a:off x="399472" y="856850"/>
                <a:ext cx="12063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46" extrusionOk="0">
                    <a:moveTo>
                      <a:pt x="237" y="1"/>
                    </a:moveTo>
                    <a:cubicBezTo>
                      <a:pt x="206" y="1"/>
                      <a:pt x="177" y="5"/>
                      <a:pt x="153" y="5"/>
                    </a:cubicBezTo>
                    <a:cubicBezTo>
                      <a:pt x="62" y="36"/>
                      <a:pt x="1" y="127"/>
                      <a:pt x="62" y="218"/>
                    </a:cubicBezTo>
                    <a:cubicBezTo>
                      <a:pt x="88" y="271"/>
                      <a:pt x="160" y="346"/>
                      <a:pt x="218" y="346"/>
                    </a:cubicBezTo>
                    <a:cubicBezTo>
                      <a:pt x="227" y="346"/>
                      <a:pt x="236" y="344"/>
                      <a:pt x="244" y="340"/>
                    </a:cubicBezTo>
                    <a:cubicBezTo>
                      <a:pt x="366" y="309"/>
                      <a:pt x="426" y="188"/>
                      <a:pt x="366" y="66"/>
                    </a:cubicBezTo>
                    <a:cubicBezTo>
                      <a:pt x="329" y="11"/>
                      <a:pt x="282" y="1"/>
                      <a:pt x="237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1" name="Google Shape;5438;p49"/>
              <p:cNvSpPr/>
              <p:nvPr/>
            </p:nvSpPr>
            <p:spPr>
              <a:xfrm>
                <a:off x="665669" y="557602"/>
                <a:ext cx="12910" cy="1025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3" extrusionOk="0">
                    <a:moveTo>
                      <a:pt x="262" y="1"/>
                    </a:moveTo>
                    <a:cubicBezTo>
                      <a:pt x="228" y="1"/>
                      <a:pt x="190" y="8"/>
                      <a:pt x="153" y="21"/>
                    </a:cubicBezTo>
                    <a:cubicBezTo>
                      <a:pt x="1" y="112"/>
                      <a:pt x="61" y="234"/>
                      <a:pt x="122" y="294"/>
                    </a:cubicBezTo>
                    <a:cubicBezTo>
                      <a:pt x="153" y="340"/>
                      <a:pt x="198" y="363"/>
                      <a:pt x="244" y="363"/>
                    </a:cubicBezTo>
                    <a:cubicBezTo>
                      <a:pt x="289" y="363"/>
                      <a:pt x="335" y="340"/>
                      <a:pt x="365" y="294"/>
                    </a:cubicBezTo>
                    <a:cubicBezTo>
                      <a:pt x="457" y="234"/>
                      <a:pt x="457" y="112"/>
                      <a:pt x="365" y="51"/>
                    </a:cubicBezTo>
                    <a:cubicBezTo>
                      <a:pt x="348" y="16"/>
                      <a:pt x="309" y="1"/>
                      <a:pt x="262" y="1"/>
                    </a:cubicBezTo>
                    <a:close/>
                  </a:path>
                </a:pathLst>
              </a:custGeom>
              <a:solidFill>
                <a:srgbClr val="7F600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362" name="Google Shape;543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15098">
            <a:off x="-36178" y="400616"/>
            <a:ext cx="1587459" cy="527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5440;p49"/>
          <p:cNvPicPr preferRelativeResize="0"/>
          <p:nvPr/>
        </p:nvPicPr>
        <p:blipFill rotWithShape="1">
          <a:blip r:embed="rId5">
            <a:alphaModFix/>
          </a:blip>
          <a:srcRect l="9807" r="11034" b="14500"/>
          <a:stretch/>
        </p:blipFill>
        <p:spPr>
          <a:xfrm rot="-1325018">
            <a:off x="1383444" y="4059328"/>
            <a:ext cx="1328197" cy="498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1161" flipH="1">
            <a:off x="6997091" y="-909219"/>
            <a:ext cx="2115857" cy="2115857"/>
          </a:xfrm>
          <a:prstGeom prst="rect">
            <a:avLst/>
          </a:prstGeom>
        </p:spPr>
      </p:pic>
      <p:sp>
        <p:nvSpPr>
          <p:cNvPr id="227" name="Subtitle 2"/>
          <p:cNvSpPr txBox="1">
            <a:spLocks/>
          </p:cNvSpPr>
          <p:nvPr/>
        </p:nvSpPr>
        <p:spPr>
          <a:xfrm>
            <a:off x="2460680" y="1981170"/>
            <a:ext cx="5470156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2000"/>
              <a:buFont typeface="Roboto Condensed Light"/>
              <a:buNone/>
              <a:defRPr sz="2000" b="0" i="0" u="none" strike="noStrike" cap="none">
                <a:solidFill>
                  <a:schemeClr val="accent5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>
              <a:buClr>
                <a:srgbClr val="4BACC6"/>
              </a:buClr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KIẾN TẠO KIẾN THỨC – KỸ NĂNG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46249" y="2901162"/>
            <a:ext cx="44228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bức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in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mica</a:t>
            </a:r>
          </a:p>
        </p:txBody>
      </p:sp>
    </p:spTree>
    <p:extLst>
      <p:ext uri="{BB962C8B-B14F-4D97-AF65-F5344CB8AC3E}">
        <p14:creationId xmlns:p14="http://schemas.microsoft.com/office/powerpoint/2010/main" val="1383492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5"/>
          <p:cNvSpPr txBox="1">
            <a:spLocks noGrp="1"/>
          </p:cNvSpPr>
          <p:nvPr>
            <p:ph type="sldNum" idx="4294967295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31" name="Google Shape;231;p1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7" name="3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09" y="4532466"/>
            <a:ext cx="990600" cy="55721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98677FB-F4D2-8EA8-1499-C27860C40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60" y="191400"/>
            <a:ext cx="8632800" cy="434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2977" y="503959"/>
            <a:ext cx="5429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mica: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3C33CA-1EE8-35E8-E11D-1135961EEBCD}"/>
              </a:ext>
            </a:extLst>
          </p:cNvPr>
          <p:cNvSpPr txBox="1"/>
          <p:nvPr/>
        </p:nvSpPr>
        <p:spPr>
          <a:xfrm>
            <a:off x="1837985" y="1341474"/>
            <a:ext cx="499450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mica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mica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mica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mica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lô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lăn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263248"/>
      </a:dk1>
      <a:lt1>
        <a:srgbClr val="FFFFFF"/>
      </a:lt1>
      <a:dk2>
        <a:srgbClr val="434343"/>
      </a:dk2>
      <a:lt2>
        <a:srgbClr val="E0E4E9"/>
      </a:lt2>
      <a:accent1>
        <a:srgbClr val="3F5378"/>
      </a:accent1>
      <a:accent2>
        <a:srgbClr val="263248"/>
      </a:accent2>
      <a:accent3>
        <a:srgbClr val="92A8C8"/>
      </a:accent3>
      <a:accent4>
        <a:srgbClr val="C7D3E6"/>
      </a:accent4>
      <a:accent5>
        <a:srgbClr val="FF9800"/>
      </a:accent5>
      <a:accent6>
        <a:srgbClr val="D26F00"/>
      </a:accent6>
      <a:hlink>
        <a:srgbClr val="3F537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598</Words>
  <Application>Microsoft Office PowerPoint</Application>
  <PresentationFormat>On-screen Show (16:9)</PresentationFormat>
  <Paragraphs>74</Paragraphs>
  <Slides>18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Times New Roman</vt:lpstr>
      <vt:lpstr>Roboto Condensed Light</vt:lpstr>
      <vt:lpstr>Calibri</vt:lpstr>
      <vt:lpstr>方正姚体</vt:lpstr>
      <vt:lpstr>Roboto</vt:lpstr>
      <vt:lpstr>Arvo</vt:lpstr>
      <vt:lpstr>UTM Alberta Heavy</vt:lpstr>
      <vt:lpstr>Arial</vt:lpstr>
      <vt:lpstr>Wingdings</vt:lpstr>
      <vt:lpstr>Trebuchet MS</vt:lpstr>
      <vt:lpstr>Roboto Condensed</vt:lpstr>
      <vt:lpstr>Wingdings 3</vt:lpstr>
      <vt:lpstr>Salerio template</vt:lpstr>
      <vt:lpstr>Facet</vt:lpstr>
      <vt:lpstr>1_Office Theme</vt:lpstr>
      <vt:lpstr>Chào mừng quý thầy cô và các em học sinh</vt:lpstr>
      <vt:lpstr>PowerPoint Presentation</vt:lpstr>
      <vt:lpstr>PowerPoint Presentation</vt:lpstr>
      <vt:lpstr>PowerPoint Presentation</vt:lpstr>
      <vt:lpstr>PowerPoint Presentation</vt:lpstr>
      <vt:lpstr>Quan sát hình và cho biết: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Mai Duyen</dc:creator>
  <cp:lastModifiedBy>admin</cp:lastModifiedBy>
  <cp:revision>30</cp:revision>
  <dcterms:modified xsi:type="dcterms:W3CDTF">2024-04-20T15:34:36Z</dcterms:modified>
</cp:coreProperties>
</file>