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61" r:id="rId3"/>
    <p:sldId id="263" r:id="rId4"/>
    <p:sldId id="264" r:id="rId5"/>
    <p:sldId id="265" r:id="rId6"/>
    <p:sldId id="267" r:id="rId7"/>
    <p:sldId id="266" r:id="rId8"/>
    <p:sldId id="273" r:id="rId9"/>
    <p:sldId id="274" r:id="rId10"/>
    <p:sldId id="275" r:id="rId11"/>
    <p:sldId id="272" r:id="rId12"/>
    <p:sldId id="277" r:id="rId13"/>
    <p:sldId id="276" r:id="rId14"/>
    <p:sldId id="268" r:id="rId15"/>
    <p:sldId id="259" r:id="rId16"/>
    <p:sldId id="269" r:id="rId17"/>
    <p:sldId id="271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94FE1-A9E7-4EE3-A424-7FD5B425B28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8C19-DD96-4654-8D05-23FAF879F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9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08C19-DD96-4654-8D05-23FAF879FB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08C19-DD96-4654-8D05-23FAF879FB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A5522-388D-4C7C-9A3D-374F761A789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0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3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0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CD1787-4FE7-47F7-A1DC-21ADFCD1E5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D09891-9DED-4AAA-BB87-87C8949B1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81907" y="100296"/>
            <a:ext cx="8980187" cy="66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729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B81D4-CF9D-49A7-A103-21C59661E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D369A-F2B6-4087-8739-B848BDFA3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3F148-6A05-457D-B808-94EB82F11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0E460-E02A-4168-9C2E-F4CD07BD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2124D-F619-4D76-BD4D-7A10F3E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20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FF3E-9F32-4050-8535-6F359663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F005-4E72-4144-B80D-C5BCCE3E1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0C1F7-05BE-4848-85FB-7F661A1F5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FD400-6B03-4433-A302-D73DF3F6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5C00-AA4A-459D-8FBA-72713CFB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14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865C-5467-474C-9B5C-67AC4AB7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2C1F7-81F4-4E57-AC5D-4C86C4B8A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ACCDA-D581-47A7-B522-606AE4C2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84E3C-E82E-4CBE-B328-2E9C9FD1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BF547-27B4-4F15-B2ED-2A08812E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7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0AC4-BA5D-482F-BCA5-668B552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DB4C6-5004-4030-BA69-B65BC0C06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7CBEF-16B7-4046-9C3A-38A4A22A6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F652F-819D-4070-9685-86AE914C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AF3E3-059E-44EC-8F3B-13BC62B4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93DC0-8B12-4FB2-B9C4-70CF954B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71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2772-49E6-4AFE-9B59-2DEAFE11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4DC22-CDFD-4B24-B719-72FBA060B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4ECD7-D67B-4CEC-A760-8646F535B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79960-49BD-4D0C-84C3-36B092713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A58E4-F903-4374-88E0-ED03E4925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CB296A-C98F-4FA6-8FEF-5C790BE5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DDF21-EB8F-4A5C-A572-9243C69E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50882-3128-49B7-8804-F5B33A75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11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973B-E7A8-412F-84CF-D2448E97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7B21C-6428-4074-A9B9-60B4A88C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8041A-F40B-4A3C-8ECC-A3534761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0C546-63BF-4019-9F81-EC809D30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22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5D6C20-808C-4122-B143-28518CBD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0A7278-554F-4DED-9659-14213F84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1DC90-B485-4C6C-A674-CA116F19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3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011-6173-4E1E-BD2E-F4DAE28C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A05C5-3E6B-401A-9FDA-09B8FC8D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2EE76-E0CD-47D5-9623-1C05ADBD7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A0619-C6B9-407E-ACF7-A0643018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D5C0E-A403-4607-B912-31D7E857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5D98A-47F9-40BF-AA8B-25A42A30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693A-DB06-49AF-B71E-D2F5E2FB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8F54C-B847-427C-B11E-85BA958F7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20958-B322-402D-A33B-ECE095CC2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A7714-E987-446A-BA4D-A7A0FC71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828C5-651B-4DA9-AFE4-F5A635BB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B064E-0119-487A-AF41-AD1212B7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1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C548-A9BB-4D10-9243-1C525F5F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18706-E11F-45F0-9005-32EF980CC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7DBAB-4264-42F4-8E42-94274E0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111A3-0778-42DD-A365-8725736D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59596-6B0C-425B-9926-7A849A7D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00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BF8F8-581F-45A7-8537-0CD87E887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01264-10B5-489E-A9CC-DB4CB0D5C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995A4-A9FC-483E-9F1A-35CE47A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9FBEE-F5D1-49F8-9084-31E679D9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39E1B-721A-40B5-A76F-73C36325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8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0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0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8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62CA1-C56F-4225-A16D-DC747C6A7EF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D1FE2-91D7-4B2F-9B73-31DF8BBEF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ED828-39EF-493A-9749-B9D7EF81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7F3A6-6FAA-4363-A647-794A1EFD0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70C8-780C-4D0C-BB10-71DBCB6F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D2C8E-8065-4BC5-A484-B9451E94E6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06D81-F231-479A-B159-5A09ABD25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6546A-CC18-4A07-9627-7ACD8035B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D4CA-B64D-40FD-8CAD-61ABEDA629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8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jpe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EF4584-6674-43BD-8741-67251778C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4820" r="34641" b="9893"/>
          <a:stretch/>
        </p:blipFill>
        <p:spPr>
          <a:xfrm>
            <a:off x="485507" y="2346722"/>
            <a:ext cx="1580301" cy="4256933"/>
          </a:xfrm>
          <a:prstGeom prst="rect">
            <a:avLst/>
          </a:prstGeom>
        </p:spPr>
      </p:pic>
      <p:sp>
        <p:nvSpPr>
          <p:cNvPr id="51" name="TextBox 22">
            <a:extLst>
              <a:ext uri="{FF2B5EF4-FFF2-40B4-BE49-F238E27FC236}">
                <a16:creationId xmlns:a16="http://schemas.microsoft.com/office/drawing/2014/main" id="{F2BF83E7-4FAB-4155-A49D-9E86FE32CEF5}"/>
              </a:ext>
            </a:extLst>
          </p:cNvPr>
          <p:cNvSpPr txBox="1"/>
          <p:nvPr/>
        </p:nvSpPr>
        <p:spPr>
          <a:xfrm>
            <a:off x="1781065" y="476672"/>
            <a:ext cx="6220691" cy="173125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 ĐỀ :HÌNH KHỐI TRONG KHÔNG GIAN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r"/>
            <a:endParaRPr lang="en-US" altLang="zh-C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F2BF83E7-4FAB-4155-A49D-9E86FE32CEF5}"/>
              </a:ext>
            </a:extLst>
          </p:cNvPr>
          <p:cNvSpPr txBox="1"/>
          <p:nvPr/>
        </p:nvSpPr>
        <p:spPr>
          <a:xfrm>
            <a:off x="1907704" y="2743935"/>
            <a:ext cx="6220691" cy="117725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7: NGÔI NHÀ TRONG TRANH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31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8932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CÁCH VẼ NGÔI NHÀ CÓ HÌNH KHỐI VÀ CẢNH VẬT XUNG QUANH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437651" y="5812871"/>
            <a:ext cx="63588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1. Vẽ phác để xác định hình ngôi nhà và cảnh vật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1440327" y="5899338"/>
            <a:ext cx="63048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2. Vẽ hình khối chi tiết và cảnh vật 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597794" y="5949280"/>
            <a:ext cx="44710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3. Vẽ màu khái quát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748013" y="5936733"/>
            <a:ext cx="39025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4. Vẽ màu chi tiết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95001" y="1453422"/>
            <a:ext cx="1042860" cy="915849"/>
          </a:xfrm>
          <a:custGeom>
            <a:avLst/>
            <a:gdLst>
              <a:gd name="connsiteX0" fmla="*/ 80233 w 1042860"/>
              <a:gd name="connsiteY0" fmla="*/ 886973 h 915849"/>
              <a:gd name="connsiteX1" fmla="*/ 3231 w 1042860"/>
              <a:gd name="connsiteY1" fmla="*/ 396085 h 915849"/>
              <a:gd name="connsiteX2" fmla="*/ 176485 w 1042860"/>
              <a:gd name="connsiteY2" fmla="*/ 20700 h 915849"/>
              <a:gd name="connsiteX3" fmla="*/ 532620 w 1042860"/>
              <a:gd name="connsiteY3" fmla="*/ 78451 h 915849"/>
              <a:gd name="connsiteX4" fmla="*/ 532620 w 1042860"/>
              <a:gd name="connsiteY4" fmla="*/ 328708 h 915849"/>
              <a:gd name="connsiteX5" fmla="*/ 522995 w 1042860"/>
              <a:gd name="connsiteY5" fmla="*/ 299832 h 915849"/>
              <a:gd name="connsiteX6" fmla="*/ 619247 w 1042860"/>
              <a:gd name="connsiteY6" fmla="*/ 155453 h 915849"/>
              <a:gd name="connsiteX7" fmla="*/ 725125 w 1042860"/>
              <a:gd name="connsiteY7" fmla="*/ 184329 h 915849"/>
              <a:gd name="connsiteX8" fmla="*/ 792502 w 1042860"/>
              <a:gd name="connsiteY8" fmla="*/ 309458 h 915849"/>
              <a:gd name="connsiteX9" fmla="*/ 850254 w 1042860"/>
              <a:gd name="connsiteY9" fmla="*/ 521213 h 915849"/>
              <a:gd name="connsiteX10" fmla="*/ 811753 w 1042860"/>
              <a:gd name="connsiteY10" fmla="*/ 675218 h 915849"/>
              <a:gd name="connsiteX11" fmla="*/ 879130 w 1042860"/>
              <a:gd name="connsiteY11" fmla="*/ 530839 h 915849"/>
              <a:gd name="connsiteX12" fmla="*/ 1023508 w 1042860"/>
              <a:gd name="connsiteY12" fmla="*/ 598215 h 915849"/>
              <a:gd name="connsiteX13" fmla="*/ 1033134 w 1042860"/>
              <a:gd name="connsiteY13" fmla="*/ 761845 h 915849"/>
              <a:gd name="connsiteX14" fmla="*/ 946506 w 1042860"/>
              <a:gd name="connsiteY14" fmla="*/ 915849 h 915849"/>
              <a:gd name="connsiteX15" fmla="*/ 946506 w 1042860"/>
              <a:gd name="connsiteY15" fmla="*/ 915849 h 915849"/>
              <a:gd name="connsiteX16" fmla="*/ 965757 w 1042860"/>
              <a:gd name="connsiteY16" fmla="*/ 886973 h 91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42860" h="915849">
                <a:moveTo>
                  <a:pt x="80233" y="886973"/>
                </a:moveTo>
                <a:cubicBezTo>
                  <a:pt x="33711" y="713718"/>
                  <a:pt x="-12811" y="540464"/>
                  <a:pt x="3231" y="396085"/>
                </a:cubicBezTo>
                <a:cubicBezTo>
                  <a:pt x="19273" y="251706"/>
                  <a:pt x="88254" y="73639"/>
                  <a:pt x="176485" y="20700"/>
                </a:cubicBezTo>
                <a:cubicBezTo>
                  <a:pt x="264716" y="-32239"/>
                  <a:pt x="473264" y="27116"/>
                  <a:pt x="532620" y="78451"/>
                </a:cubicBezTo>
                <a:cubicBezTo>
                  <a:pt x="591976" y="129786"/>
                  <a:pt x="534224" y="291811"/>
                  <a:pt x="532620" y="328708"/>
                </a:cubicBezTo>
                <a:cubicBezTo>
                  <a:pt x="531016" y="365605"/>
                  <a:pt x="508557" y="328708"/>
                  <a:pt x="522995" y="299832"/>
                </a:cubicBezTo>
                <a:cubicBezTo>
                  <a:pt x="537433" y="270956"/>
                  <a:pt x="585559" y="174703"/>
                  <a:pt x="619247" y="155453"/>
                </a:cubicBezTo>
                <a:cubicBezTo>
                  <a:pt x="652935" y="136203"/>
                  <a:pt x="696249" y="158661"/>
                  <a:pt x="725125" y="184329"/>
                </a:cubicBezTo>
                <a:cubicBezTo>
                  <a:pt x="754001" y="209996"/>
                  <a:pt x="771647" y="253311"/>
                  <a:pt x="792502" y="309458"/>
                </a:cubicBezTo>
                <a:cubicBezTo>
                  <a:pt x="813357" y="365605"/>
                  <a:pt x="847046" y="460253"/>
                  <a:pt x="850254" y="521213"/>
                </a:cubicBezTo>
                <a:cubicBezTo>
                  <a:pt x="853463" y="582173"/>
                  <a:pt x="806940" y="673614"/>
                  <a:pt x="811753" y="675218"/>
                </a:cubicBezTo>
                <a:cubicBezTo>
                  <a:pt x="816566" y="676822"/>
                  <a:pt x="843838" y="543673"/>
                  <a:pt x="879130" y="530839"/>
                </a:cubicBezTo>
                <a:cubicBezTo>
                  <a:pt x="914422" y="518005"/>
                  <a:pt x="997841" y="559714"/>
                  <a:pt x="1023508" y="598215"/>
                </a:cubicBezTo>
                <a:cubicBezTo>
                  <a:pt x="1049175" y="636716"/>
                  <a:pt x="1045968" y="708906"/>
                  <a:pt x="1033134" y="761845"/>
                </a:cubicBezTo>
                <a:cubicBezTo>
                  <a:pt x="1020300" y="814784"/>
                  <a:pt x="946506" y="915849"/>
                  <a:pt x="946506" y="915849"/>
                </a:cubicBezTo>
                <a:lnTo>
                  <a:pt x="946506" y="915849"/>
                </a:lnTo>
                <a:lnTo>
                  <a:pt x="965757" y="886973"/>
                </a:ln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597794" y="1245044"/>
            <a:ext cx="2300438" cy="1971250"/>
          </a:xfrm>
          <a:custGeom>
            <a:avLst/>
            <a:gdLst>
              <a:gd name="connsiteX0" fmla="*/ 202130 w 2300438"/>
              <a:gd name="connsiteY0" fmla="*/ 1971250 h 1971250"/>
              <a:gd name="connsiteX1" fmla="*/ 38501 w 2300438"/>
              <a:gd name="connsiteY1" fmla="*/ 1807621 h 1971250"/>
              <a:gd name="connsiteX2" fmla="*/ 0 w 2300438"/>
              <a:gd name="connsiteY2" fmla="*/ 1566989 h 1971250"/>
              <a:gd name="connsiteX3" fmla="*/ 38501 w 2300438"/>
              <a:gd name="connsiteY3" fmla="*/ 1364859 h 1971250"/>
              <a:gd name="connsiteX4" fmla="*/ 125128 w 2300438"/>
              <a:gd name="connsiteY4" fmla="*/ 1278231 h 1971250"/>
              <a:gd name="connsiteX5" fmla="*/ 96252 w 2300438"/>
              <a:gd name="connsiteY5" fmla="*/ 1066476 h 1971250"/>
              <a:gd name="connsiteX6" fmla="*/ 182880 w 2300438"/>
              <a:gd name="connsiteY6" fmla="*/ 652589 h 1971250"/>
              <a:gd name="connsiteX7" fmla="*/ 442762 w 2300438"/>
              <a:gd name="connsiteY7" fmla="*/ 383082 h 1971250"/>
              <a:gd name="connsiteX8" fmla="*/ 741145 w 2300438"/>
              <a:gd name="connsiteY8" fmla="*/ 267579 h 1971250"/>
              <a:gd name="connsiteX9" fmla="*/ 991402 w 2300438"/>
              <a:gd name="connsiteY9" fmla="*/ 325330 h 1971250"/>
              <a:gd name="connsiteX10" fmla="*/ 1145406 w 2300438"/>
              <a:gd name="connsiteY10" fmla="*/ 527461 h 1971250"/>
              <a:gd name="connsiteX11" fmla="*/ 1126155 w 2300438"/>
              <a:gd name="connsiteY11" fmla="*/ 488960 h 1971250"/>
              <a:gd name="connsiteX12" fmla="*/ 1347537 w 2300438"/>
              <a:gd name="connsiteY12" fmla="*/ 248328 h 1971250"/>
              <a:gd name="connsiteX13" fmla="*/ 1626669 w 2300438"/>
              <a:gd name="connsiteY13" fmla="*/ 180951 h 1971250"/>
              <a:gd name="connsiteX14" fmla="*/ 1607419 w 2300438"/>
              <a:gd name="connsiteY14" fmla="*/ 219452 h 1971250"/>
              <a:gd name="connsiteX15" fmla="*/ 1694046 w 2300438"/>
              <a:gd name="connsiteY15" fmla="*/ 55823 h 1971250"/>
              <a:gd name="connsiteX16" fmla="*/ 1925052 w 2300438"/>
              <a:gd name="connsiteY16" fmla="*/ 7697 h 1971250"/>
              <a:gd name="connsiteX17" fmla="*/ 2011680 w 2300438"/>
              <a:gd name="connsiteY17" fmla="*/ 200202 h 1971250"/>
              <a:gd name="connsiteX18" fmla="*/ 1973179 w 2300438"/>
              <a:gd name="connsiteY18" fmla="*/ 373457 h 1971250"/>
              <a:gd name="connsiteX19" fmla="*/ 1953928 w 2300438"/>
              <a:gd name="connsiteY19" fmla="*/ 373457 h 1971250"/>
              <a:gd name="connsiteX20" fmla="*/ 2136808 w 2300438"/>
              <a:gd name="connsiteY20" fmla="*/ 344581 h 1971250"/>
              <a:gd name="connsiteX21" fmla="*/ 2252311 w 2300438"/>
              <a:gd name="connsiteY21" fmla="*/ 421583 h 1971250"/>
              <a:gd name="connsiteX22" fmla="*/ 2300438 w 2300438"/>
              <a:gd name="connsiteY22" fmla="*/ 546711 h 1971250"/>
              <a:gd name="connsiteX23" fmla="*/ 2300438 w 2300438"/>
              <a:gd name="connsiteY23" fmla="*/ 546711 h 1971250"/>
              <a:gd name="connsiteX24" fmla="*/ 2300438 w 2300438"/>
              <a:gd name="connsiteY24" fmla="*/ 537086 h 197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00438" h="1971250">
                <a:moveTo>
                  <a:pt x="202130" y="1971250"/>
                </a:moveTo>
                <a:cubicBezTo>
                  <a:pt x="137159" y="1923124"/>
                  <a:pt x="72189" y="1874998"/>
                  <a:pt x="38501" y="1807621"/>
                </a:cubicBezTo>
                <a:cubicBezTo>
                  <a:pt x="4813" y="1740244"/>
                  <a:pt x="0" y="1640783"/>
                  <a:pt x="0" y="1566989"/>
                </a:cubicBezTo>
                <a:cubicBezTo>
                  <a:pt x="0" y="1493195"/>
                  <a:pt x="17646" y="1412985"/>
                  <a:pt x="38501" y="1364859"/>
                </a:cubicBezTo>
                <a:cubicBezTo>
                  <a:pt x="59356" y="1316733"/>
                  <a:pt x="115503" y="1327961"/>
                  <a:pt x="125128" y="1278231"/>
                </a:cubicBezTo>
                <a:cubicBezTo>
                  <a:pt x="134753" y="1228500"/>
                  <a:pt x="86627" y="1170750"/>
                  <a:pt x="96252" y="1066476"/>
                </a:cubicBezTo>
                <a:cubicBezTo>
                  <a:pt x="105877" y="962202"/>
                  <a:pt x="125128" y="766488"/>
                  <a:pt x="182880" y="652589"/>
                </a:cubicBezTo>
                <a:cubicBezTo>
                  <a:pt x="240632" y="538690"/>
                  <a:pt x="349718" y="447250"/>
                  <a:pt x="442762" y="383082"/>
                </a:cubicBezTo>
                <a:cubicBezTo>
                  <a:pt x="535806" y="318914"/>
                  <a:pt x="649705" y="277204"/>
                  <a:pt x="741145" y="267579"/>
                </a:cubicBezTo>
                <a:cubicBezTo>
                  <a:pt x="832585" y="257954"/>
                  <a:pt x="924025" y="282016"/>
                  <a:pt x="991402" y="325330"/>
                </a:cubicBezTo>
                <a:cubicBezTo>
                  <a:pt x="1058779" y="368644"/>
                  <a:pt x="1122947" y="500189"/>
                  <a:pt x="1145406" y="527461"/>
                </a:cubicBezTo>
                <a:cubicBezTo>
                  <a:pt x="1167865" y="554733"/>
                  <a:pt x="1092467" y="535482"/>
                  <a:pt x="1126155" y="488960"/>
                </a:cubicBezTo>
                <a:cubicBezTo>
                  <a:pt x="1159843" y="442438"/>
                  <a:pt x="1264118" y="299663"/>
                  <a:pt x="1347537" y="248328"/>
                </a:cubicBezTo>
                <a:cubicBezTo>
                  <a:pt x="1430956" y="196993"/>
                  <a:pt x="1583355" y="185764"/>
                  <a:pt x="1626669" y="180951"/>
                </a:cubicBezTo>
                <a:cubicBezTo>
                  <a:pt x="1669983" y="176138"/>
                  <a:pt x="1596190" y="240307"/>
                  <a:pt x="1607419" y="219452"/>
                </a:cubicBezTo>
                <a:cubicBezTo>
                  <a:pt x="1618648" y="198597"/>
                  <a:pt x="1641107" y="91115"/>
                  <a:pt x="1694046" y="55823"/>
                </a:cubicBezTo>
                <a:cubicBezTo>
                  <a:pt x="1746985" y="20531"/>
                  <a:pt x="1872113" y="-16366"/>
                  <a:pt x="1925052" y="7697"/>
                </a:cubicBezTo>
                <a:cubicBezTo>
                  <a:pt x="1977991" y="31760"/>
                  <a:pt x="2003659" y="139242"/>
                  <a:pt x="2011680" y="200202"/>
                </a:cubicBezTo>
                <a:cubicBezTo>
                  <a:pt x="2019701" y="261162"/>
                  <a:pt x="1982804" y="344581"/>
                  <a:pt x="1973179" y="373457"/>
                </a:cubicBezTo>
                <a:cubicBezTo>
                  <a:pt x="1963554" y="402333"/>
                  <a:pt x="1926657" y="378270"/>
                  <a:pt x="1953928" y="373457"/>
                </a:cubicBezTo>
                <a:cubicBezTo>
                  <a:pt x="1981200" y="368644"/>
                  <a:pt x="2087078" y="336560"/>
                  <a:pt x="2136808" y="344581"/>
                </a:cubicBezTo>
                <a:cubicBezTo>
                  <a:pt x="2186538" y="352602"/>
                  <a:pt x="2225039" y="387895"/>
                  <a:pt x="2252311" y="421583"/>
                </a:cubicBezTo>
                <a:cubicBezTo>
                  <a:pt x="2279583" y="455271"/>
                  <a:pt x="2300438" y="546711"/>
                  <a:pt x="2300438" y="546711"/>
                </a:cubicBezTo>
                <a:lnTo>
                  <a:pt x="2300438" y="546711"/>
                </a:lnTo>
                <a:lnTo>
                  <a:pt x="2300438" y="537086"/>
                </a:ln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101672" y="1203508"/>
            <a:ext cx="1977335" cy="1829906"/>
          </a:xfrm>
          <a:custGeom>
            <a:avLst/>
            <a:gdLst>
              <a:gd name="connsiteX0" fmla="*/ 480981 w 1977335"/>
              <a:gd name="connsiteY0" fmla="*/ 1483397 h 1829906"/>
              <a:gd name="connsiteX1" fmla="*/ 240349 w 1977335"/>
              <a:gd name="connsiteY1" fmla="*/ 1358268 h 1829906"/>
              <a:gd name="connsiteX2" fmla="*/ 105595 w 1977335"/>
              <a:gd name="connsiteY2" fmla="*/ 1136887 h 1829906"/>
              <a:gd name="connsiteX3" fmla="*/ 124846 w 1977335"/>
              <a:gd name="connsiteY3" fmla="*/ 973258 h 1829906"/>
              <a:gd name="connsiteX4" fmla="*/ 134471 w 1977335"/>
              <a:gd name="connsiteY4" fmla="*/ 934757 h 1829906"/>
              <a:gd name="connsiteX5" fmla="*/ 9343 w 1977335"/>
              <a:gd name="connsiteY5" fmla="*/ 867380 h 1829906"/>
              <a:gd name="connsiteX6" fmla="*/ 38219 w 1977335"/>
              <a:gd name="connsiteY6" fmla="*/ 540121 h 1829906"/>
              <a:gd name="connsiteX7" fmla="*/ 269225 w 1977335"/>
              <a:gd name="connsiteY7" fmla="*/ 347616 h 1829906"/>
              <a:gd name="connsiteX8" fmla="*/ 509856 w 1977335"/>
              <a:gd name="connsiteY8" fmla="*/ 366866 h 1829906"/>
              <a:gd name="connsiteX9" fmla="*/ 509856 w 1977335"/>
              <a:gd name="connsiteY9" fmla="*/ 376492 h 1829906"/>
              <a:gd name="connsiteX10" fmla="*/ 606109 w 1977335"/>
              <a:gd name="connsiteY10" fmla="*/ 145485 h 1829906"/>
              <a:gd name="connsiteX11" fmla="*/ 1000745 w 1977335"/>
              <a:gd name="connsiteY11" fmla="*/ 1106 h 1829906"/>
              <a:gd name="connsiteX12" fmla="*/ 1193250 w 1977335"/>
              <a:gd name="connsiteY12" fmla="*/ 97359 h 1829906"/>
              <a:gd name="connsiteX13" fmla="*/ 1183625 w 1977335"/>
              <a:gd name="connsiteY13" fmla="*/ 106984 h 1829906"/>
              <a:gd name="connsiteX14" fmla="*/ 1433882 w 1977335"/>
              <a:gd name="connsiteY14" fmla="*/ 1106 h 1829906"/>
              <a:gd name="connsiteX15" fmla="*/ 1636012 w 1977335"/>
              <a:gd name="connsiteY15" fmla="*/ 183986 h 1829906"/>
              <a:gd name="connsiteX16" fmla="*/ 1636012 w 1977335"/>
              <a:gd name="connsiteY16" fmla="*/ 405367 h 1829906"/>
              <a:gd name="connsiteX17" fmla="*/ 1607136 w 1977335"/>
              <a:gd name="connsiteY17" fmla="*/ 597873 h 1829906"/>
              <a:gd name="connsiteX18" fmla="*/ 1568635 w 1977335"/>
              <a:gd name="connsiteY18" fmla="*/ 665249 h 1829906"/>
              <a:gd name="connsiteX19" fmla="*/ 1664888 w 1977335"/>
              <a:gd name="connsiteY19" fmla="*/ 540121 h 1829906"/>
              <a:gd name="connsiteX20" fmla="*/ 1780391 w 1977335"/>
              <a:gd name="connsiteY20" fmla="*/ 530496 h 1829906"/>
              <a:gd name="connsiteX21" fmla="*/ 1886269 w 1977335"/>
              <a:gd name="connsiteY21" fmla="*/ 568997 h 1829906"/>
              <a:gd name="connsiteX22" fmla="*/ 1953646 w 1977335"/>
              <a:gd name="connsiteY22" fmla="*/ 751877 h 1829906"/>
              <a:gd name="connsiteX23" fmla="*/ 1972896 w 1977335"/>
              <a:gd name="connsiteY23" fmla="*/ 973258 h 1829906"/>
              <a:gd name="connsiteX24" fmla="*/ 1876644 w 1977335"/>
              <a:gd name="connsiteY24" fmla="*/ 1204264 h 1829906"/>
              <a:gd name="connsiteX25" fmla="*/ 1732265 w 1977335"/>
              <a:gd name="connsiteY25" fmla="*/ 1396769 h 1829906"/>
              <a:gd name="connsiteX26" fmla="*/ 1578261 w 1977335"/>
              <a:gd name="connsiteY26" fmla="*/ 1406395 h 1829906"/>
              <a:gd name="connsiteX27" fmla="*/ 1597511 w 1977335"/>
              <a:gd name="connsiteY27" fmla="*/ 1435270 h 1829906"/>
              <a:gd name="connsiteX28" fmla="*/ 1741890 w 1977335"/>
              <a:gd name="connsiteY28" fmla="*/ 1444896 h 1829906"/>
              <a:gd name="connsiteX29" fmla="*/ 1790016 w 1977335"/>
              <a:gd name="connsiteY29" fmla="*/ 1550774 h 1829906"/>
              <a:gd name="connsiteX30" fmla="*/ 1761141 w 1977335"/>
              <a:gd name="connsiteY30" fmla="*/ 1627776 h 1829906"/>
              <a:gd name="connsiteX31" fmla="*/ 1626387 w 1977335"/>
              <a:gd name="connsiteY31" fmla="*/ 1762529 h 1829906"/>
              <a:gd name="connsiteX32" fmla="*/ 1491633 w 1977335"/>
              <a:gd name="connsiteY32" fmla="*/ 1820281 h 1829906"/>
              <a:gd name="connsiteX33" fmla="*/ 1231751 w 1977335"/>
              <a:gd name="connsiteY33" fmla="*/ 1820281 h 1829906"/>
              <a:gd name="connsiteX34" fmla="*/ 1202875 w 1977335"/>
              <a:gd name="connsiteY34" fmla="*/ 1829906 h 18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77335" h="1829906">
                <a:moveTo>
                  <a:pt x="480981" y="1483397"/>
                </a:moveTo>
                <a:cubicBezTo>
                  <a:pt x="391947" y="1449708"/>
                  <a:pt x="302913" y="1416020"/>
                  <a:pt x="240349" y="1358268"/>
                </a:cubicBezTo>
                <a:cubicBezTo>
                  <a:pt x="177785" y="1300516"/>
                  <a:pt x="124845" y="1201055"/>
                  <a:pt x="105595" y="1136887"/>
                </a:cubicBezTo>
                <a:cubicBezTo>
                  <a:pt x="86345" y="1072719"/>
                  <a:pt x="120033" y="1006946"/>
                  <a:pt x="124846" y="973258"/>
                </a:cubicBezTo>
                <a:cubicBezTo>
                  <a:pt x="129659" y="939570"/>
                  <a:pt x="153721" y="952403"/>
                  <a:pt x="134471" y="934757"/>
                </a:cubicBezTo>
                <a:cubicBezTo>
                  <a:pt x="115221" y="917111"/>
                  <a:pt x="25385" y="933153"/>
                  <a:pt x="9343" y="867380"/>
                </a:cubicBezTo>
                <a:cubicBezTo>
                  <a:pt x="-6699" y="801607"/>
                  <a:pt x="-5095" y="626748"/>
                  <a:pt x="38219" y="540121"/>
                </a:cubicBezTo>
                <a:cubicBezTo>
                  <a:pt x="81533" y="453494"/>
                  <a:pt x="190619" y="376492"/>
                  <a:pt x="269225" y="347616"/>
                </a:cubicBezTo>
                <a:cubicBezTo>
                  <a:pt x="347831" y="318740"/>
                  <a:pt x="469751" y="362053"/>
                  <a:pt x="509856" y="366866"/>
                </a:cubicBezTo>
                <a:cubicBezTo>
                  <a:pt x="549961" y="371679"/>
                  <a:pt x="493814" y="413389"/>
                  <a:pt x="509856" y="376492"/>
                </a:cubicBezTo>
                <a:cubicBezTo>
                  <a:pt x="525898" y="339595"/>
                  <a:pt x="524294" y="208049"/>
                  <a:pt x="606109" y="145485"/>
                </a:cubicBezTo>
                <a:cubicBezTo>
                  <a:pt x="687924" y="82921"/>
                  <a:pt x="902888" y="9127"/>
                  <a:pt x="1000745" y="1106"/>
                </a:cubicBezTo>
                <a:cubicBezTo>
                  <a:pt x="1098602" y="-6915"/>
                  <a:pt x="1162770" y="79713"/>
                  <a:pt x="1193250" y="97359"/>
                </a:cubicBezTo>
                <a:cubicBezTo>
                  <a:pt x="1223730" y="115005"/>
                  <a:pt x="1143520" y="123026"/>
                  <a:pt x="1183625" y="106984"/>
                </a:cubicBezTo>
                <a:cubicBezTo>
                  <a:pt x="1223730" y="90942"/>
                  <a:pt x="1358484" y="-11728"/>
                  <a:pt x="1433882" y="1106"/>
                </a:cubicBezTo>
                <a:cubicBezTo>
                  <a:pt x="1509280" y="13940"/>
                  <a:pt x="1602324" y="116609"/>
                  <a:pt x="1636012" y="183986"/>
                </a:cubicBezTo>
                <a:cubicBezTo>
                  <a:pt x="1669700" y="251363"/>
                  <a:pt x="1640825" y="336386"/>
                  <a:pt x="1636012" y="405367"/>
                </a:cubicBezTo>
                <a:cubicBezTo>
                  <a:pt x="1631199" y="474348"/>
                  <a:pt x="1618366" y="554559"/>
                  <a:pt x="1607136" y="597873"/>
                </a:cubicBezTo>
                <a:cubicBezTo>
                  <a:pt x="1595907" y="641187"/>
                  <a:pt x="1559010" y="674874"/>
                  <a:pt x="1568635" y="665249"/>
                </a:cubicBezTo>
                <a:cubicBezTo>
                  <a:pt x="1578260" y="655624"/>
                  <a:pt x="1629595" y="562580"/>
                  <a:pt x="1664888" y="540121"/>
                </a:cubicBezTo>
                <a:cubicBezTo>
                  <a:pt x="1700181" y="517662"/>
                  <a:pt x="1743494" y="525683"/>
                  <a:pt x="1780391" y="530496"/>
                </a:cubicBezTo>
                <a:cubicBezTo>
                  <a:pt x="1817288" y="535309"/>
                  <a:pt x="1857393" y="532100"/>
                  <a:pt x="1886269" y="568997"/>
                </a:cubicBezTo>
                <a:cubicBezTo>
                  <a:pt x="1915145" y="605894"/>
                  <a:pt x="1939208" y="684500"/>
                  <a:pt x="1953646" y="751877"/>
                </a:cubicBezTo>
                <a:cubicBezTo>
                  <a:pt x="1968084" y="819254"/>
                  <a:pt x="1985730" y="897860"/>
                  <a:pt x="1972896" y="973258"/>
                </a:cubicBezTo>
                <a:cubicBezTo>
                  <a:pt x="1960062" y="1048656"/>
                  <a:pt x="1916749" y="1133679"/>
                  <a:pt x="1876644" y="1204264"/>
                </a:cubicBezTo>
                <a:cubicBezTo>
                  <a:pt x="1836539" y="1274849"/>
                  <a:pt x="1781996" y="1363080"/>
                  <a:pt x="1732265" y="1396769"/>
                </a:cubicBezTo>
                <a:cubicBezTo>
                  <a:pt x="1682535" y="1430457"/>
                  <a:pt x="1600720" y="1399978"/>
                  <a:pt x="1578261" y="1406395"/>
                </a:cubicBezTo>
                <a:cubicBezTo>
                  <a:pt x="1555802" y="1412812"/>
                  <a:pt x="1570240" y="1428853"/>
                  <a:pt x="1597511" y="1435270"/>
                </a:cubicBezTo>
                <a:cubicBezTo>
                  <a:pt x="1624782" y="1441687"/>
                  <a:pt x="1709806" y="1425645"/>
                  <a:pt x="1741890" y="1444896"/>
                </a:cubicBezTo>
                <a:cubicBezTo>
                  <a:pt x="1773974" y="1464147"/>
                  <a:pt x="1786808" y="1520294"/>
                  <a:pt x="1790016" y="1550774"/>
                </a:cubicBezTo>
                <a:cubicBezTo>
                  <a:pt x="1793224" y="1581254"/>
                  <a:pt x="1788412" y="1592484"/>
                  <a:pt x="1761141" y="1627776"/>
                </a:cubicBezTo>
                <a:cubicBezTo>
                  <a:pt x="1733870" y="1663068"/>
                  <a:pt x="1671305" y="1730445"/>
                  <a:pt x="1626387" y="1762529"/>
                </a:cubicBezTo>
                <a:cubicBezTo>
                  <a:pt x="1581469" y="1794613"/>
                  <a:pt x="1557406" y="1810656"/>
                  <a:pt x="1491633" y="1820281"/>
                </a:cubicBezTo>
                <a:cubicBezTo>
                  <a:pt x="1425860" y="1829906"/>
                  <a:pt x="1279877" y="1818677"/>
                  <a:pt x="1231751" y="1820281"/>
                </a:cubicBezTo>
                <a:cubicBezTo>
                  <a:pt x="1183625" y="1821885"/>
                  <a:pt x="1193250" y="1825895"/>
                  <a:pt x="1202875" y="1829906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024851" y="3657762"/>
            <a:ext cx="973909" cy="856999"/>
          </a:xfrm>
          <a:custGeom>
            <a:avLst/>
            <a:gdLst>
              <a:gd name="connsiteX0" fmla="*/ 202694 w 973909"/>
              <a:gd name="connsiteY0" fmla="*/ 270802 h 856999"/>
              <a:gd name="connsiteX1" fmla="*/ 77566 w 973909"/>
              <a:gd name="connsiteY1" fmla="*/ 213050 h 856999"/>
              <a:gd name="connsiteX2" fmla="*/ 564 w 973909"/>
              <a:gd name="connsiteY2" fmla="*/ 376680 h 856999"/>
              <a:gd name="connsiteX3" fmla="*/ 116067 w 973909"/>
              <a:gd name="connsiteY3" fmla="*/ 482558 h 856999"/>
              <a:gd name="connsiteX4" fmla="*/ 183444 w 973909"/>
              <a:gd name="connsiteY4" fmla="*/ 675063 h 856999"/>
              <a:gd name="connsiteX5" fmla="*/ 443326 w 973909"/>
              <a:gd name="connsiteY5" fmla="*/ 848318 h 856999"/>
              <a:gd name="connsiteX6" fmla="*/ 703208 w 973909"/>
              <a:gd name="connsiteY6" fmla="*/ 809816 h 856999"/>
              <a:gd name="connsiteX7" fmla="*/ 905338 w 973909"/>
              <a:gd name="connsiteY7" fmla="*/ 626936 h 856999"/>
              <a:gd name="connsiteX8" fmla="*/ 972715 w 973909"/>
              <a:gd name="connsiteY8" fmla="*/ 395930 h 856999"/>
              <a:gd name="connsiteX9" fmla="*/ 943840 w 973909"/>
              <a:gd name="connsiteY9" fmla="*/ 241926 h 856999"/>
              <a:gd name="connsiteX10" fmla="*/ 886088 w 973909"/>
              <a:gd name="connsiteY10" fmla="*/ 241926 h 856999"/>
              <a:gd name="connsiteX11" fmla="*/ 837962 w 973909"/>
              <a:gd name="connsiteY11" fmla="*/ 107172 h 856999"/>
              <a:gd name="connsiteX12" fmla="*/ 597330 w 973909"/>
              <a:gd name="connsiteY12" fmla="*/ 1294 h 856999"/>
              <a:gd name="connsiteX13" fmla="*/ 395200 w 973909"/>
              <a:gd name="connsiteY13" fmla="*/ 59046 h 856999"/>
              <a:gd name="connsiteX14" fmla="*/ 241195 w 973909"/>
              <a:gd name="connsiteY14" fmla="*/ 213050 h 856999"/>
              <a:gd name="connsiteX15" fmla="*/ 221945 w 973909"/>
              <a:gd name="connsiteY15" fmla="*/ 492183 h 856999"/>
              <a:gd name="connsiteX16" fmla="*/ 279696 w 973909"/>
              <a:gd name="connsiteY16" fmla="*/ 703939 h 856999"/>
              <a:gd name="connsiteX17" fmla="*/ 597330 w 973909"/>
              <a:gd name="connsiteY17" fmla="*/ 723189 h 856999"/>
              <a:gd name="connsiteX18" fmla="*/ 876463 w 973909"/>
              <a:gd name="connsiteY18" fmla="*/ 588435 h 856999"/>
              <a:gd name="connsiteX19" fmla="*/ 924589 w 973909"/>
              <a:gd name="connsiteY19" fmla="*/ 347804 h 856999"/>
              <a:gd name="connsiteX20" fmla="*/ 895713 w 973909"/>
              <a:gd name="connsiteY20" fmla="*/ 203425 h 85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73909" h="856999">
                <a:moveTo>
                  <a:pt x="202694" y="270802"/>
                </a:moveTo>
                <a:cubicBezTo>
                  <a:pt x="156974" y="233103"/>
                  <a:pt x="111254" y="195404"/>
                  <a:pt x="77566" y="213050"/>
                </a:cubicBezTo>
                <a:cubicBezTo>
                  <a:pt x="43878" y="230696"/>
                  <a:pt x="-5853" y="331762"/>
                  <a:pt x="564" y="376680"/>
                </a:cubicBezTo>
                <a:cubicBezTo>
                  <a:pt x="6981" y="421598"/>
                  <a:pt x="85587" y="432828"/>
                  <a:pt x="116067" y="482558"/>
                </a:cubicBezTo>
                <a:cubicBezTo>
                  <a:pt x="146547" y="532289"/>
                  <a:pt x="128901" y="614103"/>
                  <a:pt x="183444" y="675063"/>
                </a:cubicBezTo>
                <a:cubicBezTo>
                  <a:pt x="237987" y="736023"/>
                  <a:pt x="356699" y="825859"/>
                  <a:pt x="443326" y="848318"/>
                </a:cubicBezTo>
                <a:cubicBezTo>
                  <a:pt x="529953" y="870777"/>
                  <a:pt x="626206" y="846713"/>
                  <a:pt x="703208" y="809816"/>
                </a:cubicBezTo>
                <a:cubicBezTo>
                  <a:pt x="780210" y="772919"/>
                  <a:pt x="860420" y="695917"/>
                  <a:pt x="905338" y="626936"/>
                </a:cubicBezTo>
                <a:cubicBezTo>
                  <a:pt x="950256" y="557955"/>
                  <a:pt x="966298" y="460098"/>
                  <a:pt x="972715" y="395930"/>
                </a:cubicBezTo>
                <a:cubicBezTo>
                  <a:pt x="979132" y="331762"/>
                  <a:pt x="958278" y="267593"/>
                  <a:pt x="943840" y="241926"/>
                </a:cubicBezTo>
                <a:cubicBezTo>
                  <a:pt x="929402" y="216259"/>
                  <a:pt x="903734" y="264385"/>
                  <a:pt x="886088" y="241926"/>
                </a:cubicBezTo>
                <a:cubicBezTo>
                  <a:pt x="868442" y="219467"/>
                  <a:pt x="886088" y="147277"/>
                  <a:pt x="837962" y="107172"/>
                </a:cubicBezTo>
                <a:cubicBezTo>
                  <a:pt x="789836" y="67067"/>
                  <a:pt x="671124" y="9315"/>
                  <a:pt x="597330" y="1294"/>
                </a:cubicBezTo>
                <a:cubicBezTo>
                  <a:pt x="523536" y="-6727"/>
                  <a:pt x="454556" y="23753"/>
                  <a:pt x="395200" y="59046"/>
                </a:cubicBezTo>
                <a:cubicBezTo>
                  <a:pt x="335844" y="94339"/>
                  <a:pt x="270071" y="140860"/>
                  <a:pt x="241195" y="213050"/>
                </a:cubicBezTo>
                <a:cubicBezTo>
                  <a:pt x="212319" y="285240"/>
                  <a:pt x="215528" y="410368"/>
                  <a:pt x="221945" y="492183"/>
                </a:cubicBezTo>
                <a:cubicBezTo>
                  <a:pt x="228362" y="573998"/>
                  <a:pt x="217132" y="665438"/>
                  <a:pt x="279696" y="703939"/>
                </a:cubicBezTo>
                <a:cubicBezTo>
                  <a:pt x="342260" y="742440"/>
                  <a:pt x="497869" y="742440"/>
                  <a:pt x="597330" y="723189"/>
                </a:cubicBezTo>
                <a:cubicBezTo>
                  <a:pt x="696791" y="703938"/>
                  <a:pt x="821920" y="650999"/>
                  <a:pt x="876463" y="588435"/>
                </a:cubicBezTo>
                <a:cubicBezTo>
                  <a:pt x="931006" y="525871"/>
                  <a:pt x="921381" y="411972"/>
                  <a:pt x="924589" y="347804"/>
                </a:cubicBezTo>
                <a:cubicBezTo>
                  <a:pt x="927797" y="283636"/>
                  <a:pt x="911755" y="243530"/>
                  <a:pt x="895713" y="203425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588168" y="3943408"/>
            <a:ext cx="2604733" cy="1496322"/>
          </a:xfrm>
          <a:custGeom>
            <a:avLst/>
            <a:gdLst>
              <a:gd name="connsiteX0" fmla="*/ 0 w 2604733"/>
              <a:gd name="connsiteY0" fmla="*/ 293164 h 1496322"/>
              <a:gd name="connsiteX1" fmla="*/ 433137 w 2604733"/>
              <a:gd name="connsiteY1" fmla="*/ 100659 h 1496322"/>
              <a:gd name="connsiteX2" fmla="*/ 895150 w 2604733"/>
              <a:gd name="connsiteY2" fmla="*/ 148785 h 1496322"/>
              <a:gd name="connsiteX3" fmla="*/ 962527 w 2604733"/>
              <a:gd name="connsiteY3" fmla="*/ 119909 h 1496322"/>
              <a:gd name="connsiteX4" fmla="*/ 1665171 w 2604733"/>
              <a:gd name="connsiteY4" fmla="*/ 81408 h 1496322"/>
              <a:gd name="connsiteX5" fmla="*/ 2136809 w 2604733"/>
              <a:gd name="connsiteY5" fmla="*/ 4406 h 1496322"/>
              <a:gd name="connsiteX6" fmla="*/ 2338939 w 2604733"/>
              <a:gd name="connsiteY6" fmla="*/ 14032 h 1496322"/>
              <a:gd name="connsiteX7" fmla="*/ 2492944 w 2604733"/>
              <a:gd name="connsiteY7" fmla="*/ 52533 h 1496322"/>
              <a:gd name="connsiteX8" fmla="*/ 2358190 w 2604733"/>
              <a:gd name="connsiteY8" fmla="*/ 81408 h 1496322"/>
              <a:gd name="connsiteX9" fmla="*/ 2184935 w 2604733"/>
              <a:gd name="connsiteY9" fmla="*/ 168036 h 1496322"/>
              <a:gd name="connsiteX10" fmla="*/ 2348565 w 2604733"/>
              <a:gd name="connsiteY10" fmla="*/ 177661 h 1496322"/>
              <a:gd name="connsiteX11" fmla="*/ 2550695 w 2604733"/>
              <a:gd name="connsiteY11" fmla="*/ 254663 h 1496322"/>
              <a:gd name="connsiteX12" fmla="*/ 2589196 w 2604733"/>
              <a:gd name="connsiteY12" fmla="*/ 341290 h 1496322"/>
              <a:gd name="connsiteX13" fmla="*/ 2329314 w 2604733"/>
              <a:gd name="connsiteY13" fmla="*/ 466419 h 1496322"/>
              <a:gd name="connsiteX14" fmla="*/ 2040556 w 2604733"/>
              <a:gd name="connsiteY14" fmla="*/ 918806 h 1496322"/>
              <a:gd name="connsiteX15" fmla="*/ 2002055 w 2604733"/>
              <a:gd name="connsiteY15" fmla="*/ 1178688 h 1496322"/>
              <a:gd name="connsiteX16" fmla="*/ 2117558 w 2604733"/>
              <a:gd name="connsiteY16" fmla="*/ 1496322 h 149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733" h="1496322">
                <a:moveTo>
                  <a:pt x="0" y="293164"/>
                </a:moveTo>
                <a:cubicBezTo>
                  <a:pt x="141972" y="208943"/>
                  <a:pt x="283945" y="124722"/>
                  <a:pt x="433137" y="100659"/>
                </a:cubicBezTo>
                <a:cubicBezTo>
                  <a:pt x="582329" y="76596"/>
                  <a:pt x="806918" y="145577"/>
                  <a:pt x="895150" y="148785"/>
                </a:cubicBezTo>
                <a:cubicBezTo>
                  <a:pt x="983382" y="151993"/>
                  <a:pt x="834190" y="131138"/>
                  <a:pt x="962527" y="119909"/>
                </a:cubicBezTo>
                <a:cubicBezTo>
                  <a:pt x="1090864" y="108680"/>
                  <a:pt x="1469457" y="100658"/>
                  <a:pt x="1665171" y="81408"/>
                </a:cubicBezTo>
                <a:cubicBezTo>
                  <a:pt x="1860885" y="62158"/>
                  <a:pt x="2024514" y="15635"/>
                  <a:pt x="2136809" y="4406"/>
                </a:cubicBezTo>
                <a:cubicBezTo>
                  <a:pt x="2249104" y="-6823"/>
                  <a:pt x="2279583" y="6011"/>
                  <a:pt x="2338939" y="14032"/>
                </a:cubicBezTo>
                <a:cubicBezTo>
                  <a:pt x="2398295" y="22053"/>
                  <a:pt x="2489736" y="41304"/>
                  <a:pt x="2492944" y="52533"/>
                </a:cubicBezTo>
                <a:cubicBezTo>
                  <a:pt x="2496152" y="63762"/>
                  <a:pt x="2409525" y="62157"/>
                  <a:pt x="2358190" y="81408"/>
                </a:cubicBezTo>
                <a:cubicBezTo>
                  <a:pt x="2306855" y="100658"/>
                  <a:pt x="2186539" y="151994"/>
                  <a:pt x="2184935" y="168036"/>
                </a:cubicBezTo>
                <a:cubicBezTo>
                  <a:pt x="2183331" y="184078"/>
                  <a:pt x="2287605" y="163223"/>
                  <a:pt x="2348565" y="177661"/>
                </a:cubicBezTo>
                <a:cubicBezTo>
                  <a:pt x="2409525" y="192099"/>
                  <a:pt x="2510590" y="227391"/>
                  <a:pt x="2550695" y="254663"/>
                </a:cubicBezTo>
                <a:cubicBezTo>
                  <a:pt x="2590800" y="281935"/>
                  <a:pt x="2626093" y="305997"/>
                  <a:pt x="2589196" y="341290"/>
                </a:cubicBezTo>
                <a:cubicBezTo>
                  <a:pt x="2552299" y="376583"/>
                  <a:pt x="2420754" y="370166"/>
                  <a:pt x="2329314" y="466419"/>
                </a:cubicBezTo>
                <a:cubicBezTo>
                  <a:pt x="2237874" y="562672"/>
                  <a:pt x="2095099" y="800095"/>
                  <a:pt x="2040556" y="918806"/>
                </a:cubicBezTo>
                <a:cubicBezTo>
                  <a:pt x="1986013" y="1037517"/>
                  <a:pt x="1989221" y="1082435"/>
                  <a:pt x="2002055" y="1178688"/>
                </a:cubicBezTo>
                <a:cubicBezTo>
                  <a:pt x="2014889" y="1274941"/>
                  <a:pt x="2066223" y="1385631"/>
                  <a:pt x="2117558" y="1496322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119348" y="3918938"/>
            <a:ext cx="1934943" cy="1530417"/>
          </a:xfrm>
          <a:custGeom>
            <a:avLst/>
            <a:gdLst>
              <a:gd name="connsiteX0" fmla="*/ 1848315 w 1934943"/>
              <a:gd name="connsiteY0" fmla="*/ 1530417 h 1530417"/>
              <a:gd name="connsiteX1" fmla="*/ 1665435 w 1934943"/>
              <a:gd name="connsiteY1" fmla="*/ 1145407 h 1530417"/>
              <a:gd name="connsiteX2" fmla="*/ 1097545 w 1934943"/>
              <a:gd name="connsiteY2" fmla="*/ 818148 h 1530417"/>
              <a:gd name="connsiteX3" fmla="*/ 751035 w 1934943"/>
              <a:gd name="connsiteY3" fmla="*/ 635268 h 1530417"/>
              <a:gd name="connsiteX4" fmla="*/ 664408 w 1934943"/>
              <a:gd name="connsiteY4" fmla="*/ 558266 h 1530417"/>
              <a:gd name="connsiteX5" fmla="*/ 789536 w 1934943"/>
              <a:gd name="connsiteY5" fmla="*/ 462013 h 1530417"/>
              <a:gd name="connsiteX6" fmla="*/ 905039 w 1934943"/>
              <a:gd name="connsiteY6" fmla="*/ 298384 h 1530417"/>
              <a:gd name="connsiteX7" fmla="*/ 674033 w 1934943"/>
              <a:gd name="connsiteY7" fmla="*/ 269508 h 1530417"/>
              <a:gd name="connsiteX8" fmla="*/ 308273 w 1934943"/>
              <a:gd name="connsiteY8" fmla="*/ 202131 h 1530417"/>
              <a:gd name="connsiteX9" fmla="*/ 29140 w 1934943"/>
              <a:gd name="connsiteY9" fmla="*/ 144379 h 1530417"/>
              <a:gd name="connsiteX10" fmla="*/ 86892 w 1934943"/>
              <a:gd name="connsiteY10" fmla="*/ 57752 h 1530417"/>
              <a:gd name="connsiteX11" fmla="*/ 722159 w 1934943"/>
              <a:gd name="connsiteY11" fmla="*/ 19251 h 1530417"/>
              <a:gd name="connsiteX12" fmla="*/ 1328551 w 1934943"/>
              <a:gd name="connsiteY12" fmla="*/ 0 h 1530417"/>
              <a:gd name="connsiteX13" fmla="*/ 1934943 w 1934943"/>
              <a:gd name="connsiteY13" fmla="*/ 19251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4943" h="1530417">
                <a:moveTo>
                  <a:pt x="1848315" y="1530417"/>
                </a:moveTo>
                <a:cubicBezTo>
                  <a:pt x="1819439" y="1397267"/>
                  <a:pt x="1790563" y="1264118"/>
                  <a:pt x="1665435" y="1145407"/>
                </a:cubicBezTo>
                <a:cubicBezTo>
                  <a:pt x="1540307" y="1026696"/>
                  <a:pt x="1249945" y="903171"/>
                  <a:pt x="1097545" y="818148"/>
                </a:cubicBezTo>
                <a:cubicBezTo>
                  <a:pt x="945145" y="733125"/>
                  <a:pt x="823225" y="678582"/>
                  <a:pt x="751035" y="635268"/>
                </a:cubicBezTo>
                <a:cubicBezTo>
                  <a:pt x="678845" y="591954"/>
                  <a:pt x="657991" y="587142"/>
                  <a:pt x="664408" y="558266"/>
                </a:cubicBezTo>
                <a:cubicBezTo>
                  <a:pt x="670825" y="529390"/>
                  <a:pt x="749431" y="505327"/>
                  <a:pt x="789536" y="462013"/>
                </a:cubicBezTo>
                <a:cubicBezTo>
                  <a:pt x="829641" y="418699"/>
                  <a:pt x="924289" y="330468"/>
                  <a:pt x="905039" y="298384"/>
                </a:cubicBezTo>
                <a:cubicBezTo>
                  <a:pt x="885789" y="266300"/>
                  <a:pt x="773494" y="285550"/>
                  <a:pt x="674033" y="269508"/>
                </a:cubicBezTo>
                <a:cubicBezTo>
                  <a:pt x="574572" y="253466"/>
                  <a:pt x="415755" y="222986"/>
                  <a:pt x="308273" y="202131"/>
                </a:cubicBezTo>
                <a:cubicBezTo>
                  <a:pt x="200791" y="181276"/>
                  <a:pt x="66037" y="168442"/>
                  <a:pt x="29140" y="144379"/>
                </a:cubicBezTo>
                <a:cubicBezTo>
                  <a:pt x="-7757" y="120316"/>
                  <a:pt x="-28611" y="78607"/>
                  <a:pt x="86892" y="57752"/>
                </a:cubicBezTo>
                <a:cubicBezTo>
                  <a:pt x="202395" y="36897"/>
                  <a:pt x="515216" y="28876"/>
                  <a:pt x="722159" y="19251"/>
                </a:cubicBezTo>
                <a:cubicBezTo>
                  <a:pt x="929102" y="9626"/>
                  <a:pt x="1126420" y="0"/>
                  <a:pt x="1328551" y="0"/>
                </a:cubicBezTo>
                <a:cubicBezTo>
                  <a:pt x="1530682" y="0"/>
                  <a:pt x="1732812" y="9625"/>
                  <a:pt x="1934943" y="19251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901314" y="3832235"/>
            <a:ext cx="269507" cy="96329"/>
          </a:xfrm>
          <a:custGeom>
            <a:avLst/>
            <a:gdLst>
              <a:gd name="connsiteX0" fmla="*/ 269507 w 269507"/>
              <a:gd name="connsiteY0" fmla="*/ 96329 h 96329"/>
              <a:gd name="connsiteX1" fmla="*/ 144379 w 269507"/>
              <a:gd name="connsiteY1" fmla="*/ 38577 h 96329"/>
              <a:gd name="connsiteX2" fmla="*/ 28875 w 269507"/>
              <a:gd name="connsiteY2" fmla="*/ 76 h 96329"/>
              <a:gd name="connsiteX3" fmla="*/ 0 w 269507"/>
              <a:gd name="connsiteY3" fmla="*/ 48202 h 9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507" h="96329">
                <a:moveTo>
                  <a:pt x="269507" y="96329"/>
                </a:moveTo>
                <a:cubicBezTo>
                  <a:pt x="226995" y="75474"/>
                  <a:pt x="184484" y="54619"/>
                  <a:pt x="144379" y="38577"/>
                </a:cubicBezTo>
                <a:cubicBezTo>
                  <a:pt x="104274" y="22535"/>
                  <a:pt x="52938" y="-1528"/>
                  <a:pt x="28875" y="76"/>
                </a:cubicBezTo>
                <a:cubicBezTo>
                  <a:pt x="4812" y="1680"/>
                  <a:pt x="2406" y="24941"/>
                  <a:pt x="0" y="48202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175309" y="2860160"/>
            <a:ext cx="1524434" cy="635267"/>
          </a:xfrm>
          <a:custGeom>
            <a:avLst/>
            <a:gdLst>
              <a:gd name="connsiteX0" fmla="*/ 0 w 1524434"/>
              <a:gd name="connsiteY0" fmla="*/ 635267 h 635267"/>
              <a:gd name="connsiteX1" fmla="*/ 144379 w 1524434"/>
              <a:gd name="connsiteY1" fmla="*/ 0 h 635267"/>
              <a:gd name="connsiteX2" fmla="*/ 144379 w 1524434"/>
              <a:gd name="connsiteY2" fmla="*/ 0 h 635267"/>
              <a:gd name="connsiteX3" fmla="*/ 385011 w 1524434"/>
              <a:gd name="connsiteY3" fmla="*/ 48126 h 635267"/>
              <a:gd name="connsiteX4" fmla="*/ 808523 w 1524434"/>
              <a:gd name="connsiteY4" fmla="*/ 19250 h 635267"/>
              <a:gd name="connsiteX5" fmla="*/ 1203158 w 1524434"/>
              <a:gd name="connsiteY5" fmla="*/ 19250 h 635267"/>
              <a:gd name="connsiteX6" fmla="*/ 1318662 w 1524434"/>
              <a:gd name="connsiteY6" fmla="*/ 182880 h 635267"/>
              <a:gd name="connsiteX7" fmla="*/ 1453415 w 1524434"/>
              <a:gd name="connsiteY7" fmla="*/ 452387 h 635267"/>
              <a:gd name="connsiteX8" fmla="*/ 1501542 w 1524434"/>
              <a:gd name="connsiteY8" fmla="*/ 577515 h 635267"/>
              <a:gd name="connsiteX9" fmla="*/ 1482291 w 1524434"/>
              <a:gd name="connsiteY9" fmla="*/ 529389 h 635267"/>
              <a:gd name="connsiteX10" fmla="*/ 1029904 w 1524434"/>
              <a:gd name="connsiteY10" fmla="*/ 596766 h 635267"/>
              <a:gd name="connsiteX11" fmla="*/ 673769 w 1524434"/>
              <a:gd name="connsiteY11" fmla="*/ 596766 h 635267"/>
              <a:gd name="connsiteX12" fmla="*/ 394636 w 1524434"/>
              <a:gd name="connsiteY12" fmla="*/ 606391 h 635267"/>
              <a:gd name="connsiteX13" fmla="*/ 221382 w 1524434"/>
              <a:gd name="connsiteY13" fmla="*/ 577515 h 635267"/>
              <a:gd name="connsiteX14" fmla="*/ 202131 w 1524434"/>
              <a:gd name="connsiteY14" fmla="*/ 577515 h 635267"/>
              <a:gd name="connsiteX15" fmla="*/ 144379 w 1524434"/>
              <a:gd name="connsiteY15" fmla="*/ 105877 h 635267"/>
              <a:gd name="connsiteX16" fmla="*/ 144379 w 1524434"/>
              <a:gd name="connsiteY16" fmla="*/ 105877 h 635267"/>
              <a:gd name="connsiteX17" fmla="*/ 154005 w 1524434"/>
              <a:gd name="connsiteY17" fmla="*/ 67376 h 63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24434" h="635267">
                <a:moveTo>
                  <a:pt x="0" y="635267"/>
                </a:moveTo>
                <a:lnTo>
                  <a:pt x="144379" y="0"/>
                </a:lnTo>
                <a:lnTo>
                  <a:pt x="144379" y="0"/>
                </a:lnTo>
                <a:cubicBezTo>
                  <a:pt x="184484" y="8021"/>
                  <a:pt x="274320" y="44918"/>
                  <a:pt x="385011" y="48126"/>
                </a:cubicBezTo>
                <a:cubicBezTo>
                  <a:pt x="495702" y="51334"/>
                  <a:pt x="672165" y="24063"/>
                  <a:pt x="808523" y="19250"/>
                </a:cubicBezTo>
                <a:cubicBezTo>
                  <a:pt x="944881" y="14437"/>
                  <a:pt x="1118135" y="-8022"/>
                  <a:pt x="1203158" y="19250"/>
                </a:cubicBezTo>
                <a:cubicBezTo>
                  <a:pt x="1288181" y="46522"/>
                  <a:pt x="1276953" y="110690"/>
                  <a:pt x="1318662" y="182880"/>
                </a:cubicBezTo>
                <a:cubicBezTo>
                  <a:pt x="1360372" y="255069"/>
                  <a:pt x="1422935" y="386614"/>
                  <a:pt x="1453415" y="452387"/>
                </a:cubicBezTo>
                <a:cubicBezTo>
                  <a:pt x="1483895" y="518160"/>
                  <a:pt x="1496729" y="564681"/>
                  <a:pt x="1501542" y="577515"/>
                </a:cubicBezTo>
                <a:cubicBezTo>
                  <a:pt x="1506355" y="590349"/>
                  <a:pt x="1560897" y="526181"/>
                  <a:pt x="1482291" y="529389"/>
                </a:cubicBezTo>
                <a:cubicBezTo>
                  <a:pt x="1403685" y="532597"/>
                  <a:pt x="1164658" y="585537"/>
                  <a:pt x="1029904" y="596766"/>
                </a:cubicBezTo>
                <a:cubicBezTo>
                  <a:pt x="895150" y="607995"/>
                  <a:pt x="779647" y="595162"/>
                  <a:pt x="673769" y="596766"/>
                </a:cubicBezTo>
                <a:cubicBezTo>
                  <a:pt x="567891" y="598370"/>
                  <a:pt x="470034" y="609599"/>
                  <a:pt x="394636" y="606391"/>
                </a:cubicBezTo>
                <a:cubicBezTo>
                  <a:pt x="319238" y="603183"/>
                  <a:pt x="253466" y="582328"/>
                  <a:pt x="221382" y="577515"/>
                </a:cubicBezTo>
                <a:cubicBezTo>
                  <a:pt x="189298" y="572702"/>
                  <a:pt x="214965" y="656121"/>
                  <a:pt x="202131" y="577515"/>
                </a:cubicBezTo>
                <a:cubicBezTo>
                  <a:pt x="189297" y="498909"/>
                  <a:pt x="144379" y="105877"/>
                  <a:pt x="144379" y="105877"/>
                </a:cubicBezTo>
                <a:lnTo>
                  <a:pt x="144379" y="105877"/>
                </a:lnTo>
                <a:lnTo>
                  <a:pt x="154005" y="67376"/>
                </a:ln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442670" y="3397745"/>
            <a:ext cx="79149" cy="675198"/>
          </a:xfrm>
          <a:custGeom>
            <a:avLst/>
            <a:gdLst>
              <a:gd name="connsiteX0" fmla="*/ 79149 w 79149"/>
              <a:gd name="connsiteY0" fmla="*/ 675198 h 675198"/>
              <a:gd name="connsiteX1" fmla="*/ 2147 w 79149"/>
              <a:gd name="connsiteY1" fmla="*/ 319063 h 675198"/>
              <a:gd name="connsiteX2" fmla="*/ 21397 w 79149"/>
              <a:gd name="connsiteY2" fmla="*/ 20680 h 675198"/>
              <a:gd name="connsiteX3" fmla="*/ 21397 w 79149"/>
              <a:gd name="connsiteY3" fmla="*/ 49556 h 67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9" h="675198">
                <a:moveTo>
                  <a:pt x="79149" y="675198"/>
                </a:moveTo>
                <a:cubicBezTo>
                  <a:pt x="45460" y="551673"/>
                  <a:pt x="11772" y="428149"/>
                  <a:pt x="2147" y="319063"/>
                </a:cubicBezTo>
                <a:cubicBezTo>
                  <a:pt x="-7478" y="209977"/>
                  <a:pt x="18189" y="65598"/>
                  <a:pt x="21397" y="20680"/>
                </a:cubicBezTo>
                <a:cubicBezTo>
                  <a:pt x="24605" y="-24238"/>
                  <a:pt x="23001" y="12659"/>
                  <a:pt x="21397" y="49556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41888" y="3428050"/>
            <a:ext cx="19459" cy="548640"/>
          </a:xfrm>
          <a:custGeom>
            <a:avLst/>
            <a:gdLst>
              <a:gd name="connsiteX0" fmla="*/ 19459 w 19459"/>
              <a:gd name="connsiteY0" fmla="*/ 0 h 548640"/>
              <a:gd name="connsiteX1" fmla="*/ 9834 w 19459"/>
              <a:gd name="connsiteY1" fmla="*/ 375385 h 548640"/>
              <a:gd name="connsiteX2" fmla="*/ 209 w 19459"/>
              <a:gd name="connsiteY2" fmla="*/ 510139 h 548640"/>
              <a:gd name="connsiteX3" fmla="*/ 19459 w 19459"/>
              <a:gd name="connsiteY3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59" h="548640">
                <a:moveTo>
                  <a:pt x="19459" y="0"/>
                </a:moveTo>
                <a:cubicBezTo>
                  <a:pt x="16250" y="145181"/>
                  <a:pt x="13042" y="290362"/>
                  <a:pt x="9834" y="375385"/>
                </a:cubicBezTo>
                <a:cubicBezTo>
                  <a:pt x="6626" y="460408"/>
                  <a:pt x="-1395" y="481263"/>
                  <a:pt x="209" y="510139"/>
                </a:cubicBezTo>
                <a:cubicBezTo>
                  <a:pt x="1813" y="539015"/>
                  <a:pt x="10636" y="543827"/>
                  <a:pt x="19459" y="548640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205213" y="2359646"/>
            <a:ext cx="317633" cy="481263"/>
          </a:xfrm>
          <a:custGeom>
            <a:avLst/>
            <a:gdLst>
              <a:gd name="connsiteX0" fmla="*/ 0 w 317633"/>
              <a:gd name="connsiteY0" fmla="*/ 481263 h 481263"/>
              <a:gd name="connsiteX1" fmla="*/ 163629 w 317633"/>
              <a:gd name="connsiteY1" fmla="*/ 163629 h 481263"/>
              <a:gd name="connsiteX2" fmla="*/ 317633 w 317633"/>
              <a:gd name="connsiteY2" fmla="*/ 0 h 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633" h="481263">
                <a:moveTo>
                  <a:pt x="0" y="481263"/>
                </a:moveTo>
                <a:cubicBezTo>
                  <a:pt x="55345" y="362551"/>
                  <a:pt x="110690" y="243839"/>
                  <a:pt x="163629" y="163629"/>
                </a:cubicBezTo>
                <a:cubicBezTo>
                  <a:pt x="216568" y="83418"/>
                  <a:pt x="288757" y="24063"/>
                  <a:pt x="317633" y="0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491276" y="2328839"/>
            <a:ext cx="1610113" cy="752175"/>
          </a:xfrm>
          <a:custGeom>
            <a:avLst/>
            <a:gdLst>
              <a:gd name="connsiteX0" fmla="*/ 830467 w 1610113"/>
              <a:gd name="connsiteY0" fmla="*/ 723826 h 752175"/>
              <a:gd name="connsiteX1" fmla="*/ 772716 w 1610113"/>
              <a:gd name="connsiteY1" fmla="*/ 704575 h 752175"/>
              <a:gd name="connsiteX2" fmla="*/ 291452 w 1610113"/>
              <a:gd name="connsiteY2" fmla="*/ 733451 h 752175"/>
              <a:gd name="connsiteX3" fmla="*/ 156699 w 1610113"/>
              <a:gd name="connsiteY3" fmla="*/ 377316 h 752175"/>
              <a:gd name="connsiteX4" fmla="*/ 12320 w 1610113"/>
              <a:gd name="connsiteY4" fmla="*/ 40432 h 752175"/>
              <a:gd name="connsiteX5" fmla="*/ 79697 w 1610113"/>
              <a:gd name="connsiteY5" fmla="*/ 21182 h 752175"/>
              <a:gd name="connsiteX6" fmla="*/ 647587 w 1610113"/>
              <a:gd name="connsiteY6" fmla="*/ 21182 h 752175"/>
              <a:gd name="connsiteX7" fmla="*/ 994097 w 1610113"/>
              <a:gd name="connsiteY7" fmla="*/ 30807 h 752175"/>
              <a:gd name="connsiteX8" fmla="*/ 1225103 w 1610113"/>
              <a:gd name="connsiteY8" fmla="*/ 11556 h 752175"/>
              <a:gd name="connsiteX9" fmla="*/ 1436859 w 1610113"/>
              <a:gd name="connsiteY9" fmla="*/ 1931 h 752175"/>
              <a:gd name="connsiteX10" fmla="*/ 1446484 w 1610113"/>
              <a:gd name="connsiteY10" fmla="*/ 50057 h 752175"/>
              <a:gd name="connsiteX11" fmla="*/ 1610113 w 1610113"/>
              <a:gd name="connsiteY11" fmla="*/ 358066 h 7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0113" h="752175">
                <a:moveTo>
                  <a:pt x="830467" y="723826"/>
                </a:moveTo>
                <a:cubicBezTo>
                  <a:pt x="846509" y="713398"/>
                  <a:pt x="862552" y="702971"/>
                  <a:pt x="772716" y="704575"/>
                </a:cubicBezTo>
                <a:cubicBezTo>
                  <a:pt x="682880" y="706179"/>
                  <a:pt x="394121" y="787994"/>
                  <a:pt x="291452" y="733451"/>
                </a:cubicBezTo>
                <a:cubicBezTo>
                  <a:pt x="188782" y="678908"/>
                  <a:pt x="203221" y="492819"/>
                  <a:pt x="156699" y="377316"/>
                </a:cubicBezTo>
                <a:cubicBezTo>
                  <a:pt x="110177" y="261813"/>
                  <a:pt x="25154" y="99788"/>
                  <a:pt x="12320" y="40432"/>
                </a:cubicBezTo>
                <a:cubicBezTo>
                  <a:pt x="-514" y="-18924"/>
                  <a:pt x="-26181" y="24390"/>
                  <a:pt x="79697" y="21182"/>
                </a:cubicBezTo>
                <a:cubicBezTo>
                  <a:pt x="185575" y="17974"/>
                  <a:pt x="495187" y="19578"/>
                  <a:pt x="647587" y="21182"/>
                </a:cubicBezTo>
                <a:cubicBezTo>
                  <a:pt x="799987" y="22786"/>
                  <a:pt x="897844" y="32411"/>
                  <a:pt x="994097" y="30807"/>
                </a:cubicBezTo>
                <a:cubicBezTo>
                  <a:pt x="1090350" y="29203"/>
                  <a:pt x="1151309" y="16369"/>
                  <a:pt x="1225103" y="11556"/>
                </a:cubicBezTo>
                <a:cubicBezTo>
                  <a:pt x="1298897" y="6743"/>
                  <a:pt x="1399962" y="-4486"/>
                  <a:pt x="1436859" y="1931"/>
                </a:cubicBezTo>
                <a:cubicBezTo>
                  <a:pt x="1473756" y="8348"/>
                  <a:pt x="1417608" y="-9299"/>
                  <a:pt x="1446484" y="50057"/>
                </a:cubicBezTo>
                <a:cubicBezTo>
                  <a:pt x="1475360" y="109413"/>
                  <a:pt x="1542736" y="233739"/>
                  <a:pt x="1610113" y="358066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982978" y="2529852"/>
            <a:ext cx="2545581" cy="1437213"/>
          </a:xfrm>
          <a:custGeom>
            <a:avLst/>
            <a:gdLst>
              <a:gd name="connsiteX0" fmla="*/ 261763 w 2545581"/>
              <a:gd name="connsiteY0" fmla="*/ 1437213 h 1437213"/>
              <a:gd name="connsiteX1" fmla="*/ 300264 w 2545581"/>
              <a:gd name="connsiteY1" fmla="*/ 1081078 h 1437213"/>
              <a:gd name="connsiteX2" fmla="*/ 271388 w 2545581"/>
              <a:gd name="connsiteY2" fmla="*/ 821196 h 1437213"/>
              <a:gd name="connsiteX3" fmla="*/ 425393 w 2545581"/>
              <a:gd name="connsiteY3" fmla="*/ 830821 h 1437213"/>
              <a:gd name="connsiteX4" fmla="*/ 261763 w 2545581"/>
              <a:gd name="connsiteY4" fmla="*/ 792320 h 1437213"/>
              <a:gd name="connsiteX5" fmla="*/ 1881 w 2545581"/>
              <a:gd name="connsiteY5" fmla="*/ 830821 h 1437213"/>
              <a:gd name="connsiteX6" fmla="*/ 406142 w 2545581"/>
              <a:gd name="connsiteY6" fmla="*/ 436185 h 1437213"/>
              <a:gd name="connsiteX7" fmla="*/ 608273 w 2545581"/>
              <a:gd name="connsiteY7" fmla="*/ 118552 h 1437213"/>
              <a:gd name="connsiteX8" fmla="*/ 646774 w 2545581"/>
              <a:gd name="connsiteY8" fmla="*/ 31924 h 1437213"/>
              <a:gd name="connsiteX9" fmla="*/ 974033 w 2545581"/>
              <a:gd name="connsiteY9" fmla="*/ 628691 h 1437213"/>
              <a:gd name="connsiteX10" fmla="*/ 1176163 w 2545581"/>
              <a:gd name="connsiteY10" fmla="*/ 869322 h 1437213"/>
              <a:gd name="connsiteX11" fmla="*/ 1185788 w 2545581"/>
              <a:gd name="connsiteY11" fmla="*/ 888573 h 1437213"/>
              <a:gd name="connsiteX12" fmla="*/ 1368668 w 2545581"/>
              <a:gd name="connsiteY12" fmla="*/ 878948 h 1437213"/>
              <a:gd name="connsiteX13" fmla="*/ 1590049 w 2545581"/>
              <a:gd name="connsiteY13" fmla="*/ 898198 h 1437213"/>
              <a:gd name="connsiteX14" fmla="*/ 1878807 w 2545581"/>
              <a:gd name="connsiteY14" fmla="*/ 898198 h 1437213"/>
              <a:gd name="connsiteX15" fmla="*/ 2340820 w 2545581"/>
              <a:gd name="connsiteY15" fmla="*/ 898198 h 1437213"/>
              <a:gd name="connsiteX16" fmla="*/ 2475574 w 2545581"/>
              <a:gd name="connsiteY16" fmla="*/ 878948 h 1437213"/>
              <a:gd name="connsiteX17" fmla="*/ 2542950 w 2545581"/>
              <a:gd name="connsiteY17" fmla="*/ 830821 h 1437213"/>
              <a:gd name="connsiteX18" fmla="*/ 2388946 w 2545581"/>
              <a:gd name="connsiteY18" fmla="*/ 667192 h 1437213"/>
              <a:gd name="connsiteX19" fmla="*/ 2157940 w 2545581"/>
              <a:gd name="connsiteY19" fmla="*/ 282181 h 1437213"/>
              <a:gd name="connsiteX20" fmla="*/ 2080938 w 2545581"/>
              <a:gd name="connsiteY20" fmla="*/ 147428 h 1437213"/>
              <a:gd name="connsiteX21" fmla="*/ 2052062 w 2545581"/>
              <a:gd name="connsiteY21" fmla="*/ 157053 h 1437213"/>
              <a:gd name="connsiteX22" fmla="*/ 1724803 w 2545581"/>
              <a:gd name="connsiteY22" fmla="*/ 147428 h 1437213"/>
              <a:gd name="connsiteX23" fmla="*/ 1291666 w 2545581"/>
              <a:gd name="connsiteY23" fmla="*/ 157053 h 1437213"/>
              <a:gd name="connsiteX24" fmla="*/ 974033 w 2545581"/>
              <a:gd name="connsiteY24" fmla="*/ 118552 h 1437213"/>
              <a:gd name="connsiteX25" fmla="*/ 839279 w 2545581"/>
              <a:gd name="connsiteY25" fmla="*/ 99301 h 1437213"/>
              <a:gd name="connsiteX26" fmla="*/ 617898 w 2545581"/>
              <a:gd name="connsiteY26" fmla="*/ 12674 h 143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45581" h="1437213">
                <a:moveTo>
                  <a:pt x="261763" y="1437213"/>
                </a:moveTo>
                <a:cubicBezTo>
                  <a:pt x="280211" y="1310480"/>
                  <a:pt x="298660" y="1183747"/>
                  <a:pt x="300264" y="1081078"/>
                </a:cubicBezTo>
                <a:cubicBezTo>
                  <a:pt x="301868" y="978409"/>
                  <a:pt x="250533" y="862905"/>
                  <a:pt x="271388" y="821196"/>
                </a:cubicBezTo>
                <a:cubicBezTo>
                  <a:pt x="292243" y="779486"/>
                  <a:pt x="426997" y="835634"/>
                  <a:pt x="425393" y="830821"/>
                </a:cubicBezTo>
                <a:cubicBezTo>
                  <a:pt x="423789" y="826008"/>
                  <a:pt x="332348" y="792320"/>
                  <a:pt x="261763" y="792320"/>
                </a:cubicBezTo>
                <a:cubicBezTo>
                  <a:pt x="191178" y="792320"/>
                  <a:pt x="-22182" y="890177"/>
                  <a:pt x="1881" y="830821"/>
                </a:cubicBezTo>
                <a:cubicBezTo>
                  <a:pt x="25944" y="771465"/>
                  <a:pt x="305077" y="554896"/>
                  <a:pt x="406142" y="436185"/>
                </a:cubicBezTo>
                <a:cubicBezTo>
                  <a:pt x="507207" y="317473"/>
                  <a:pt x="568168" y="185929"/>
                  <a:pt x="608273" y="118552"/>
                </a:cubicBezTo>
                <a:cubicBezTo>
                  <a:pt x="648378" y="51175"/>
                  <a:pt x="585814" y="-53099"/>
                  <a:pt x="646774" y="31924"/>
                </a:cubicBezTo>
                <a:cubicBezTo>
                  <a:pt x="707734" y="116947"/>
                  <a:pt x="885802" y="489125"/>
                  <a:pt x="974033" y="628691"/>
                </a:cubicBezTo>
                <a:cubicBezTo>
                  <a:pt x="1062264" y="768257"/>
                  <a:pt x="1140871" y="826008"/>
                  <a:pt x="1176163" y="869322"/>
                </a:cubicBezTo>
                <a:cubicBezTo>
                  <a:pt x="1211455" y="912636"/>
                  <a:pt x="1153704" y="886969"/>
                  <a:pt x="1185788" y="888573"/>
                </a:cubicBezTo>
                <a:cubicBezTo>
                  <a:pt x="1217872" y="890177"/>
                  <a:pt x="1301291" y="877344"/>
                  <a:pt x="1368668" y="878948"/>
                </a:cubicBezTo>
                <a:cubicBezTo>
                  <a:pt x="1436045" y="880552"/>
                  <a:pt x="1505026" y="894990"/>
                  <a:pt x="1590049" y="898198"/>
                </a:cubicBezTo>
                <a:cubicBezTo>
                  <a:pt x="1675072" y="901406"/>
                  <a:pt x="1878807" y="898198"/>
                  <a:pt x="1878807" y="898198"/>
                </a:cubicBezTo>
                <a:lnTo>
                  <a:pt x="2340820" y="898198"/>
                </a:lnTo>
                <a:cubicBezTo>
                  <a:pt x="2440281" y="894990"/>
                  <a:pt x="2441886" y="890177"/>
                  <a:pt x="2475574" y="878948"/>
                </a:cubicBezTo>
                <a:cubicBezTo>
                  <a:pt x="2509262" y="867719"/>
                  <a:pt x="2557388" y="866114"/>
                  <a:pt x="2542950" y="830821"/>
                </a:cubicBezTo>
                <a:cubicBezTo>
                  <a:pt x="2528512" y="795528"/>
                  <a:pt x="2453114" y="758632"/>
                  <a:pt x="2388946" y="667192"/>
                </a:cubicBezTo>
                <a:cubicBezTo>
                  <a:pt x="2324778" y="575752"/>
                  <a:pt x="2209275" y="368808"/>
                  <a:pt x="2157940" y="282181"/>
                </a:cubicBezTo>
                <a:cubicBezTo>
                  <a:pt x="2106605" y="195554"/>
                  <a:pt x="2098584" y="168283"/>
                  <a:pt x="2080938" y="147428"/>
                </a:cubicBezTo>
                <a:cubicBezTo>
                  <a:pt x="2063292" y="126573"/>
                  <a:pt x="2111418" y="157053"/>
                  <a:pt x="2052062" y="157053"/>
                </a:cubicBezTo>
                <a:cubicBezTo>
                  <a:pt x="1992706" y="157053"/>
                  <a:pt x="1851536" y="147428"/>
                  <a:pt x="1724803" y="147428"/>
                </a:cubicBezTo>
                <a:cubicBezTo>
                  <a:pt x="1598070" y="147428"/>
                  <a:pt x="1416794" y="161866"/>
                  <a:pt x="1291666" y="157053"/>
                </a:cubicBezTo>
                <a:cubicBezTo>
                  <a:pt x="1166538" y="152240"/>
                  <a:pt x="1049431" y="128177"/>
                  <a:pt x="974033" y="118552"/>
                </a:cubicBezTo>
                <a:cubicBezTo>
                  <a:pt x="898635" y="108927"/>
                  <a:pt x="898635" y="116947"/>
                  <a:pt x="839279" y="99301"/>
                </a:cubicBezTo>
                <a:cubicBezTo>
                  <a:pt x="779923" y="81655"/>
                  <a:pt x="698910" y="47164"/>
                  <a:pt x="617898" y="12674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371924" y="3447301"/>
            <a:ext cx="9625" cy="312899"/>
          </a:xfrm>
          <a:custGeom>
            <a:avLst/>
            <a:gdLst>
              <a:gd name="connsiteX0" fmla="*/ 9625 w 9625"/>
              <a:gd name="connsiteY0" fmla="*/ 0 h 312899"/>
              <a:gd name="connsiteX1" fmla="*/ 0 w 9625"/>
              <a:gd name="connsiteY1" fmla="*/ 279132 h 312899"/>
              <a:gd name="connsiteX2" fmla="*/ 9625 w 9625"/>
              <a:gd name="connsiteY2" fmla="*/ 308008 h 31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5" h="312899">
                <a:moveTo>
                  <a:pt x="9625" y="0"/>
                </a:moveTo>
                <a:cubicBezTo>
                  <a:pt x="4812" y="113898"/>
                  <a:pt x="0" y="227797"/>
                  <a:pt x="0" y="279132"/>
                </a:cubicBezTo>
                <a:cubicBezTo>
                  <a:pt x="0" y="330467"/>
                  <a:pt x="9625" y="308008"/>
                  <a:pt x="9625" y="308008"/>
                </a:cubicBezTo>
              </a:path>
            </a:pathLst>
          </a:cu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97794" y="1115486"/>
            <a:ext cx="5582653" cy="433386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1382"/>
            <a:ext cx="5869497" cy="447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288237" cy="473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51" y="1167616"/>
            <a:ext cx="6047410" cy="45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591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20" grpId="0"/>
      <p:bldP spid="17420" grpId="1"/>
      <p:bldP spid="13" grpId="0"/>
      <p:bldP spid="13" grpId="1"/>
      <p:bldP spid="14" grpId="0"/>
      <p:bldP spid="14" grpId="1"/>
      <p:bldP spid="15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8932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CÁCH VẼ NGÔI NHÀ CÓ HÌNH KHỐI VÀ CẢNH VẬT XUNG QUANH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08" y="1074493"/>
            <a:ext cx="3085477" cy="235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1" y="3933056"/>
            <a:ext cx="3290095" cy="247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11" y="3933056"/>
            <a:ext cx="3294146" cy="247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7" y="1075628"/>
            <a:ext cx="3309430" cy="23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18"/>
          <p:cNvSpPr txBox="1">
            <a:spLocks noChangeArrowheads="1"/>
          </p:cNvSpPr>
          <p:nvPr/>
        </p:nvSpPr>
        <p:spPr bwMode="auto">
          <a:xfrm>
            <a:off x="1776243" y="3356992"/>
            <a:ext cx="1313769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5893171" y="3434393"/>
            <a:ext cx="1313769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18"/>
          <p:cNvSpPr txBox="1">
            <a:spLocks noChangeArrowheads="1"/>
          </p:cNvSpPr>
          <p:nvPr/>
        </p:nvSpPr>
        <p:spPr bwMode="auto">
          <a:xfrm>
            <a:off x="1691680" y="6311984"/>
            <a:ext cx="1313769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18"/>
          <p:cNvSpPr txBox="1">
            <a:spLocks noChangeArrowheads="1"/>
          </p:cNvSpPr>
          <p:nvPr/>
        </p:nvSpPr>
        <p:spPr bwMode="auto">
          <a:xfrm>
            <a:off x="5882907" y="6237312"/>
            <a:ext cx="1313769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 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13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12480" y="3212976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1951321" y="6276106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4788024" y="4653136"/>
            <a:ext cx="36211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có nhận xét gì về bài vẽ về ngôi nhà của các bài trên?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6804290" y="3236999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1866" y="548680"/>
            <a:ext cx="8932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CÁCH VẼ NGÔI NHÀ CÓ HÌNH KHỐI VÀ CẢNH VẬT XUNG QUANH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7" y="1102679"/>
            <a:ext cx="3869336" cy="21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04821"/>
            <a:ext cx="3529213" cy="235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r="13033"/>
          <a:stretch/>
        </p:blipFill>
        <p:spPr bwMode="auto">
          <a:xfrm>
            <a:off x="411569" y="3702736"/>
            <a:ext cx="3575740" cy="26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7639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2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VẼ TRANH VỀ NGÔI NHÀ YÊU THÍCH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72414" y="3434581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1973734" y="5949280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22580" r="36346" b="11886"/>
          <a:stretch/>
        </p:blipFill>
        <p:spPr bwMode="auto">
          <a:xfrm>
            <a:off x="395537" y="1089696"/>
            <a:ext cx="3384376" cy="245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5" t="23566" r="6620" b="12873"/>
          <a:stretch/>
        </p:blipFill>
        <p:spPr bwMode="auto">
          <a:xfrm>
            <a:off x="4889402" y="1039268"/>
            <a:ext cx="3599091" cy="249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t="31306" r="26326" b="7516"/>
          <a:stretch/>
        </p:blipFill>
        <p:spPr bwMode="auto">
          <a:xfrm>
            <a:off x="2699792" y="3879402"/>
            <a:ext cx="3657928" cy="255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2676275" y="6356941"/>
            <a:ext cx="3621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 PHẨM CỦA HỌC SINH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6804290" y="3458604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851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20" grpId="0"/>
      <p:bldP spid="17422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TRƯNG BÀY SẢN PHẨM VÀ CHIA SẺ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21898" r="1833" b="20187"/>
          <a:stretch/>
        </p:blipFill>
        <p:spPr bwMode="auto">
          <a:xfrm>
            <a:off x="-108520" y="1628800"/>
            <a:ext cx="9113397" cy="47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7664" y="3933056"/>
            <a:ext cx="6430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B0F0"/>
                </a:solidFill>
              </a:rPr>
              <a:t>NHẬN XÉT VỀ BỐ CỤC, HÌNH VẼ, </a:t>
            </a:r>
          </a:p>
          <a:p>
            <a:pPr algn="ctr"/>
            <a:r>
              <a:rPr lang="vi-VN" sz="2400" b="1" dirty="0">
                <a:solidFill>
                  <a:srgbClr val="00B0F0"/>
                </a:solidFill>
              </a:rPr>
              <a:t>ĐẬM NHẠT VÀ MÀU SẮC</a:t>
            </a:r>
          </a:p>
          <a:p>
            <a:pPr algn="ctr"/>
            <a:r>
              <a:rPr lang="vi-VN" sz="2400" b="1" dirty="0">
                <a:solidFill>
                  <a:srgbClr val="00B0F0"/>
                </a:solidFill>
              </a:rPr>
              <a:t>CỦA TRANH</a:t>
            </a:r>
          </a:p>
          <a:p>
            <a:pPr algn="ctr"/>
            <a:endParaRPr lang="vi-VN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1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85725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TÌM HIỂU CÁCH DIỄN TẢ NGÔI NHÀ TRONG TRANH CỦA HỌA SĨ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539552" y="4918964"/>
            <a:ext cx="3275650" cy="96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Xóm ở Payennet- sơn dầu của họa sĩ Paul Cezanne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5076056" y="5005228"/>
            <a:ext cx="36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 nhà của dân tộc Tày- lụa </a:t>
            </a:r>
          </a:p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 họa sĩ Nguyễn Thụ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Painting titled 'Hamlet at Payannet, near Gardanne; by Paul Cézanne  (1839-1906) a French..., Stock Photo, Picture And Rights Managed Image.  Pic. IAM-WHA-094-0375 | agefoto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168453" cy="27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2" y="1556792"/>
            <a:ext cx="4022601" cy="296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3596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20" grpId="0"/>
      <p:bldP spid="174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85725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TÌM HIỂU CÁCH DIỄN TẢ NGÔI NHÀ TRONG TRANH CỦA HỌA SĨ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2290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73274"/>
            <a:ext cx="3619869" cy="258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2915816" y="5589240"/>
            <a:ext cx="3511849" cy="96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 vẽ phố cổ Hà Nội của họa sĩ Bùi Xuân Phái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062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886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br>
              <a:rPr lang="vi-VN" sz="2200" b="1" dirty="0">
                <a:solidFill>
                  <a:srgbClr val="0070C0"/>
                </a:solidFill>
              </a:rPr>
            </a:br>
            <a:r>
              <a:rPr lang="vi-VN" sz="2200" b="1" dirty="0">
                <a:solidFill>
                  <a:srgbClr val="0070C0"/>
                </a:solidFill>
              </a:rPr>
              <a:t>              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90" y="17562"/>
            <a:ext cx="1944216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/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siseduvn.sharepoint.com/sites/SVISNhaTrang-Year12021-2022-MThut/Shared%20Documents/M%E1%BB%B9%20Thu%E1%BA%ADt/mt1.jpg?csf=1&amp;web=1&amp;e=xe3eET&amp;cid=a4b3c1f1-087d-44e4-ae6d-459333f0b08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Mg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Prg/hTs9uPyplLXgnrC5Oe35U0n6flTqaaAIZRle35VQcFXI/pWm4yKoTjBziurDuzsY1VpcjBpc/T8qZnIpa7DAX8qWNtkqn8KaetIaiaurDjuaYP0/KpAfp+VQRMGjU+1SivJa1Ou5IPfH5UZ9cflTaa7YAA60WC4uUjzhVGevHWo0Tg+XF174q7a2O4eZLnnoKnuL23sAgcHLdAoz071108NKSvLRGUq1nZGZ9llLbmjJH0pGDAgbcL34rbS9tniR/PjCuMjcwFMnubJZFimkTcwyPp9a0lhezJWIfVGdDtVcLj8qnBzzx+VTzaaMFoTg+lVFZlbZIMMK4atKUH7yNIzUiT8B+VOB46D8qbSjjisbFDs/T8qY8mxd2B+VOpCoIwRkU0DEEqk46n6U4uPb3qrI580oowFH5VGXAi3E/L/M1ajcyc7F1JN2eB+VEjqiM7kBVGScdqpibYoUcsag1CUjTpFB++Qn5mqjTvJIftFYqQZleS5YAGQ5AA6CrGfp+VNUbVCjsMUE4GTXU9WarRWFz9Pyoz9PyqNJo5SQjA460+lYdxfy/KjP0/Kk70UAGf8AOKM/T8qKbTC4jE4IGM9uKTS4lllaSU5mQ4wRwKcaiRzbX0cvRX+VqHrFpESN7P0/Kkz/AJxSA5GaWuEdwJ7cflTe/wD9alPrTR1NXFakscp4HT8qcOP/ANVMHSnV7i2OJ7jsn2/Klz9PyptGaYh2fp+VGfp+VNooGOz9Pyoz9PyptLRYBc/T8qXP0/Km0UALn6flRn6flSUUALk+g/KjP0/Kkz70UrALk+35UhJ9B+VFFMBcn2/KjJ9vypKKAFz9Pyozn0/KkopMBc/T8qM/T8qTtRmgBcn2/KjJ9B+VJRmmA7P0/KjP0/Km0tADs/T8qUH6flTaKQD8n2/Klyfb8qZS0AOz9Pypc/T8qbRQA7JDdvyopp6iigDOzz+FOHWmg8/hSg1456I6kpeoooAQjNU7heCKuVBMvGa0g7MUldGdmlFI4w5FJmvRWpxDs0hPFJmikxot2jZjI9DVpT61SsgWmZARyK01tZMdj+NefUpS5nZHRGStqM7U6zi8+5y33V6082s2Og/OprBSiyZGGzinRovnXMhTmraF72rN1pEayVmX5g4Cn0z1/lU93ffZWiQQSTSSkhVTHYZJ5qlNfCe0Md/ay2ytg+aCHRPTJHSvSlqrHJGSUjKXYxYAdOvFBVT8vRh2qWG9a1czhMxkEbwpAZc9fbp1psl158rXCQlg/AIUnt6+tcqjY6+dM620ZGtITGSybAAT14FNurUXCHs46Gs2x1SwtNNiD3Ss3OVUEtk84x1rTtb22vE3QSq2Oq91+o7V1ygpxtI44ytLQy0JVjG/DD1qSrGpQ8CdfvDrVRG3KDXi1qTpy5Wd0ZcyuSCimg80tZFMZMFaJwxIBHJFY73HnS7UBEaDCgfzrbIyMdqyb8srrbwwbd3UqvX2rajvY5q60uVvMbdwelJK7TIqNjCsG/Ko5h9ndUZgWI5A7e1Ga6rW1PP5pxZIblgfmTPuDQ06SxsmSpIxzTKYUU+xoVjeOKqdRLK3kjm3MMKBjPrWzZWb3k21SFVeWY9qrCB44wBhgB2NX9MvmtS8f2dpAxySvUVcLSn7x1upaGm5JNoExu4zDcgQf8tNw5/Cor/TWtB5iHfETjPcfWrNteS2zPBFAbiNnZ0y4R1yc4Ib+lWQk0ekTfbGDSNvduchcnIAPtXROlBrQzhUknqcvdbvs77M59qr6eWIcc7R61eqxaxxsTkDjtXNHVcp1Na3K1V7sf6Ox/u8ir10iI/y9+1Ubs/uGUdW4A+tK1pWCWxtWz77eNj1Kipait02W6L6KBUlcD3EtgpOx+lLTScA1cF7wnsKOlLmmA0ua9tbHGPozTc0ZoAfmjNMzRmgB+aKbmjNADs0tMzRmgB2aXNNzRmgB1Jmkz70hNADs0ZpM0maVwHUU3NGaAHUZpuaKAHZ5oz2puaM0APzRmmZozQA+jNMzTs0AOpaZmnA0DHUtNpc0AOo7U3NLnikAdx9aKTPI+tFAWM7PP4U8VGKfz0ryT0B4PNLTB0p2cigApsgymKdSUwMu5XaQc1Bn3q5dplTVDNd9GV4nJUVpEmaTNM3UbvetSCxbSeXdRt74rpUbgVyO7uO1dNaTebbI/cihbgy3njFQwHEki+vIqTPFQSHZKsnboaJdGJEGtKTZpKi7nikBHGRg8HI9MGsy8mt5baYxNDvZQuREwCoP4Q2OTwMZFbc0lwjxmAKy5+fPpSfarzIH2ddu8qx9uxqkZSRlQ3we28yS5i+17QAzMm7HccjgdODTdJu2jgaIvG7LI7BPMA6KMYOcck1qJdTMSJbJf8AWbfu9vXpSPLA52y6crLuKH5AcU7E8pnebFHq0jyTo6tFGkcpYEkghSc+vWp7eT7LeW08iCKaWbY8eRuZWABPuNwyPrViJ7He+dNRWyUPyDkVato7CGRXgs1QuAQ4Xpzj8KdhKDuaUq742Q9xVO0jjZSGRcj2qwk6SMyg8rjP41WtG/fOPes3GLnqje7UdCy0EP8AzzFKLSEj7v60/vQWwCScAck0/Y0/5ULnl3IZLa2jXc7hF9S2KzbhVvla30/e+fvzFtqqM84Pc9elWLWNdQY39wgeMnFvG3IVf72PU1Z06Yy6dE+xUB3FVUYG3Jxx9KSoU07pDc5dykbPRnmkt5rRLabOFzlSR2ZT0NZuqaE9lAbi2lMsYOWD/eX3z3FdM6JMhSVEkQ/wuMiqK2WmPcta7mLqAzQea23H09KuUIszsnucgxkhkaKVCki/eVhzTS/mvGnIDHBxXb6jYJewDAUTR8xsR+n0PSsB9HW7tRc2g2yjkx+jDqKxdG2xEIWmn0KOxrX95bkgjqhPDCrWoytJpcEsIPkuW8wD14259uv41AjiRc9D0IPY0W886RPaRxpKobd5bH7wP88c/nWdJXlqdtS0bSRBZzyqrxiRXUcqJE3EH2571cS/upVNrOruuSQUIA465pyvbGVYpbee3TP3SgB6Hv8AlSokaHMThy8W1xu+6MjJz2/+tW84S6GSqR3AROyK6IxRlDAkYphLIe4IrO1BD50iXBYsBhCrA8DoM+mPSpYmvFtlRijBem8fNj0zWE6ajsa060pdCyznlmb6k021ia7uFkIxEhyue59aZCYZXWSVC4HWPPGa6O0vrJ1CjEbdMMMVCgpK17Mc6nZEPbAorUAjIyFUj6UhijPVF/Ko+oy7i9uuxl01/uVqGCLP3BVO/SOOEFVwSaFhZQd2w9qpaFTNGah30vmCu+5jYmzRmq5lA96VZM0XCxYzRmmYkx/q2/Klw/8Acb8qZI7NGab839xvypMn0P5UDH5pc1HuPoaTcfQ0gJc0u6od9HmCmBNmkzUW8Uu4UASZpc1HupN1JgSFhRu4qLdRvoAlzS5qHdS7qAJM0uTUW6l3UASZozUeaM0DJM0oNR7qN1AEoNOzUQal3UAS5pc1Fu5p2aQEmaO1MzS5oAcOoopAeR9aKkZnA8/hThTAOeTThXlnePp46VH2pwNAxTSU402gCCdcisdxtcj0NbkgynSse7iCyFi2M9q6sPLWxhWj1Ic0maACRwppPLbHCH8a6jnDJrf0eXfZ7T1Q4rnWSRc8VqaHLiWSMgjK55o6jtodDnikYB0waTPFLVPUkiX50aCTIyMA+1MaBIDFH9pkXeCir65qZ4w44OCOhpqyKWCTKNw6E0LTRksqRY3xhNR5K7ATnJ9/rzU6XHmDMd+hbcVX0z3GKsGCHH+qXHUcU0WlsOBEF53cetXciwglkP3LmInbjn+9SiS6bBWSFlzg8imG0t85Cc53ZB70LYW6jA3D59/B70DsW4WdbctMAJOrYGKjs8li1RTzl/3afjVm3Xy0AqFrK5T2sWs1U1Z2TS59nUrtJ9AeD/OpmbFLuDL7GtBFK6dZYYbC2kLbwoLIfuxDGTke3H41caa3tVjjZkiUkJGCcD2FUII47HUZI0QKlwNykDuOo/rVu4jRxHvgWXDZAPY+tAFbUdTls5Y44ot+SN7Hooq1aPDdbp/LQTFdpkUckU2e0iuT+8HXr71NBFHbpsjG0UBZjy6WsG6WYBV/iY4qjo5zaGTGBI7Oq56AnIovHjiuVubvb9nhX90p53ufb2H86NMR47UBhtySwX+7k5x+FK4WGXujQ3cpljkMErfeKjIP4VzMMAkMhdt53lckehxXbE+tci8Ztby4gYYIkLL7g8g1jVVtUa0tXZmk2kTwKvkSuvGSFY4z9OlUJbdo1ZZYQARgtENhx9Oh/StuO/ea0zbhWuBgFGOM0l9cBNP2zqn2h1wUHr/hWnNZcyM+W7szm13XEw3yM8cOFXcMZ/CpZZBGhY/gPWoTE6zxpAxDSMFwefxq+2i3MZ8yRjIw6egrmcZT943Uo01yoWytRBbfOoMjnc+f5U6eGMQvJyNozgd6h3zwnDZOPWmzXhZAoGGJ/CuVxnz3YlqN0+e9jh81JHCk/dPT8qu23ijdN5VxAeTgNGf6VBPMsFkWVugwOe5qtoNr9o1BZGGVi+c/Xt+tenhI80JTlsctWVpKKOvLYqjqRLRIF5OelWGJLVUvT8sY4JycA1NXY0huZT+YuOAc+hpNs7DIRqtb4mIUFY2PbH8qZMhTh52HpgVLZaRUKSryQRW1pEafZmmYZbOOe1ZHlwjBcs31rb0wf8S+T2zj8q1o6sipsWRcnoFFBumUcqKbpmHtvNPJY/lVm/hU2bSBRuUZzW9zGxX+3j/nmv5037eO8Y/OstJTI4Ve9WXhYRFwcgDmsJVop2bNFB2LX29O8QP40fbYyf8AUjFY3n5kC5q2g7EVjVxKpuxcKXMjSjnhlWQ+WBsGTwKhN1b94B+QqC3BWO8HUKgP61R3n1rojPmimupHLZ2NP7VbY/1H6Cmm4ts/6kflWY0uKpPeOXIXgCpnUUVdmtOi6jsjf86zPWPH4Um+z/uVix3LfxHNEt6sabjVRmpK6FOlKMuVmzmyPYj86lktraONJH4VxlSD1rnYdQSVtoJB961LycJY2ZzwVNUrNESi07FjbZk4y31zSmG0PSU/nWCNWg3Y3E+4FXBOCAfUUroHFrc0vs1uek360fZYu036is03UakBnAzUgkBGQaFZisy6bRB1l4o+xk9JM1U8zPeprWUm6jwe9CUew9SQ2T/89B+VN+xydnB/Cqz3Q8xxuPWk+0Z/jP50WiFpWuWfss2PvCjyJR6fnVf7Sf75/Oj7QeznP1o5UF2WPLk9vzoAY9CD9DVY3D/3jTUkCMzKBuPU0ciFzFtmKDLjA9aVX3LkZI9hTIZy7bWwc1c3lwYwHUgffArNxKUisJlDcnGKKuM23bHsZ92ASB+poqbFXRjjt9KfTPp6UoryzvJBSg4plOFIB/aigUvXikMaw4zVKeAS4LdjWgR8pFQoP3ig9CcVtSdpEVF7pQMJHQYFJ5ZxWrdG3gLISWdeqr2+vpWe8rnlIQB+JruOMrmP1FSW2IrlGA9jUTzSAElAB9DTBdYIyv5GpvYtJs6MMMU7zAKoxXcLxqS6hiOhNSiWPPDj861uZtFoOpHFRybXGGFQswxkHn2qKS528NnnvTuupL0Jd0sZwj5Hoad9sYffjOfUGqplI5waTzweCOauFPm+FmDrRWjZa+156IaXfNKMfdBqFLlOOOatRyAilKFtGaxlfYlghVFy3LVYRqgVhipFOKWwyU80KfmxSZyKUDvjmgBlxbx3MXlyDI7HuD6iqks+oWcbErHcIoyG+62Pf1q/zRwetMZSW7uDEsrGzEbAHJlPA/Kn3T+YkbxtujbkEdDQdOtDJv8AIj3ZznbUa/6BmKRC9oxyrAZ8s+mPSpZUXZ3C1dLgSQON8ZyCCOh9qh0zzormSAlykXyMXOctngj8KUTSS3LLYNGsSAFpCudxPYVZs7eSJpZJWDSSNubA46YpoJasu9KxPEEQC29yPvK+1iO4NbBPFZWtmRrBljXcCRvwM4GetKWqFHRmJMoZCdzAryCDiiAYiDFmZmGSSc01nDrtQF2YYAApUPkqIpQUdeCGrks7HVdcxpaJAJ76WZh/q8Kv9a6XGRiuf8OyAJOmOQ+d3Y5rd3V2QVoo5Ju8hklvFLkOorPuNGifmM4+taeeKTdTcU9yU2tjkr/R7zgRpuA5wO9a+g2b2dgxlUrJI2SCOQBWtn1prHvVKVoci2Fy+9zEZ61TuA0k6KvpVxjVKdgtwCxxxWNXZGkFqV7mIBcuAjZ4I4qKOWVkI81i6nAyuQalvmFwsYX1ABq5tSyt8Dc5B/E1CWpd7IxJ45hOxkAz229K3tKybKUYx1/lWdeqvmo4blh92tbS8eUy1vSVpGVR6Gfp9xJ9jVA2FB/GrzyyC3dN2VZcEGqYiWyvvsQ3NlDIG7AVac/IPYVwVpVIVdWbQScTNs42jnIcY4yK0UcbSrYGTge9Q7bicLdSuCh+UDPNPEasoDDO05HsajEK1QdPWJkvGY73HYNwa04h834VBNFdXV5tTb5UQBxgD/8AXU8f+sFLEatS7lU+qFyUtL1um5Av15qjEAyKeOav7onguId371gAi+vPNQJbmBVR1w4AzzWlXm9jGwU3FTdyleR7RuUfWqNrbvOzdgD1rcvwPs7MByBmqlpBLDHmWMoGORnvQpN0tehpGfJK8eoyXT9tuHR8sOorBvC3nKrZ4FdYGQqY967h1GelZCWhu9SMjwloYwRkdCfetaTai7idS8k2ZESyffVWIXqQK1NamzpGnBc/NHkn8a2YgApQKAuOgHFZeqR+ctvbqmRGcAAdBV0ayldEVXeSZhw2803MUTMPYVdDypAY2BEgO3B7VuRAKigDaB0AGMVV1aPEQkUDORk4rKFe7sVUfMhbayhCK0mZGI5yeKdcQC3yyZCnt6VNbD/Rosg5xUt0FeLk4yKmlOSnYylaxVtcSAtnIFXYEAu4SOBu5rO00/LIo7NWipwM9xXS68YysynBOOhioxeaYntIw/WpCDtJwfrTLIA3c5Pdzj861sBkZSBjFTKslKxtdctjB84mYJVhSe1QNCqaoob7tayKqnAAreWJjTVjj9ndmJfXskKAKfmJx9Kz4r24STPmscnkHpV7X49siMO5qK20eWVVeVxGD26mtYVYKHNIhxd7I2bS6Eio4Na8l0IfLyMhzjI7VzkVq9nJtDboz0JraYedpxxyVGahtNXiCWupfTEKnaGkOc4LUVXtBCIopuFYjALNRWZRS/wpw6U2nCvKPRFzTh0puaVaQEg6U4dKYDTgaQxTk9KglLopaPO4VYqrfTrBDv8A4j8oHqa0huKWxFFd2ke4sJFbody7mJ789Ouad/bFpuGTckegAFS6ND5unyvLH5ilycYyenNKyaD/AB5jbuuGH+f/AK9dl2ctlcga+06ZTmW5T2K5rNmuIWm+VC0Y6EjBrY+2aJbZMUbyN04TqPxrOuLuymYeVYMOxJfH8qQ4opt5MgyzEDurCphZRgK8VzHIhwCob5lzUsEUTgbraY/7S8iumsItLtYA7InmgnkqSTTiE7WMd/Dtyq5HTr96tCx0eCCENIWeVurbunsKsalq0T2skcCybm43FcCshLqTqHZT7GidGVRWg7HRhcMqydzQl0vn90/4NVSSymT70eR6gZqaPUZ1HzYYe9WF1RCBvUj6VzOjXh5mFbJE9Yr7jKMW04KkVRupb+zYtG4eM8jK9Pausjmtbjg7TnswqvdpHZuswQsh4KYzV08RU5uSf4nGsFVw8tXdHMrrGoA/djbH+yasx6zqG3cbRD6YJFayOXfalkFOcnzTitG1013XEzIEH8KLj9TXTdm9kc3Hr9wXCNaANjpvP+FX49Xkxl7Yj6NV65s7OWf7LbQouw/NL1I9hWrHpVqYlVkBwOtNNtidrXMH+2F7wSD8qG1iHHKSj/gOa3P7JtWbaIz7kGmSaJbdMEVXvE3RhjXrTeVPmAgc/Iacuv6cwOZ8c45U1G+lQiyvpxnesjKPw4pjaBbi8t4N52eUXB9TxWfOWolpdU08YIuIxn3xVgXts3Inj/76rl9Qs/8AT/s8fIUgZI71uT6A8USsrxbuBtfjJ+tP2jsU4IvCeJukin6Gngrjgiucn06+hOGsHz/s8iqTQ6gThbZ1+gNHPcnkOvCRA7ggB9hUU0MM+BJGrfUVy66frO/OJE7jc23+dX4LDVtuXZz/ALsmafOHJ5m5DFHCNsShR7Cpc1iNFq0f3fNqFp9XRTnP4rVc5HIdDuNJuFcu+ralEMuox67KhGvXxJJEW36Gj2g/Zs63cKM5HWuYTXZz95Y/zNP/AOEhdeqLx6Gj2iH7NnQtWbeK8s4RATnqR2qkmvySnC2rn6Gr9k9zOfMCRx5Pc5OKzm07DjFx3Ib1oo1wkMygdGJ4B7U6CAzLlnLk8kk1qTQRxQmW5IfaMtuPGPYVVsozl3wEU/dQdqXUL6FSayCOsm45HArU0kFd4PtiobtflH1qxpn3m+ldFPcxm7oh1RGGpWsiggYwxHXGelPYfJTNYaQahYLG5XexDe44NSDla48crSRrQldCwj/iVgY6UxB1qS1/48JB6ZqKPrWWK3i/Iql1HWmBdyj1Aqv0mP1qxBxfH3SoZRtuHz60q2tGDHD42VpRt1GFv9r+Yq7eD98G9VqjeHbJG3oy/wA60LscRt6it5a4ZMzX8UgmG+3/AOA0s48zT0PtR1ixTovn0wjuKihrGSNKmjTMOIM7Sxtkbl2MT3IrQ0Nf9FmiPqRiqbvsuCAPvNgceoq5pDot7NEN2epzXfD3op9zCTs2h6ZDYoibZqC46lafINszD3qGUbbqF/fFefh9KtmbVNY3GXeYrg47txn36VBJckxwEqCSw3E9quammQx9UyPwqjLhopF6kkMB712UoRvJW1TMpSehrXfKxv7YqpMu+3Oe1WmPmacj9xioAMoyn0rmre5WuXDWA6JEOnqyooK9cCmr0p1id0UsXpTF64qcXG0lLuXRd1YS0t4QZfkG4nOT1rOu7ueNkWJSq9Xbv6Yq7bZi1Fh/CwyOarXif6RJHsLHdlTiu2NOMoKRkqjU7MSyjjubwNOmWAxg9KtzJ5c7KOnUVSt3VZY3jk3qPvcYxWneLykg7jFYVY3p37FJ++Z15bRXLReaeFbPHerE0KwlVTO0juabOuYM915qZ/3tmsg7UklKl6CbtMqsoZK07dFFuAO45rPHQir1m2YtvcGqwsr+6KquotvbmNdkuxkU/Lx/OipGEnmowfCg8jGc0Vu1Zkp3MzNOpv8AhS815J6QtPFM/CnikAvanA8UyndFyTgDvRYLjywxk44rBvp/td0giYMi8KB3NLqd9JJmCEERnhn9fatDRNLRB58wBI5Aropw5dWRKehrQ503RVycNGhJ7c//AK6Zplza3eiSzX8IlNrw7bcllPQ1n6xdyXUi20O7aSNwHc9q2NP0+bTtGmURRzTuQ0sJP8OMAVsnqYtWQ7yvDXk+b5lrtIz97n8utS22nWGoWAmtYjbAk7WAG7g4zXOm606J2J0ZxID91pcCtC1uNT1e5hjhj+y2qEEiIEDA7E9/pTTRLTXUzbmbUNMv2i+2O+05BJyD+FdbYytfadDceUoZjh1A464OKzvEFqLjVLV58R2g+QyDrk+tdFDHFDAkUQARBgAU4L3mKclyoxtWtVNu2xMY9BXMEbWI6V38kQcEEZFYOoaIG3MhA+tW/d2NcNXdORy63DfaduTtPSre6qd5Yz20isHDHdxxU0aXTR7vs7+lNVD14YuNtSYsexp0t9POI7aIsXU7iw9u1NGmX9wGAXywB1xzV6wzpir9ptzycGROayqSUmcuKrqpG0RYGkdBHcZiQHI35OPxrVNm9zB+41GMvkYANW4Xgv4shlWPuRWdeRSafdrPGqMikEbh09+KW255zLM+mx2rlorhEYruaN264HJq5pc0txb/ALxdjdsHtVe8C31uxSSJpSA6qOuzNMju/sybmBUDrkVd+WRFuaJtgBeKGAI5xisW41iSPYqQlmkHy5GM1JBDPebXnlO0c7FOAfrVe0T0RHI0rsrSrHDf3MLnNvcc5HRW6YrPubxbWOONiftVu21MD7y//qrqvIi8poyg2N29K53VNAkLvcQyGQYGEPXFZTg1qjWnKLdmZ8CrqeqpIkJRc5fJyK1PEEqCzEe752YYFP0yW1ht9kbBZB94Nww+tZl7BdahqwhVSeBt9APWo2RpvLyRr2mp3P8AYsdyIvOeN9kg7so7/WmS+I0ZNttaSmc8AMOAalzb2MCab9pME2NyyHoSapSjW1/1LRMD0eNV5q3JrQhJPU2Li0tru2ijvlj81wB6HdjoK5OeGfRNT2wysMcqM8MPTFamnaVePqUd1qE+XQ7gpbJP+Fad9ZxNeR3sqbxGuCv9apq6uJPldi+mHjViuCVBx6VG8cTDBXNTJKkihkYEHpinVtZWMLsxbuxiKllQY7gjrWJb2mn4uDcRlUZwEZR09a66fay+1c1exLDKrrwGbBHY1hNWZvTd0U305V/1LRzIM8kcionsVC/PERg5JSt6OyjlslaRACTgsODUTaay7xDM4ZeAG5qbMq6OeW0kMzeQjEDqM9a1rVXDr5v7vj72P51P9pmsRma3Dc/fTv8AWr0U0N7GJFYbfQU0rikylJZJdYC3KzZPzAt2qtcI+nkKs6uSflVvvVJcpNY3DTwhfmIBZlzsXvipNTSO4Nu8bq0o+YKOrCqsrE638hkzb7cE9e9WdMPzY9qy5ZiEwyspzjBFaGktmYD2NbUnqjKash2ohZNQtz3iVsfU0qfdxVa9kYaxJGoy20YHpU0ciAhHdA5HK7q8/GOU6rXY2pJRgSQuILa6UgfOeCaiT7wqnqUxiZE/vMBVxOoNRiH7sPQqC1Y+P5b2KTGVGd3vUM7CS4kdfuljTrpzHEWHaqVnJ5luG65J/nSm/wDZ0vMIr32ya5txLHkfeAz9atXMitb26gAMF+b3qMsFizgmqKzeZfbc8BKulNujKLFKK50y4n3TT7ZkSzukcZOflOelMToeKpX9yYk2jjeRRhZWb9B1FoiM2zyXGcDaDkEt7U6yieDWwzk7HB57VMrqo3MQBSyTJt8xSDt7+lbYfEyTUXsTVoq10TXODcuV5GagueIg/dTmorSYzRlicnJq06CSIqaxUkq133KabhYL8qbaJu5U5/KswKwacncBtAz+FSSTl7xYjyqrjFWY4Y1UqqgA11vERpVJXW5iqTnFeQulMZdIkDtyuRz3oU1WlcWieWvG5s1YU9z+dY4uSlJOJVJNJpj7NDHekA/K9EgCzuB2NNadY/mzyBUMMxnTeepPNRWm5Uo33LpxtJ2G3DeXPHL74NJqsSCUSt/FEenWpp4vNiA96gkkFxdbCTtVcDBwa6qFaMaF30Mp026mhkWshBwpwCcBT6V0rL5unh/7pqt9miwudxx6mnS3IiiWEfxNyKJV6dSL5ewKlKD1GYyCPUUth+8hkgPJXNA60sTLaSSzZ6r0rPDSWsX1HVT3IQDmrFqdkxB6MKrxtvXI5zUq4V1bPQ1nRlyzLmrovyKWXaGK57jqKKSKTzs/WivRcebVHMpNaGUHU9CKeCOxrnirooVXbd2wauKJ0CKXckjrivN9keh7Q1vxpGlROWYAfWswxz8nzZGGPu1EbF5fny2T2ahUu7D2hoNfRj7nzn2qIGa6bBOB6CobKB2IyuRnFdVY6WoAYgc1UYJbESk+pStNHEyYdflNXk0WaFdttdlF7BxnFbEcKooAFObCjnpWvIupk5sxksG066N9MqTLj5yi4Kf7QFRa1p93JerqOnStlkAJjbnHb6inaxqX7loIQcuME+1X9KkPkCFsYQAL9Km6eiL1S5mYMb+IJTtKhj/ekhXP510Gm2V5APNvLlpZD/COFX8BWjnHpSNKOhIrSMbbsylO+linqdul1ZSIeQRzWBa6rcWEghlfdGPusa6Oe4iSJhuGSOgrl72IMjHA4GQfSono7o0pq6szdTWgVyUznpg9arXeqNIvHC+gptjpqzrFLJbmONogxdXxlu/FX1sYI4vNs0jll/hLtkVVpNCvFMx7+xMenJc3DgSllKx+nP68VNHfAW6RvC4hDgtKBxwc4rdcW80saTrEZlGVB7euKVf3fmidIVt/4f65p8mug/aaala3uYJ7yYhlEbouPrzmi7SJXUEp8xwoz145qK/0qC6gRrPZE2QwdDxioYdJjlcrNdh7hRlVU/dHrik09gvHe4n2NoRJPaERzDbujHKnNV7jUXns8BR5yNh4z1X8amGnXllE8kl3Eq5+ZydvFIdIulXeixvkZzu5NRZjTV9yzoiwNE/lzLI5G4pjBT2rRJEFuWvnh+994DAA7VV0qJYLZ4BIjXCklwP4Se1WfMEFsgvpomYnBO3AJ7VvFaGEn7xi3oaPVpTJwrAeUe2Mc4/GtSxuotojJAIqxNbtNMok8trfbyhXnP1rBnMKaoY7dsoF5Ho2azacXc0Vpqx0wAI65pvOaoWd6vl7ZDgiromjbowNaqSaMXFoiuLC0ujmaBWb1xUI0q2g+e2BikH3WB6e30q9kZ9vWqN9fJDEwVssBzUSSWpcXJ6FV7eDXrZllBSeFijEdj/hWZ/wi90rbUutqexIqbRZ5FmmaQFSX3FT79K6LdvTKtj3qYxUtWXKUoOyM/TNKh0xScl5m+87VfcBlIpWlVR8xH41CbuDnDcitGklYy1buc/c+dpt0XgZvL6mMHj8Kswa35ihvX14p14Vlk3L6dTSabbPcWlzChRQsmUdl3bc9axV72RtK1rsbcak8gx0+nemjTJG02a5unPmYLop/gx/WtdFtLV4oWEYmbhfl+9UgEkZmeeZWjJyo2/dH9a0UL7kc9tjCgurp7UBbZ3h4Zm6flVqLUIJL4ux2o0eCG45zWhua5hiktJVVCQSSv3h6Uy4js7p3tWCeaVzgDkUcjWwcyZBdPAuGaRApIAqh9mUF5LeQJc7N2E6HnuKcdHitYjJdzmSNBwp4Ge1Sf2MwdZILghSo4PP61PK+w7ruZtxezPE9uwAuUPzKRwR9afpc0UcW3eTI7ECMj7p7ge1T/2eZ3lWOZGkQ4fI70+1txp283LKHmfC4GacU73CTVrEdxFLiV5XVlP3QB0p+nAidcAY9aW4STc7GTMZHCY6fjS6fnzF54zW0NzKWxl6yJ/7ckSA4Z415B7YqommELuklG8njHP61ualp1zLqguYo9ymIJwe+azZS0TlHUqw65rqjNwvyo55U1N3kZt886PCs7Zwcj6VuiREjDuwVcdSax73T7+7eOSK1keMLwwHWnf2Vdsqy3rGNP8Aa5P0xXHWwsasuaT5UjVVpU48sVdmpfMsmnzMjhgFJyDWBbXtwLcRW6Zx1bGavPbSsrrYM7qVwyYqja6fqMKMGtp1BPTaahUYUo3XvroVzzqaP3WWIpbqBFcS73z8yE54pYJC2qbsFQ6ggVTaUoSDkMK1ba2uJrJZjA3nxncoYY3LSu68WuVJjjH2Tve6L0Z7Vk678pgb/a5qJ2vjMBcM0QHOMYqC/kuJ7VY9jPsbIYDNRDAypu7a8yvrKn0aLb6hBHGgx5j4zgdBSy3iS27bl2OVyCO9YwWVUz5LggckqaZ9oZRg85rRU6MFazv3NFCvJc11bsbOjSboGU9q2FOVrlLC4mttwSM5YdSOlSDUZVk3PcNuz0qFgZzbndJEPEJPlSbZcdgurOR0JFaO6Xd8gAHqe9UkP9oRtJGo+0IM/L/FWdPeyLJtuJWUg/dHH6VX1Cc5XbSSE8Uoq0U2y9qrODDkY+bn0qncalJK2yMhEXj61HLem5tjGj7wDkZ6iqqR8fMrE10UsNGm/e17GFWtKeiVi02oTGMI5O0jjbxkfWtHS5S8bbuuayJ2O1QVAwMDFW7G5S3BZzgEdhXNiYOStFanRSly6tnQjlcViiTytQkzz82AB3qQauzPiOL5f9o80yQCctPbg+YvVP61nHBVoR95bmixVKT0ZezPJGSNsWehPaqN95iNC7lT2LL0NU5ZXdz5khbB6dqSacSQMA2AOQp7Vv8AUuSPxJszeIcn8NkbqNuRW9RVfVAfsLEdRVGHUn+zosaZI4yaka5maNlkZWBGCtRTwdVLn2JliIX5SawffAM9RVwjKkCsXS7kIXV2AUepq/8A2jDuwoZvesY0KkpPlVzSVSEVqzQ05zv2miq1vMouAynjOaK9GnK0dTCSu9B7WZlVShK9CCBzUsdnJJIyLG/HUleK6U2IFwsu8hQv+rA4z60u5by1YwmSPOQDt2sPpmub2aN+c55NJliGQjyZPQda0E0SNmR3dvl52r0P1q+pKTCHYxQJ/rSR+Xrml8lkLSxKvnMMDcxwT2+lLlQczMCLT50mlENq5hRyFYjB/L0qfz7m1QsYpQq9QVNbTZliCSSMGYcmJsH8DUhnOGV1BQL1J6/WpUB819zKg1RpFypDLjrTZbt7hhEgLMeirVi30yxTfKI/M8wlhzwPpjtVjyrOSeONQUkTEuxTjI96VpPcfNFbGY2m3HkyqVQtIud2eQc5Cj8qit5yvQ4cHBHpXQS3IRJGlQLGBncOT+WKrGytzaqiQlxywycHk5JJpOHYaqXXvFKXUpAvLAfSo4rS8vTvZjGnVQ3Vvwq8lpZfavkjfzYxuIPSrbyhIn85dqAZyPSmot6sTkl8JiPp18jcx7gO4PFTw6NNO4+0sEiz9wHlvrWmifZIlht4wIwckMT0pmIJr3zQN1xEuOp4B9qrkRPPIfEZsywyQKkK4VDu+8Pp2oaKSKOJbRECg8g9APakuGC27C7IMb8HjrntTxG0KpFENkcfG0DNWQSbYWl3fIZQMjpkCocyNDJ9sESLuOOeNvvmiJrd7mZ44/36gKzEdfbNLlXtB/aAhTJ5XOV9utUAmy4VohCIhED83+77VMogMshi8vzwMNjGR9absnWdCuwwgfN6+2KcoiZpWtzGZujYPf3oEMyVtf8AiYNCefTC+3Wnss/nR+WyCED5lxyfpTCVjtkF80W4kDJ+7n2zT8XAuV2snkbeQR82aBgjRyiUW7x+Ypw2OcH3pu7y44hdyRlsgA4wCfahWSSKT7K0fmZI3dQD71IZI4kiW6ePzDwM8ZPtTQmGJxOW3r5O3G3bzn61TubaDUrRlgdQwb5XUfdI61aQzNcSEun2fbhVx8wP1poJntybSWLOcBgMjP0pNXBOxnHTfIaOFrxfNf7oI61DdQXlj87ASRAZLJ1FbpeFZI4pHTzmHyjufXFREPCZZLiUNF95RjG0Dr9ah00Wpsxo7q4uEBijmdT6Kamt7P7ReCK7dQ6jf5I6n3NXwWuYo3tZRHGWDE7fvD0qcTxNcmBXXz9u4rjnH1oUNQc+xhX9lc2Ekt8ZBKrH5wFxjsMU6PUHEY4kXPOCDW1k21u7Xk6soOd7JgAenFB3yNDJHIgi6kbM7h9e1Dp66Bz33MKN7nU55IICU28u7Dp9KsDSI7O2jD3jhs4LMMgk1rLNFJJLFC6+co+YY6elJ5gtrdPtkyFsgb9uAT24qlBW1E5voUf7GZnxJcbl9FGDU8KxmzeGwdYyh2htucH6d6tbJvtG/wAwCLbymO/1qPes8Uq2sqCRCVJxnaaailsS5Ng80UTQxzyDzZPlU7eppFWWOSZ5ZleIj5V2/d9frSvLHbrCt1IhkY7Q2Mbj7Um2UTuzyKYSMKm3kfjVCI95uoFeznCLu+8FzkDtipDLELgQkgTFcgY5IqPzDdW+bKZE+bG/bke/FPa4iSeOF3QTOPlHc+tAiPLW8Ej3cyuoJbOzGBSsJJjDLBKBD1K7fvD+lKoeLzpLmVXj6j5cbR/WmkvcpDJazKsecn5fvD09qBiebFJJLBE6iZRlvl6ZqvI32W1X7TJvION23qfpVrzoftLQBh5+3cRjtVZma1tWa7l8zac7tv6YoApXUcu4uJfkK/cx+tMsSfNT61Lcq8hWRZSI9v3MdahtD+9XB6NRHcHsaN7eG027UBJ55rNl1MSkGS2hcjplc1NrzbPK9wa5l9ThRypbp1xXU73M1G50Y1qXH+qT6c0jawXUq1vGVPY5rES4WRAyHKml83NArWNiHUkg3eVaxpnrgnmpP7ZP/PFf++jWLv460hkHei1hXuaZu7RphM2nwtJnO7JrQttRS9lZHQrhScjmub8ytLScmWQjr5bH9KEgexNc6hb3PyTWwkUdMnmkhv7a2XZDahF9A1ZHm0eZSsr3Ku7WNxtXjdSrQ7lIwQT1rPhTSobn7QlkfMHTLZA+gqlvpPM96Ggu0bw1WD/nhx9BWdew6TqEm+a3kV/70ZAJqiZfemmX3pN3BNrY37GewgSO3t4vLXoOOfxNLqMenXAaC5hBY9WVcEfjWRp5ZriItjO8dKtag+2/mH+1TvoJbkNjpmj2EjuqvKzcfvRkAfStDOmf8+8Q+kdZe7igvU7A7t3ZJcaXplxMH850TqVC1a+zaPgD7PEMdMg1nNJURnx3pJ2dweqsaUtnp7Ji3dIG9QDTrOzsYG3PKskx/i5A/Ksk3Ix1FOjm3Nmjn1FdfCa11pOnyZLKsTsOGDY/HFY8XhuL7TuuL2Nof7qHDH/CrerT+XNGCf8AlkDzWet7GzYEgz9aHa5onKxqpoOmKNqSOB7S1RuvD8omzZ3EWw9nfkf41C10FGeKYt8zHgVV7k7F5PDFsMM91Iz/AMWMYJqC+8OzrHvsrncw6q4Az+NQm74zVG41hUJUAsfTNNTcVZEuCbuzZ0rR70x7rwrE2cADkn60VnWOsmdgh3I3bmipcrvUpKx6EXNokk000kqE5AC52+wAp0ym4WNkmkjAIb5eCfY1Rae8jlEccoYHlQ8XzMAOQCeKZLLdNcRmGaZcg/IYgQR7gdPrmuRTRu4vc0FljkmlhKOGTGW2YUn2Peq0txbaTATJJJJls4HzNk01IpmQhrgFE4ZnJU5/Pj9agE1v5bNHLJ5oJAjiUkDHtjn6mpchqJbM1tJJDPtmLgZTEZ4z6il+3RTB0MLkdCFIY/iAeKotPGVCw2E/nnDMxAU4zz3z6083MbGKQaeViBK5DoN2eMDB5qeZlcpM+oLbRRLBayumduBj5B79auRSwyMxjkUuAMgjBx+NZouIBPL5lncQIVAIVfve5202Nbee3YpdBCpJRJACyjsOf880KTBpGtAZpU/eJtYMeBzkUP8AaEmiCJujJ+cnqBWPcWkoSNXaaOOTGVEnyB8dx1xTtk0zQiCR0YDgRTk9OCST29Bijm6Bym5ujjBZ3APXJIFZn24zW7CSPEuTtVFJVvQc9agCwRzyRz3BidQDhiGZ89845qJrmAQSvNZvId5AmbCD2xnkUOQRgXW1mZmS2ihi2q2SskmCD3AI4zTBqSrMzLCnmMOCzFd34kYNVvMvJIk04w26yeWGzuLZA5z0pk2oXE0Ed032YxxS4ACt8zYwBRzMfKXYtT85WW5t0cLy3lNnb9Q2PzqRNQD3aKGCW+3kuOSfYjiqjXUzagRcWcUjrFykb8gZzk5psVzZ+TIZfNtQ7FlGCB+BHFHMw5UbZ/eQt5EiuwHBBzz70i7PLQXDpvOAQSME/jWRLYL5KTsM7wA7o5BPvxwaU2sdz5cEixSHOAqrtzjuf/rU+cnkXc05JpILj55IxDjo33qrvdpEj/ZYh5snILYUE+p71DsgtpfJkZgAu4CMkk89+9N+0lftGLdZAnzMZWAYDHcdaHNjUESG+kZVSeKBpFbBOG2g/XGBUgvbgMCVUKehZSAfx/8ArVSSS6MUFsrxBJ1wrBGOB7083F3JFKWlXbbtyBCfmI9OeaXOx8iLEl5cCN1tYYkk6/OCoA9eetWYLuKWJGmVd4HJHIB71SNxdm5gDrDIzISqEFcepPWgXUbpJJNCyo5xmM7gcfTvTU2JwL0EoeWRzNA0P8IXqPrSlv8AR82U0C5PBPIrMa2hnsVlURSbRxk847A+9ElusqrGTxuAwybQfrT5yeRGxJNAjguU80D6mqCX05mlW4WNo2P7ofdOPfNQ7be1lWNhkAE4jB+974/rQtzL5lwkcMf3d/71ssBj0FDmxqI+S7ueEjMcIB5JjLL9M1ILy5WQFo1QsMBmj6/kc1TY3MltbweZiOZSCRFyo9yelO826MUh+0ufIbKjy1+fHpzzU8w+VFtby5Usk4jcYzh12HHt1zQL55p4jGQkK/fwu7d7A9qrLPdvcwlmjkfZ91oiNvfk9jRHdIVkkuLYlXYgGI5BI/WmpMXKjUS7tpmkSKdBKgyQTjH1qMXUUFqhvrmBmz9/gA+nFZxggnsllAjkdP4GHzYz09c1JPAjIiSAlQ21WkTC49T61XtH2J5EXnuT9rUpOjQhfmRV3En6ioJ70rG6WyKkzfdL8AH1IqB/sttKqMokRV4ES8KfU0omlDzJHDHyu/DnJx+FDmylBAt7ceShkVGKnHmNGdpPtQLu8WUFgFRugePr9MHNVme6+zwRCX91KcHEOCg98nille4cylp3IgO5f3a/Ofb1qedj5USS3l35LpEIoZBzl1IwPp3qeLUA0aPIm5xwWVcjPf6VXWS78+B9ySO6fdMeAv1IPBpqTowla4t9yNIQPKPGR7UKbBxRfinBkmkluIjFj5V6FB7017pJoVNvdRRYYZLDqKz2ggls1kzG0ifwsPm9h65pLiAlUEocpuADSrkAep9/rVc7J5EaTXsGSUO8jj5Bn9azUvLlfPEzRuc5G4Y2D0OKVzBDKuFEsaJgFcbV/pTBLOPOjQRhSN+Mbjz79KTm2NQSRXuZLmWIPuaNByAFHzU2zLiVM8HPNMkLNBGnnuUI+cFlBWo7F28775YB8Ak9acHqKS0LniwOLFZE/hVifavPxXonicsdOSNf+Wx8vPpms230qys4twhErgfek5/SumriYUPi6jw8HJWRh6Rvk8yJecDcBViYskpiPBXGfxrUa1NpcJc2DrBKw2sCMqQev0qqbc3uq3UjyEjcBnueK1oYqlb2stEc2LpTb5Y7lRHPY1Lc74IPNK8EgD8a0v7LgMIIDo3uaXVZpbnTYLSRk8tHXoig4HuBmtXjKFd3h03OeFCrSTUupz6ySM+dxJrf0CcvPOrdRC1S28ccWBHGqipYUjhnklACsYyOB1rFZjSrS5FG3ZlLDVKfvNnPyXCW7bZD83oOtEd3HMwUZB7ZqKPT5dQu7iZ22J5pHua0JdDhSBXgkcSDnLHg1cquHj7spalJVHqloUNQuHs4gQPnfhc1jC5mLbmkYt1zmuh1+3e7lsYo9odsgnsOlFn4dtlx57vI3twKr6zQoR996stQnPYrwyNNbCX0HzVky3bytuBwoPy11C2K2Fvcxpho3BI3dV4rn9O0iW8iEhcRxk8E8k/hXHWqwtzxehMoTfurcvaNfynULaKQgqzgZxzWvqmW1GUjPDZ471RXRBayQTwSl2jcMQ3GceldBMMylwm7NVRqRnHRgoyjpIyOfQ0xgc9DWz+62jKAN/d71Wvd0NpJPHGMqOM0SqQT5b6l2drmO7hTg1Xds8irtpZCRRJM5djyRVi4sIVXei7cDoD1rH6xC/KZqNZ620MSNtwP1qdSQKXTrX7Q7sThVPTua1vsMBiYBTu/vZ5rmlUUZ6mCw1SUuZGN4jlLXdsgPHkgn61kDrWpq8Jk1G2jJOBHgn2zWpaWNrCFKwqT/ebk/rW9Wqk79z1aXwWZzplPl4z0qxC2UB9av63ZRLE00ahW746VBo9kLmEln2gdAB1rWNaPLzNmUoO9kV7gN5LEdhWJGjzSbURnYnooya7abS4TblULBumSetY2kILa4kjP3t2Cah4iDjeIKm72ZWg0fUYlE/k7dvOCwz+VFdYp5HvRWCxEnrY05EjcWR5JF+0KzqBlNi4YDpkjrTTNtn3Qt5UbAoxbnB/p+tSGwZm/dO0MPGUI3Z9D7U63hFtJi4UPJnid+rf4VWoaFNYjLMkwt3mZs+ZuHDenJx09hUklnfPaiIJCAG3KJHYnP4YrXFRvKA21QXkHYdvr6Cnyi5jKSCd3kmkuoY5tu2U+Vj5fx7UyLTrpikUc0Yt42yoeAcN6j/GtGS1eX53YLL2IGQPb3H1qSGfcfLlXy5R2HQ+49qSj3G5PoUJNNu90hEkLtLxI20qWH1BqvcxTopM9qTtUKpXDquO+ODmt1vl7/WoRI9woEPyxnrIe49vehxQKbMi3uVeTfHKJ4kzhJW+6B1Oe340+4lDzIyqIShGBGcMyn3HX6VLd6KjFZoS3nKMMQcF/x9TV6xFv5f7tQsg4cEfNkfz+tJJ7FOSWqM6KzncqYYdmyQsHc7SR6EDk/nQ9jNE7CeYJBK25jHGMbvxyfxrXkmjh6tkkjhRk/WmeTJcYM52p1EYP8z3FPlQlNmYdP89tkVzckDhpS+PwHrVkaNEF2i4uPX/WGptkljlo8yQd06lfp/hVpJElQOjAqe4/lTUUJyfQzm0iQK3l3swLDB34bIrKkF9bS+XJHE7LGVjAGOPYdCa6D7Tvdo4BvZTyT90eoz60fY1ZD5zM7sMFs4/L0pON9hqbW5iRBoriMqrwS8BVcfKTjknt+VWriZroIjlcMNyLGD1B796uZATybpRLF2kI/nVpY4LaL5FCqBkmhRByRkyWV3NFKkcaxxsQwVz0Ptj+tAgeQsxnlaZvldFUJ9M46CtPMs/+rPlx/wB7ufp7GoJtLV5oZY55omiBAVTw2fX3o5AU+4y20aCKP948rsefmcnHtUw0214+Q8f7RqRJyreVMu1uzdmqSSVUA7seAo71Vokc0rma+lx28rTRvNhuu2Q5H0pI7SZpEa3lDxxnKiVOOe4x/WtHyWkO6Y8dkHT8fekeJlYvCQGPUEcGlylc/Qy3gMW1pYmWRORIDn5vUmnzyNcjy2cOpO0qByff3rRjkEuQ2VYdUP8AnmoCVDFbaNAWPzMBwPf3pcocxnGKYMyBFjRkwc87j24HQ1Zg0yST97c3MjMRgKp24HocVbS2RA2TvZhgk+np9Kaoa35QF4yeV/u//W9qajbcHK+wLp1qDnygfcsTUU2j2sjiSOFAy9Mjg/WromjMfmCQBfft/wDXqIrJdIQd0UR6Y+83+FU0ibspNaW0uEiiaKUnqrkAfl1qdtMdVQxzn5TkLIAwBq19liMSxhduB8pXgijc8DbZuU7Sf4+lLl7j5n0MyS2lh2tNCcpysiHPOep70XVyrRhHlMyk42Act/j+OK1ZbgRkKo3uw4Ud/wD63vUcNkpfz5lBc9FA4X/E+9Jx7D5urKEFrNcxsCFiTbtKkZJ+o6CrI0xMgyzSuQMctgfTAqxLb7ZPNiIRu/ofXNEc+TslG1+w7H6VUYpaMlye6K76RZSRshhHzdTmoRZ20KNHJbRsyj5cd/8APrVsytMSkPbq+OB9PWnpbRIpBXeW6lu9HKugczW5Si0e2J8wptZugQkAU5tLwq+XcN8hyA4DAH15qcq9v80Z3J3Qnp/n0p/2uEwmQsFAxkHgj60cqDmkZUtpNErF4fNC5YOh5z68/wBKia7WeJIzK0uSAF2/e9f8mtMCS7J3hkj/ALvc/WnyQRsvzL2wMcUuTsVzrqUVs5ZCDkRDG3H3jj+X6U/+zYNvz75D33NmpNzwkbssv97uP/rUTXa4CxfMxGfpTtETcjNntobYgRJGFPGMVTtcec3ygYboK1Gixl2+aQjn2+lUIQPPYe9OK1E3ob8kaTQFXRWBXgMO9YMgzAwPXHNdFH/q1+lc+3Afjuc1lmK+BmmDfvFeYB7VOe6g1bubOG1MZgTar/e56msh5X8tmVsAEfz/APrV0V0A9qhx0qacL4eSNMV7lZFLt1plrYxXU1x5wZmQjb83HSpMcVLpvF5MvqFNY4F/vLdzKsvduZk91HaQ72IZ87VQHkn/AAFLb3yTKz7fmHylQfXjNQTxCRZ4tqsYpHCqSSST3Hv+lQQrBFIzx56bRg8de/vXb7CNKSsZqXPBs2bmzisxGYQQJMlsnvTS0ZQRl18zP3M881av2b7FA6kDnqcelctHHKFnJkDSsRIGHXdTq4e8nPuKlJNW7G1aadHdTSySO/mRnCgdKdEMMMjpVnSmPmuGILMqscdM45qFxtlcejGubGR92MiqT1aIb+389FQsVDMASKc2nrYiOOIsysuelTXH+pDejA1Fr6u2nwMmc78cfTvRQgqtFxfQqWk0xWUiLkEH3qaEtc2z7H8tlGN23P6VQ0sMLJonkLShixQ/wr2q/pZxNMmP4s1eHXs6jgupNVXVyv5pMoIzg+tTznzbZ4ieHGKhK7ZmX0anS8ICvVWFcSb9rr3Nre6RfY2tCsYbfkZyBQ1xbsxh8wGRTtZcdD6ZqzqBAjgkZiFBwf6VgPZ+VIwBdWxu+Yc5P9K9GeFiryMKc7+6y/punPEsspcY5+UVbT731qTTmBBXcGyOTTD8rkehrnxEErSHTe6Mq9sJLm/iMZUfKQS1XXj+yLiZ1AVck57UlyzR3MbZ+Ut6VJqUSyxqGAO9cZJ44relQjUgmyXUcZGbNcxX9q6BCpZTtyetS6RZTW9s7yBQrAYwcmqiQxRzcqR82V+bqPb1rdsCJIGTrQ6SacTSUrNNDBypHqKxBYztqzmFMr16gVuAYqIfu71D68Vx0EuflZdTa6KdzJcpCUjjMcpbZ15H0NFWdRVUvgx2lZV6EEjP4UV6vsYrY541Wtzr8+noKZMY/L/ekBT61D9oMyK0A+YgZ3DhemQfepBCit5nLP03N1xnpXNuVsVt0sajLOkOerAZAHr7e/WrsaIkQEY4xwTzSdah2ta5MeTEeqen0o2HuWe2PSq10I3QRkFpvvRheuRS+ZJOP3Q2x95D3GP4anijSMHaBluWPcmjcWxTXPmiO8JOeFJ+6T7+/v0rQKkcCmSIsqFHUMp6g1VEslo2yQl4j91urD6+vNGw99i4SACTgY5JqlMPtEwa2BDr1l7dOP8AeHNSLG9yBJMcRnkRg5/MjqKsAKqhUAVRwAO1FrhexVtiiyFJEKzknljnPfg+nsKtbGznP4UyWFZRznI6EHkVTN5NDmN9jEHaHzxn39D7UbBa5eeRYgC5wCcD3PpVB7WWZpJo18tWHEZJG4e/p+FXIrcq2+VjJL0JIxj8KmKk/wAWB7UWuCdtiG3midCqDYw6oeo+tTYBXDc/hUE9smPMVjHIvSQfrVdLmacpCWEe9STIvceq/wD16L2C19S3JMgPlIu5v7o7e9VVtntyrsokRefLH8P0q5HFHEpWPGQefXNOZNxGTTtcL20RGkouFDQn5PXFSfdX5mBx3qpcqIZPMhbZIcZGOG+opUU3UjCZtoX/AJZf4+tF+grdRXZrrdHGismcM7Dgf401VNkzO2ZFbrIRlh9fWri/L8oGABxigDk5OQe1Owc3QRH3jIGVPelZ1QZY4FVWJhnAt/mB+9Hngf4U+FRKokdt7jtjGPwouFuoySFrp/MB8oAfK38R/wAKRZhCoikVVP8ACyjAP+FWT8xIz+FQMowVfBHvSt1C5ICD94HFRNOFbCAsx6KP6+lVhI6BkRy0Y6MRkj/4qr1vDHGm5CHz1bOaL3DYg+yScy5USZ3bMcfT6+9Tw3HmHY67Je6E9fp61NUc6RFcyHHoRwc07W2C9yRRlyTxioJJWnJihAK/xSEZH4epqASvIFW4ZxERySuN319KvqoUYGAM8Yo3FaxVWKS1bzIwHU/eXv7kf4VZimSdNy9uCD1B9DT+/wBKqXATzl2Z8/sF64/wo2DcsyOqJljhfeqxRrn5pF2R9l7n6+lEf+uzPkyD7o7e+KssAR7+lNahsURJJaqFKhov7/Qj6j0qwsgdM/rTGwpG8gHPGar8mRvIyB/Ef4c/40th2uSSzbcIMsx6AdajFliLcT8+d3HOPzqa0VApHIkON24/NVlh8pCii11qK9tirHclcLMuCejDoall2suc0yVVEbBxwRzVIpI0fG7y85wT1H+FO7QWTJXZ5W2RDA7t2FRyWoTmM4PfPRvrVyDyzGNgxgYx6Ukqk+wpWHzGe0uRtdNjHjBPWs+MYnbnoav3W37oG5uw7/Ws6JCsnzfjTW4PY6SHmJD7VhuP30oP98/zrbgIW2Rj0ArDVt7u3q7fzrLMfgiaYXdmZdx+UJ1x1AYfnW5Kd1nbNkj5h078HrVO5RXjVWH3mA/WpIJxJo9qrcs23PtwaeEd6MisXNSqIF5HHpS2Z26iR/ej/kaROlEZ2ahA/wDD8wb+dcGDlasgqr3GZd3hNRvFkeRY925yAMAYz06n8OlV47gXmFeNFZVBX6j3q3et/wATK+kjUyNgY4Bx0OPXtWLCjebB95GkI+Yjjk84r36lJzd10PN9o4WXc6y6+fREbk7Sp4Gc1kMEeaZpWaPKnGRy2Pb29q05HUaDMmSGyQMdeuKwplZb1Y1OWC7fLA2hRjkjNEoucNC1PkdzY0kGK62Ft2fb8qnu123cg9TmqGlSyGSPeD+7fYT9Rn+laF8Qb5iOhANedjFal6M6KMryv3GSDfbMP9mlu1Nxog24yuG56URjMZFMZyugXeW2sisB+FZ4J3col1nZJlSwgaKfzM70eMruCkAd+Ceuat2R26gf9pawdGmdtUiRCRGQS27+JcdPrW2Pku4XHdtpq5L2dWJnCftINk10u27f35qGZS0LY644q1qAH2ldp6pmocZTrXFW92s/U6qesEF1mXSA64LKQwzWaZYiVklZDG3ChD1OOvr+PStS3XfplxEcfKrDB6VgXLJ5NufvSEABskgc/Tp9K9yK9pTXmefJ+zk32NXTAI5uCdrcjNWbhds7e/NZmmtKJ2UkFUI5HvWxfLtkQ+q1xYqDVPXoa0Zczv3KN2uYN2OVOakuTv00SDOUIbhcn8qHG6Fh7UWI8+wmibsCKrAyvFodZa3Mk3AglMeA7yLlty/c56e+fatPTmVZcLjB6YrEvMtcRoEITsVHJ4HAxV7TSUc9RtYDB7V0unb3zJVG5cppzLtmYY71WuRgK/8AdOav3ibXRv7wqnOC0JAGfWvJmuSqztj70BdRUyWUUqkjawzg4yD2z6UVLZBrnT5EOcgdjiivZjJNJnG07m7LAS4kjYLIFAHHBGOh9qIp1cFTw6/eB61BHdSMvzRhMAdWqG4M05DD90wHDbSGP0B61wc3Y6OV7MuNKd+1ELHIz6AU5bckhpm3sDkAfdB7ECqUccyokP71N33V3AD15xSi1n3+WTyVzuWRgPxGfejmHylqSF4naWH+I5dD/F/9epYHjkQMpHGRyeR6is9Le4SV0DHcACGRyFOfUHNVRBIk0k2+UNnbLHt3Bx/hzSUh8tzYMpdykAz1Bfsp/rUiW0a5Zvncggs3Jwe30qnbahhVDQgqR8rR9CPoeQasLqVm3S4jB6bWOCPwq00Q0yMxyWXzR/Nbk5Kf3Pp7e1T+dH5YkDDH17+n1qCTVbUMI45FdyemcD8zxUMhjtvnDJJKPm8pOh+g7H3pXtsVa+5b2PPnzDtiPRR1YEd/T8KlMMbR7No21UOpwlf9W/PHzYX+dJJqoR9piCn0dsH9OlF4i5ZEi77PgkvB6nqn/wBap2uYwq7TvLjKKvVh6/Ss+fUZPmhVYklYbQGfPJ/DFRi8No+YrZ2PWVCw3D1Ipc1iuS+po+UXIe4wcchF6A+tSSQRzIFdAe49qZDd21zsKSDcwyFbgj2xU7yJEu6RgqjqTV6GetyBXe3+Sc7lJwsmOfxpXlYuUhG5+57L6ZpdslyckGOP0PU//WpoR7Q/ul3Qjqg6r9Paldj0Hx24Ry7EvIf4j29vpRNCsuCThh0IPSpEdJUDocqabJIqcdWPAUdTVO1iU3cginMQ8ufg9m7H/Cje9wcJ8idyRyR7elPEHmczdOyDoPr61GwktiMAvF69Sv8AjS16laE8UaRL8o4PU9zTHiLsZI22N29/rQGVujZycGhpcEKg3v6DpVOxKuMFzgMHXayjkdc0wK83L/LGe2eT7/8A1qR4cndISz9yOAPp6U0SsjBHyc9GxxU+o/Qsoi52gDaOwFI0TRPvhwPVT0P+FSQtlOuR69qY7tKdsXA7v2H09absJALoN8qq3mdCpHT3+lKICWDyHc3UDsKQ267fl4YdG9DQs7R4Sbr0Ddj/APXpLzH00JmYHhgDntUJR7dSUBeMf8s+4+lTM6oNzHaPU1Hte4+9lI+692+tUxIia6EjbY2Cg8Fyeh6YHvVmKFIAQOpPLHqajNuVO+I7X/Qj0p0cuW8uX5ZPT1peoPyHyIsqbWAIqpuazOZCXjJ+/nlf8asSSiMqoBaRvuqO9NW3dnMkxBb+EDoP/r0/QF5kIVrp9znbH2APJ+tWRGqqFAwo6ACoPszxvvjIB7r2P/16lSUMcNlX6Ff8PWheYPyCSFJBzlWAwGHUVE07QZRlDEDIKn/P509pWkysRGe7dh/jTlgVFOfmY9WPej0BeZGkRciWYhv7qjoKV4gzbtzZA6A8VGd0T/u2yv8AcPSnrdRFWJO0qMkNximrCdyN4OQ27aw6Gq8lxIV2YUHOC+eB/wDX9qmZmuehKR559TSkKke0jCgVPoVfuVTEIQcHJPVj3rPX/j4b61cZGiB2Eleu0np9Koo489vrTQmbLsU0l2H8KE/lWHYnfaxse4rZf5tDuP8Ark/8qxNO5soz2rHMfgia4bqWZY96gZwQcg1lmcx3tvbg8Lu4H0rXPSudnIGvjngf1rmwtVqE4+RdWKbTN+LoKhnbyzu6Y71NHVTVG227n0XNYYd2qJjmvdZXtFS6jdpMtmQsMMRj3471bNrD5iSbcspyNx3fzrM0idI7PDHnPQDmr8t06Rq6wM6bgGI6rXRKrVVR8rZnyR5VdEGoTkbIicbpBmmCyZ7jzPJKnHGJhg/pxVbUmzeW7qeGBI4rYi+4D+tdE8XUpqPL2MlRjK9yG3i+xwSAnB3ggY6cU23uPtLyOP72KnuirQS7SDhSeD7Vk6E+Y2B6nmsq1eVam3Le5dOmoOyN6Loay9XnKWskKYBkIB/rWpGecVh6/wDLdWxxlWJP4is8JU5J3Kqx5o2F0q1Md19peXzNoITaDgkjHUgcVrEhcMf4TmoYm3QqxPbqTUvDx/KQQRjNKtip1qqnLoKnRjCPKiul2LmeU9dh21ZU8Vh6Qx82VW6lz/OttetZ4h3qtmtNe6ive3Jt7aRUyGk44PrUYthLtyyFMD5WjBx+PU/jVfXMosDDoWwatW0ifZ0dmAyK3eJqKnHkZn7KLbuiW3t1t3kkJyWA6DA/Kl+2C6uHXPCYApDcw71iLgM2cZ71laa5F9IjddxFEq06kGpijTjF6G2vcHvUDSixgl2t8zn+dTis3WgRFEw7tg1OHqyhKy6jnBSJY7dG+bdLyOR5rYP61ZWONBwOCQTnk8e9Uba6QRIMktjoKn8+YsP9HJh/vA8/lSVSpfVluCtsWJb/AO2XJQtnyxgGnDmsS1k8vU5EJ6k4rbB6VNZtzbHBWjYYboWNvLtPLnAFFZ+s5SJHGcBuaK6Y1ZOKsZcivqdEDG2yKGHysjO5+CcdcdzSzs7xKROwywJHyjaPXmktbGYs6XGAiH90qnC47+5q48bRkLAFUgjgirs7DbVyjKVkmLPeMY0GVYOqgn8KrEw+TGxcGZj82blsAfWtsW9vN/rI0Y9elJtUXLRfZQIggIk4wT6Yp8jBSRlokZunEF26RhM+Ys+Sx9MGiO4v4LaPbKp85yFSaP58+uRWpJY2pQsttGz4yB0yagi0zKLKC9tP1KrJuANLlkhqUWVHe1lhSCW2MEu4ASMQVBHfcKfd2am7y7Bi6lw8afOh7Hio5re8t5ApgEsAy37oY3E/3h3osJDCWNvIoTcFdWGAXPoOq1PqV5okMUl9KsUjK7gZIePaFHrjufxpAtnDM0Ep2hACEhBwxPU8d6R5HuLpTIPNKllKIDwPbHr708W14og8u3AKE8sdufqB1oB+YxbmNBNJLayToDgPJgYX0OaSK6nhhFqbOMvICVzIMsDnHGOcCrC6TdNFIm+BUdtzKI85PryaZBpupNOZJrhFdRtRvLXpRaQXjYg+2ymwaD7GrCPCuyyAgH39+Ke93ZO8JMElsytuMrJ049R1zTpNHvEgaKN4njdgzLsHJ98U1oLyKdJJbVHKLsVI3wMf7pod1uNcr2J1ghuZWFvMJ49uSC+QG7H2qFhcRTefvQSxHyysrFlx1z7VVQJvjBcwTAkvIRsP0AHBq7DdSLCIpY1dXXJc/eVT3YUrhYnjvrplfzDBG6dVweR2I9akjv7gqRJbrxzvD8Y9weRRKixW4dLhThfkyAc/TvUJZTGscNuUl2hgWIHv+NXzMjlT6C75GlaWN/LJHICn5/z60kKSxnGZFlYfxAEsPrStPPMsTEhdzfIUQ/KR657Uwm4MkrSXEg8kfKQq/N9P/r0rjLAa6BKlpA4H3ODn8ab9pnVWBPKnBV15H5VCXuIzA5ncyTDABjBx9cU6K5uY5p1IimkU5fHy446U+YTiMM0ynfFETGRz5Z6/T0NX7d4ZIi0Zxz8w7596p+fa+TtnVo2Y5HHGT71JPb7QkoKYbALL1+tOLaFJJosYLc54Pao3VAm8njkEEVTW4uY32uYXjU4L4O4emRUzSvBcB5VExxwEOSv0FVzInlZIqSIg+VvK3crn9fp7VejKGMbOFA6AdKrG9jfH7twP9oAfzNQS3TowaNViYnOJDwffAoukKzZo45qK4dNuwruY9AP51VuL+UAoiKs2OAz96VJo4z80cm88kkgn6fSjmT0HytaixxyI6GZSyBcDn7vTj3+tXkZWwVORjgjpUQu7dwAJFJboDTPLeAl0wB1Kk8H/AAqloS9S39KqT/v22Iu5geW7LilDNcsU+4uMkZ5P/wBarIQRoFRe3rR8QtioM2bs0o3KesvU/jVpWD8g0Pkjj8aquDbbTGQNxxsPf6e9P4Q+IssyoCScD3qsVN0Q5UrHjg4wxH9KSFhPIxlYEqeE9Pr6n3q4c4oWobFVD5ChHUbezAVKWDoChyD0OaHjLKcnOe1VGLxsVhG71XsDRsG5LIwjXDck9AOpqsbcsxZ8KT0wOhqxBtJJJJlxzuGCPwpGLbv880WuF7DRJ5WFm4HZ/wDGnum7PPFDhdob0qm29gRCW8vp9PXFF7Ba4y4cb9kfLY/Ks7YUmOTkk5Naq7NuB8rfxA9aoSAeecc4NEQZpRZbSJx38tx+hrlrPUILbT0Ej/P12qMmussmR4HhJwSCPzFclc+FdThR2iWKZVBI2vyfwrp+r069lU2Rn7ScE+TcIdbRyRPEVQkgEc/nWbdun9tI0D7lbaQ1UoIb6e9W2jgd5WONgHT/AArcfwhqzsGAhUgYP70U6uCoWvS0ewKtVUvf1Rf+3W0PDyjdnoOTVXVLu3mtH8uUMSpGOlVrzRrvTIhJPFlD/EpyB9aitNLu9XD/AGeBsJ/ESAufTJqVlVCEeZSd0Y/XKzlbl0K+mXqW0bAx+Y55A9Kvrql025gibVGSuO31pkfhHWoC22CI57+YOKybuO9srhoJ1dJBwR6/410UMHh7c01dszrVqzlaLsjZmZNQi81EIlh+cj+dWY0AjDz3BGRwM4Ap3h7SdTMonuLby7eRCCWIBIPtTL/Q7yxR5jG08aclo+ePpWFTA06k0k7JGscTUhC9rtkgS1ckwvh3XB561j6E+24kjPbPNJDfNfXMdtb2cpkPC7Dk/j6VOnhrWBdti3Plkkkhx/jUVcuivdjLf8CqeKlq5I1jfW0UgVplz6Dms3xBJHNa288ThgkmDj3FUL+K50h1+1Wjrnlc9DRbWd5rNo0lnbSOFYZIHGfTNU8rpU480ZaoUcXVlL3o6GlbJC9vHNcTY4xtZuKuQ31ozeXG/fjIwCax49B1hIsy2UpbPQYJrNfUFhkMUkEiuDg56j8KzWW0XG9SeoSxdXm92Ohum3az1NSozFMSwPp6irr31tAwDyjPoOTS2Om3t9pLwzQyR5w0Tvwa5/U7S+0sFprKQIDjzP4fzpf2dTlLmqS0RbxVRJKETX1SWG70p3hYMY2DY7iqtjLbpbB5jlx0HWsi2uJNScwQW0rSFfuoN1Tw2WswQyIbC52uQxUxHqKFgKV7KXu/iH1upy7e8bK6jayHYYvlXnOOlUd6QayWV8xkhs59ayJJbqC52zRPE4H3XXBqTy7y+IeC1maMcFkUkE1c8FRtaDsZwxFVP31c6STVIIyQgaQ+3AqK5mjvofLKmOUcp6H2rLkju0QsbSZFA5JjNQw3r+aqY3HPGOtCwuFj7qvfuZrE1+a/QvW94tojII90meSeMVPFqNzI/wApX1xtqbUNOu57T7XY25Mrf64FM9O4FctOJ1I84yg/7WRVRpUKa1jdm79tUlfmsjYubj/iZJNt25AyK2P7Rt0XJkBPovNcdJcTTRrGxLbehxzWlHIoRcoxIHOazWDo1Jc0nZDnWqw92KuzWvbqC7s5QpKsF3AN3orJkud6CNgoUcDA5oqlhKK+GViVXq/aR3zahb3Fr85dGIwyqOQcdqINQVFWIQylV43Ejp+dTNYQr93PQVnswR3VecdvWuSUpLc7FGL0RpqsZkE2FLjhWPUA1PFJ9oV0aOSIqcAsMZ9xVGJ47SH/AEi4VieeSOParKyCeAm2m2gjh0AO38DVxZDQp2adbxqRJIoO0YGTz60+W3SZleRQSh3LyRzThNGojjmlQzMMAsQpc/SoRvWeSV5T5RXCxkYC46nNUSieO4LSyRmKRVX+NgNrfSslbWA39wYoWnkVv3rO+0AnkD3qa5mjureOO3k5uAUR1JGMdTVZbKfTyHiuAWkKxsGBO49ieeorObuawVkJqYZ7KRXkjtQg3LEjcvj1PpV+1urue3WWOJI1wNqyE5PH8qqXsYVIbSNN5lfMh/iKjr+dXi8yxl3eKMAdCCQB6ZqU9Ry2RA1zBaXDXU1vMk8nyZALA+wq/GRf2LCaJ4g+Qysef0rPRo9SYxzKytEQ6FCQG9xSOJ1uBazXEwSRwYpUPJ4+6TVKTXoS4p+pfLx6fHBbxQu6k7Rt/hHvT5LOKW5W5IPnIMKx7Uq3MC3CWxbE23IXB6fXpQIJEnlne4cxbf8AV9l9613RnsyNNl8ZUmtCgU4Bbnd71TmsJbXDwgyR7hmPPOPY1fSSK9sW+zzvt5Hmcgj3qt/aUVoqweY0wUYLL8xqJRj1LjKXQhaNggdgkCgnJbgHPbFUYpEjulSVnNuq4V41xj6AdqnmkN/cl9rYBwin09cetWBp52gyH/61Y2u9DXmSWpA76eIz5Ucszn++SB+OaIZrAooubYRNnlgMr/8AWq6NMj25Uk1XurDyhkZKnrVNSWrRKcXpcdLpoaeMxJuiblnVyDj2pZdMn+dYbglHHzCTkVTtdUltC1qsZbH+ryeBn1pYoJjI025zI3LEHFK8eg7SW48i5iANzbZjjUriM/L+IqG2woWS2kXIXLgn5B7c9DRMkwRl8yTY330J6ip7sWcUVqY9ymQAIyDp9aS8imPg/wBKldyRDJja0ZGePX3pVNus3lSyfdGRs7/l3pERy2x4fMbn5l53Z9PT6VBaxTPvDRhNgKbnPXP0pkWLKyqLhwbeSXj5WIGSPxqMXqiA5t1Ks20MZBj2FLPBPaxrICGwNo2RgnHtmnLZSsVVJECqNwUxjg/SnaQXiM86aO2Nu9mWkC9Q6nn1p0l5aYjLQyRuHGWdOnqc1XW21I6jOAYizLtMhjxkfWn/AGe5treOFrZxEj7mML8n86nUqyJ2iimnjMU3mqwJZQ2RjsfbmmN5ySZLHEXzbXkJVgaqu1ubiWTIhYD5EUFJCf5GrEV3La7xOnnnaGPI3r9R0/KncLMuG6gmKoziCXhlJbhvoe/0qdLsR4SYrnoHBGD9fSqE9uktlHIphkiznbjOcnnBpEWNYmgKQyhSdrlsED3+lUpNEOCZqSS7SVTDP2Hp9aRLcbzI5LMRjPt6VlW/2iAsY5mEbHOxoySfoTVgT3YYozOGxlQUBLfTHFUprqS4PoXZLVH+YMVkHRx1A9KYkzo2ycYPZgOD/hVRLi7DMrFt4x8jICT9MVC89xIpaUr5atgowKk/XrkUOaWqBQb0ZoNI8p2x8J3f+g/xoEYjTCg4Pr1NUI70xgERsynoByD+PYD0q/bzRXMe9WBwe/BH4VUWmTKLQjw79p6ODkGo97RgrMAFH8eev1qeWZUIA5Y9FHWmeQWIkkOTjhewpvyF6kXlGcZZSsfZe7VIUAXn5QOwpp3QYKfMh/hJ6Uu5JeQenVT2oQMq3CLJg8qcfeHBrOw4kbcQeeuK07iY52RKGbv6Cs8xlN2ckhvmpx3B7CCRkbKkgirK6lOoxlT9RVI9aK2Ta2IaL41SbJO1MnqdvWj+1J/9j/vms+jNPnYrI0DqkxGCsZB6gr1oGpzKMKsYHoFxis/NLT5mKyND+1J85wn5UjagzsGeCBmHQlMkVQzSZNHOw5UaP9qS5z5ceR0OKT+1JNwbYnHb1+tZ+aSjmYWRejvEiZmitoUZupRcZpV1Ax7ikSLuOTjuaoZIppajnkHKjQlv1nTZNbxSL/ddcinJqIijCRwxog6KowBWZuoz2zRzsfKjVGqMT/qx+dQs9o8/nvYQNMP4yvP51TDcU4GjmYuVGn/aR7xD86Z9rhaJontg8bZ3KxyDVEU4U+ZhyontfsNkWNrZJCW67DjNXBqIA/1Z/Os6ijmaCyJ7oWF8Q11ZJKw6EnmrUN5BBEsUUBRF4VVIAFZ2aM0nNhyo1TqETgho3Kngg45rOhsNFt7o3MVhtlJznsPoKZuo3Uudj5Ea39ow5+7IPpiquoJpuqw+VeQO4HIboR9DVPfS7s0+dsfLYs6fBpemIUtIGQHqSASfxq6Lu0YfMhP1QVlA0ZoU2hONwm0PRLm7Fw6yqSclF+6aKcJPmAoo512DlLd7KttCTn5sVjRQzXNwsvzBRyB0/GtW2t4dRb7YxJUcLHn7uPX3rRESLwFAri5XPU6OZQ0MiS1coCF6VURpLS6WRRiPG2UAdR6/Wt6UheNvFY1xueRlRfmbhR71E48r0LhLmWprAI2G4YDkEr0rObUZ/NkedIhZiQQnHLZPGf8A61WharZQySAEkqN5POcD0rIdft8cuyNxAfn2sOd2OaqcmkTCKdzR1aI21qCkYCxupBx9wetR6hf2/kBBKGlYgrsP3Tngn0oj8mC3tbe8nnMUmFTcu5TnoCw/rTb7S4bWZLkqAm9VdccAetS77opW2Y+5s7oSi6jmZ5AMbV449qWCUT4PkNJMp+68oOD9P/rVcSCaBQsTq8Q+6H7D2PpWfNM3n+c8EUkSybflX7xx1z7Gk/dGve0Li2szs07yGOYjauzoo9KgtY7tr8+YVkMJAZn5PPp2FXWaW5jMcUbRDozP1A9APWpLeWGGVoYonXavMmPl+me9XyptEc2jLRES/OcbsdTWNBr0jSTCeASIG/dmHgEfieaZevaLFcmCRTPNgPjJz7VPaWKyR7nGAemKbm27RBQio3kMvNThksCsG6JmIDIwwcHrim2VosrBRwB2FT3OkRyR4XrUOm77W6FvPkbhhGPf2+tRZuXvFJx5PdNWK3ihHyqM+tSE7gyjIIHXFQ3N5DaKWnkVQOcZ5/Ks0a6Ll/LtFIPdpeMfQd62cox0MVCc9TZ5yPSop1yh9MViz3d3AplkvHA7KqCrFpctcacbi6mLBSQyqAOal1FLQr2bjqV7O0M0zyYKqx4z3FbsKIibR1Fc697qUjf6NCIo+w25P61Np2q3K3CxXsXyucCQDGD71NOUFoXUhNq5rz2iSqexxWPJYeVuPBGeOOlbUj9xketZt5dKi7ePeqqRjuRTk9ilFIbR1miOCrDK9j61tl1uY3KSIGGQcEEKfesGGcPMryROYwc8dz/hWgt3AsbLFEYyecNxuP1qaUu5dWPYu+ckFsEuZldx1c4FRojtdxtFMFC8snHzVYS2S4tlaaIKx5K9cVE6SC4VFt/3Z+9JnGK3sYE6TxyXMkYcCRF+ZM849abbhrWCR7i6LxklssOn/wBanlEjl3qqhmHPqaS1kkmhf7VFGGycAHgimIgutPtdUhikVgUPIIHUVnXVvJZSrbRSNIso/wBXzuIHo3atm6M8UK/ZFjGCM7+gH4VNmKTYTs3dueaiVNMuNRrfYwbZCtw00CAEEl4sYAHvn+L3q3eSJMhQx7GXB3EZI9OBUsunTTXrSyMqR442r1+vrRcaal5bSLFdM7fdJD8A/hWXJLY0543uVriW4lVgflaFgwKJncfQZNRl55btQLltyJvUhFwPY+tWXs7TTtPLXCByq9M8ufQe5pG8P2zXKzhAFxkL7+9HJMFKJUNzdRhLszff/dhZIDnr6A1It1PDdSebbxTO2CRG4BA+hqdbG1luXitbh45YsFlRiMZqreW15Y+bOjRyh+CWQbvTqOaTjJK5ScW7BHLaTQusjvDMSSIySME+nrSy2skQRx8pOFaRWwc+pFVkeIxw208TQIvLtLl8/j2/HpUqyPbr5h8yS237VRyOfQr6/jUplOJZtpVgytwcuTjzAcge3tWhtIHynj0NUUjjuw8tvGuwrtIY4Off0NQW0PlYkJkWFxn5WPynp+VaRnYylFPU0pEyuMVTkAlf5c4GcPn+VNuZjEVYT+bEPvKMbqnEkEuwROp3DIANVdSJs4oqpmL5WXA9R0oa1eUs8bAEjBB6GrbxbP5VDjyPuH5em3/D3p35RblF7SSMndG4A7gZFNFrIQG8uTB/2a04szuGkOVHROwPv71ZYjHNWpNktJGCbaRTzHJ/3waatu7dEc/8ANbm0ng8qev0qGUfZyDG2d3RB/L2oc2gUUZLQshAIYE8AbDk077O4HKuP+AmtSJBIfMZtzDj/dqywG3DfhTU2xNIwGhdeoYfVTSCBzyAcf7p/wAK39pIwwyvcVXlcwHCHfkZCd//ANVJzsNRuY7RMGA7ntg0vkvjofyNbNtEGImZg756joPpVpsY+b8KpSbE1Y5poivLED60nkseQwx610UkPmLiVQR29qoXNy1piEMJXb7nrn/Ck6ltxqF9jIETN91lODzg0KnmZ2OjY64NW2gkjVY0VXnbhSQc7u7fTFWZFEVsltCCZUAznoB3JNZ+38jT2S7mYu1essf/AH0KsCBiAQy4653Vb05km1FxKo6HyWxgFR1xWtObhZolgiiaInDluoHtWkKnMrkThyuxz4jLEhXQkdQGHFOMZUcsn/fQrpFt4oyzpGu498VUit5boSC7hjUBvkA5yPer5iLGQsLnBBXH+8KQxkOEBUsfRhW3dRyxW6i3t45SSODxxViO1iQhxEocjk4FHMFjnWifBPHHvSCCZhlE3A9wRW7H50txLHLZxLAB8jjqfrWPqNq0VyAzZjfhUUAY/wAaidTlVy4Q5nYhMEwOPLOfrTHSVOqGrkOlp5Y2pCMjuoJ/WkTTbdJVY87TnYvAb6kc1k6/kaKkr7lMJJ/db8qkWGbGfKfn/ZptpL5dxcyLGnlFsBCOMCq5wyTSOhy7Eg7iMew9KX1hW2K9g7loJLnmN/8Avk0pVwPuMPwptqGe0SVcDBHBY5JHr7U/ULhCIh5UkDZ+YK5IPuDVKvFq5Lou9hAG3Dg8n0oqCMCIlzH5gP8AFJMc49AM9aKl4mPYpYd9zR0O2kitS8gI3kED8K0n5ZTuI29vWqkx1BVGETgD7pqjNJe7iGU/nSU1CNiXBzdy7cXCqjKDlvWotKAaW5fAbkDPoaz5GmbaQAP74/wNaWmy2sNpJJGsh2t864y2f61MJc0rsuUeWFkWkjuZrdxPsWQg7SowAKqtYzwRwJb4wjDdkZyO/wCdW50jvrQK4ZY3AJU8H6U5LgRyR2yRSMu3746ACtnFPcwUmtjN+zOI5YDte3cHCP1X3FT25nit2S/kilhCYDbTu49fWrLW0IunuhkyMu0j1qN5ZYrN5bq1kiCqSQqFhj34xUqDRblcgmgt47BpLZm5UhVYkLg1atntzbxxsIfMI4XOAT7ZqhdJf3SgRWdwIeqgpzVa0gvp4dy2kroOAdncHmou1LRFqN46s2Cs/wBpDh8QAY8sL39c1Tv3SaFRCwZfMxJg9/Q1NbPffa1tZInOYvMI2crzjmq19bz24ci1kW2DgH5cbznGac03HQmFlLUsWVojLuYZx0FaQUAfTsKZb2k0cQBiYHvkU20aS6WR1icBZGj574OM1cIWRnOV2TVkarPHJm1AG77zP/cH+NX7mWeO4WBLZ5JHjdxt68Y/xrFu7C+hg817WXABaVj6+9TUTtZIula92ULhWliZgzFSfvMcl6htFeK9jyvOelazaTqLI0n2OUttwg29Kh0zS7yS5aSWCU+WSG+Un5vSub2cr3sdSnG1ri6t/wAe6jHVqfpGYbCeR9m0sNu84GfWpbrT7m4v4LeSKRFfJBI+8QM4q9caYY7Jme3OyFCwjHQnFaKnK9zJ1I8vKY80V5dfPDeiXH8MbbcfQU/TZ5JrgW1yTMM8FhyhHvV6PRpmuLe6hjkCYDgDtxU0UchnupY7F3uIWCAKOTkZz7VUacr3FKpFqwlxOS729svmTr94dAvuajg0qXdvnbc7dT2H0qvp9rqNtrKPeW8qfaSVyRwTjIFdDPHNDBJL5TNsUtgd8CtVDn1kZSlyaRM9dMVR1qpdwbVZQB0rdiilnt45kX5ZEDgE+ozWY9teXV3PFHAxMJAb5hzkZFTOnpohwnd6j4UF/YxgTSI0eFbBwcj+lWZbqOGZLcsTIw+UAZqjFbahpxhjEK+ZczYwzZC8Zxx3rQvbOdVN0sWXiQsAD14raF7eZnO1ytBGkFzLOzvucfdJ4H4UL5GowOwWRByCSME0tlaXtwfPkjUwSoHjI65I70kYu5DcW9vEySwHaSwGDnoadhXEaYWcaQrBJKgIUBfSnyWsDSLMkYMiD5RT8TQz2kNzE5kmJUMBwSBmkvra8td13ErsiAs0a45FK2gX1FiumeVoZIGQAffDcU8Rx2VtI1vDnqdo43GpBBLd28ciIQHAdSB19Kq6X9skkuUcSlo5MMJP4cjj86dncLlhAt1bxvcQbX4JTOcUyWS4W9jWOJWtyCHJ6imX0M8lzb2bpLGs33ZVbb8w52/pVm7W6s7RphA0vljLAMBx3NOzC6FCIpZ1QBiOtV4DO0Lfa0jB3HG3OMfjUkOlyPN9tj3HzkBGW4I7cU23hk1KG5glheMxuY3UsPr/ACpWYrohvYHuERYPLGT85YZyvcVSlshZTBrZlyckQuevrtH+FaDRz2FzBZR2jMrjEWHAyRyRz04p2p20kCC8Np5jRDk7gNo/xqJUr6lxqW0MVf8AnpAXDkgSKThnPocVeZLWS3DAtGSODyMVLNpl7JIJre3O3y8q4YfvM+1VobO/vYpgsKl4z5TDcR+uehrLkktLGvMn1I1CPDue4w6jJXp+lPaMGD7QjJtxkqAP50httQF59nktCksqkIEk4XHcCmXumXMEYY2bCFV+dnwGOPTB60csuwOUe5IwmQAgMEzjJbOKiEwSb5iJH/2VxwPSpzperG3jkjV2XIYRyMDx2JP61LaW13qGS9uUMJKs4I5Pt+Bp8shXSI9scxDRSAORx6/XFOR9h2yrjvnt/wDrqCLTr03vkzIyyON8eGBKEdiemcc1JfWuqwZL28IizkvkEn3xnjAqkpdiHYlMiiTy4l3SH8h9adHCIss53yHq2Kc+majAu+3WMqcEysclR64zzU9tBd3FkzeSpnQlSu4AFh79hVqLe5LfYrywmQK8TBH78dR6UivtbE3B9e1SWlte/azbzbHJXcGUbQCOoqPULLUlkUsYtm4YUc4XOM59afK+gk+4SXGZNkQ3P39B9afFbBBnduc9Se9LLo19Bny5Y44ccspy+fx7VPb2N7NYqyNHHMeCXBwMHBIHf2pKDerByS2KskLbt0TBH7jHUURygk+Z8rjqD0FT2dhcG6mgeUuqDKyMOfocVDd6PcpcWxe5MrvJhtqcKP8AZHqKfJJbBdPcjmuSWMUIy579hUMum7og6MTODnd61pzeHhFBI8N3KGVSVCgDJ9Se9WINNN1p8LSSzQs6gtsABP0PYGh0nLcanbY5mOSfzGeNR5sYwYwOAPc0/a96JZwqDK7NhOfzNa1t4ciku7oTyT7UIVGDDkHnB9ac/h2G1vLYQNKY5CUkDPjPGc+lZewmae1iYAje5vLdJkxDtxn8Oma3N0WnWYAWRkToqjJqa+8N2xgllhkn85Vynz8DHYCrMejQXNnALqWaQBQxXzBgkjvgc1pTpOJFSopMoC1S4nhuwz5A+UEkfmKc1zG9w1mfM3kctt+X8/WrNnphKXNpJNKio+1GRwGCnn/Jpv8AZMNjqcJt12QSqVcFieR3ye9acjIuiGG3SwtX+Z2QHdliTUZii1SOK4R5VVW4HKn8at3+iqkElzBLM9wp35d88dxjpip5NEtrgBpJJD8uFCSfIp9Rjqfejkewc3Up3F/DbSJHLvBfgELkD6+grDjWOa+n8g+YzPw2TyPr6fSugg0dL2zEd9PIZI2ZSI5ACQDwW4osNDitNQuEUN5KhWjJcZGe3v0rOpSlPQunOMSo0EhAYwxjA6s3/wBaqk0yxRPI52oo5245PaujvLGM2rsqkuoyua5C+kDzfYo/4sGXOeB+H+Fc9ePKbUXzMoW6Mqku4CtlsAg9e5qaNIXi6Kqhs5Zc5H0rQNihjPJAx169sday5zFbyLCjM4xnBAwD9e/5Vz7bnTe+xbsJR9pktX+5nK1oz2ai2ZkBZT1BJ5FY32e7udkgMUMgO5N0m04/+vWtHqSBDFdYhZV6OeT7j1/CtIcrVmZT5k7ox4YLr7cqxxEI+Sp3YAH+8aKsxTXK6gkkMT4zj5mAyv49KKlRi92U5S6I1rOSeS2D3GN2OCBjIqYqrjsQehp+BwOnAxUNxPHbRF3YAKK7bWWpxbvQzdTj8pf3YG4jjJ4qXSgn2RS3MjN85Jx83pVS4uXmcN5TENwoxWha6bGsEZmG5wxcexrGCvK6NpO0bMmlSZpkaOQIgPzLtB3U8yISVUqzD7wB5WmrOrXDQbHBUZ3npTWhitfNmjXczfMwA5at/NGPqLao6XQSacu0r/Ire3YfhWpf7DYTiX/VlCG5xx35rF0p2vNbilaNo/LhZtjHpk4FdBcW0d1bvBKCY3G0gelXBe6TPcgsb6C8iPkSBxHhTzyvoD74qrY39rHMLBGCyGRgFLck5JJA9Kuafpdvp0DRW4YBjuYsckmki0mzhvnvEjPnsc5LZAJ6kDtV6kla8vLfT79ZbjC749okZsAAHJz+OKmvZIpNMM7p5kOFk25xkZB60+/0m11IRi4Vz5ZyNrY/OrD20UlqbZl/clNm0HoMYoArWGpQaisnkyK5jxv2noT2PvVS31K1t7t7IlEkMxUKW5ck9QPyq9p+mW+mW7Q24b5juZmOS31po0eyGo/bjGxnznlsjPrj1o1Ar6jdRWF1BNMq4O5Q5ONvc/pU8s0d3o7XEeHjeMsBnIYD/wDVUt9pltqUapcq5CtuG1sGpxbQrbi3RAsIXaFHYUWAoaXqcOoBki4ZEDEA5wO1QLqcFlqE1tJsVmkHO7BYn+dX7DSrTTVcWyMC+NzM2ScdqbJo1lNfreyRsZlII+bgkdMiizC5Fqc6WUsE8iqcOVBJxtz3qXz0vdOaaJgUZWGQcjipb7T7fUYhFcBiobcNpwc1LBaQW1qttCm2FRgDPNMChpmowXkSxR7FdUzsVs4A4+uKh/tCGy1OaKVVG8gltwBPYDnr/wDXq3p+i2mmPJJAGMkgwWfHA9BTptGsbm+W8miLSrj+Lg46ZFLUNCHVpltRDM6hgknGTjBx1qeO4jvtPeaIgoQw4II496lvrCDUbcwXAYqWDZU4IPrT7azgtLRbaBNsSgjGck560WAzdI1KG7Ato0CGOPIUPnAHFMm1KDT9UljkRQ0hXLF8EjoBitCx0mz095HtoirPwSTnj0HtRPpFhdXS3U8G+VcYyxwcdMijUCvq8yWgglkTdtl45xzg4qxBcpfaWbmMfKwYYBz0qa7sre/i8q5j3rnd1xg+tPt7WC2tlt4IgkKjAUe/X8admGhm6PqEFyi2sahGjTIUMDwOM+vWo31C3sdUnSRAGfblt4H0GPxq9ZaPZadLJLbxsJHG0szZwPQUlxotjd3a3U0TNIMfxYBx0zRrYCDV5Y7X7PPKoYJLwN2OcHFTpPHf6WbiP7jq3Gc9KmvbC31GLyrlSy53DBwQfWpILSC2tltYY9kKggLnPXrR1AztG1GC8T7NGoUxRg4DZ46fzqE6lBY6vLbuq7pHUM27kZ4Ax+NaNlpVlpzyPaxFXkGGJbPHoPQU2bRrG4v0vZYi0y4OM/KSOhI74pahoV9ZuI7JrWaRA5EuFBOMnFWVuI7/AEg3KDKPG2B16ZFTXlhbahF5d0hdQcjBwQfrUkdvDDbrbxRhIVXaEHYUwMzRdThvk+zxqqtFGpCqTjHTvUMepQwa9PaJGC7yqrsCcgkcD+tadnptnp+/7LDsaT77Ekk+2T2p39m2ZvRem3U3I6SZP54zjPvRZgZ+tXkdjcWUjorsWYKGJ9Ov4VYnuIrjQ2uwR5Txb8k9BVi90611GNY7uLeqnIwxU/p2qU28Jt/s/lL5G3Z5YHGPSgDP0XUYtRtisSopiCjCdMHpjP0qnZ6rAuszWACbnlK7h13Y6H16H861rLTrTTo2S0h8sOcsSxYn6k01dOskvvti26i45w+ScZ6kDpn3o1AzdZv49NvbaRkVnYHAYfqPQ1b1O4iGim7JxHsVwfQH/wDXVm702yvyn2uAS7Pu5Yj8ODyKmlt4ZYDBJGDCRt2DgY7fSgChpF+uqWRcKqlW2kIMDpkYHaqWk6rHNqMlkqjBZip24OR1z6jitm1s7awh8m1iEUeckAkkn1JPJpkOm2Vtcvcw2yJO+cvkk89cZPH4UagZGraoum6kg25Zky2VyMd+ex4q3rVwttpi3G1myy7Qq5PPPSr89haXTpJcW0crx/dLjOP8fxqWSKOdGSZFkRuqsMg0AZ+m3v8AaOlm4cfN8wbjqRVHRNVN7dSWxVwFXcoYYIHf+dbsUMUEYjhjSONeiouAKbDaW9u8jw28UTSHLsigFvrTAwNR1Y6brQhUNtfb5nHDZ6D61c1+5awtY5kViwfAIONvvWk9nayXC3EltC8yfdkZAWH0NSPHHKhSWNJEbqrqGB/A0rAZtleG90P7Uy7iUbgfxYqj4e1V76aaBwf3Y3DJztHpXQgBQFUAKBgADAFNSOOMERxpGCckIoXJ9eKYjmri/uIPEy26xNtdgOP4x64/rVvxLNcW9pC8EbNh/mZc5X06VuZ//XSZ2nriiw7mbbPeSaCJHjYXTREhGGCT2+lUvDS6h+/F3DLHCAAm8Y574zz0roKXn60WA5m4j1ceJ1aK3kMDMo3r90J3yen4VY8SQahLbwfYYWl2vl1QZbPat6iiwGcsV82grGQq3xhwQTkBqp+GrXUba2lW/iMa7h5aswJ9zgdBW7RQBzkVhrP/AAkr3D+WLQtksHA+XHQDqTT/ABDp+pXbW72G11jzlNwU59cmugoosFzPuob19HaGAx/bDEFyx43Y5qDQbS/tdO8u/wBgl3HaqvuwMdyPetekosBz2mWGsxa5cXF6YRbvn7j/AHvTAH9abq+m6tNqsU9jtMeVyS4XaB1+tdHRRYQ3blSrY5GDXAXlsLScwRybXdjukfk5r0HFcX4ngl/tJ3SFigAYOq57d65sVG8bnThn71issSGMKS7rjnc5yffg1FLpZcf6OCScZ80ZPHo3arOkTJcMu8Aeo9DXRpEi9BXPClzq5rOq4Oxkw6Yzruf9etLJpRO0OFdVOV3DOD61sKcrkDHsaQ8it/YxsYe1kYg0plOcBh6GitqNcN8zA5PAxRUuhEPbSMM6nCexzisy8lNwSCM7uAMda1JdKhkZWicoTg4/CmQw2lteJB87y4yDjIH40pRm9GXGUFqi3bRhbeNGCkhR16nFNY3Kzlt/7jGAgA/PNOFjCtz9oJzKFxk+lJBcpepJtSRAp2/OMbh7VraysZXvqG/zI28sru6AjnBqsJTawD7bchmz/rH4Bz2qSRU0+D91EXGfug45ps6LKgLAEDnBGdppfmBY0JBJfX0+OgSMH8yf6Vu4rK8Oof7NeVhhpZ3b8uP6VrV0R2Ie4UlLSEZH+FMRjavcXiXCxQz/AGeIxl2lCg4x1znnuOnvTtO1FJr66ja63IhWOLcOHIAywOOpJH51pTWUFwoE8aygZwHGevWmPptpIu14gQHMgGcYY45GPoPyFaKUeW1iXe5HJeW8cUl5MzRwwMyhs5V+xP5gj61LDeRzvEIgSJEZzngpjHUeuSBTlsLZYPJEQEWSdnUZPWmw6ZZ20glhh2OAQCGPfr3qfdsPUUX1oZJYvPXzIvvrzkf5yPzpjalahkCSo+84GGA9fXjPB460y801ZIC0Ik85HaVAj7SXOMnP4D8qqpoMK6eymOV5fMeVEeYgl8naWwfvc9apRja9xXZpXE3l280kRQtGD948ZHUGq0l7LDdMkqERpGjvtjLbQc5ycjGCPektNJh+xtBdRGRGnaYLKcnJ7nB65z+lXPsUW0KWlZO6tISG+uetLRBqR3t9BYgCVwJHOEQAksefTtxVe01SIw75bgSKzhUdU46DPTsCwGT61avNOgvk2z789nRyrL9COlNfSbORiWiPKqjAMQGC4wCB6YH5ULktqGtxsOp27xjfIN4HzbUbBOcELxzg8cUlzfFJLQQGN1uGwrHkHpge2QTz7Y71HeabGlvbiBZkMLbUkiJLRqTksB/Ef8aWz0mJNOt4XEkeIRG6AjkZzz757iqtC1w1LdxeQWpXzn2byduQecdelV7rVIbZkUyIoL7Sz5APGflIByeRxV14I5JFkddzLu257bhg/pVb+yLIiMNCWEbB13Oxww79evAqFy9QdyS3vYLp3SJm3p95WQqRg4PX0NVxNdSXLW5dF3OQroucYXO3nr/Dz7mrhs7djkxAnLHP+99786ij0qyiiESQkRA5VN5wD3I5796acUDuVbPUpZjPIypIoRGRITuIJzwfTp3rQtHeazglkAEjxqzBegJGeKjh0yzgctFCFY5yQSOPT6eg7VOtvGqxKAQsWNgBPGBj8eKJOL2BX6hJIkUbSSMFRRyTWdd6qU+0RW+1pBbiSFj0ZiSAPw4P0rRnhWaFo23YOD8pwcg5GPxFUjZIzxu1pOXQu2WkXLFl2nPPp/KiPL1B36DhKJ5IWF4Y1Zc+Wqj5sY3cnpyQOKTWJ7m2sfNtQN5cKSV3bc8AgZGeSKqw6a8OqrdCzYqilFLSKeMDB6/eyOvpitFzLIrI9kzKwwQZF5/WjRSVg1sYtvqX2e6jWa5nlWEIJ5eqqzkja3vuIHsBWjPqcPm5jugiwSMkoMZIZlByhOODgE/gKmW1QRtGNOTY4wwLqd3Oec9eSTUA0mFXbZYBY2bzCq3LD58YJwD6E1bcG7hZmhbTpc20c8ZOyRQwyPWpsVBaweRAI9jIq8ANLvOOnWp8CsvQZFLLHDt8wkbm2qACST+FZkGoXk8awpGhu2zJ0+URHlSeR7A/Q1qy28U6bJY1dM5wwpfJjxjYuNuzAH8Pp9KaaS2DUy7LWEuUuTK6IY5GSPAOGxnOCfvcjqKW31aL7MJCZZQVDmTAA3MoYJx3xWj9mg2bPJj2Zzt2jGe9PWNFGFRQvcAYFNuPYVmV7S6S8jd0wCjtG67gcEH1HUVHc3qW84hEM0khC4CLxySAM+5Bp9nYm1kuHZ1Pmtu+UEevJ98YHHYCrWBik7J6DVzJfWbVGidpJEjJI+7necA4x17j8eKtpqFu8iopb5iACVIAYgnafQ8HirDwQuCHiRs4zlfTkVRv9MW6nt5EjQFJQ7sSR0PBx37/AJ01ysNS1cXMNqivMxAZtowpJJPbAqnLrFuLfzoX3rgsWKnCqCMk98cjGM1oPGkhUuudrB156Ed6Z9ltyVzbxHaABlBwB0FJcttQ1Ire/t7pykT5YANj1yO3r71DdXrx3LQeVIsbRELMBnMnZVHc4rQ2jjgccUY5ourgY1lqDx6YGnt7lJNruAylyPQZ7/j6Vfnu2t7dJvKaVNoZ2U9OnQd85q1g0Y7im2m72Ar21x9pDnY8e04KOuGHGefzqWXf5MnlY8zadn1xxTto3bsckYJpfwqdLgVkcrYCSJZJnCZUMfmZvQ/j+VZp1O7LxwvbtGzYDN5bEA45H0zx+Fbf4UZOMVUZJboTVypbNM1kn7tYZQNu2TJC4/U1DBCq2DRXCNOYmfBdcs5yeR9c9q0Me1LSuMht1eO2jSVsyBAGOe9S0tFIBKM/X8qdRSAbmkJp9IaAG0tFGKACilooASilpaYDayNbtXkeGaMkMoKnjrWxUV0uYDgcg5qZxUo2ZUZOLujj54SX80QiOYHJdRwfbH+fwrSsb9ZwI34lA5U1dxu4KjHriqGoRQQAXG4rIPu7Rkn6CuRQdPVbG7mqmj3NDANO8tPWsBry9eIs8iwKegjHzgerE9PwqFZ0kwQZZiT1LM3/ANam666C9izp1jTco96K5aV0jXOySM5+98wP50VPt12H9Xb6mmzXQvEVYk+zBclj97NWCg5OwE+veqcENw0ayy3U3mso3AHgfQVT1CGOygNxCXEwYYbcckk1o52V7EKN3Y0rc3BZ/tATaT8uOOPeifzUgLWwTzD0PUVlPDNqNlKDO7PkZjB2r64qxDdrYxw20tvKgY7EKncKSmtmNwa2LqBzCvnlPMAAPaqF4tz54aJysCglkHIY1buLSK6milkdj5f3cHiqN5erIJrYJIJQm0EdMngfzqn2ZK7o39Ij8rR7Re5iDH6nn+tXM0BBGixjoihR+HFFdBmFA60h6U9Rxz1oAKWlApcUCExS4pcUUAJilqJ7mCI4kmjU+hYUJdWz/dnjODjhhTsxXRLRTPOi/wCeqev3hS+bEOssf/fQpBcfijFQyXtpEMyXMSj1Lio21OwTG67hGRkfOOlOzC6LeKKoLrOnOcLdx59M1L/adkM5uohjrlhT5X2Dmj3LdGKz/wC3NM2hvtkeD35qJ/EukIxU3ikjrgE01CT6E+0guprUVnNr+lIoZ72Jc9ByT+QqFvFGjqcfaifdY2P9KFTm9kDqQW7RsUtY3/CTaVsD/ahg+xzVeTxlpicRiaVs4wEwMeuTVKjUe0WS69JbyR0NFY58U6QAM3JyR02mgeKNJLBftB5/2DS9jU/lY/bU/wCZGxS0yGVJ4lljbcjDg1JWZoFApaO1ABRS0UDEopaKAExRinUYoAbilxS4ooAbijaKdRQA3AoxTsUUCG4o28U6igBmB3oxTsUYoAbiilpaAG4oxTqSgBCKTFOooAbilxS0UAJgUmKdRigBMUmKdTQ6Nna6tjg4OaYDcUtOoxSAbRTscUlABRRRTAO9DruRl9RRiigDHmlWGNmc7VWuSvX1eW4W9EU6xnPlFouAvetrVpCmrlGaPbGQURiDknvjv+VKXkLFpnaXdy4kO78s/kK86vKUnaPQ7aMYwV5dTl4b9xdH+0WkaM9CBwp9xW7bedcIHjRY4z0Ldx9BRc6RaTcDILcEE8D6euPXgVGfD6TIkbXrzRRqFUI+Bj6d6wVS3xI3cVL4WTz27qhb7QuQMj5c80VV/wCEYCJvt7iRRuAPz5GR+NFT7WJUabRejjWeFZFlmDYHJfkGoIne7uVikX/UElz2J7GoPOuriQtZ28kROPn3DaePQipbU3NtO8UsYeeU71bOBjpXTzXsjl5bXHSTrbXsrLE74VQdo4qW2UXE4uZmR2AwqIeE/wDr1LlLGH94TI8jdhy7fSoLO0C3T3kx8pn4Eeenp9TVpO9iW1a5YR7oXTq6RrbDhMD5j9aa8ayX1vGIwN8yZPsOT/KpfPivIn+zzpKuSpKnpVXTYFtL+JUJKoHfrnsB/WteZLfYyZ0/Xmqmo3JstPuLgDJjQsB6ntVpHWRA6nINYXi6d4dFxGxVpJVQ47jnP8q66ceeSXc56k+SDl2MKTxPqjsCkkaDuFjB/nTR4n1L+OUEDk8AVkAc/hSswBBAB9q91YSjb4T5542u38Roy+IdUlP/AB+Oq+igf4VWOpXxwTe3HHT94eKqkj0pPwrRYektooh4is95MvnWL9iF+1yj6ORUD3dxI4dp5S68gmRjg/iar4x6fhSjpTVCmtooTr1X9p/eLvdxl3Zieu5iaXCjHr9aaT83bOKenTPc1XJHsZynLe4hC9Tk/jTcDb0PHSn456UEH2wKahHsLnl3EDEAKTg+maXJzknmm8de/rScU+VBdseGPmA9AaaJWBYe9NyO9GB6U+VANEjAFQMA09JCDkgcdOKbgn6Uu0jk4xTsh6Ch/m5OPTFDEHnJ9zmm4wetIV5p2EOHTrn6U5VLHFRBeopwBHegGiVU5+YnGO1N4BzimiZ1P17Uo565pCs+p6P4Wbfocf8AvGtquc8GyhtLkiJJaNv0ro8V8zXVqkl5n1OHd6UX5BS0mKUA1kbC0HpRSigCMEkZPFPXpS4FIBg0AGKdikzRnNAC0lGaWgBKKhuLyG1ZFlLbnPygDOaljkSWNZI2DIwyCO9JSTdgFopaKYCUUtFAhKKKWgBpHFQT3UNqjSXEyRIoySzY4qxXJ+PtK+3aEbmNsTWx3AFsBh/jVwXNJJjNC48W6Fbf6zUYycZwoJNY138SNMjAFpFLMT1ZhgL+HevKyrY5X8AKVcDt716UcDBbs05Ed3J8T7kAhbCMtnjLYGP1qpP8SdTlj/dRRxHucZxXG475PJ6Uh+Xnua1+q0l0DlR0T+ONbkfIuSmRj5cjP61InjnXY02tcByQMbxnH+P41y4IU5yOKdhm5z+Jq/YUv5R8qN668ZazcY3TjHZACB/OifxhrMhT/SRGFGFWMEY/WsPeFGAOT/FQT8nTBz1Pej2FPsPlRuSeNtdkhaGSdWQjacpyRSeH/ENzp+qwyzTyNDu2uhbIwe9YZTIz1NKuQpAXJ6UnQhytJC5UfQcUgliSRejAEU+sHwfffbvDtsWOZI12MPcVv14sk07MyEopaSpENoxSmigApaKBQBzfiDSnuNQhuoWKyBOPkDDI9RkH8q5ufT9Zth5n2rzEBwrxjcmfTOMA+xrtvEFzLZ6S9zBGruhAwx4571z2j6hf3JnubmVYEVcM0a7Qfrnr+Oa4MRC0vderO2jP3byWiMddU1eFRvjikjGFOPlJHcZ9T61I/iMhc3GnSFiMMFYY9l57fzrdtNSsppHK2Vs8UK5aRlZAw+gP+FEOoWtzcrFa2NvHk5BXAP1yxZv5VhF1L2Zq+S17FaG582BpnsZok2jaHjCs/oMdQPairesIXijjwCGPcZx+hop1JKDswpQ543GmW42fJAkY2j5mfIA/Csa3Et5fvJvl80HMUpHygDtj0NXRZX0t6RdzM9sAMKMKDx3xV2S7hidoIIDJKPlCp0B9zW/K5avQ50+XbUpxtIL7N2VaQcIAMAj296Bqz3qyRRwm2ABLySc7V+lVp59QuI5YSkU8g5Dx8GP/ABqC2s7zULF3E3yvJudccMfeoc3fliaKC3kWbDNjpZmSAylz8qZxkdj+VaFj+8leUqFPlhcD3JP9BUyq0doqSlN4ADZpLQfJM57ykfkAP55pYn3aVjBvmlcnWaS1fcnzR5+ZT/MVk+LruGW0tI1yxZ/MGOgAHf8AOtY+tc14iKK6qc4wMegz/wDqroyrEp1YwmcWOTVGVjDcEHv0piqS3BOAMmnnpgn6UoUEfKcZ619mfMXEOCeSfypoGD1zT2Qg9D+NNwR1Bx70wQ7jGeKQEY6YpuR3FKMGmFhRljjoKeCAMU3qM5/CjHy9aQmOD544/GkLNuApOMHFN6856U7Akh/BJzkfSl2dxQMY6Uu/PvQK7GFOOKQZBp270zTWJyOKY0OB7E0jMhpAGPpShRnBoAPk6bQaMenFOAQdDSZG4DA+tAhVTJxkD60ojJOB0qNsc4pVVmYKCOeBQASoN+NwOO4NOUZH9aYy7SVOMg0seT1OAKOg3sdt4LdPKuI8/MD+ldWK4jwW6/2jMvGdmRXcV85jFavI+kwLvQiGKWjNJXMdYtFFRu5U9Plx1oAlpp4pofIpetAxaXFIOlKOlABikZlRSzHCgZJNPrNu51nka3U5jTBkI/iP93/Gs6tVU48zBRbdiszNcXZun4A+WFT/AAr6/U1NYS+RP5JOEkOU9j3H9aY3Ix61HLnyyuMk8qfQ9jXkUsQ1V55dTdw0sjboqtZXa3cCscLKBiRM/dP+FWcV7SaaujnCilopgJRS0h6dKAENVNRsYdTsZbOcZSRcZ9D2NW6TFNOzugPCdYsm07UJbZhgoxBBrLbOenFen/EPRmaFdUgjBI+WX19q80kXHXAI7V7eHqe0gmbJ3QxDxhh1pHwuVCrkHqGzj+lIuDuGSD9KFTn+ma2AVYyfmI+WnMMdBxSruPO4fnTvmwSQMY60DIjyoOPpTcZx14/SpNrdsk9sU3+8DQAobYc9qdu3jc3f0pFIAx1pG+9nOcevegDr/AetnT79rN1xFMcj616wrBlDKQQRkEV8+RytFMkkTFXQ7lIOMGvbvDl8L7R7eToSgOPSvLxtLllzrqZTRr0nSlorhIGminU0igYm6lBzTe9KOtAEOoW/2vTbmDu8Zx9eorz5w0ehG2BwTKQ56Z9Otelr1FctcaWkN3Kba4JLn54yvlMp9VPOfTOa5MStmdNCSWjOT0wjzJ7NwVMyYU5+8Qc4FbNppOpaJei5mtJXt1GGeNdygH0I4P4ZqZfCyak7m0voYriL5ijsVeM9ccj5vqK2NNbV7LdZ3v2i2mUZ3QTkRyD1wDwa44Jt2WjR0VJpJ9UynqcUOo2S7W3pkHK//WopNfvEsdPdVx5kpx7k+poq66XNqLD83LoWC8d3G4guATjaWXtxWcdOjtIP9IvHS3Xg44H4455q7IIdOt98cBYHHyKOSaftjuLVWkj6gHaexrscebfc41Ll22K8thb3em+TC22FwDleM1BYrHpkHkTSlGZyFA53VckuRatDEsDS7yBkHGyp5IIZGV3jyw6HHSlyq91uPmdrPYoX1ktzLE0jfdPFT2Q/0KE4+8C5/Ek/1rOub6Sa6khi2rFCrjcOrnHf0GcVsonlqsf9xQvHsK4cbJWSRSTWjGEcdPpWBqxZbx0UA7tuQw4xjP8AWuiIFcxqSl55JM5AlY/Ttj9K44NrVHBmU+WjoYt+qwzAq3yv0BGMH/Co1B/DvVu6tfOj3Fst1BqkshxhhiRfvCvssox7rR9nN6o+dn72qJSD7ketRMzA4HNSj1B4oYA84r2zJOxEpb6fhSkHA71KEDdDTXUKcdfemO+oxXYdutSggjBK1Hnbu4zxURk6Z70By3LW0AetBHHQVCrknPJFSh19PzoJaaE9MgZpDuPHQ1JvUngAUhYdqYXI9pz70HJPI604knJ4zSlc98E9zQO4fKPcUYGeBTAp7ml5A4FAh2BikKZFADEHIFH3eS3PYUACwkDceeaaxJGBwaNx4xwKe22KHe/A/vY4/OjYaTbGhDtyRmmPIkYI3c+grPvNWCkxqqsMf3v8KymuJOW353DDA1zVMVGOkdT3MHktWtHnqvlR32ha9YaLE91PI0rPgLFDgnp3Pboa0h8SYfMGdNk2dz5gz+VeY2spRtnO0847VaDrnB/GvmcbXqe2bPrsDlOGjS5XdnoR+JcXnEDTH8oH7xkAbH09c1MfiPaGVAtnJ5Z++WOCOe1edYBQtnPOMU0jPORXJ9YmdjynD9L/AHnr1r400G6bb9tWEk4HnArmt1XWRdyMrKehVsivA8A8dPar+laxf6NcmWzm2bsb0YZVgPUVpHE9zkrZO0r03957SVKtnnbTt3vXO6F4ysdWXypsWlyBykjfK3rg/wBDW/gMQ6MGVuhU5BrpjJNXR5M6coS5ZqzJlIanjgUxAAM0PII13N0obSV2ZjbicQRFv4jwo9TWVjdyD3ycdzQJHvH+1Mfk5EQ9B6/jT9uFJrxcZiPaPljsdFOHLqKB8tMIypYfhTh0pQvyY9a4rl2KUplt3F5bLmaMfNH/AM9F7j6+ldBbzx3UCTQsGRxkGscrg8dqS0uBp92InOILiT5fRXPb6H+dehgcRyvkZlUhfU3aKM0V7BzhRS0hoAbQKUUUAV721W9spraQfLIhWvCL62a1upIWYAqxwfUV7/3zXmfxA0Vbe7jv4gBHNnIx0bvXbgqnLPlfUuD1sefk/L/9ekbcmAcDI7UsikPyeSaIlXdtbr2+teqaDukYPGP1p3J45z6VHIpz93APTBzUiNsO7Hze9AxzZC5HXoRioCM8k4qT5ySc5J6nNN7EZHPWgQxTsYkckmnnGRyTQVVV4Oc8HIoI+QZ49KAExXZ+A9bNlfCxdmMUh+Xc3yp7D61xvBGc1PaXbWtwsgi3kdBuINZ1aanBxYmrn0D2B9aK5fwhrq6hZJbSODIoPl5OSV9PqK6evDlFxdmY2sLS4ptLzUgJgUtGKARQAorPvpo7eXLnG4ZzWh3rJ161jmjilk3lVJG1P4s+prOq7RbRcEnKzMu71B5h/odvFc7eWMgwq/jVKS88RAeXDo8VtuGQyqWBHrxxW9ZQiOFSQOBgD0HoKsx+ZbMTaXM1tu5ZY3+VvqpyD+VcrhUkrpmynTi7NHDNpGp3c3n3rSSsDgkjgfgKK7uWa7uWBubySQZHCqqZx/ugUVh9Wqy1bNlioLRIybeR5LZXdcNjnNRzPdtIhhUCHPzjHWiaxZpoJVlZViUYTOM/WrKyxSMYklVmUcr3Fd++hx7aj+PlJUciqMkl1byyzTPi1UZVQOg+tSLYBLtrp3LEHOM/d+lK8kOpWkyQTeYGBUkHilK7XmEbJ+Rh6cGluHdwAJJVwo7ZbcR+SmujJrG022eGaKOb74d3J9QqhR+rGtlq8jEvVI2k7vQZI+1Gb+6M1ys8u+YkDG/5sfWujv8Ad9ik2kbiMDNc1cRgnIByvArFbHi5rJ2USSO3VVxvz/SqE8CiUmRcKSQGAyQfX6VfRGEQ2nHc+9IChX5zj2I7+lbUK0qU+aJ5K91pox0xkkHctPYjAI4zTbqCS3kaaFSYifmT096YGWUbh0HevusDjYYmF1v1MZws7rYkyDx3pCpx2NNz2xS7RjnNd5Az/exilKK3IxQyZ78VC0TxrkPkk9KC1Z9ScDaMEEg08Jz9ahTcByalDHpQS7iEdcUtG/2o7UxAcA8H8KUkdDmgqOpNKB2HJoAFGRxikOQcZ/SlyOMnpQFzyMYoEN3nPrRg45yadwRgde1MzxjPWgaGudiZ7HisfULogtErg9mwen/16uX18bbAjZSw6ZHQ+tYXmtt28YPXKiuHE1vsI+oybL1b29Ren+ZF1NL7UlBwPrXEfRE8JAcZH1xVonkD2zmqUBxKPT0q0hyOvSvGxv8AEPQwz0sSGQgAdcUo9exqFic1IvI5rjaOuE7uxLS00dadg1JuBQEDOMeldn4P8SC0kGn3T4t3YsssjZ2nHT2BxXHBsACnjGccjjINaQm4u6ObE4aFeDjI93GCoIPBGRWLqTvdXCWiMRG+S5HZO/59Ko+FPEX9oaZJFdHEtuANxPLjHb/PerMKvmR3OXkbJ9h2H4U8bWtBW6ny8aMoVHGXQcZMthTtUcACpA2UxzUIg5zmrAXoK8ds2lboO7Ue1FJ70jMQj8qhuIUuIHhfow69wexqccmkwPQ043WqEyTSLyaVGt7n/XxfKx/vDs30NatZCDZIsyj94nI/2h/drUgnjuYRLEcqfUYIPoa9/CVOenq9TmmrMfRS0ldRAUUUUAJVDWdOj1XSZ7SQfeXKn0Iq/RTTad0B8+ahay217JDIuwqTxjHH+FU1OGye1dz8Q9IWyv1vIkIjnJ3Y6Zrh2+9kV7tKfPBSNk7jixkI7YqdZEZCChLeuetVecfjVgIGHow6VoURbjn0z2pOc57dKUgcmhRz9aBAgLDpuYdKAPnwwwe/HSplEKLulEjbhwq8fjmoDgnI/ImgByRs+QDwe3em5KHOealiIHUZ9KjdfmPb2pgdb4H11LHVlt5APLm4U45DV64MEAjoRXzsnyqSeCDxg817J4J1ttW0cRzDE0B2HnqMV5eNpWfOjOS6nTYopaK4CAppXmnUtACCoL6PzLNh3BBFWBSMNylfUUmrqwIzlGFFHfpTEnRgRuAIODUhdQOoqFawxycOCPWioGu4o2B3j6UVPMl1DlZmQ30N1PJGscgZAASw4P0qTyobcyTBcHqcd6llxHGzpF84GRgdeOlMs5ZZ4M3ESrJ/dXp+tJdnuV5rYbb3Md7CWEbxqTjDdSKhuXt9KsWkihLAfwL3NT3bTwW+60iBk7AjjHrVPUjM2kZZPnYqGwPfmk3p5jS18h1g5nn85k2kW6fLnONxJ/kBV49aq2ShXuyOgm8oY9EUD+eascmvGxLvVZotipqL7YBGP4jzz2FY+3dnBwD69q0r9v3xBHRPlHuT/wDWrKLPv4BIPp0rO+h4ePblVsTAD8PaopMb/mXrUcgn2nc21vSoY4pJZCockE5OByacUzgkntYmG0HaBnI6Gs68tjbyh41+UjDDsKuz2hQl8vj1xmkRwFCuAc8HPP55rrw1eeHmpwJ5Xs0ZgCsNyninDG3BTmrc9gRH50ZjAbkJnmqa+gPPpivt8Hi44mnzLcwqUpQ3Gn6CmqMDkZp+VOScfnTCc9M/hXZdEK4Dr92nA57U0ZA5wKkUhjjPNO6BgMHggU7KbcbefWkUDcQR+tPjhlk3FEL7Rk4pOSFZtkYwB6mjPOfypy2tw3/LJ/f5TSrbvnLBsdAMHrRzx7lckuw0ncwJABHHAxTlZB3zV/8AsDUpYBJFbyMpGRUkfhzVXXK2cmPRuM1Htqf8yK9hUf2X9xm7VfthT/F2FV5p/LjJ3dsLit6Pw1qrS+W1q8eQfmP3ao6/oU2i6M9zc48yRxGqZHPc4754rOpiqUI/EdOEwVSrVUXF2OMvrn7TNkABVUKAPbv+NVxwRz+NPETMeEK/WleBkxj5geuAeK8l14X1Z9/ClyRSitERFDkgDOKUoyjDLyasG0LEbGLAjkkY5pzWgBXazMuPm3cYrP61Sva5qqE3rylZFIdSP0qzF1P1pyWiKdxZj7UBdmcV5uKqwnK8TqoUpxd5ISQYPFPTpxSEAtmhMrgiuV7HTFWk2Sjr1p/GKj708YqDoF96ehBAzTByamhTfKqgfe5xQJuyOn8JWkQaS8klbeSY44x+GWNdpkDr1NcdaO0RhVGP7sAKB1H+Ndgo9/wrirz57M8DGRaqNvqP7DinLkjNIRnindB7VznExD1o+lRmT59nJJ/SnqCKYhVGKd/DSUtUiGHemxSGyuvOH/HvKcTD+6ez/wBDTsUEAqVYZBGCK3o1XTmpImSurGv9OlJVDT7jDG0kIDKMxc/eX/EVoV78JKa5kc7VhKKWiqENopaKAOa8b6ZJqXh6Ty2OYfnZAB8y968ZaMAEqTmvovAIIIyDwR6147400YaRq7GNCtvMdyEdAfSvRwVX7DLg+hya/e9qtRqdu7HA54qHbsI+714J5p4IwTnJ716JqhrqVfkdTxUZH0JPvT2y2D+FJtKyBf4+x9KBAqDBOO/am85yeT6VNHHhmJbHp70xlGfSmAzceo7U5juAPGaaSPUflQOnXNAhwGDkAvjoBW74W1r+xtcikYZil/duSfu574rDw2MglR6g03OGweQeDms5wU4uLBq6PoS2uYrqLzImyAcH2NTVwvgbWRJZiGe4BK4QrySB0U/0rue9eHUg4ScTFqwtLSUtQIMUUUtAHK6khg1SVGLIH/eRn+8Kgac4+bzMdzjGK19Ys45LlZmt1kLLtJZzgY9BnlqoRWFlHhvKhdgN3793AB+nQ8cdecZ46V5lZyjNo7qai4plRIjPLHK08EcTNgeYxDkf3sAHA9Dgj1oqy0bXFx+7jjVQ5O4ogUjPqVb8eB9KK5XJ9Ta3YntEnSALPIHlAzk96ZdQ3EkIS3l8ts8t3x6U28s1vo03uwUEEY71IbmCGWK1eYLIw+VfUV63SzPP80SqSsYWRxvGAxbqTVS5gefUbUmYrErb3UZAcD1omsVlvEuJ2yU4TB6D3/Gm3N9ELe9dGJa2t2LegJGBQ9rMFvdBpeTpsch5MzPKf+BMT/LFWxjbmorWHyLG3hHGyJV/Spu1eDUd5tmy2K09lDcyb38zIGPlcgEe4pi6fboMBc/Vic1cpppc8lsQ6cG7tEa20C9I0/Fc0v2eHtDH/wB8ClMgBwAS3oBS4kx1x7UuZ9yuWK6DVtoF5WGMHpkIBTTZwEFfKQKRg7RipQCOSaeMduaOZg4xe6ITbQsu0xKRjHIzxVSXS7bdu+zxtjopFaL4jXLnaD6nFU5NRs04a4jJ9FOcflXTRr1qTvBsTpwe6Io9E0qYYEI3Dqrdasx+HdOVf9Tu9MnpUSTRXh2wRyyMDwVUrj8Tit6GJ/LXzfv9wDmvboYqrUjeWhzyo0lokU4dC04BSbOIsO+Kuf2dZd7SA8Y/1YqwoxTq2dSb3ZCpwWyKjaZYsoVrWIgdPlHFKNNsw277PHn6Vbopc8u4+SO9iMRIq4VFA9hTVgjB4iQc56VLmnCldlWQDI706kpaQBXHfEe0afQYbgKzLbzbmx2yMZPt/jXY1R1jT11bR7uwLbfPjKBsdD1B/MCpkrqxtQnyVFI8PGO5xRj0JGadJDLBK0UowyNtYZzyKafrXms+1i01dAMdKXA9hTRxzmnYXbyTn0xUlhkA8cimN16cU7PPFIRyaBNXGfjz6UAfL+PNSSZYKAqqAOMCmEZ4p3M+UUU4EDjvSn5gOgwMYFJsPB/h9aRY7HNdBaWz2sJjfG4gO+PcfKPwB/WsuwtvtFyPlZkQbmAGfp+tboygVCAc9c96xrz5Y27mU3eVuxNavJDL5ypvZBkDGRXYxANEM9wK5ex017q7j+cCE5DjdgkY5wP0/GurAGAoGAOlcslaCR4uNmpVGl0HbTgHPB6UKvUHPFOB4HHQUvUc1FjhuR468U4DGBS4pflx1osJsTBxmkOfpTgRS9aqxI0UjDI4OD607gHpRxTEQSq5UNFgTId0ZPY1q2V4l9arMqlGPDoeqN3FUGHIK5PtUSyvZ3X2hAPLficeoHQj3Fd+DruD5HsZzjfU3KCQASTgDkk9qAQQCDkHoRWbr8xt9EuZFznAX8CcGvWk7K5lGLlJJdTIuPFrJqXlQxqbYMEBxlpCf5CuoGcDIwccj0rifDMFrJqH2i4I8yM4jQjgE9D/ADrtq58LOc4c8up04ynClPkh03Cud8Z6L/a+itsH7+H5k/wroqRgGUqehGDXZCTjJSRyp2PnWSOQPhh93g4pMHdjIFb3i2xbTPEVwgQokjb0x0wetYfl5OffivdjJSipI2Wo8fKOUznuetMf5pAyinuADzk56c01TiXeyBlHRScVQwLYxkc/oKRnJbGCMds09FaQ/KmT6AcUgQnJXPHXHagCJiGycdaRCyjr1qTZg/Mp59O9Iw9Bwe9MADDYV8tWyeCc5FNfdnb3HYU5NwVkV2GeoxxTGUr68d6QjQ0bU30q/S6i3bl/h7H6817H4f8AENtrttmMFZ0UGRD/ADFeGfexyAR3NdT4R1V7DWYgXVwAVCoD84PYcduvNceKoqS5luTJXPY6KZG6yxrIhBVgCDT68kyFopKKAK19GzQZjIDKepHaslmckBpACeDtIH9K3J41lgdG+6RzXPsyJxGpRM4O44z9eK5sQupvSY1IBPfYcCQqv3Sgdz29z+GAD6iiiKCO6kdneCSIMqAO+8Z6kEMrDOOw257E0V5FWS5jvgtDP07UJ962tzAd6cBx3471pPHbidZXXMmMBsVI6R7txTnAwe9VrO4uZZpVnhWKMHCY6kV7EU1pLU86TT1joLBfpczywiFkCHaXPQ/SoNRSJdMlVBtFzcRxE9MjIz/WrkvyxuY1G7Hy/Wq627XR0i2ueWLPcSD6Dj9WFNptNdSdL3RO9zBvx5qjPIHtTgwJ6/kDWpHDHEuEUAfSpBmuSOXxt7zK9ozEebY+zypSfaM4/OkSSaVtqWVxz3K4Fbvfmlqll9PqL2jMhbS/dQfLhj56NISf0qQaddE5a4jX2VCa1KWtlhKK6E87M0aY5OWvH+gQACnDSITgvPO5H+3gfpV+lrRUaa2QuZlZdNs1Ofs6E+rc/wA6mWCFPuxIuOmFAxT6hubuCzgae4lWOJerNV8qC5NtGc9xS1WtNQtL4E206SYGSAeR+FWqpWtoK9xKUUUUwFoopaAExR3paBQMUUtJS0CCmsPfFOpGYKpZjgDkmgZ5b4o0mRdZuvKt3wzGfheHB64PqOuO+azpNOQ2cWwAs+DuyMc9Oa9YktRdAmcYBHyp/d9D9a5HU9HFhLKgjBtnztGOAT6f4VhKktz3MJjnJKm9GtjzwcHBBpKs3du1vcMrDg9Kr7fQ1wyTTse/CSlFNAOOtKOppp4OD2pR14/KpLFxk02nZ9RTST680xMch607AIyD16imjjtQcngUAzR068trUSeb5odiANuCuPcetXDqMc88ccALb2C5Ix3rCHHX8K6DwrpF1qV+ktsyp5RJMjpuVPf3OegpexjUlqjkryVKLnex1+nn7MqxSWsyzAbCdnbr+vWtRnCAZjmz/wBcmH8614oUj2lV5AwGPWpsn1NdLwMJfEfKSrSbuYK3MTcYkH1Q08Swn/lqg9icfzrb3N6n86Mk1P8AZ1PuyfayMYvCP+W0RHs4qNrq3TO6ZOPQ1uFUPJRSfdRSeXH18tM+u0UPLodGHtWYP2627TISeAAepqdWVwCNxz2VCxrW8qMdI1GeuFFOAwOOPSiOXwXxMHUZmi3kPRJMepXH86d9ll/ut+YrRIpK2WCoroTzyMs2l3n5AgH+0aVrK58shREz/wC2eD+VadFUsJSWyFzsrWUE1tbrFLIr46YB49uafdW63drJAx271wG9D2NTUldFtLEp21PN7qG60a7zcRMpDYJX7r+hFdlpWsxagoUtiX3GM/8A16v3dpBfW5guEDIentXFXlrcaBfqyNuVuUPZq4uV4Z3Xw/kegpLFq0tJrbzO7oqhpGoDUrISkASDG9R2q+a7E01dHntNOzOQ8ceH31e3hkt4yZkbG5RnAPr3xXlt7Yz6ddyWsww8RKtg55FfQFZOo+HNL1SYTXFvibOS6HaX/wB71rtoYr2a5ZbFRlY8OaNty/Nww65rQ03T1u59jtthjYGQnv6AV0ut+BrqDUFGnoWhILKT0U+mabp+jfYImFxjz+DInBAPpmu2VeLj7r1L5k1oZms6PHF81gNgcfNEWz+VYux1Jt4S/wAvL54H5Gurd1a6y8e0L0Pr7U2aKK4iZJFb51xu6HHpTjNxVmJM5AMCMe/Q0h3d+nfitC/0k2o3xNviP5is8ORw3T3FbqSexZMVjYKEVk4+Ylgc/hSyxK6ExhsL2YjNRohIJVkwOTuOKeoWVuAdx6D3oAreXgEj8c0scsgZccMp4K8EfiKcfkJwM44pmCp3KcZoYmew+D/ENpf6fHa8RSxDaiFy2QBzyf5V1NeGaJqjaffrKMKD8hfbkr7j3r2qwu0vbOOdCeRg57HvXj4mj7OXkZSVizS0UVzEiiuX1Bmt5pFxyDjexwP++sHH1xXUVj33k22om5kTzJAoMQBU+Wf75Xbk/wDfXPIxXNir8l0b0PisyC1ScQRQt5zr90KzCVWYHLYJyQy8EYOD6CimqkDt5cqebI2H2xvtUZ5HKkAn0weASKK8q6W6O61yCx+1nLXTBtxBUDp0qW4jkkhcRkK5ztPoabdL9ptTHHKArKPnQ/yqNJItOiEcsu1em5jXrrRW6HnPV3CGOW3tWWV9z4+83NW7dd2tyelvaqn0LN/9jVK5MdxeWcDOGDSBlAPXHPI9K0NM+ea/n677jYP+AqB/Mmrj2Jfdmh0oopaskKdSCigBaKKKAFooooAjmmjgiaWVgqKMkmuG17W01OZI4+bWM5VSMb39/YV3E8EdzC0Uq7kYYIrjNV8Ny2YaSDMkPb1H1qZK+hzYrn5Pd+Z0uiaWmnWSksHnkAMjqePoPatQZriPD2rT2U32WV90J5CO3K/Su1jkWVA6HKnpVI0o1IVIJxH0UUUzUWlpKKAFpaBRQAUtFIaAFzUA/fPuP+qU/KP7x9fpQ7NIxjAIH8R9BUnQADoOBQMU1Dc2sN3A0M67kP5g+oqbpRQNOx514q0K5tYQwQTx5IjlUfMO+D+FcTyPvdc89jXuc8Ud232aRBJDjMqnofQfzrD1XwTp2o7niBt5jjDL0AHGPWuarRcndHs4LNFTXJV27nlH40mK3NX8LajpdykbR+Ysh/dlSCW9vrWNNFJbyNHKjI46qa5HFrdHvU61OorwdyMn2o5oyB1OKnhtZ7ghIUZ2PAC85PpStc0ckldkQ9OtKAS4AGST0rodM8GapqO1mTyIz/E45/LtXoGkeGLDR4dsaeZI333fksa2hQlLfQ87EZnRpaR95nKeH/A/2mEXGpiSPccrEBggZ7/X0r0G3t4bWBYLeJIolJKxxrhRn2p4GKeK7IU4wWh87iMVUryvNh0p3WkoHFWc4tLSUtAgooooAKKKKACiiigBKKWigBKKKKBCGsPxRCkmnKzHDISRWpfX0Gn2zTzk7QOFXq3sK4C91S/1q/W3kKgSPiOJRgKOwz3PrXNiakYwcerO3BUJzqKa0UdWzW8H/aPPcA/6OFOfm7muwrN0XSV0q0Kbt0sh3OxFadXQg4U1FmWKqRqVpSjsJRS0dq2OcindkhYryx4A9TWVd6RaXCAPGBIerLwT9a0HbfPwcrHx9W/+tSgHqaOZp6DRyd14ceJS8e5jnJGcisWVZLVgJBhexYc16LnkisrVdDiv13o5im+mVP1FdVLEPaQ0ziAAUYphgeCD938ayNS0eLZuth82Msucg/Sugv8ARbmyHmSIcA8EE4/OqCZJIlUK2M4B5P1ruhJPWLLTOZXTbt/uwMWB4THzH8KikIZdrKVcdR6V1eAqnnk9AOoqOWC0uogr28bvjAflWX/H8a0VRrcaZyhxjaP1pMEgZ/IVcvtNmsQJTteFzhWVs4PofQ1TJYdTwK1unqh3FGeMfSvSvhxqSNbS2TSASbtwVm5PHUD/AArzbHHcA+laWhamdG1aK82s6D5TiscRT9pBoUldHu1FU9MvhqNilwF27uozkfUVcrxWrGItZuseWkKyPkc7d4ycfUVpVBewie0eMxLLn+Bo9+fw7H37VlVV4Mum7SRzMMq5iIVthXy8hiQpHY/IoXjqMknvRUh0vTpo1V3a3Ix5bIC6R/gckZbgMOvPAorxro9RK5WmvrSxC26kyyKANkXzEf0rNvGm1C7hinRLdCd0cbkl3+uOlRrPCv2i3jUSKeIhbAcD/eqWO2ubxvJlKwiJdqqOT9SepFdkpuehyxioaljQEh/tIfuvLlgjcuM5z0A5rodHH/EqhcjmUtKf+BMTWJaxLp9rqLRvny4tuB0ViCTj0zxXTW0YgtIYemyNV/IV10YtROerJOWhLRRRWpkLRzRRQMWk70U0mgB4NLUYJzT80ALXO654iS2R7WxZJLnozHlY/r6mq2v686wmC2JRicEkcj1z6VztlBHPJmbGwNlk/v8A40mcVfE2l7OG5oeH9GbUJ5JHLeQvWU9WbrxXdW8EdtAsMQIRfU5NR2a262sf2VVEWOAvarANNG9GkqcfMWiiimahS0UUAOophJ7UoNADqjmkMafKN0jHCL6mnsyqpZjgAZJqGEFszyZDOPlU/wAK/wCJoAeibFxnJ6k+pp1FJQMWoribyYwQNzsdqL6k1Jmqtuv2q5N03KICkX9TQBagi8qPaTuc8u3qalopaAGkAjBAIPY1nTaDpM7M0mnwFnILMFwTitOkpNJlRlKOzMNfCOiozMlqVZjksGGR9Mjirtto9jasvlQ/dHG7GPrgADNXqKSilsVKrOWjYD0pcUUtUQNxSjilooAWiiigQUtNpaAFpaTvS0AFJS0lABRRRQAUUUUCCkpaSgDj/FT+ZdLGQSAcjnpgVf8ADGn2oskvwm6dycM3VO2BUXiiwd9t0gJwPm+lO8LXDKktnINoQgpuBByfXNcCX+1vmXTQ9OUv9hjyPrqdHRRRXeeYFQXdwLW1kmIyVHyj1J4A/Op6oTH7VqCxj/V2vzN7yEcD8Bz+IoAfBGyQqGOWxyT696kPSnU3viouMNmelLs4xUgXApO3Iq0BGUUrtZQV9CMisvUdFgvI8Rqkb+mOD/hWuaYapSad0I4G90o2ZYTIyYHyluhP171kMWjLK4Cleh9a9RZVkJjljDLj+LBBrG1HwxBcQubMBJjztY/K3t7Guqnieki7nCRujzrJIoyvI2qpP5Hg/jWLrBH2x1jUKrNv+X5VOe4XtXRX9jJa3JiMLxsoy0ZHI/xrm9VcvMvmEDYNoAHOO1dsGm7oa3Kke8/Kj7T2yetKQdpJIIHPB700PGM7MkdgTyKa3Xd2NdBZ6N8O9WUh9Pfh8bgSTzXoVeD6LqcukajHcxvgKfm4zle9e5wTLcW8c6EFJFDAj0NeRi6fLO/cykrMlprqJI2RhlWBBFOzRXKSYy288T/IwPPfsemR744oq664n/GiuZ0IN7GyrTRyMTrazzm3gaaBSBmM52tjkfSq1zclpGlkgYzPhY4VbDBfUkUNaySyLAAY/LAIjjYhQD157mtCO1hsYmZRliMlm5Nc8YylojaUox1Y2whJ0SNDH5ZurlV25ycbgOT36GusPJzWOqf6VpcIGNpaVvwU/wBWFbAruirKxyyd3cKSloqhDCxzUg6UgUUtABSbaWloATHFL2opaAKd3pdpeZMkYDn+MdfxrjtX0WfTy0iEGAc7w3+cV2N9qFvYRFpn+bHCjrXKX2oT6vJ5CBvLP8Kj/P8AjQzixcaUo2lv0tuS+HtTkhkWEhnRx+ddijCRFdehGRWDouhvbR+bdqokP3YxztHua3xQa4dVI00qm46lpKUUzcKKWigYUYoqGZmJ8mM4dhyw/gHrQAn/AB8yY6wofwZvT6Cps5pqKqIqKMKowKWlcAzSUtRXEvkRbgu+RjtRB1ZuwoAjuA9wwtYyV3cyOOydwD6mrqKERUQYVRgAdhUVtB5EZycyOd0jerf4VPTEFFFFAwpKWigBuKWiigApaSs7WNYt9HsmmlYeYeI07saG7ClJRV2aVFcR4Z8WXWoap9muwpSU4U4wVPb2rt6UZKSuiadSNSPNEKKKKZYUA0nfFKKBjqKBRQIWkopu7FADqKTINLQAUUUUCCkoooAa6JIhR1DKeoNMS3ijOVQbv7x5P5mpaKVhiUUUUxEc8vkwNJgEgfKp7nsPzqraQtb26o7bpCSzt/eY9TUu9ZZiRgrGcL7nuacSKmQw7UiqetA5604cVKAf2pCcU0GirQg703vS96OKYDMjNO7UEUc4oAhu7SC/iEdwmdpyrjhlPsa5vXfCdpfJFFG/lTPlRLsGSf8Aax1rqhUN1GXh3L9+Mh1+oq4zlF3THc8f1jwxd6GwSRRKHPyOgIx9axTEwZtwxgfN/wDXr6AxHcQruRXjYZwwBFc3rXgmwvoWNlGtvN12gnYx+ld1PG9Jlqfc8gU4YEc+gr0/wHrvmWsWmSKcrkK2Tx3ANcrqvg3UdMVW2+Yp7gHj296g0+31uy1KO3itZ45JSNwIIBAP94cD61rW5KsNGOVmj2qlqKFmaFC67XKjIznn61JXlGRDMuJUbt3op8vRSOxoqGByy7IlVUHAAwaHbftUjBYgDFRRyrIuDw4A3KTyKntV3X8Knsd35DNZRt0NH5mhEN+uN6Q2/H/Am/wWtAuqDLMFHqTgVlW0wjnv5j1Miov0Vcn9WrGvbua6uRtyyjszcVrexdKhKq9Dp21GzQ4a4Qe5PH51YDBgCCCD0IPWuJBd3AbJXuDyK2dM1GG009llbJSQhI1HOOtBdbDunbW5vc0GuWu9ZvZjmBvJUHkADp7k96gOvaogUqyOoIzlQSR9aaJ+rVLXsdjS1U0+8F9aLOABnggdjVqgwaadmLRRS0COf1TQJJ1Z4JWYk5Ibls/XvWNZ30+jzFHgG5ezd/8ACu4qjqOlw6jH83yygYV8Z/Md6Rz1KN5c8HaQzT9Zt787MNDL2R+/0NadYFh4dEDN55UqDlShxu+tb44Apm0Oa3vbi0tJSj6U0ULRRSUDGyyCKMsRn0A7n0psSFFJbmRzlz7+n4VHEfPl88/6teIx6+rf4VN1NDAWiiikAZABJ4A71DbK08n2qQY6iFfRfU+5pH/0ibyAfkXmVh+i/jVz6fpTQBS0lLQIKKKSgAooooGFHekZ1jQu7BVUZJPQVxPiDxqNklppe7cTtacDp64pSkoq7M6lWNNXkbWveKLPRU2czXB4EaHke5rzK91O61G+e6vW3yEfKvZV9AO31qCacsTIxyWPJJ5J96hQud0iDAb7249fauOpVctjya2IlW30RY0u5+zX1tNglUfcSP1Fe1W063VrFOhBV1ByK8S2qgxlhjj8a9I8FakktgbF3/eRH5Q3BI6/5+lXh5bxNcDVXO4dzqSQoyTgd6ge8jTIw24dVIxUkx/dN7isOcnz3yed1Z47FvDRTSvc9qlT52WjrLIZALWSVh93bgDFQtrF+R8lnGp/25B/TNQK24ZxS4NeFLNMQ9mdaoQLsWqXDP8AvFiVR2APNPbVJt+AkW3uec1nHjnrS5Ock9af9rYhK1xfV4F46rcY4jiz+NNfU7hgQqRjjuM1T5pPapeaYl9fwH9XgXI9SuArbxGx7cf4Uh1O+z8otwM9w1VMYNFL+1MTa1w+rwLI1TUARu+ykY5wjdfbmlXVb4N8yWxHoAw/XP8ASqtL+FCzTE9w+rw7F5dUnLD93GAR3Y9fypE1O62EskW/HyqX6n64qjz2pOpq/wC1cQL6vA0hqk5HMEAPf94ev5Uj60yJn7GzNnojgj8zis/tRkjpVLNq9rE/V4lqTW5WTC2Myk/xAg/1psWrO8ZicMjNwCy4I9frVY/N1qOJRLcNOQdsY8tSfX+I/wBKuhjq0qnNJ7EzpRSsjUS9t4Y1jRZWVeBiM1JHfRSMRsmXHTcmM1npKJDjtUg4OK7fr8r7GPs0XmvUVgBDKw9Rj/GlhvYZ5fJAdZAN21h2qmzDjvRa5OqJn/nkf51rSxcpzUbCcLK5qYozxRS9BXpIyEFBxRSH9aYCE8Ug7UDGevNLQAuOKKBRSAjtzteSHptOVHsasVWkIjljl7fdb6GrNMA5HSopoIpkZXQHPfvUtIRTAjiQxxKhOdoxmpKMc0UADjdGwHXFFOX7w9zRSsM4qaPzGEsY2sMEKDgMfQ1Pou97qaSSTeVQ5+XAUk9B6/WqpzP1+WAqCv8AeJ/wrRtWWOxu7levT64Fc8FrpsaS21KEksn2Y7d376R33D0LHH8hVOSCQfPtIyMHPWt1tPjaGGM5/doqnB6kCq40v5svKBkdEHA+mats7qNVQgkZEYKbgpPHfvmi1EsY/egtIx3N9TWpLprIubeQEk8q46/jVY2krSgyIV4++W+UfiKpM1VWEndlRpN0rB14H5fjUMqzqjPDIF9F9adKjRzyAsCfT19/eo9pcbUfag5OOpqjfeOh0Omapb2Glo0+8yyN9xVyT/hWjBrUM+cRsvsWBzXJMI5GyuSNuMZPFSW+I3Pl5GMHOaDjlhItXb1O5ilWZN6HIJ79qfWZo0pmt5ZM5G/GcdwOa0qDzpKzsLS03vThQSFKKSlzQAtLSDpRTQC1BMxkfyF6EZkOei+n1NOlk2LwMuThV9TTYYfLBydzMcu3qaAJRjGAMADgUAYpcUh60hi1FPKyKEiG6V+FH9fpTpJFijLt27DvSW0b8zSj9646f3R6UASQwrBEEXnuzHqx7mpaSlpiCloooAKSlpKACqmoanaaXCJbqVU3HCgnBY/4e9R6vq9to1k1zct7Ig6sa8p1rWrjWrnz7kjCk+Wg/hHp+lZ1KqgvM56+IVJeZp+IPFlzqlwyWsrxWe3YVX+P1OfSue37iq7QFHYGmhS/ABUDrzTzHvGxBtX1z1rhlNyd2ePVqupK8iMlDM2G3DjqP5VLCCAepBqONB5g3Elc8HFSeYY3XBJ5Gc1KZEuyFBc4HzEjgMcYNaGj6nJp18sxGTwCfQVU3AOBuO5WOMj61DIRsBzkDg+4qoycXdCjJxkpI9oWZbixWdSMOueDxWKxJck9zWJ4V11mt202XlQmY3J6CtojPQ59zXHm8uaEGvM+qwFVVI8yHBSFB4Oc9KTmgelKQQAa8JnoiUcd+1BNGakBeDS/hTecZpRQAUho+lLk46UgEHFGR6GkLbfelyCM0xgfSgcCik7d6BC0e1J3oJ9aaENlYpCxTG8/KufU0pAjtkgVuAvJqZI43i3FclD8pXnn3qMRgtuB3Lntz+FerTp8lNPvqc05XlYdCuxcnqRUi9c5pMMzZPC+gp2AB04oJEHLY70gkMWoWh3Y3sUPvxTgBnioJ8rd2TH7onAP4gitqDtUTIlsb3elpKK+gRzhTXZURnY4VRkmnVkavd5QwRtx0c5/SmBUh1n/AE4mQ/K3GwDoPUVvhgyhlOVIyCK4Iu/mMCAPQ+lb+i32R5P8PYE9++KbA36KTjHFAqQEkjEsbITjPGfSi1kMkW1v9ZGdj/UU6oHIguVm/gkwj/XsaEBcooopgFFFFAAv31+tFIPvj60UAciqFz8w28CrhQJpscfXzH598t/hVaVvLjbp0H8qvyrhreP+4Bn8BWS2LWrJeWc47moz94jGMVIOOc0hIz70jpQ0AGnKeMCm8gcUvoQcetANFa4s7ecMfLCOf4gKxrmy8hmDBVz91s8N6fjXQse5qOSJJkKSIDG3UU1JlwqShscvGyNFlAQR14qJ73bIVS1yAD827bk1Lqdpc6VMkq4e3ZsKT/I1GrtLCxKgjJx61qjujJVFdGna+ILuKJUjhgSFV4jC9PxrodK1VNTgzs2SAZKg5H4Vw4jaK6UsCAAQVXp9a3/Daf6QhX/bJ47f/rpvY4sVQhGPNE6mnU2nVJwBS0lLQIKRiACScAdTS1BJmS4SM/6vBY++MYFACxgs3msOSPlHoP8AGphSUmaBj803NN5qGTdLIIQeoyx/ur/iaQDo0FzKJW/1cZ+Qep9atikVQqhVGAOAKdVCFopKWgBaKSigBay9a1y10S1Ek2XmfiKFfvOf8PeqfiLxNDoqCCJVmvX6JniMerf4V5xqWrXGo3r3Vwcy/dHHCr6CsqlVQXmcmIxSprljrIl1bVp9Wu2mvG45EaL0QemapYzDjaFycnA702RN2OhDHtQuXYYcnHGB3rhlJt3Z40pOT5m9QjQbNzAHPoafx0JBAPApZHGDnHPTFV8nOXH09zSJV3qDHLgAn60rDavIPUH60blX0DdCTQASc8heg96RQ6V9k3yNv5yM5444/KiVXkYMpIyN2QOB7UCJc5OeOnPJ/wDrU932w7SpDZBwKYX7GjolwLXUlONwIIHoMj+VdRYaoZ3kjmKhlYBe3FcbYb1m+THzqQwx0A5OK00lMVyJR1U4G7uO+fwrLE0va0+X7jqw2Nlhpx7N6/gdlGwycjOeKCOepwKqxXUVxtYZXcMqe1WVOepz618/JNaM+thOMlzRdwIGKTFL1HFHbr+FQaISl/Gkz270Z7UgHAdjTSPmozzS4OKQCYz9aTbycUtL70xicYFLRSUhAKRhmloxTQhBx7HvTPKRX3KuD6ipD70mOnNaKpKOzFZPcavnITsm49HXdj+tWom3L+9kjD+gBAqvgigHHGK2hipR3VyJUk9iw0qhtpRifVSCDUN388aBG2usqlc9yO1NBFVr8j7OxyTjB/I10UsUnNXRnKlpudLA/mwhuM9wDUn1qraW0T28cpQAuobiq+pSrpVq1yJ2yzBVWR/lBP8ALjNfUw+FHEyTUb0WkOAcSPwvt71yDyySNJtB3Z5JOayL34i2l27RPaTqu75ZgwbI917fgaz/APhLNPaYkpcx/wC0MEH+taCOk+yM6Fmcj2Bxz6UWlw9uyGU4UdGxWH/wkul+WpW6YswzhlOVPoeMflUsGvWN9crEs7tL0AKfK3sMUAej2N19pjVtwLgfNz196vDmuKsJJ7e7iaNChbtj7w9K7CGeOVdysAT1UnkVLQEtRyxCaF4m6MMVNjjNJSAitJWki2v/AK2M7XHv6/jVmqjL5Vwk3QN8j/0q1TAXtR2pKWi4DR99frRS/wAS/WimBw6XMl/PbrDbsI3ZAztwB0zj1recBpy/p0rF07Muu+YiuI1jLEv3wMDA/GttMHJ965abbjdnS4pT0HEcDNNPDU7AwTTCOQaotDgfel+VvrTC4DU4Dv60ANYHPPSnKMijsaYSVK4OaAEuIVnt3hdAwYdCO/auUlQpIysSmDgqvautMgyNvU9DXN62jRX8EEa7zICxZs4H+ea0g+hrh5cs7dzNe8jMxSNJHfGTxXQaRqyWcJSS0fkjc4cE4+lc/Ez7nUqxXORg1cQqMxlRkDtk4zVtnTWoqotWd1BcRXMKyxNuVvapay9H3LCyk5GA30JrTFI8eSs7CilpMUtBIVEf+Ptf9w/zFS1C2RdRnsVI/lTAmopKM4HtSAbNIIYix5PQD1PpSwRmNCWOZGOWNRRL50gnbG1eEH9atUAKOlLSUtAC0UlFMBa5/wAS+JY9IhaCBla9dfkHUJ7mmeJPEyaVEILcb7mQHaey+/vXmks1xPcGa4ZneQ5Zj1NYVavLotzixWKUFyx3FmmklkeSRt8sp3O7EksT1NQsyxgKV3kjjFOmdYxnJyfaq+GyoOSG4UkVxNs8mKvqyUO8y4yWIHp0FTRSBG8pEIPBZqi2+XGI0YBs8/WnttB3cBz1xSE7MHJ3Nzgqfzqs7ZOOmTU0h3gEfKRxgd6au1QGJG4dfSgcdELGgCfMMk9Se1SMeMdB/KgMvdcn09aYVLLknGeuKBbvUerbTwASe9OJI2tu3DrtHNRgngAYTPGOtPXAPXljx2oFsT2Db75Y9pIJI9+lXB8ycnk1W06ZbbVo7vqd3Cg4HTFW1KuWAXBPIqnsjOvblVv62L9neyKqQ8sg4C+nrj8q6WKXzI1kQ9RXNWEMkjeZIFCnIAPylsen8vrW5bBxboQNhyOCOQvv715uMpRlHnvZr8T3clq1rcslp3LmcDikxSKfzp1eQfRCYpQOKWg5HPFIY3nr6Uqnn600nNAP5Uhjm4oHTNJ9aP5UALR3oBFHegQdqPpSijgjrimhDTjFJ3o/CgtxQMX8aKbn2o7A+tAgJwelMmTdCc5xjpTwO9BGBirg7O4mbOkyF9OiBOSg2k+vpXB/FLVBHDbWKEkyAsPlGBz1B657fSujtdVtdF0SaW7ldI45CGLAkj6fXtXi+s6nLq2q3F5K7Nvcld3Zew9uK+2ou9NSPMloyjRRk4xSdTzWhItKrFGDBipHQr2ptKaBkwurhgA11NjGADIT/WvTvAWuNrEUllfFZLiAAq23DMnTJ9cHg/UV5WGI/GrenajNpd7Fd22BNGcjJ6juPoaAPoaO0EQ/dSSJ7BuP1pxS4XG10cd94wf0rM8Ma9Fr+kR3SDa/IdCQSpFbVAiBluJI2RooiGGD85/wqSISCJRLguBgkdKko7UAFJRSZoAUffX60Uikb1+tFAHNWMkbyTtGVYIirke/OP0q4pOwD8ao6Ukq6cWnVVkeToowMACtB/lXisF8KOiK1YA/LTXOOnekHKCm47mg1SG4y2T61Y9gelQdCDUsbA5JzQEg+bOM4xTDwaGOeAaAmeS3Q0Ah2EDdOe1ZGvIubWTB8wEhSK18jHByehNUNVQmOBlHIfGfTNVHcSlaSZzaxlZyAwH8bZ71dt0N45UH5iB8yrxg9MetLNEJCSUDc4Jx1FT2MxspN1tGiMT82BgN7VZ6FWU+W8TpNNt3trZVkzvIGc9eB3q9Ve1uEu7dZk4B4I9D3FWKZ4rbbuxaKSlFAgqKT/j4h/H+VS1BKcXMA9S38qBE1QyYmkEXVRy/+FLLIRhUGZG+6KfDH5aYzkk5J9TQBKP5U6miloAcKKQdKWgArmfE3iYaZttLZBJcyDPJ4Ue9UPE3i27tLprCxi8kr9+eQZLf7o9Pc1xpeeeZpZpCzNyWY5JP41hVrcukdzz8VjFFOMNxs0klxK888oeVjyT1P/1qryl5SFVsZHGKllJIBKqcj7ueQajVWT5t24Ywp7gVxs8tNvV7kDZx/eA6ClTKIucEg9+wqZQwHA78elMYAk8ENngUi+boPjI3cnIHX60Tbm24xSwjYck/MOQKGHzE7uvT2NBH2hqQksC/XnrT1WLIeRjtU87eaidgTsDfcBbLHrTQjdW6EZAHegqzYonZZVxx68Zqcck5b5cHPHaqzDBJ2kKPXrVuytbm8dmtbWaYHj92hP1ppXHy32RFnLBudoOcGpEBlJABY/3R1NdVZ+Bb+6cy3UsVopUEKq7mz6Edq63SvDmn6UoMcQebOTIw5z/hW0aEnudFPBVJ6y0RwGlaHcS6h501vJDEkZZnZcAEVvLpMQi/dsySno2R0/x+ldLraSNZKY32gMAce/8An9ayxjAxxXnZhWnRajE9bDZdRcffVyGztPssZUHLYxuxzj0qb5uO9O5pfpXiyk5O8j14QjCKjHYQfSl5/wDrUhBJBz0NLmoZQZoOcUUcetIdxMe1LtpRQe2aAuNPHejNOxxTSOaBiUuc0g59qXApAAb3pT7GkwOtJ0oELnFJnPajFGKYAcd6UfypvenZxQAvSkc7Ymc87Bkj2oJ45qtdkvA4G7aoyxHQfWt6NPnnYlnC+N9Su2RLQuFt5mEpQHqRwM/lXFV23jC2drNbtFVogAshJ+ZTk4+o5riPwr6/DNOlGx51WNptD2KHlFKjHIJzzTaM0VuZi0AZOKDyKTtQMUgg9MZ6Uo6EZxmkGCeTRSYG14X8QS+HNXjuEP8Ao8jBbhcZyvr9RXvcMqTxJLGwZHGQR3FfNmfmwQARxjFeq/DLW2m06bTJmZmtjuQnHCHoPwOfzoA9BHFLmim0xD8000ACjFAAoG5frRSgfOv1opgYMQ/0eBemVDfnzUsn55pSo3eyqMY+lMVSWzWDOmmtAJAA5pucmnsD3FMQDJJNI1DGTUowBzxTVGKeRQJkbAbT/OmscDipSuetMxkk0AhQRjngdBVXUQPKRSDjcCas7TjOeAOlZ1/cbMAjccFgp9qpE2u1YzXJ3GLO1upPtSSEyRgHGBwAvf3qo00JlBcNHk53dj7Vft1WUosH7wNyoXnNWelKUYrU2vDwKxzJyB8rbT688/pW3mqOm2jW0LNJw8mDj+6PSr1M8WbTk2gp1JS0EhUEzbJYGIz8xH6VPScUCGxx7cs3Lt1P9KkpM0tACinUlFADqSjNFAHO+JfDY1aLzrYqt1GCQD0f29q8+uLK60+YC+iaIsMqp/ir2OqGp6Ta6rbmK5jycfK4+8nuDWVSkpanFiMJGpeUdzx9ndHZvKJ5xyO3rUwDu4UABTy30rZ17wxc6YWkjbzrb1AwUFc9HuVx83Q8hj1rilFxdmeXUpyg7PRk3PHcZ444o2APl257cc0ZIcqH4xnPYU0sGb5ARnqzVJkkM8xmbHIXpxQW2lSe3THWlPcA/d43GtDS9EvtVf8A0aEspGDI3yqPemk29DSMXJ2SMuRVky4+XHtyant7eWZ1SONnkbAVUGSa7jTPh/FDMJb6581FYMsUa4Bx/ez/AErqbTSbCyk8y3to0cZw2OVz1x6V0Rw7+0dsMFOXxaHJ6T4DUgy6s245+WKNiBj3712dtaQWcQit4ljReiqMYqalrpjBRWh6NOlCmrRQUUUVRoVtQXfYTDoQMiueUkooB6cVuaxMsGlXDNnlcADrWHGMxIVHDAGvAzlrmijswy0ZMBTvrTOQKXdXiHSPH0pCD3o3jvmm7uKGMX9aDyPQUhP1o/CpABTsgjvTe9FACnGeCcUmc+tHPekoKA9KM+lFGDQAfjR+NGDij6UgDrSEe9HWk6UAOFIcdBRn0oFUSOVGbIHXHesfUpmUvaK+4g5LVqm7NqSVi3swwMjgfjWLMuHycszHnbzXq4emoUlLq/yFHWV+xkeIkUeGpN3BZgBjoT6fWvOeRwe1ej+KCzeG3iKbT5gcEnH3ew9684PXnvXvYP8Ago4cR/EYUUHAY4JK54JHWjNdJgLmkozRQAtFLkY96TvSYwyQc1qaHqcuk6vb38cnlrEwEuBnch+8Md+Ky+9OB9VB+tAH0fa3UV3axzQuHjdQysOhB6Gpq8q+G/iM28raPczIIzl7cyPg57oM/mB9a9TDggFTkHvTESCndqjDU/qKAHL95frRQv3x9aKAMRs87epA/lRHkqCetPUAKD7Ckyc8DrWB1rRDWzyOMdqTPAApcMR8x5ox3AH40FCgADNKTSDkEZ9qjOQ3FAh3zNkUnCjp9KVj8vBpQAQCetAxQrHjjGK57UZIhePlww4Xg8D2ravZ/s9uzZGSOlcsSwkdioKnqM1cTXDw5p37DyilQ/U/xL6VoeG7z7NcNbFR5cjZB7qT2rODiJcn73QevNWrNlF5GAp3KwYkduatG2IipQZ21FFFB5AtLSUUCCjvS0lAxcU6m0ooEL2paSigBaWkooAWiiigCG4t47qB4ZVyjDBryPWtIudH1Fra4UvE3Mcqpw4Pb+fFexVFNBFcIEmjV1ByAwzg+tZ1KamjCvQVVeZ4rbKGfy4wXkbog6n0x610Nn4WvrlMyKYyCBtPLH1OO2K7e38O2EN8115CF929eOhxitYKAMAAfhWUcOl8RywwCbvNnI6Z4OVJ0uLoKQMho253dgfauujRYo1jQYVRgCnUVvGKjsdtOjGkrRFoo7UVRoFLSUUwFooo7UgKepW/2izdQTuAJAAzk1gQ3C+WiMrBgmCoU9hXVVG8Mchy6An1NcGLwMa75uprTquKsYSqSu4q4HupqLzUyeox1BFdLgEYwMemKb5UYO4Rrn1xzXNLKKb2ZosRIwMbhjp+FIyFU3ZGOvvXRUex6elP+yKNt2H1iRzYZc4LrnGevapEC4yXBX261vGNCclF/KlCqP4QPwqVk9O+rG8TIwvK5ILDj361H8g+86r6ZrosD0H5U1oo5Mb0VsdMih5PT6NgsTIwdhI45+lOSJnA/hz/AHgeK3gAOAAKKayej1bF9ZkYMsZTuGHqoNPigaRMgMQfRTW3gZzjmiqjlNBO7uDxM7GKlnOXwIzt9W4qRNPlZG4Ck9Mnp/jWvRWscsw8ehLrzfUyG02Z2BGxM9ec8UraTN5fyzJvHTI4rWoq/wCz8N/KL20+5iDTLsnqi+uT1+lN1CJNOsZr2aSMqi/dY7QW7c/WtyuI+J2o/ZPDiWgVSbqUKd3UAc5H+e9VHAYdfZE6031ObPjyzeeZ57SVowQIhEVVmwOd1RXHj+1aMC20qVZAcfvJhgj3wOa4XIzlhmkJ59q39hT7C9pNdTqtW8YnUdJ+wJYIjOf3kjncT6bR2PvXKkbT8w/CjntxSVrGKirIltvVidaUEqcgkdqOKSmSLQDzzzSUtABn0FHeikoAWlB9Rmkpe1DGOUsrKyEqynKkHBBr3PwprMer6WpRyzoNr7sbs46nHrXhqkVu+GNe/sLVFnlkmFsxxIqcjHrjvg4pAe6U9TiqlpdR3ltHPE25HUMrDoc1ZFMRMv31PvRTYz86j3ooEZTEcD2H8qQcnjIp3Vhx2FL7VgdhE2QeKT7wp7gHtTMkenHagYpI4AprEHjBzSO4UgAZZugp2Mc/xUDEVADnn8aczBUJPQUhOeTmsTU9TyWghY8feIH6fWmlccYuTsive3TXtyVXIjjOAR0J9/aoRA6xheQD3UdKih3omM7s5PIq7EWI2AMQe9Wd8YckbC2mkz6iC7PgocHA/LrVqx8NXCXsU1xIAqtuYA/eHpWzpSkQsSMdK0KpM8ypiJu8b6C0tJRQcwtFJ3paAClpO+KWgApaSigBaXvSUtAhaKSloAKWkooAWikpc0AFLSUtABQKKKAClpKKAFopM0ZoAWiiigAooopAFFFJQAtJRRTGL2pKWikAlFFFABRRRQAtFFFABRRSUALQTSUGgQjEBSfSvEPiDq76n4keEODDaAxqAf4v4j/n0r1vxBqI0vRbq6wxMcTN8gyR6H6ZxXz28jzSNLK2+RyWZj3J6mq2AbRS4BUnPI7etAIwQQDkYHPSi4xtFOA9+DSe1ACUY4pwR2Viq5CjJx2ptAhfxpOKWjigYlHFKevAxR+FAhKKKUUMYgNOB9qKAMUgPQfh54mFrJ/ZN24EZJaB2PT1T+o/GvUxggMDkEZBFfNod0KlGKspDKR2I5Fe3+D/ABJHr+lLvIF5EAs6ejeo9j1piZ0y/fX60UiffX60UCM4cnOeoFKaYDgD1wKUkjp1rA7BpzimP8q5PJ9B3p/Tk/rTVBJ3tnnoPQUDRGkJDb3OXPUipScVFLcxwnB5PoKyL3UXlk2xB1GPvZwB7U0rlqLkWdR1NYT5KDdIRztPSsZVUxkMuN3OMdTThxuVBsY8kgZz+NKWZR823cO9WkddKmoq422t5Wv1gyGEwyM9vat+20W5ikBEqKgPQ8mqWiWry3wuGGVGCCRjArqqdjixFeak4pjIohFGEUk46k9SafRRTOMM0tJiloEFLScUtAwpc0lFAC96KTvRmgB1FIKWgBaKKKBBS0lFAC0UUUDFopKKAHUU2loAM0tJRQAZo5zRRQA6k7UUUALRSUlAhaKM0UAFFJRQAtFGaSgYtFJRSAWikpaYgooooAKKKO1ABRmkooAintoLkYniWQYI59D1FczJ8PdBaIokJGXL7pVDkZ9+Dj2zXV0lAHGv8MtAePbtmRv7yuf5ZqJ/hbojSF1muVBH3d2Rn15rt6KdgPNr/wCFq+busphIhJJDzeWR7D5DmoX+FEhtyV1DbP2UgMD+IxXp9FFgueP3fwx1e2gDJcJNk8rEhbH4CqC+AtUaPdHJC+BnBDITjtyK9voJOetFgueD3vg/V7dJrg28SwoN+BKCQv0rPj0S+ll2IsLcZLCdCB+INfRGTmoxFErblhiVh0IjAI/SkFzw6x8E6tfkhWtUAyMmYMcj2XNRL4L157w232QCQDJy/GPqK928mIzed5SebjG/aN350/LdMnHpmgLnhV54G8QWUBmlsSyAZPkkuR+AFZ1p4f1i/LfZNNupduN22M8Z+tfQ3IPHFByeTyaAueKWvw616ado57Z7YA4V2UMp98g8CpJfhp4jSZo44YJVAyJfNCqfYZr2einYLnlFn8K76VI3vL1Lcn/WRoocg+xziul0fwPFoeqpeWd5OuUKSI+CrenGPX34rsTTcUrBcdHn5d2C2RyKKE++v1opgZoHT6D+VIT7VIRyABk4H8qhlkSIfOwHt3P4VidVwkkSNd0h+Uc4xVG61RId3sM8nn8B60l2zzJkKyrn5Swx+lZEyyQK0kieaTwXZen09BVKNzWEU9SSe9819pCgt2J5x70bSyneF3HoO1MtIGc77j5d38K9R6CpcZfqdoOcU3odUUktBRE5XdI3A4IFXotDMwDEgKed2eaZBH5g2hC2WGT2H/166CBDHCqnrj8qaOOrWlFvlY20tY7SARRg4Hr3qeiimcd7hS0UmfagBaKKKAFopKKAF70UUUAFFFFAC0UgooAdRTfxpaBCjkZ9aWkFLQAUUUUDDNGaSjNADqKQHil/CgBaKTn0NLg+hoAKKSjevdl/OgBaXtTPNjHWRP8AvoUhuIB1ni/77FIB9FRG6th1uYf+/i/40hvbMdbuD/v6v+NAE1FV/wC0LIdbuD/v4KQ6lYj/AJe4f++6ALNFVf7Usf8An6j/AAzSf2pY/wDPwv4K3+FAFuiqZ1Wy6iVz9IXP9KQ6taes5+kD/wCFFwsXaKoHV7X+5c/9+Gpp1m37Q3R/7Y//AF6LoLM0aKzf7ah7Wt2f+AKP60h1tf8AnyufzT/4qi6CzNSisn+2j20+c/8AA0/xo/tuU9NNm/GVaLoLM1qSsn+2bjtpcn/f0f4Uf2tenppf5yn/AOJougszWorI/tXUD001f+/jf4VGdV1Mcf2fCPqzf4UuZD5WbdJWEdW1T/n1tl+paon1jVPSyX6//XNHMg5WdF3ormDrOojrc2K/Xb/8VUba5fd9Ssl+gT/GjnQ+RnV0Vx7a9c851m2H+6EqI67N31xfwA/wpc6DkZ2tGK4Y64+Odck/4Dn/AAph1r11q5P4t/hR7RB7NneAUbWz0P5VwDazH31W8P4tULaxang6hdt7bm/xpOogVNno21gfun8qTaR1FecnUbQ9Zrw59z/jTTf2f/T0fqR/jR7QOQ9I/EfnTSyjq6D/AIEK83N9Zj/ljOfqy/41GdQsR1tm/GRaPajVM9LMsI6zRD6uKYbu2U83MP8A38FeZ/2rZg/LbLx1Hm9P0pBrFqRkW8R9/MP+FT7ZFexZ6S2o2QP/AB9w/wDfwVH/AGpp4+9ewD/gdedf2vCeRBAPxY/0pf7YA/5YwY/65tR7YPYnoY1jTFYZvYuvYk0V50dYdmGxIyfQQNRS9uP2R17a1BKcNHexrjA8uIZNSRX2mqci3vt/Tc0BJNcgnja8ZsCwtOB/d/8ArVJ/wmd92sLTH+7/APWoU00Nxaep091Klwcp9q2gcBrZ+v5VCib1KzfaGQgjAhbA9+lcxN47vo8Y0+0ye2P/AK1JH471CQ4/s21HHXqP5U1Ujexf7xROy+yWwRRClyv979y3NQjT9ytuE/08vGa5r/hM78D/AI8rX/vn/wCtSHxnqYHFlaf98VXOiVUqLqdtbJHbgZSUt7rx/OrX2lf7j/p/jXnZ8aawP+Xe0A7fu6gk8ca4GAWK0Gf+mRP9aPaJGbjKTPSvta9lP4sv+NH2keg/77X/ABrzH/hN/ERbaPIz22w//XoXxj4mccywqCeP3H/16n20R+xkenfah2A/77Wj7Sc/cX/vsV5jJ4s8Tj5ftADe0IwajPinxOTzeuPYRil7eI1Qmz1P7Qf7g/76/wDrUvnvnhB+Z/wryg+IPFTjcL+ZV/65j/CmnWvFB+9qF3yMjgDj16UfWID+rzPWfOkPSMfiW/8AiaBJNn/Vr/49/wDE15TFd+KbpyiX90T/AL4q6ll4nOPN1C+PsHxQq0XsKVFx3PSd9x/cT8m/wo3XGc+Wv/fLV5r9n1nzvJN5dmQj7pmOf51KdK1rI3z3APXmcj+tWqhPIeib7n+6n4qaaZLkf88/++f/ALKvLn03VGvTALqZmY8Dzz/jVyPw7qjKCZnP+9Mf8alVruyHKm47nohln/56Rj/gI/8Ai6aZpO9zEv4L/wDFVwP/AAjF+3Vx+MhNO/4RK7Y8yJ/30TVc7I5Udw11j72oQg/VP8ajOowr97Vrcf8AbRP8K4l/CkoQZkiH4HNUR4XWe7MXmxjYPmO0nmolV5ehcKal1PQG1myX72tWw/7bJ/8AE1GfEWljrr1uPpMv/wATXASeGo5LryI5iQoyx8vAB7Cq03hxY5HUOTtGcDGazeJt0No4ZPqeiHxPpGcf29H+Eh/otNPibR+c6yeOuC/+FedQ6Mqyr5geM5H3hg4ro08M2xi8wSyNGTtiAXlz649PeiOI5tgnh+Tc3G8WaD0OsufwkpB4p0F03DUp2UdTtk/xrirzRIY7yRDKHK9ShGM+la8nhm3j0eMx+YXl2jBIPJ69O1JYm7atsOWHSSd9zYPjDw6P+X+5P0ST/wCKpn/CY+HmYATXTN7xP/VqqQ+CbcjdIzBic4U8D2qrceFIbO5iOHeFmAPrTdaaV7CVKm3ZM128U6MOPLum/wC2Y/qaik8W6QiljaXJA/2E/rV0eGNPC8q+cdm/zzWHrGn6ekotoELEffOcgH0qp1HBXZnSpqcuVEv/AAnGjFgF0+6JJwCUj/wqceLrDHy6ZN+Jj/8AiayrHRbWa5iHk5UnPyndj6+ldU2g6ZF8zQgevJ/zmlSqyqal16UabSMr/hLrQcrpcn4un/xNN/4TCPtpbD6y/wCArZXQtNZciBGHXPP+cUraRpqLn7NH+P8An/8AVWuphdGE3jTYONLB+s5/wqu3j6VT/wAgpAPX7Q9a02nWm7C2yEZxgd/b8PXvVeWwtYxGwhQguD/qwc89cfpiuedaSOmnSjLcof8ACd3jMdmlQgDu0sn+NI3jm/AybG2x6hnI/nXRXEdjGVSOGJpWIVVwBknoPpn8qorZQHYEjWWOR1YgJjGRyPUMp6djROtKIQpRl0Mg+OdVbpZWg/77P/s1M/4TXWmYItpaA/8AXNuP1rbSFdzR7UxuEpKxjIxnoO3fK+1TMqLJvKIWEYUK3JA7KPVePqKz9vM09jA5r/hMtdY4ENmOcf6jP9aR/FfiHH3IF/7dl/rW2Qnmz+SOJCNwfBPBBP06dRUxgiLPHtHzFiwYdAx4wOu4fype3mP2EDAXXvE0ihmkjRT0xbL/AIVN/afiT+K5l6Z/1KqP5V0FtcXEMMiRyLIGBUhedw/vD/CpJLqKa1aGZXjZgMODx9cVtGqmtWYypu+iOb+3eIpMst1d7fVEH+FVZLrxV9ojRb2+LScIueT+lddJdTKVijmV5nT5pI1HAHHA7n6VWkh84RrhVUAjIGTyOSCeTz26ilOrppuOFKz12MCNfE8nBu77d3/eEY+tPNt4kY48+9POP9af8a6+3iKQK5xkdj82R9e4+tLMx2/uh82OATW8E7XZzyeuhyS6drrPtaa5yfWY/wCNOfQtY/jlnVe5ac/4966kuQdkce9z74A96s20cksQNwAuRnpuwPU0+UXMzzy48Paxb+Ws165aUnnzTgD357UsvhvUlSOPzJGeRwi7XJJ+nrXbXAVtTkAiLmGNQqgncOcnoCD260hSO5vTIXEscaYIlB4LdOrKQRg4IrinNqTszsgrpNo41fCoeZok1VpHwGQR28xZ1PfBXj8617j4b+QYxHfzytICA7QNGA2Pu4cjNa0tn9qmkuFmfbCBGTs3hi3QHL8ccg+vvT9F0cPqEsltNM32cBmQ2wuN2eDgMQq465JrFzn0ZpaNtTnD4NkVVVpUMvTYvIBHB5H86s6R4HtL1Ltbh53mgcKrQFMP7EFgRzxnGK626iS0up7eKRFQrlwvlqw4+bKoSF6Dj8u9ZlqjS655UcEbedCyhfIMxCjkZXPI7k9q0m24XRnDSVjN1zwZa6S8i2s1zhbcSETx7eckcHJz9ar3Xhrw1YBY5zeyzOgJZWUjcB83A5HzcemK6QxHUYborEkZIWLaiMgyvX5WJ28k8VYs9LgtosBRvI+Z8cn6/wCFUqc5xVnYn2sYN31ZjWfg/wAF6ightr24tb4plJHlXYrbc5YHtkYK+/FQf8IdazQrJHK3md8YIODg49q1tW0SO6h3JgSqPlYHkVehaW3tFNwVDYyx27QT7AVpSpyi3GeqIqVE7OJzd74OtnW1tlW486aVAqIQGI68djxk+lbk3gPRodN8tYIfOdT5b3LOkitjjlcqSD279Kv6YJPtn9pzxuxVMwQxlC6qeC5jbnJ7ADOM0691dbaO5KZd3fG6E5C8YXehIYA9DjGPrXNWnefu7I1ppqJg23hzTprWKUxvllBPzcZ7n6VKvhzT1b/UMe/zMc1q2MRisYo2HzKoBAPfH+frTsYJ+YEfT/P5V6cUuVXOFt3MweH9Ozj7MDntuNUb/SLCOXCW68Dr/n9DW3PcrEvyjcxIB+Ycf59ayZZ1luChVs43Z2cfn0z7fjWVZpI1pJtlW2sbB5kQAW7hy6lQSGIHIChDj6HvTvsVkyb0jCKQSRKNzLn+JsDGW7Y6d6sfd2s20jIJDkhTjpyvIA9RyKEeJ2UxPGkJJZTE5bHYtycg+ma8/wC0dz+Eg+xR5YG3jXHykKAMf59alGmBx8saj3A/z+VTRSAMoxhQdoPOAPQeh9unpWsMFRtAA/lXXSgpbnJVk4vQxf7KG4cA4NFbDfK6nOeaK39lEx9pI42w0aKKeZZYY2AAClhUtzb2FrE0jwxgAcLjk+wq5JqCSJ/ohjdiOjHBPFYd5DdSz5mGXxkDPQVzupGnDljqdcacqs+aehmSpHPMZDGq5PAA6e1bmh6ZH5bzPAjA8DcoIqO10SZ3DzYWPqOeTW/EUgiEakAAYANZYeEubmkaYirFR5IFR7WAHH2eLAOSNoqZra0iAzFGc/7ApjTRdQRnr/n3qKe53AYyMd/8/rXY6kUcShJjpUt1BIjTOf7orJeEO4JjXAPQVbLmTkkemf6fSqtzcLEuyPmQjv2+vvXNUqJ6nVSptaE2nLEl1cSvjCKACQOT1/Ooru5juSYIogRnO4DiqahvL3yNkEkhT1J9aelwV3BYiW27uf8APIrBVHblOl0ve5iRbZ2RzIxTOBgHgL6f4U4JEu4Fcsq5b1Udv+BU1ZpY5VPlM6KcgMMbj749Ket4UjaMw4BO5yerN61N0FpDXZWhBKHa3Gff2/rUaRRtubkKoA3E5FWPtiScHKYyFxyFHf8AE1ZiNo6xCTlQMpCvJJ96dk+oXcVsVxEiAzb2Xfncc4684P8AjUkct1HN5sFwWVhna/QH39Pb1q3KizkPIEVVGACMon/xR9qt2tokiAGN4xjCmQ/O+O5HqO1awi+hjUmrXZRtriD7W13dIYpD07g+3rmllke+m8xlKR4+WMdx6mrWoWBWzkZMbhz/APX+vqarQxgIjdwASfQev09qbcl7rJXK1zImgsVZ1IRcA5yR/nj0rXDADAySOtRWg/dnjnv7VOUGw9s110oqK0OSpJyeouO5Oc9xSjHqMfShV+UA+lKPlHAxitDMo3WY4HkkI+UE1lWqeVbtIQAz/OSx9av6rKfscg2gZ4FUbobLFsHBxgc1y1373odVGPu+rIrNWjikuDjc2WyRRbCQxvdy53vk59BT7gKmngKeMAYqVtwszErEfJtwDXOdBzsjtPK0jE8nrXVW7SSRedvJZly7qcnkfdBrlMbXxjn2HSutsZN1jbiMDaqgLn+/jk/hU0H7zNMSvdRltYm41pofusqqSI1BVfY5rqGSKOJAwUKn3fQVhzXkFlcyiDa8hbazlemB/jWd/aLyTxtMHkKvG5UnuDk49M1pCpClfq2ZSpTq26JHV/brYYAkU87Rjn2pjXdnKFLODj5hnpwcZ/PgVzVrfiJIIixASSHDHsFlZz/6F+lPF4BAoUqcom7POcXBf+RFV9bfYX1PzNa/v7h4zHbxMmWI3nuPb0NYMVlNJKD5Ltnkknaffmrb37BJgjlcCVkz1BM2R+ODT5dVZXl2N1klKfgBtH55rGc1Ud5M3hTdNWijR02wW3YzTMGk7MwG4D0J71oySR/xDpxgnr7f/XrLgNxOVZTsUthd3Xp8350s1rdoV+66g4PP8Pp9K6qc+WPuo4qkOafvMtfbIo12x8DrwP1+vtULzs+AOB9P5f19Kps0yYVom3dGPqc8H646U1mlZGVEbdkhSB3GOfqR1qZVmyo0UWAedmB82AADwfQfT0PrVOaR/wBxIMlg4kRH/wCWgDY7fxBgQQe2KdLG8gkAfZG+cYGQEJBBHsCKilaaOKR5VDuwYSMeSWLZBPv1rnnJs6acUmOYlJCGdVUKGG4Z+TcXXPrgnBqWWWMLCyTRyr5IYqq8ht+Ch+nUe2KRpPKgS4MTBG5yuGVhxjHocdfpUtqsaooRUKFt2QcZGCDj/PakrlNrcrLcoFiEvmFlLM56EnoM+3Jp73ts82/evmKx2krwOPvf/W9q0vLjMxjIVwwAZuxzwT+YBp09hE7yRSoMjbJ069jWipyaMXUhfVFBYBHcpt8uQhiiqjBhnG7k+hGTVgJHEron72Vh879hVc6VHDwhYMp5564yBx+VNEF2kitE6t+8X5W6HAyP04pXa3Q/dlsy3FDGse4gsW7Y5b39qmNp5iBlOdp3dM8+v/2NUobtgE+0qUUoTvGSXIP+FaFpJJKn7l40Vj0Jyev862p8stGY1FOLuZ0cZtZ7m3eNdhAdVYKyjn1PK/UH61IuRJyep5+v+Poe9XNXsZZFWe3x56A8Y+8D1H1qlaXAmjBKBSuUclM7O+D657dxUcvJKzK5ueFzTDDy8Zz3P19frUQVi2VUnPA4qzCgaLGAOOc84+vr7U8ZRxDjCqPof/116C2OF7kCwlwGbABIHJx/kVLHE6S7lyMDvUkkYd1A5GOo6fhU4GFwDwBnJ5/H6elAjDUE3t6SmUDrjIHBxjuP/wBVECyfabmbawGcBvLXGMDjfwfTgetO5GrXSMq5YK2GPzn6djS24YXFwm1QxUOAFbce3GB09c4+tebNav1PQjt8gjSPy5ZmVTL5m0HZ8wAHZtx49sU7S/s3267Se2jeUlHiDQPK2CMHCgYIz1zUMLxCeeFmRZd2SSxz06dcf1qVoJ4po7y0t7xxHkSiJWAdO+SoBx3xzWb2K6mtqcZjW1d7WRUy24m0jgR/RQF+Y+vPTFYs25J4Z1iWWSNvvbihViCAcjrgGtGaT/RUWygiCFwXkgsJAoBPTzHJIPrj1IrOnuN0KiNWfDFgyY2scnO4H+VWmuSxFmpIvWiXXkRQWcQZTtHnzPsjO4kZ3HqM56Zq+dFujCs0mt2seR/q4489DhvmJPTrnFcpPHrUsaq98/lqQiLuwMDkDA44rOeHU4Ew0hkjwxxk9j1x6mh1am2xUaUO56HF4auQJjNqhYAAER7PlIOGBzjocH6ZqvceFvEMTq8ElpcSFF/dzIBk57BsjjrkEVxMes39igjeJsByxOTkkjBHHtWnaeMp4gqhm2oEwqOR90YGT9OKy9pPqy/Y9VYjvNM8QvJ/pNnMyyK0pWWNnC4OGKHcSvPbP6U6wsp4Lnzb2WW5nK5i+U52gc8eowc+lSzePNRZhsunjkTG18Dkg5H59D60R+Idb1Vys1xMttuPnKMggNyfw7fQ4og9b2KnGXLZmhNeSxL80bKFUHocYPT/AIDUL3cjMAGbcT+Of8fQ1JDpqS2sb7m3dAdx/DrUMljcxReXHcMY+4KA5/z6V2t1bHGlSvYb5mer/K2QDyM+v5dx+VEcMszMYk34XLAHovQEn0PY9u9QhrpMhmQ5C8lFxgfdz7e/50krSXUhNxI3zH5lRQB74HQdeB0Nc7lLsbqMR6o0s6Rxy7JHOHMZwYgOoJH8R6HjB61Zl03zE32bKJOjxgjBx61TSMRZ8sBSSCw2g9OnXk+4q7JftPEsbC2t5FUgeTCEDx45bcOSc54xTjKKXvIJKTa5WUraQunKrkHaTuG4eo255HvWxbNuiHt71k/fdpWQx9OMY2LjgHHc+v51pWX+rKnPB49fx962w71McQtCw3UAc80Umd8oUEZz6UV2HIebs+cdRxT1lkypDnI5z6Vdmgs4uHkw20HbjODjpTRPYwr8sbyNtABPTPrXiKLW7Pec09kTWrXswOZNqAEgkdquPYzhBsm3fLjDDr7fhUVrdwzOFJCKCAd3f0WtgbMFjk+nvXbSgprc8+tUcJbGC0dzG3KZbH3gf1+tRtNMc5RR6EcAf/WNdBtVuq+/NV5LJZCWAwev41UqEujFHER6oxdksiqGYDHp+gqE28gyyMCeoJrYNoEGMZGMYPp6f/XqDZzg8Z6H/Pf2rCVPubwq32KdqZJQ7mIEZ5KjBB/z2qeJI5GMqKA4yuD/AA02O6ktryRYow+9hu61fvbMwBbiBTuPVezD0NKMLxuug5ztKz6ixEMqmQAtnAAH+zj+Yqd4l8yJ+NrHJGPUVRilVwHXoT0z+h/pWlBcQbQhGSDxk+lbQs1qYVOZPQzpNPhByyDGMe2earHTVzwxUbSRx6AH+tal5dxMRsxgfNnt9f8A61Uyx3MrMVI+VhkcZ4rOpGKehrSnNq7IUS8tm67kRRkj+AHnj3q5Z3YMpTaLb/ak5dvqTSeY4imUsSXwD36cY+nvV+ZbS5i/fJyRjJGDRBNbMVRp7oubN8G1n37h1NYckT2dyI3zsY5Qj1qKMyaYZDbTM8GSQj9j6fWpYHluZPPl++eQP7oq5zUrLqTCm4Jvoa1nJ+64HTP+fpU+4n/CobfbtGAB/n+VTBSMHPFdkNjinuTL075/z+tIwyp/kKd7c/SjgDNUSYeqofJGTjLDn8ar3qgWTbienHHWtDVovOtGAADD5sCqUQWS2wF+8uOWrjr/ABs7aPwJ+ZXu3R9PGCSRjrUi3KtEAiO2R1HA/OoFx5LQO37xRgcckUttujHlL97GSG4xXPd3OjlVjLuIhDM2QQSc4Jya6S08ySyQNmP91txjBx/TNY95E0s6Kzrubgc1qyXENnAY927ylwcHlmHX8BSp6Nsda8opIlt9PgQHKL6nPoByfxNWDbRKSTCpbrjHdhx+lZkl9IC8YOxtzgqBk4VAy/mTzSRahK0ijzCzs456klo/T2PSr56a0sZ+yqvW5dl06zlGCgCqRnHTC/8A16pSaGixl1dlZFBx3LE5AFTWd6HKbyD8sZAHdmyAM+gI5NRvqEjJFIGwE8uZlxwW8za2aTdNq5UFVTtcrNprZYNOpJfy8Dk5JH9amjtrW2PnHdIFLTA4/gVtpP8A31xVVnZIpNqElIpBuzjlJQwYfgcUlxIu2aMM44mUAnorEMB+dZJxWtjdxk9LnSWtwhuCkmEeJ2Urnndnn8q02GR29c46f/W9q44Tz3UsjxqTvdpWwOhZQCf0ra02W5E5gkZWGxWGD93iu6hWv7rR59fD8uqZdmijTc+z5uByf8//AFqpPGhHKE/TuP8AP51qbdw2vyOmKYluqMWzuz+X/wCquhwTOaM2jL8jYC+evOQP/HsevtULKAvy4wM8deP6j19K2plBXI+8fzz/AI+lYV4XXeE4xzx199vv61yVYKJ1UZubH21w1lpbRrCHi87G3HAGc8etS3Fs1rCt1BG5t2+Zl/u+4+lamnx2w0793gh/m5FLqd0lpZSSbN6twUxjrWkaPuXk+hMqvv2S6mZFKkqLtIZW7r17dP6itEXcRYSMPmC/exxt9fpWNDFIEX7NG8luzeYoXjbnqPqDinyLcpEZHtyABuZgMhW/vfT2qITcUXOCk9y7c3C+ep24xw3tzxn69qrwsTImH53rhNuTlRyPriqouEkFs/HlgqSCxUA45GR2z+VLJFGxZfmDCQMpHTJ7Z/rWU58zuaRhyqxbjZStsv3grnPGd2c80T2lujPJE5ibrlTxVAyPZyLKS0ls45KfeRgOv4frVnE8242sbswJKsAdufUexpxknpYUoNa3HR6ndQoIpgjsW2q2eBxxnFQxxyRyM5dGmkfDsmG7fwsP5dxVcXjpc/JFNGI3wwDlSqZUjB7EEHketXh86ZQOV3ADnnPYE+voanmcnqU4qK06mnaHEShcbuvHYf57Va4xgjqP09Px/Ss20nKyLuwMcHjBz/jWl5iEcEg9v8+vrXoxaaPOkmmCqAxAHB7E/pn+tPBOM7u+en6//WpoO5QeNp468Y/wpfx/Fv5n+lWSYmoF7fVbeZAwWRSjYb+Z9PamXEj2N2l1FKFkBKSJHIVyh4POK0r+2F1bMhGGBypI6N/jWbC8tzbtCsY81TsaLeASeudvHFefWjaXqd1GV4ryJYr6SxuBdW100cIGyWQB8FexBw364p88RmQTyFTG6+Ykl1Pt3rnhgN39KpkTRs0NzJP5BXCjlwg/u8nhfxqSKZIUlE+6TgtDMoVy2B90ucjaAM4BzmsDZorrcytiydmulDrsk+1l0P0HA6eozxVqR0hGekaDPJxkf/rNUmvjapOo+VGKuG8tSWBHADk5HQ9Kv2mt6XCjvFbCR5ZAVEzAkQsuDGeMDB5z1pxkooJRcmXrXS9Uu0kNtalvs5MT7nAAcjLHn0FOl0LVYnSN7B2eQfKIyG4Xtkdz1HtVFNemUxyGQM0ZiYnIfLISueT0Kkf5FA8VXdhGR5qsVAAQnAyj5Un1ypxwelT7Zi9i+hHLaqSY5FQOdx2uCDlQdxPGRwDin2XhX7athN9j2QTfJuLY+UjKkjHUkE59KF8dWsmrtqUunqbvyhH5m/GMeg9xxWu/i+OZI0sz5EYZo1LKGwrDcmRnkq3GR2qZSbGoyiQ2fgmO3KzAxxhWdXLpkMMYyF5HBOev8qsR6RbR/uZb6eQwlELxQhwVGW/mc846VjXniiQmR/MId2VyNx4bbhgMHofzrIufEdzcOZgp6Dfk5yQMZJPPT1NJXL5W9zqgtxaphZba8h2qfMt5BuAbgBkJ9RzgmnvN+63oN47jv/kVx62ErSF7jcm1lDKMnIIzkY54ro9KTbZlid3mNuByfm9Dz+dd9CrNvlkjir04xXMmWcRzpkqVOc8jkH1+tU5bHByv5Af54/lV/cCKXjHNdEoRluc8ZuOxjSDZlTwCO/P45/rUcUhE0h86BSi5PmxJIOox8p5H1Wrt9H0IIGT6f5/+vWb5xii8tvLaMNlHO7MXqVAyfrxXDVjy6I7aL5tyYOuQEbJzlXIwSccnr1PTb3q7ayooCqfw/wA/yrMt7ln8wGORPm5EhJLDsx6ZHcHFTM3PA6D8fx9/enSlYKsb6M2A671IweaKyElYyAFu4zz0orp9sjm9izjD169qXp2q8ulyfK0rKqkA9elWYNPjmYRxEgchnI+99K8qNKbPZlWgjOgjllceWhJ7EVs6d58VyI2cOm3cRnIX/wCvStMIo4ILRVMwJGMdOMHNXbO2FvbhACzHlm9TXZRo2lozhr1lKOqLOc89j6VGWwMjI9jUikNw/HpTjGoXp0ruOArMzOMEVlXjOrHy+vdu59x71sybQu0cccgVlOR8x6g8/Uev/wBauSudWH3NXTY7aO1QoAxJznGajv7xLeaGPazbz6YxVPRbwQXD20hyWOU7VtzQxM6tKqs3XJ7VrSfPT90zqrkqe9qYD2ksN43lIWic5Yjj8qidp4SvmRgBuCa15b2GBkifqx+XHNLJbkyB3IKDk1HsE72ZartWckYdz5kiosqsqlgef504RxszF1zubrnv/hUl9P510sSMzJAM8etV45FyygHc3A4/T6VyzspNHZC7imPkDWzCWMkoB869v/1elXQlzLAXjhYpzhm+nB9zmq8TB0IY9Djk/off0q7p2opa27RSK7bT8iinBJuzZM27XS1M5bSWazknmQx+WRtTGPYn+tX4wEPBA6HOP1+ntUeo6tO1usaxIqydWxk4qtBcfdV9w+bO4Dp70XipWQWnKN2bMUoRDnhevvz6VZSdN2CRx3/z2rJ80FMKwGDj5TnH0+veq63Mn2tI0KhB1LdD7f7tdCrcuhzOhzHThgw/xpScDnOP8/rWSlw6EDHtz29j7ntVgXgKgEHJOMe/p+FbxqJmEqbQ91BzzmsSUNp0j7oy0chyhB6GtdrqFI87hyM/l1qjfahD5Hkoollf7qY4APf/AOtWNflavc2w/Mna2jIXtywEg+SQVWnlbfkBo5BwDjhqvw2FzDGjb9xP/LNjwP8A69R3cNwbRzJEpI6nOB+AH4VzuErXsdKnG9rmddMzCFUV2nC7myO/tULNOI1QxttUtj/gWM/yFayWSBbeSCQbpFJzjCnA/wA/jT1kaKRTJHgDHv2FR7PqzT2ttIoxmklWc7oWVsk4x2K4xU0VrPMy+XCckJg56kAitP7ZG9y0ky8eTgcfxfSp5L+JOEQnBIXA9CDQqMXq2DryWyMxNJuDEG34YLwM9weP51WkWaDzYXBwVKD/AL6B/mK2IJJ7j92gA3ZxnvUZgVJo5ZH3bwVYt79P1NEqatoKNWV/eKRs552aUqUiZ3OAMYz1/KrMemos3kh97MSrOeg46irSyyXkZWNNkYkGX7gkYIxTm22MaRw4aTeVZevI6fmKuNKK16ESqzei3JzNDZWcO1VM0bGIqB97PH+FWNMtXtoNzDMj9T6e1Q21g5lN1MB5jNu29lFaZ3Y4z1xXZThrzM4qk9OVfMhmlZM/d6c+3+e9LbPIwYuwKnleMY/+tUpAbqASeDQoAyenetzESUAIenPHP+evvWY4T94DyDwAOMe3196sXdyF+X2/n/n8KzjJ97JB/hIJ4+mfT3rlrSR00Yvcdp+ofYDNDK+6F1LIRxxmt4mK+tjLw8RHAbpWBZWKanPPI+4xKmC2cbj7itxUhsbbaTthQcE9B9avD83LrsLEcvNeO455IrC2MpwIQvKr/Sks7iG+t42GCgAypPWo55bZtPaWXHkBAXOOT6CsqHU0s4QkNofL2hmz6k4q5VFBq70M4U3JOy1Jb9oxc2sMPBjJd9qg8dsjvWcsg8x4+Mt0A6A5xj8c0oiectK3ErPkHHK+2fWpp7dntGEkak5yuRgZ9j2Psa4ZXk20d0bQSTGwsJY5EZTuBAbdyMdge+PQ1Lpd+loXt5siFTlWxyB6fWq8DeYgc7hIuUf5ThD6e49qVolV8iPoMD8fX+npSg3F8yCaTTiyzdX8VxFcxtA21kIUqm7LDoOvTnrzVVbgJF5UzFZY1ClpAPunoAByR6+nWo70f6NIzFcKQGDDPfoff3rZubGGS1gKxoSY8E9MDj8q0UZVJOxDlCnFKxmCYq+cc9CCfyB9vRqsR3cRnijd2UMcEgZPXuPX37io3gtIZlilYgsOu7AxTtQ0lYLeO4tfmkRwWAfJZe45703GavboSpQur9S6t2Y2XneG6EcB/cD+H3Bq3FeRMAdw/vZxxj1x6e1Yhuo5JCAzSeY2fn4dj74PDD16GnG4dU3LuO3c3C4zj7x/3h3HQ1UKzS1JlQT2NtpowvLDHufX/PXtWRrFvbTJ5udkqdGAz09f8e9Q/bYmZN83lo2V+Q/d4yMZ7HofSmvNGDFHbTbpM5LjKug9JByCMHAYVNSspKxVKi4vmH/aN6xO0BjQj5pFTcpI9MfNj61BM8O0vBOrKAWMchwrEjng559DxyBXRW6KsCAL0HT/AD+h7024tYp4XQoBvB5A/X6+1N4Z8ujJWJSlsc21scRPd2phSRcI6FjnA5J3ElD7Dg+lQNoltIrS2t1xywXrgAnr6dvzq/BdTxmGC4SMrbt5TsGIbB4DN7dsjFL5MMjLIgG7Ocr3x7fh3rnsjpUmZP8AYtxHJIFnBReACT6jP86li0HJDSSHkZx74P8AUVqQpcR3BkWbe5bjzV3gHp347fpQsMxJAuGyUJA2j03YP45pKPkDn5lH/hGxsjaRSokQMrA5yDnkevBBx1xWE0ckLmGKRnXI5HGR/nNddFAZjKslwjIBkeYwCvgZA9N2GyPocVD5ViEWZsO7RYWNCQ2SecEA4I568ZA6ipaKjIyINJYeS80iruUvtkON4BwQpPBOMkDPODV2KxtjOUSPzIBCVDMjK8ncMykkAgE8jjFWg/meZJcuFxKrlFGAQc87emep/OpoYTdiNbd2ARdpmQ/Iy/7JIDBh6itIx1VjOc9NSKF5LllEMsikRiKcBCOAOm71PII9K1VaWNVQx/L0BHp/hU8NulvHtQY7kk5J9yf6088+or0KVPl1e5wVKnM7LYarBl4/HNO6ijt60kjqkRcnoOtaMzKd8wAwR2/P/wCtWWxG8IQ+1hyVIyPx9fQ1NNMXldiwG0ZILdP8fqKrmaPb5ilSSOArZI9fx9jXBVkmzupRcUVhBLEzGGTcwAMiRFuRnowPv6cVcRZhEpKOOMnjv3xVzSYy1vPMqOXJ2ALyMD+WfSrjhvsInSKTzgODkYPtiqp0G481wq1/e5bGMPM4JikAPJIT9D7UU+TUS7bAGKbx8snU+x9qKxbXQ2je2qM/Y8sUbTlQm3KgHnt1pVlcyCOzCgDndjgZ6022s2u4o5J5B5ZHyqp/nWkiJEgVFwB2FbU4OSuYVZqLsQ2tqlqrclnblnPVjVuObKhemP5VCz54xT0IwDjpXVGKirI5ZScndkjsGJLHJ9SKcso8n5u3ahlEp6YIqlcTbSVGCw9uP8+lKUuVXCMXJ2RDPcF8heB3zxVdpQiEu2BnJPcnsfr7VHZ2z300qi4dX3buRnP/ANetODRlX5ppDKEOQvb61xpTq6o7XyUtGRaTpwObqVcSE5UegrQ+0RfalhL5lPVacwUHarZ9gahg0qNrsXZLeZjOCa6owcElE5ZTU5NzYmom0tHheWEyTMTsRTzx3qhPqs0sexIAu7OGz0HrWhf2lvfMEdwkqA7SDz+NYgDZkgnH7xOo6ZHr/wDW71hWlOMnbZnTQjCUVfVoSK2ZiAnLdSx7+59qluY2jhXgbk5+bgj6eoqS2SSF1aIb1XkofT1B/pWnJ9kuF2y42njDDBB9/Sso07xZcqrUl2Me3iWRNyDG7sOAfUVMu/O0rkMO5wCPf+nrUVkvk3MsDsCVYgKT97/Adya2VCNGUX5yw3M2PyP+FKnHmKqz5WZoQPdwK5YqWyQRwfTPofatp4oVhyY1KgdMVg3beWyuDgo4Oc8N/wDX9a6G2mju7dWj5U8HNb0Em2jCveyaM6xNrehisAXae4p2oWQ3JNCgUqdu3b1FaBijiiby9qMT0FVLa4ivJnVZCdv3s1t7JcqjLcxVSXNzR2MxHAJBBXAwAeSR6fU+tDumCuc5A455Hp+Hr3reeK3yThB0waxLzVI0eWOKMGRTs3YGAawnT9mryZvCp7R2iihPcs02wsyDILkj759fyqfTIw0ryg9GO0nqv+IpjRyJHHBK/wA85MknGdq//XrVsIlyoAwq9h/nvWFODlO7Nqs1GnZF9D+7wRwelROA6FOMHg1awMcDt3/z0qo5LygV6VjzDEjgeK4ESMfNXdtB6Fccmp0u9qoXUg9enpirt3ZR3AB5DL0YHms9kuYeGj3g5IK/gP6VxSpuD8jvjUjUWu5KLmAkBiMd+PrTluYix2qSSrdunA/wqv8AaFV9zQMCGBxt5IzzUsdzJgCO3ct14HtUqQ3EXz7n7ZHKke0ZViWHqP8A9dNaIRMxuZAwU4wP8+oqYwahOsasFiG1Rn6Aj+tWYdKRQzTMZGPByaapylsDqRjuV4ZmuklhtNu1gMn+7hj+uMVp2thFB8zfvJW5Zz1NY2pRHT5lmtxsGcNjp9D71ctdXDxATjEvoeNw9RVU2oytPdEVIuUeaGzNntn8aU+n+RVSO9jxyf8Aaz6j1/8ArVMLlORnkdeema7FJM43Fok74NRzSCOMnJHGc9/r9fao5XUMXU8gf5/Cq11NvTgtkjr/AF/3vSlOVkOEbuxmXUrvdRfvfLVsqCvQZ7/X1q6+hylH/wBLJUIV+7wV9Kz7lf3TEZ3AfKf8/wAXrXS6e5n0pGaRjtj5wAQD2/M1y0YRqSakddWUoQTiFtax2lv5JPKqTuzjdRc2y3tsYWYlHUZYHpTNQt5Lqykt0lYO4yM4wKNNimgs0hmlJc8jb0I9K7La8ltDkvdc99SGDTYY9O+yyEtG4yWJxg1kyxvp8qEyiSBxgMeduOx9RXQyRtJblA7DzFKjB4FYUdl5NrLZzSl8hjHkcZHb2rCtS2UVsbUam7k9wSAqW2koT1Dc4z6+59a07eVTC0FymyQcYPIYVi2lwwjXkou35XHJX1475rTLymBPNKMg6OOVPsfT61jSfU1qp7Gbcwx2l5G8B/cz5GS2ADWpGE2M7MMoOMevc+9ZuogG3J+cbGDggAn8fX2NWbLd5UZAct/AGABJ7HA7CpjpOxU03TTGXMexmUgAbcbSeAD29x/KpbG8WTTljYN5sBIY/e/En6/zqTVgYbIzF8lRycfy/qKx7WO2uIhI8zxjzRiMEcbv/r1bk6dTQmKVSnqdJcWEdz5LXUfzAgccfLUk7RW8IWT/AFm4eW2Pvj0x60RywyQbw6/IQD85xUGo6al/A4EhAX5lbOcn0rtaVm4rU4+qUtguNNgv7YzPAuADt2jBz71WudHsLO1LyqwiIyCGPB9Md6tRmDT7IpIcKinEhbr7fWsW6mnv7iERoQzANDEr8gHpIGHGQRyD0rCryRWq1N6SnJ6PQZOluYGBiRYzDvIUA5B+6dwP3s9R2p1ijhYS/mYC/LyCRnrtI6jPY0+7sjZadGrNvlnkBkccHPP6VNuHnFsoQTyUXYpP07H6cGuRxakkzp5k4OxuIMRqPlxjjHT8P9mlzxg9fX1/z2qOL95GrAk8Y4459MU7nsQf5f8A6q9JbHnMz9RsHlbz7ZvLuAMZI+8PQ+9Y5kXz2E4e2nJ45IDepz0rqc5HTH17VHLbQ3A2SxKwPGCByfT61zVaHM7xOilXcVZmARdbTiRWUDO4DJIAB6/nz65qz5d1JMQGRPmEQ2IBnnbjJ6VZfQbZTlN8YbIBjcgH1x/hTRokIDAzzlWHIMpwR9Kx9hNdDb28O5nT25iBkllk2so8zPdQxAOPb/PWkjk3k/Z7ZnkBDKcYQYPc91Iz6da2U0mzjO4RAsOCWOT7DNTo0asUKAFfwqlhm9yXiUlojnZZrk3EcV6kCYYsAxKqwJJ2tgZJyeCa37a8j2IgBibHKMcEf/W9+9VdYtEuIBnnuMdfr/8AWrItvtEu22gU7lO9YCm/ecdSQMkHt6VOtGVirKvC+zOqEwcYJU85BH8/b6UuAT1GK51rySMrHcW0ts6ja5kOQzA9zjirKXjHGHznkMDw3+DVvHERZhLDSRs4HUH9f8/nVO9l4CjqDnI/zwf51B9rdVHOc9CMjP0/qKglmLj5h/8AX/8Arfyqp1U1oRGm09SlcxBgsgAGw5AA+b3Iz245FbNm1vdLIJEjjdUXJVRjkdfr7VlnoQOrep6+nP8AWtDQgfs83lgJKkuHVhtDDHQ+/vWFDWpY6av8O5bhURW6ujBJkByqjIfHt6+9VbbUo7jcsreUIvmDMeBk45qS2v4LiaW1VmUvIWB9B1Iolsba4F5bzpG0MmOMdQRyD6iuta25XocbVr8y1MSQEX8h3Esrkcr0/HvRSAW1veGKMCLaQixgHAHbBorzpfEz0Yt8qMq3lms7sqASB95BzxWrHqCyE7Ruxz9f/r1Qd/Juopguc4GT1x6GtG506GX50zFJ1ytaUedJqJNbkbTl1H/aY2/hPT0/zzTlmQjAYACsia3urXhx5qnkMnOKWK5VmQFlDHsR0+vt7Vft2tGjN4dNXizae4VE+8BWXKTLJnB9Mf0/3qG3MwBBGDjaeufT60hZV685HHPUf4juaidTmLp0+Qk00EaoQGGCmcjvXQMMIdpOc9K57T4J3E9yg+dhiM4xk+1aGmC5S3b7UCZCeMnnFa4d2VrbmeJjeV09hun6fJDLLLK+Q7du1a5G1W5PA45qASHacLuzVCwS9huZZLokpn5cnP0+nFbK0LRSOd3neTY8aY41Fr15DkjO3uO2KztYURahHJGQzvHwe4I710XmBgzsMDHrXLXsUiamGaTh/ukHpWGJjGMdOrOnDScp3fRFq0kmeVRG6qwHMTdCe+DU8hyzl/lYdcjlfr6rT7CONyQVU44HoPp7U+VV3NtZjs791/xFQovluOUlz2MeIH+1GAQ/OOVLYH5+ldFbIxQkE7D0OOXPrWA0YXVoQVAD4JPVT7j2rdmv0iU7VLgDGV/iPoPepoWV2y8Rd2SMG/dPtbRYYrnLsP6VqWWo2VvGsMe9QRwW7/U1XuFdmV5ECSEBmAPT3/8ArVX8g3M624YAck/4/wD1qScozuhtRnCzN+N0uMbHBUjrTYoI7Tc8KYJJznvUESQ6RboZpeG53Hv9BWVcahc6nut7dGSInJAPzMPeuuVWMUnJanLClKTaj8JavtdXa0VsoMjcM+MgfSjTNHKObi5yXxuUEevc1Jp2jx23724IZh27D6VqrJCWYK2eMcVEKcpvnq/cXOpGEeSl82c/K3nalcOV5BCqF6j6Vo2X3hgD2x0/Cs8r5eoXSE5ycgDrj2qxC5B3Eg5GRgYGPUe1YwdpNmlRXikuxrTAlPl49T7VFGh6jAI9aZHIH+Vn96kP90DHYHNdqaaOFpoI23HoPQj1prFSW4wc5pNoTIzk96f5qYyFJx7d6YEY++CwZsn8verMcQXDDOc8VGDmX5SSDzzU/TnH0/8ArUAK4LEYPT2/zxS4GMHqOaQHJ7f5/pQcKdxPIGPpTAo6ioZdpAO75cevt9fesrT2S7uBp80W5FJ2svVfxrTvHDttA3bjtxnr/s5/rVO2YRavavxhwVLZ5P4dsVw1Feomd1LSm0TS6Xd27YtGLIMsobGQfWqrXbwTrFNGYSMgcZAPp9D3rYk1aNdSW02ncRgN25q3LDbyqiOquuSTkdeK19infkZkqzVvaIw1uNwOGUgHHXgH0P8As+hoZsjIPy+jd/r/ALXpVTVIodK1BDFuMcg3NGT8p9qfHDfzY/c7flOWccEHofqK525X5XudCjGyktht048pgPvNwM9ff/gfrWxLHdW2jJHAMThAODz78VmXFodMhS4lLTyFxgEfKp9a6C0n+02iz+W/zqe3QVtQh7zT0ZjWl7qa1VxthJO9mpnjxKevPQdqfceabRhEv7wr8hz37fjTLqdobRpohmRF+VfXiodHvJbu1WSSFtw4HaupSStA5mm/ftoJo32xLYreL8wPygnk+vNWnRdrybAWGefSiR9sJGGDAnB9DXIyXk3LXRl3EkOcYyaynU9jFJ6mtOm60m9i5aAwq8LHDRSnGDyPcetbUUKLa7lPlkDJ28j8u49axoFVl3q+7cdwbv8AX6+1atreBQqSrtDfdYdP/wBdc9G3U2rp9CtNFldvQMDgIe3qh/pUWgyRxJMGaNQozgE5HrnPQ1bvIhFIuwHa5yUzgZ/2T2NZVqpe8mTc7r5hJLcL/wAC71MvdqJlQ9+m0atzdLcIsHlMTITgA8hfX2NZogjVm+UkLyNg6f7o+nUVdSTarlEyh4aVurnsB/jVKXdIGVFZnbOQo5AA5x/tAfnRUd9WKmraIS3tZ5reby28vbIGQKRjnJ4rYF4bGy+zykyzBSwVVy5xySMdqxk1RYIPKi2P5hDs0aYODwQB0VsfUUxoNSlj+0RR+TIApByQzsv8XsSDzVQqcq9zVhKnzP39ESXL3ep3McaHdIcOgU/KgPIbP6VqaNYS2R3SEebMflZOn0rN0u/ltXdHjSOZzuClfbgYHrW8k5lsFkyqB1JUEcg//rq8OoylzN3ZGIlKMeVL3ShrqN9gEu7iOQHBGe9VRImVBK9McjAAI6HPb0PapbOK7kWaC9ChGyu4jJbNVNxtAttdgrIpwsxJIcH+nqKmq7vnsVSVouF9jWtrgKNjHAztyeoPZT/jVxJN5P1rAWZVL/NgKADg5Ue3up/Sr9tdFSFfGOgOensfb3rWnW6MxqUmtUaPbk8ev9aU4PBHGPWkDBuB/n3o6cZP5f55roOcVJGTIblSQPr7e31pxPcHIPINNIHQjgjn39vpSDjp0x/n8KQDgfft29KryxgvvI4xjGenp+FTFtudx7/5/GoZbiMIQRkdDj19KLpbjsyOVh9m2j8SW7+p9D6Vg3KlZlZIySM5G4ru98jkEdSK0pZ1YbQ3y4zuPOf8R7VSlwVJdAwxhgT19j/Q1w12pM7sMnE2dJgg/slDMfMjkBYs397oR+lRtodvdqPsjPC55crwPxFJpab9GaHccM7qRnNTabbT2pkkkupJt2E3En5AK3jFSjFNaWMZScZSaetzMe1vLOJmeHz0HBZCd3B6kHr+FNEsLQq6TR5K7iS2Coz1Of4vYZrf3IwljWQMc4K561iW/h9La5cyOZo85CEcc+9ZzotNchdOtFp8+5UjZrttkCNIe4UZX8fY+lalg6WZS0jj8ySU4xjhHPue3+FX4hbxyeWGXplQpqi+mRf2gk5Y+afnCdia0hScHzLVkTqqa5XoiwljCmoMEAV/LDB/fPPFMmvII7wrMAshTYVHTdngg+lOMkEdzG7NsUgiRGXp/wDWqC7gjmmjlmiP3/lKnHHYVq9F7pitX7wzVbF0WKWEnzgMuAcbwOoNFXJmSMx+YDHKHHO0/Mv0ornrUYSlduxvSrTjG1rnI3AYRkcZ4BB6H6e9aX9oYu47YRlsqBuqhHi6u1UAeWmCx7fh7Vq/arUS8yR7h3zWdG+rTsbVtkmrllgFCnPXpWJrIjWRFWIbmOd4q8l/by3f2dTvJ4DDp+dXUgwAJVA2ngt0NdFRKrFqJzwk6MrtGA2m3yMFX5kcAbiPu/8A16W7sJLaLzpG3sSBtC4AFbF1qMdiyRyDfvPG3sKuny2BLEHcOmOlZfV4O6T1NfrM1aTWhWsyz6fERGUyOgpbqSSO1yEOQMrzyaXUL6Kxh8wLvBO3aOOasQTxzwJKR1HHFdEbW5L6nM7357aFDS7ieWLMkeDngYxV9w3lHPBzUN3MILcSqp3RjPSk0+++3W+90wAeQOaIu1ot6g03eSWhzs/2+4kkeRJTGh5VeAB9O9Ng8qQ+aDtcnkH/AD0rrmwUc9Oc1yMjPLeT3EUQRV5ZR069a4q1Pkabd7ndQq+0TVrWNS1nkt2y0f7vvxyv/wBb0q9KEkthMjHI5DL/AF9azbC7TcWYER9MnoM+tWYpUtmZl3GDPzoeqH1+lXCXu2MpxfNfqZlypkv4FRGDEcqrcfVT6VpxAq/7gK7IMGQj5I/Xb6mqN3CrasVjYhFTJIOAueevpU8t85hEFuuyFBlpduOPVRWMGk3c3nqlYbPKHZ2z0wwx/wChY9faqlvcywCQwRbp5DjOM4FLE8TXSLLIUgU5Oecn/wCvV2/1NEt9lkMOeC4A4FPf3rgtLQte5XOlXt789xIVbHRjnH+FSKRo9sVYh7iTlQOcD3p6axdG3EUcYWXbl5H5x7/jVI2+wtK5LSMOrjIHsf6U24q0obglN+7Pbsb+mzvdWJMgXJJU4plnpxtLuSZpc542isvTry5sRt8sOM4Ab1Pb61ai1pg2+5t9gJPzLng+lbwqwcY8z1RzzpTUpcuzHalpzyT/AGmHJZB8wz96qJucYMiGNieeOjev09q0LRbmS/ecybrdug6jHbFabR7iCQuQO65pKnztyjoDq8loy1MG2uQ3IY5B545B9fxrThfeR6jr3rLvVEWp7lJUOnDKvU1JFMyMRnHPrnHt9PenTm4uzCpBSSkjUlKnOBiljAPGMZ71W+2JtCnI9z/n8qmW7jwOx+nf0+tdHPE5nCSFcfMF5Bzmn+YVcKDuHcj+lQNcK7Fh24A/p9aglmy2V54yD6+/4VMqiSHGDbsXjeIp4+ucdvWoZrr5CM7cde+P/wBdYy6ipmwxxjncBxn+9j+lP+1qy/KSNwOBg/Ljt+P6VzuvdaHSsPbctO2WI9TtIJ4P+x9Pem2MkVzqyc58oEhm43VntcTSxqoi2Kz7BlsfL/d/+vTre0ZjgfNtBAPTcPT8Kx57yVjf2aUXdnUNFatd7yyG4KnDZGQabJfQW88dvIw8w8kD+dYj2gGXIbJH4kev+97VnyW7q6zCQuw7HoR/nrW8q7itEYQw8ZPWR2M9lDKsTyxo+X4zg4qG7vY7GELI3yswCjP86ZZXqT2SSSBULMBz7elPvLKG7hIkXKDlcfzrpveN4bnNa0rT2JT5Vxb+adpVxhQecU2e4is4JJeNiryi/wBKG8qyhKn5Y1XCk9vanlI7uHBw0JHzD1qtbeZOl/Ijs7yG8t0mXjaMEe9SGREQEHDICenX2ptvHFZWyiIBIwMso/nRBcRXkX7uTK5IJHcUReiT3Bq7bWxX0/U4tQMi7CoQlvXjNWZ4YbiGWOQbgxyOO9NhtYrdnaFEQluccZ9qbDfwTzyW8T/OD39utJbJTG97wOXMy2d5JEqkQbxlT29SK2bSWF4mjlVtr9Nwxn0x71cuLC2lEgaNfnXBYdR71j6acM9tKcsjbGz0b0/GuN05U5eTOznjVhfqjQhuEMfkzPvgJ2q5HKn0NZyR7tUuo2YHaRlivJHHU+lTzjyC6nDr0JPf2Pv6GqNqf3rs3mMCeh/Qmom9UmXTj7raL9xeNMQkKbY1BBc9MHjGPSqVusVzdlJyPJQDlx1A6c+uf0FTOHmkWBD8zdNvQD1+ntVtYbOEtC8QJjIXcf4iaVnJ3FdRVhLy6s7SEvaeWJiMfKo5qt/bTyxKio27+93x3x70kyWrZCxdG2r7jvn/ABpZI4duI3OQAzk/oPrTc5300CMYW1Vyk3mrbOd45xkBsh/9sj9Pwq5Y6v5UaxSRMUQcLnge444p09tHK332MQILY6sx/wA8077CkZIR8bRgn0/z6VNPnjK8SpyhKPLIv2+pQTMyMQpJ9eD+P+NVxPPLqLW9xCHhJHJHBGKoyRtCyYARh904yPp7irunX8azLDcDbCeMkbtnPXjqtbqo5NRkYumopygTNpdoS2LfaNvIDday7ORkMkbk5jYrz2Hv6itnUdQWG7WGNFWILhSwOWHpn+R9MZqhq1mbW4W8tldoXXDEoRg4p1Yx3h0FSlLafUuW91sO1+3f0/8Asati5XOckAfeB6j0rnYpgR8hzj0/p7e1LLcNGARknooHP4e4/lSjXstQlQu9DpRMhIGe+Me/p9aY10gGRz6cf549q59bpWGcnGMHPGPY+nsamMhLZBJ5x7//AFj/ADqvb3I9hYsTXW1iWkG3PBPTn19j+lV/PBX2HB5z+vb61DcSfLv3BWxkH/P6ioPscsKIvzlJkDFVbGR1IrnlOTZ0wpxS1LRmVdzMcfp0/wDZvbvVeW7ZJVx1AwCvAAPcH/OKQpazOsa7w+cku5/Wri6VEDl51AI6L/iam0paItOEdWVba9uYpS8TBdw+YjjPvVw6rfRbyG+Zj8xyD/nNT2ttZKyxxksc5BxwD60zULaKKMyowAHUA9PoP51oozjG6Zk505StYqWN9JDfRmbMapIdw2jdz2PtnFdT87PkPywz0AH5dK5C3aKW6iVpAAGGT6Y7Z7g8VrXYuJp1e1YEEgAqeh71ph6jUX1IxFNOStpoOuNPlnvI51kZQWB2n1FaDnDxuWUDdtYMcEe9TNkxCbf8quAcJ0Pf8qztZtriRYzFKN6ruPAGAa6uVQTaOXmc2k2N1K0jvD5rllRGCb85LZ71NKogiMU8ZAUDY687sf1pI0Y6eYJZWM0UW7aejAc5HrSXSi7to41lcll3gk8KKVrXklqK97Rb0Gz2/wBtRgHZoUXKyHr9PwoqLT9tvbJHNJIY5WyrKeMnjFFJ0oz1aLVSUNIs5y3sy+flJHYkYBFTmzCrhos8enJ9v96tP7QVYbliiXjIZsn8hTpp4pLeQqjsMY4Ugn6VxxpRsdUq03I5/wAv7MRLE+GXkeh+n0710OnX63EMYmkVpyv3R6VzjtJ55M8LBR8xXGOP8K0tO+zS37TlyrE8Ifp61FCfLLQ0xEFKF2bM1lDPLG00e5wePYUk93DA8cUzgMWG0etSkRbh8wAIz161SudNjubmKVyVxwAPSu93SvHc4I2btJ6F6eOOeL96qsp+6p5xUc9zDYQ5chYsYAHXPpTh5fCHasnp3NRXlnHdxEMMIORgYJNN3s3HcSaulLYlDx3UCPwYyvAPemq8NnBvyiqoyyjilRYrK32OQsajCs1PeOO6g2EAxMOTjrRrbzDS/kV7e/hvF3qCBnvwam+zxGOXYqru7imW9vFZw5jG1MZbPOPepIXS6TMLggnlhStdWluO9neOxz2mFTIIz2YqOOCPT61auNls7bGDKvAz2/2T7elR3lt/Z155qLm3c4YehqG7KtDlHEit0JOGX6+orz37qafQ9Be/JS6MgtlyzSGM7CeDIflXH8/pVsJLdSCBDyeSccKP73/1qqW8W9wEk4U53HoPcCthTFbwBLd8MWG84yW9cUqauOq7PQWP7LATB5StsYKGxntz+FV3eE7gsS4LAJ9Pf2PYUjWxclVlZmOVJHQ55z9KrvYl9rpM3JGeemR/jWkm+iM4pX1ZbkMDDaoaMZwx6kn+5/npQUhnaNhllX5UTP3278+g9ayXtbmLoTjGcA++DTorqaBsOhxjaeMHA7A9qjn1s0aOnp7rubTxQ4JziNflLD+L2Hv71XuoREg3fdfsTjd/hj9aZFeLJICeSv3VA6ewH9asyYnl3SYkmxnH8Kf/AF600ktDHWL1Kmn3LafIFZi8LdDV9bu6k1QIgzbYwCOmPrVO5jAYox9zjt702CaW0+4SUwBsJyPwohNx93oOUVJc1tS/qFvJKAirtkjO5eexrKVyr7GAVjxg8Af7J9qvtrMpMebcfIuCR9atqltf26SCAnJySRWskqjvFmcXKnH3loYryho9seXPYev19vSkZ5bYhbhSD1J9R/jWleMljtMFsqljhuPSruyO5tN0kGd4ySe1SqTbavqN1kknbQyfNG1WHIYcYPX2HuO5qKS5CpnO4t09/eptR0xLWEyRLKpUjjdxz/8AWqqsCCKK4Clf3u3J9B04rOanHRmsORrmRbTSv9AR5MrMWDE91BNJP9stH8neZExuLY+bbnmtV5la13ddpBH59aS6Aae3HTduBHoCK0dKKXumKrScveKUMumsFO0vJnADDJNW/NCAhLdY17mQgfpWc9sEtrZgoWYP5Zb37VDHd+TM0d03zKcFgu4n86nmcdGXyKSujc8+3uEIU7j3Kjv/AI1z907+aF8hlVjgEDoQeo+o61tQXKRjkTNk8ZXA/wD11IY47mMhQ35YP4e9aSh7SJnCfs5bGXI1rfx28McrQCI4Xd/F610AQJb7DklBjO7qOxrAuLcKWDIDkdVGM+6+mO9QfabpohaB93O5G6ZH19KUKns2+ZFTh7RLlZv31ol5btAWIB5LA0tlbpaQJEcMDyGb1NNtGkS08uQrvHLHuPpS3KtLatEsuDIm0e1ddk/e6nLd/DfQlKJNAEXad4IY+gqvYafFYo2zLhmOQ3OB7VDpqS2sRSSXljhcHI44q4ZCFyJD1II70kk7Sa1Btq8U9B3nxFyibWJOBjoKrQ6fDb3clxEp8zryePeqNpaPa3byNLlc5IHbNafnRksPMPGOc017yvJA3yu0WK00atjILMPuY5FYtyHtbn7Ug3o/LAenrUV7KsepfaElJBI3LVf7XcTjy0JPGOO/Nc1WrGScXudNKk01JbFq4kDQuytvRgcf3h/iKrRlvlRTyDkKnAz6k0LYvszJKI8tgAe9TpaQDcolfzAOcc7vesPZTk72NvawgrXL0RW2ty0bqZiN7fTvioZEdpDJ5wyTu4X+EjH6VDcwlNwjuCdvzfOMYIquL3ZKokYp754z61U00tUZxabumOeCdAWWXlMblI9D/TrULS3MbsjDcckk+45J/Krv2hPPDtgDIL+2eM/QikkKodzEfu8HPsD/AFWsnDXQ2VS26K0d+i4BzkdOenv9atrdB/lxlF+bHr7mqkiReXJHjAVcr6/Kf8DVR4yhyj5GTjPfH/1qS5kNqEjbnYXBWZiUC8oB1Pv9KqTrtbldvp/s/wD1qqLeXSuuUMjfcXB5BHYfhST6oZ8f6OyhiQhHOD3+pq3JNExi09C9HeyRKokTzFHsPl+lXV1eFEZGZiAwI3Dk/WueW/wF+Rjkbhx0Hp9Kf9qLsFWPMjDAXqce/t6U41ZLRMU6MW7tG61nY3a+fE5jducKcAU6S2stNg8/cZGHBVucf7QrPSQWdvtnkEadd46Z9KWebz7YPFMrwuuRuzk10pRttqczlK++hda3stThadZDBJ93gdfr61TktbqC3aTzY5ECc9ckD+tQ/aItPtGmkYC2VSzbTkr64pEvIrqy861kcRZ2/vAfmOM/SpdOL33HGpJbbCJILiWNgvmDIYqeM+ua3JbmIvbSBlChsH8R+lcpPMsCrJHtX+8A3J/Cr8NyZ41UYPzAhm4/D6/zrGHuNxZrU99KSL17FGZpmTbnaJAR69D+dVWLWbhh+9QpuAIztpsk+26UHOGVgQO3FRtMd9swzgKenpiiSV20EJNJJmhFdLOvD8DnHmBR/wDrq0rWxg2OsWD/AHXB/wAmuSaCQokkX+sIZ8HoQDxVzTr2O6ysrxpKMZyo+b8AuaUJ9yp07q6ZeuYIN5MY68kLjp7VXjuXtGEkLH1IHT6irR8px+8kiHHVI3zVK8timXVsjqeDj6+31qmluiFJ7SL8uuSXUBmt48zAgSIDwT2OKtLqM8mmyNJGGfBEgz8w7dK5eKSSO5U2kmbonARcHd7HtWxdteT+Uomjtpj8rMiH8vWtaVSTuyKtOMbIu3t9OtmF2puRcgkHK/j71Hp97eAMkmyNzgqCM7h7f4VWNw8dosFxchJF4dpiMOPXP9Kdeb2twok2rxsZSMfUfhWrd3cxt0LayXMdn5J2YfJ27T3NFUISunwtFNcvtY7knZs/gRRQ5LqCi+gtvPHIoySrjHCpmtGK7iVdv71vdlrBebyJWkiBCjGcfSrVvdLcKGh3tzyDJ3rlg3E6KiUtjSurdZo968HHGR+hrHmhIJCAhx90nr9D71oebcOMeVgepfNUrh3VsMvPoP8APWqnFS1FTnKOhNpiTSXPmNIcYw26t0A+YFMpOBnjFckNTkt23KFI7joD9Klg1i4nn+WBvs7cBj1xVUpqKsFaDk+Y2bu2lnvUkSXqNuSeeOa0NymNfnbqAeawy8rMrKMjtg1Wnnv1lU22Nufm3VtdRuzns5aGzqNv9qQIJCEQ7juOQT0xVmELb2/leYcoOx61jh5pF2r97qeaivDelNsLBJBzknrRdJ8yHZtcptXmx7Z4i5ClPmOfu1jxaktjEYbcFix++f8ACmAXNzarHPIA5HLetQnTJUiOcF26ZFY1eaTTibUuVJqRLK1zdsEJZs89eKsw6VGFLTSbsdQtVbKK+RCs5DKD/DzVoLJhmWRT6gH+lTClHeRU6sto7E502zXLI0gAwRtaonsZFKGO4zgEgE9PUVRjhuY7zzPOLBudmeBVrfmQb5lRjnC5wT/jV+zi1qrEe0mno7hDIySsCNjA4A7fT6VPG6gkF1G5SBk985rIu4J3l37yE+7nOaqTzT2bATpv5+ST+hrNxcPQ0i1P1OkZlLnJ5bI/Mf41EwjkjwxDEE/qKyjes8AKHOeVPU5HP4/0oW7E0e9flDgYGe9LRglJFxrZRjy5NrfX1FJF58OCjqyqNwGeM9+Kq2zRTo4MhVlJXoenb8aSYlQrB23MeNvJVx3H17ip5UtUXzSejLUszscsBz8wIPX3pTMQdq4G3pz0zWOTL5LGNnDEllU/wnvirFraR3MEci3EjDncD1Vu9JRbdkNtJamkrmV/KUgepB6D0rRTUoLQxwvKqkHjnrWJJPZ2UsccolBbp5a5H45qzNawOVZ13EEbTjjFdNOLW25z1JX32NOW8jYkllOT0qObVY7dG8yRVRvTsazrm5htI1Z0klUdNo5//VT5RBewBwj7SM4YdPrWrb6bmSS3exqjVIZ4xKXDIR8vFUr+9ie3TbwUIJ461WLR2tsSsbuAP9WuOfYelRxSx39up+zyQEcbSevvSl7ysxx913Rat9RSSIopwrDnvt9//rVaudQ2tCxHRxtIPrxXNXML2OJ4gdgPzgnj6j0NWhOcLuYFQdwB7n/Ppz61gpNaM2cE/eRpyXiyQgYHE2eD71XmlST7QD94yAZqraXcF8ZUjXYytlTuzu9eKR43jVsjGZAc+1FlIE3DQng1ARS/ZrjO7orFyBWmtxPFwsakY/561gSIlxcT+YmQIwR7HNVLW8a2dbe6wEIGwgDjPrwalScWVyKaOmuZ3KZYcHuO1Z0t1yCMAg54/p7e1Sw5HDROFxjJQ/0Ws2/smkkyJ32e1VLVXJgkpWNKLXZJYHCREzxjhgflb2NT2uoXVxGvnIsb4wq56iqOlzL5JtH8pJo+VIUDePf3q1NG/lAI68jhlIOK0pttXuRVSTasSSPPsySQO3JFV7S9v2Li6KBCflI7H3qO0+1QxEz3UkqsfvH+GplkSSNjFdJIQ3zhW6Vd7tMz2ui5++Cs+eOOcVmrLqCXjh2zbjqoXJwelR20Bt7iSUXTsW42M/FWoLi2mnaJbvM5HCEnJ9s0parUqOl7EcVlI8jPtSRSCfvfpjrTGW8M6Ja7osnooxmo7oWNne/aLmYmYDKKr5Ofp/jUT31zfMBAVs0Pfdlz/hWLUexsnLR3NmZ5Qy+a8cPIJWYbePY1Vu7eaZGRZXTHIdTwR7Vg3rXMDxi7n+1QxncFZ+fp61pR6/pjIjMs0TKR8gQMMD3qlUvdSViZU7WcXcvc2tusUtyQAuBIzcH61FeW4mgL286SRkcFX4/Ci6lsLi18zerxPyAcZH1GeKqPq9haJ5cSM6jgooAH4GtHZryM1e9+pXaWSyiCzjzIWGQQeVNXob0vABlWUjA29vp6fTvVKfWtNuodjW0wY8FVwcfjWWLmGMGJftRj/urtAPtnriuZ07axOhVL6SN6O782KFuchGQ8fe4xx+nFLbsk27c/KPjGCc/LisKW/t0U+RbTQsT91ZAwP1BFQrqF2Mny87jli55NTySL5onQXB2Rr85HmJtwvJ3r0I/zmqckkpiknVpPnw+1h0Pc/wD1xWe1/dSKFKKW9hyfTP0pjTaizFTHnI5B/n9feh0pvoNVILqbkNmlxBHI1y7CT52GMYP4VIJrXTykckEznrugTk/XNZ1tfatbW6JHDa7FXaA3LY+tILrVp8/vIUbpxx/SuiNFpbanPKrd6vQ6BltpyqyEMhIbaw6ikuLg2UYW3gNwhPyx9Av09KwY21a2BK3Nq2DnDgcfTioriS/ijWWS6XcxyEXOa05HYzurnR+cs6h3iMe/h4wQQp9KfcTGFN9rCDIflMbEBW/CuWhluyxkW8kRyOeal+z3UzmQ3bs5PJI5o5XYNLmvMJLyFTPDGlwAQywnqv05rLhmktbp7dshV+7u6j2qSPTnf5prycY/usBiqbwws7BTKy5+878msp07pGsJ7l6XVkQlpF81tu0Lnp/n86tyTpJaK0TKoYYxuzt/GsL7NGhyFY/VzS+RAckpk+7H/GpVMpvsaj3cccb7WGdojQE/rVC7kjR4zAcFFALLwSaYlrDzmJcHtila1i6eUmPTFDpJlRm0alnqUcsKsxiRwMMCcfj0NN1HVLGQeXIU3jurAg/lWbsgAwYo/b5RUkcSAcIo/CqUEkQ9Xcr+faiZGhLEA/NgEVsNryu+9racsFwF4IJ7GqWxewANMLlOCOvAojHl2HP39yd79rt8NYu3BAXI4981aXUL2NY0nst2z7rAgHHoRS2cPlRGRxz1pWkdZAcAuehI6VpYy0Kz3zyuvm2z7VOdvl7gaKnaSU/eIK9eBRRYaYmP37qc4ZB1rP8ALCW6TRAiQHBGeD9RVp9TtccuA2OnWqaX0IjZOcFsg4rBq5pF2LtvcRTJ82xZB1XYtXopIpYvLDqD24GP0rnftMC7iCVkzlWHUVaTXEVFDx3BIHJV+PyNNJil5D5rR45/NdhKufut0I9OP5Vs2063qDyI1R04ZFHT/wCtWBJrPmHCQPtxyWODVSS5LsGUMh77WojFxegSalHU6O6+3BwYJmhKnJwvBqwJXZQrttYjqeAf8K5X+1L0KE3qVHTg5/Okkv5pY9jZAIweeta+hl6nT3Su8W1JsZ6PG2aLaR47cJJPI+P488iuVju5ol2xuyr6CnjUZwOG/ShX3FbodbGBNGVhuEkPcI/T61mx3lvpLSRpNJcysf8AV7sgfiK5syyszHhc9QgwKVZZYzlTjPcVDjNmicYnRpdaxI5mjkEQP/LLsfrUcd1FFfGe+tpoZD1eM5X8v/r1hi8u1zsndSe4NRPLcSnMkzscYzmj2ch86OxbUtMDL/pOdw/hUn8/SmXdpE0iyyLkjG0g44rjwHByGINT/bb7ZsF5OF9A5xVpS+0Zvl+ydTJfQQREyZdRwCnX6U2Z7K+iBz+767XOGFcoZZmOXkdvqaQM3XmnZvcV0tjoXtY1hx9qIhxkrxnHpnPT2ot202fiB3tnHZmBD4rnWLuMFmIHTmhVwOB+lT7NXuX7R2Og2GJ5GW6TrglxwB71VW98yUwyTRLHnBccjHp9Kystt287fTtRg+n6UvYoaqvqdAwJI8u9hYdSeCD9famW+rf2dI0aiGdJG3FiTxWB5Yz90flTgv1o9mk9A9o2rM63+1LWQBo5FPPQnkVDda0bZQLfbvB5VgWArmCmTyM1PCXjB8uRo93XBqm3YhJHQ/23DNGC+EmxyAp2n6VFNrsQDLA6mYLxgZH41kgHHzSzsPRXAzTPLt84NhGM9WlueaV2Uoo1Y/EqsgS6IaYDgxx/0FEviCCGIbuPTA5rOzZRgL5sQ9FjBYn8hUUkEUzbo7Vn44eb5R+XWi7sLlV9S0uvm+ikhnd5Yyc8IBt+lJ9sgRMyea69ArPgYqp9mm6Fwg/uxpiq0tuFdcEs4P8AEc1PKXzdi3Hqu26MsMZ29NqLkAfWtT/hIdyBWtn+pYZ/+vWJl/QD6UYNUoJEObZoNrTxyO4hHz4B56CozqZkWQeWp3gDBPTFUdgzyM0uwenNP2aBTaNGHWriCJV+yQy7RjeWIY02TxFdPKENttyOADnNUsEetNZWZcY57H0pOOgJq92TSakZDllaMhdv3TUdvfSwAol8RETyhXFSLLgYliL/AO0vWl/dEZBP0ZSKlRsU5X3Fk1B5V2relTjGUyTUNt9oi3eW87gjkn5RTyFVsxBg/wDeUYp7tLIqqzsQB1J5NUotsXMkhpnnTG6c8dFWkLzSNu3lT6jg05UCjgU7B9605F1M+drYjWAA5ySaeYl//VT8GlwfSqUUS5NkP2aMnJzn1zS/Z17Mw/GpQD6GnYPpRyoOaXch+zLn7zU4WyZ5LGpcH0pwB9KfIhczGCJAMYrN18eRZwtESjF8Eg9eK1gD6GqurWLX1miA7dr5zinyoFJmRod3mU28rn5uVJ9a2nT97jsKwv7Du4nDxupKnI5xW+PMMamRcORz9aEUIVBGOlTQSNIDFJ1UZVh1qFiQQMHniprc4lC45PFUtxS2DJ7u/wCdSoRtYld3sTULKwYjBqSEEqRg0CJI3UsP3MY/WmzqzXDM/IHTNLGuGHB61LcKd447U+gluUypVty1es5A/HfFQBTjpS2wIugB3qXsWakfce1ZLgB2A7GtZVO7ofyrKukaK6bjgnNZP4UaR+JjahKkv8vSpC2fu9aekZC8ioNBUII+lO+tMKFTkA0b8/KAc0ANZN7ZHSpEPY09UKr0OfpTTGc55/KgY49afbw+dKGI4B4qBWZ5BEFO41rJH5EIAByelNImT6CSMuQM4RepprGLaCkXzf7RJp7W+9PmdcLyVA5FBG7AAYgdS3eqIIvmLbiQST6UVfs9O+0IXfcM8LRVezk9SfaRR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Mg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Prg/hTs9uPyplLXgnrC5Oe35U0n6flTqaaAIZRle35VQcFXI/pWm4yKoTjBziurDuzsY1VpcjBpc/T8qZnIpa7DAX8qWNtkqn8KaetIaiaurDjuaYP0/KpAfp+VQRMGjU+1SivJa1Ou5IPfH5UZ9cflTaa7YAA60WC4uUjzhVGevHWo0Tg+XF174q7a2O4eZLnnoKnuL23sAgcHLdAoz071108NKSvLRGUq1nZGZ9llLbmjJH0pGDAgbcL34rbS9tniR/PjCuMjcwFMnubJZFimkTcwyPp9a0lhezJWIfVGdDtVcLj8qnBzzx+VTzaaMFoTg+lVFZlbZIMMK4atKUH7yNIzUiT8B+VOB46D8qbSjjisbFDs/T8qY8mxd2B+VOpCoIwRkU0DEEqk46n6U4uPb3qrI580oowFH5VGXAi3E/L/M1ajcyc7F1JN2eB+VEjqiM7kBVGScdqpibYoUcsag1CUjTpFB++Qn5mqjTvJIftFYqQZleS5YAGQ5AA6CrGfp+VNUbVCjsMUE4GTXU9WarRWFz9Pyoz9PyqNJo5SQjA460+lYdxfy/KjP0/Kk70UAGf8AOKM/T8qKbTC4jE4IGM9uKTS4lllaSU5mQ4wRwKcaiRzbX0cvRX+VqHrFpESN7P0/Kkz/AJxSA5GaWuEdwJ7cflTe/wD9alPrTR1NXFakscp4HT8qcOP/ANVMHSnV7i2OJ7jsn2/Klz9PyptGaYh2fp+VGfp+VNooGOz9Pyoz9PyptLRYBc/T8qXP0/Km0UALn6flRn6flSUUALk+g/KjP0/Kkz70UrALk+35UhJ9B+VFFMBcn2/KjJ9vypKKAFz9Pyozn0/KkopMBc/T8qM/T8qTtRmgBcn2/KjJ9B+VJRmmA7P0/KjP0/Km0tADs/T8qUH6flTaKQD8n2/Klyfb8qZS0AOz9Pypc/T8qbRQA7JDdvyopp6iigDOzz+FOHWmg8/hSg1456I6kpeoooAQjNU7heCKuVBMvGa0g7MUldGdmlFI4w5FJmvRWpxDs0hPFJmikxot2jZjI9DVpT61SsgWmZARyK01tZMdj+NefUpS5nZHRGStqM7U6zi8+5y33V6082s2Og/OprBSiyZGGzinRovnXMhTmraF72rN1pEayVmX5g4Cn0z1/lU93ffZWiQQSTSSkhVTHYZJ5qlNfCe0Md/ay2ytg+aCHRPTJHSvSlqrHJGSUjKXYxYAdOvFBVT8vRh2qWG9a1czhMxkEbwpAZc9fbp1psl158rXCQlg/AIUnt6+tcqjY6+dM620ZGtITGSybAAT14FNurUXCHs46Gs2x1SwtNNiD3Ss3OVUEtk84x1rTtb22vE3QSq2Oq91+o7V1ygpxtI44ytLQy0JVjG/DD1qSrGpQ8CdfvDrVRG3KDXi1qTpy5Wd0ZcyuSCimg80tZFMZMFaJwxIBHJFY73HnS7UBEaDCgfzrbIyMdqyb8srrbwwbd3UqvX2rajvY5q60uVvMbdwelJK7TIqNjCsG/Ko5h9ndUZgWI5A7e1Ga6rW1PP5pxZIblgfmTPuDQ06SxsmSpIxzTKYUU+xoVjeOKqdRLK3kjm3MMKBjPrWzZWb3k21SFVeWY9qrCB44wBhgB2NX9MvmtS8f2dpAxySvUVcLSn7x1upaGm5JNoExu4zDcgQf8tNw5/Cor/TWtB5iHfETjPcfWrNteS2zPBFAbiNnZ0y4R1yc4Ib+lWQk0ekTfbGDSNvduchcnIAPtXROlBrQzhUknqcvdbvs77M59qr6eWIcc7R61eqxaxxsTkDjtXNHVcp1Na3K1V7sf6Ox/u8ir10iI/y9+1Ubs/uGUdW4A+tK1pWCWxtWz77eNj1Kipait02W6L6KBUlcD3EtgpOx+lLTScA1cF7wnsKOlLmmA0ua9tbHGPozTc0ZoAfmjNMzRmgB+aKbmjNADs0tMzRmgB2aXNNzRmgB1Jmkz70hNADs0ZpM0maVwHUU3NGaAHUZpuaKAHZ5oz2puaM0APzRmmZozQA+jNMzTs0AOpaZmnA0DHUtNpc0AOo7U3NLnikAdx9aKTPI+tFAWM7PP4U8VGKfz0ryT0B4PNLTB0p2cigApsgymKdSUwMu5XaQc1Bn3q5dplTVDNd9GV4nJUVpEmaTNM3UbvetSCxbSeXdRt74rpUbgVyO7uO1dNaTebbI/cihbgy3njFQwHEki+vIqTPFQSHZKsnboaJdGJEGtKTZpKi7nikBHGRg8HI9MGsy8mt5baYxNDvZQuREwCoP4Q2OTwMZFbc0lwjxmAKy5+fPpSfarzIH2ddu8qx9uxqkZSRlQ3we28yS5i+17QAzMm7HccjgdODTdJu2jgaIvG7LI7BPMA6KMYOcck1qJdTMSJbJf8AWbfu9vXpSPLA52y6crLuKH5AcU7E8pnebFHq0jyTo6tFGkcpYEkghSc+vWp7eT7LeW08iCKaWbY8eRuZWABPuNwyPrViJ7He+dNRWyUPyDkVato7CGRXgs1QuAQ4Xpzj8KdhKDuaUq742Q9xVO0jjZSGRcj2qwk6SMyg8rjP41WtG/fOPes3GLnqje7UdCy0EP8AzzFKLSEj7v60/vQWwCScAck0/Y0/5ULnl3IZLa2jXc7hF9S2KzbhVvla30/e+fvzFtqqM84Pc9elWLWNdQY39wgeMnFvG3IVf72PU1Z06Yy6dE+xUB3FVUYG3Jxx9KSoU07pDc5dykbPRnmkt5rRLabOFzlSR2ZT0NZuqaE9lAbi2lMsYOWD/eX3z3FdM6JMhSVEkQ/wuMiqK2WmPcta7mLqAzQea23H09KuUIszsnucgxkhkaKVCki/eVhzTS/mvGnIDHBxXb6jYJewDAUTR8xsR+n0PSsB9HW7tRc2g2yjkx+jDqKxdG2xEIWmn0KOxrX95bkgjqhPDCrWoytJpcEsIPkuW8wD14259uv41AjiRc9D0IPY0W886RPaRxpKobd5bH7wP88c/nWdJXlqdtS0bSRBZzyqrxiRXUcqJE3EH2571cS/upVNrOruuSQUIA465pyvbGVYpbee3TP3SgB6Hv8AlSokaHMThy8W1xu+6MjJz2/+tW84S6GSqR3AROyK6IxRlDAkYphLIe4IrO1BD50iXBYsBhCrA8DoM+mPSpYmvFtlRijBem8fNj0zWE6ajsa060pdCyznlmb6k021ia7uFkIxEhyue59aZCYZXWSVC4HWPPGa6O0vrJ1CjEbdMMMVCgpK17Mc6nZEPbAorUAjIyFUj6UhijPVF/Ko+oy7i9uuxl01/uVqGCLP3BVO/SOOEFVwSaFhZQd2w9qpaFTNGah30vmCu+5jYmzRmq5lA96VZM0XCxYzRmmYkx/q2/Klw/8Acb8qZI7NGab839xvypMn0P5UDH5pc1HuPoaTcfQ0gJc0u6od9HmCmBNmkzUW8Uu4UASZpc1HupN1JgSFhRu4qLdRvoAlzS5qHdS7qAJM0uTUW6l3UASZozUeaM0DJM0oNR7qN1AEoNOzUQal3UAS5pc1Fu5p2aQEmaO1MzS5oAcOoopAeR9aKkZnA8/hThTAOeTThXlnePp46VH2pwNAxTSU402gCCdcisdxtcj0NbkgynSse7iCyFi2M9q6sPLWxhWj1Ic0maACRwppPLbHCH8a6jnDJrf0eXfZ7T1Q4rnWSRc8VqaHLiWSMgjK55o6jtodDnikYB0waTPFLVPUkiX50aCTIyMA+1MaBIDFH9pkXeCir65qZ4w44OCOhpqyKWCTKNw6E0LTRksqRY3xhNR5K7ATnJ9/rzU6XHmDMd+hbcVX0z3GKsGCHH+qXHUcU0WlsOBEF53cetXciwglkP3LmInbjn+9SiS6bBWSFlzg8imG0t85Cc53ZB70LYW6jA3D59/B70DsW4WdbctMAJOrYGKjs8li1RTzl/3afjVm3Xy0AqFrK5T2sWs1U1Z2TS59nUrtJ9AeD/OpmbFLuDL7GtBFK6dZYYbC2kLbwoLIfuxDGTke3H41caa3tVjjZkiUkJGCcD2FUII47HUZI0QKlwNykDuOo/rVu4jRxHvgWXDZAPY+tAFbUdTls5Y44ot+SN7Hooq1aPDdbp/LQTFdpkUckU2e0iuT+8HXr71NBFHbpsjG0UBZjy6WsG6WYBV/iY4qjo5zaGTGBI7Oq56AnIovHjiuVubvb9nhX90p53ufb2H86NMR47UBhtySwX+7k5x+FK4WGXujQ3cpljkMErfeKjIP4VzMMAkMhdt53lckehxXbE+tci8Ztby4gYYIkLL7g8g1jVVtUa0tXZmk2kTwKvkSuvGSFY4z9OlUJbdo1ZZYQARgtENhx9Oh/StuO/ea0zbhWuBgFGOM0l9cBNP2zqn2h1wUHr/hWnNZcyM+W7szm13XEw3yM8cOFXcMZ/CpZZBGhY/gPWoTE6zxpAxDSMFwefxq+2i3MZ8yRjIw6egrmcZT943Uo01yoWytRBbfOoMjnc+f5U6eGMQvJyNozgd6h3zwnDZOPWmzXhZAoGGJ/CuVxnz3YlqN0+e9jh81JHCk/dPT8qu23ijdN5VxAeTgNGf6VBPMsFkWVugwOe5qtoNr9o1BZGGVi+c/Xt+tenhI80JTlsctWVpKKOvLYqjqRLRIF5OelWGJLVUvT8sY4JycA1NXY0huZT+YuOAc+hpNs7DIRqtb4mIUFY2PbH8qZMhTh52HpgVLZaRUKSryQRW1pEafZmmYZbOOe1ZHlwjBcs31rb0wf8S+T2zj8q1o6sipsWRcnoFFBumUcqKbpmHtvNPJY/lVm/hU2bSBRuUZzW9zGxX+3j/nmv5037eO8Y/OstJTI4Ve9WXhYRFwcgDmsJVop2bNFB2LX29O8QP40fbYyf8AUjFY3n5kC5q2g7EVjVxKpuxcKXMjSjnhlWQ+WBsGTwKhN1b94B+QqC3BWO8HUKgP61R3n1rojPmimupHLZ2NP7VbY/1H6Cmm4ts/6kflWY0uKpPeOXIXgCpnUUVdmtOi6jsjf86zPWPH4Um+z/uVix3LfxHNEt6sabjVRmpK6FOlKMuVmzmyPYj86lktraONJH4VxlSD1rnYdQSVtoJB961LycJY2ZzwVNUrNESi07FjbZk4y31zSmG0PSU/nWCNWg3Y3E+4FXBOCAfUUroHFrc0vs1uek360fZYu036is03UakBnAzUgkBGQaFZisy6bRB1l4o+xk9JM1U8zPeprWUm6jwe9CUew9SQ2T/89B+VN+xydnB/Cqz3Q8xxuPWk+0Z/jP50WiFpWuWfss2PvCjyJR6fnVf7Sf75/Oj7QeznP1o5UF2WPLk9vzoAY9CD9DVY3D/3jTUkCMzKBuPU0ciFzFtmKDLjA9aVX3LkZI9hTIZy7bWwc1c3lwYwHUgffArNxKUisJlDcnGKKuM23bHsZ92ASB+poqbFXRjjt9KfTPp6UoryzvJBSg4plOFIB/aigUvXikMaw4zVKeAS4LdjWgR8pFQoP3ig9CcVtSdpEVF7pQMJHQYFJ5ZxWrdG3gLISWdeqr2+vpWe8rnlIQB+JruOMrmP1FSW2IrlGA9jUTzSAElAB9DTBdYIyv5GpvYtJs6MMMU7zAKoxXcLxqS6hiOhNSiWPPDj861uZtFoOpHFRybXGGFQswxkHn2qKS528NnnvTuupL0Jd0sZwj5Hoad9sYffjOfUGqplI5waTzweCOauFPm+FmDrRWjZa+156IaXfNKMfdBqFLlOOOatRyAilKFtGaxlfYlghVFy3LVYRqgVhipFOKWwyU80KfmxSZyKUDvjmgBlxbx3MXlyDI7HuD6iqks+oWcbErHcIoyG+62Pf1q/zRwetMZSW7uDEsrGzEbAHJlPA/Kn3T+YkbxtujbkEdDQdOtDJv8AIj3ZznbUa/6BmKRC9oxyrAZ8s+mPSpZUXZ3C1dLgSQON8ZyCCOh9qh0zzormSAlykXyMXOctngj8KUTSS3LLYNGsSAFpCudxPYVZs7eSJpZJWDSSNubA46YpoJasu9KxPEEQC29yPvK+1iO4NbBPFZWtmRrBljXcCRvwM4GetKWqFHRmJMoZCdzAryCDiiAYiDFmZmGSSc01nDrtQF2YYAApUPkqIpQUdeCGrks7HVdcxpaJAJ76WZh/q8Kv9a6XGRiuf8OyAJOmOQ+d3Y5rd3V2QVoo5Ju8hklvFLkOorPuNGifmM4+taeeKTdTcU9yU2tjkr/R7zgRpuA5wO9a+g2b2dgxlUrJI2SCOQBWtn1prHvVKVoci2Fy+9zEZ61TuA0k6KvpVxjVKdgtwCxxxWNXZGkFqV7mIBcuAjZ4I4qKOWVkI81i6nAyuQalvmFwsYX1ABq5tSyt8Dc5B/E1CWpd7IxJ45hOxkAz229K3tKybKUYx1/lWdeqvmo4blh92tbS8eUy1vSVpGVR6Gfp9xJ9jVA2FB/GrzyyC3dN2VZcEGqYiWyvvsQ3NlDIG7AVac/IPYVwVpVIVdWbQScTNs42jnIcY4yK0UcbSrYGTge9Q7bicLdSuCh+UDPNPEasoDDO05HsajEK1QdPWJkvGY73HYNwa04h834VBNFdXV5tTb5UQBxgD/8AXU8f+sFLEatS7lU+qFyUtL1um5Av15qjEAyKeOav7onguId371gAi+vPNQJbmBVR1w4AzzWlXm9jGwU3FTdyleR7RuUfWqNrbvOzdgD1rcvwPs7MByBmqlpBLDHmWMoGORnvQpN0tehpGfJK8eoyXT9tuHR8sOorBvC3nKrZ4FdYGQqY967h1GelZCWhu9SMjwloYwRkdCfetaTai7idS8k2ZESyffVWIXqQK1NamzpGnBc/NHkn8a2YgApQKAuOgHFZeqR+ctvbqmRGcAAdBV0ayldEVXeSZhw2803MUTMPYVdDypAY2BEgO3B7VuRAKigDaB0AGMVV1aPEQkUDORk4rKFe7sVUfMhbayhCK0mZGI5yeKdcQC3yyZCnt6VNbD/Rosg5xUt0FeLk4yKmlOSnYylaxVtcSAtnIFXYEAu4SOBu5rO00/LIo7NWipwM9xXS68YysynBOOhioxeaYntIw/WpCDtJwfrTLIA3c5Pdzj861sBkZSBjFTKslKxtdctjB84mYJVhSe1QNCqaoob7tayKqnAAreWJjTVjj9ndmJfXskKAKfmJx9Kz4r24STPmscnkHpV7X49siMO5qK20eWVVeVxGD26mtYVYKHNIhxd7I2bS6Eio4Na8l0IfLyMhzjI7VzkVq9nJtDboz0JraYedpxxyVGahtNXiCWupfTEKnaGkOc4LUVXtBCIopuFYjALNRWZRS/wpw6U2nCvKPRFzTh0puaVaQEg6U4dKYDTgaQxTk9KglLopaPO4VYqrfTrBDv8A4j8oHqa0huKWxFFd2ke4sJFbody7mJ789Ouad/bFpuGTckegAFS6ND5unyvLH5ilycYyenNKyaD/AB5jbuuGH+f/AK9dl2ctlcga+06ZTmW5T2K5rNmuIWm+VC0Y6EjBrY+2aJbZMUbyN04TqPxrOuLuymYeVYMOxJfH8qQ4opt5MgyzEDurCphZRgK8VzHIhwCob5lzUsEUTgbraY/7S8iumsItLtYA7InmgnkqSTTiE7WMd/Dtyq5HTr96tCx0eCCENIWeVurbunsKsalq0T2skcCybm43FcCshLqTqHZT7GidGVRWg7HRhcMqydzQl0vn90/4NVSSymT70eR6gZqaPUZ1HzYYe9WF1RCBvUj6VzOjXh5mFbJE9Yr7jKMW04KkVRupb+zYtG4eM8jK9Pausjmtbjg7TnswqvdpHZuswQsh4KYzV08RU5uSf4nGsFVw8tXdHMrrGoA/djbH+yasx6zqG3cbRD6YJFayOXfalkFOcnzTitG1013XEzIEH8KLj9TXTdm9kc3Hr9wXCNaANjpvP+FX49Xkxl7Yj6NV65s7OWf7LbQouw/NL1I9hWrHpVqYlVkBwOtNNtidrXMH+2F7wSD8qG1iHHKSj/gOa3P7JtWbaIz7kGmSaJbdMEVXvE3RhjXrTeVPmAgc/Iacuv6cwOZ8c45U1G+lQiyvpxnesjKPw4pjaBbi8t4N52eUXB9TxWfOWolpdU08YIuIxn3xVgXts3Inj/76rl9Qs/8AT/s8fIUgZI71uT6A8USsrxbuBtfjJ+tP2jsU4IvCeJukin6Gngrjgiucn06+hOGsHz/s8iqTQ6gThbZ1+gNHPcnkOvCRA7ggB9hUU0MM+BJGrfUVy66frO/OJE7jc23+dX4LDVtuXZz/ALsmafOHJ5m5DFHCNsShR7Cpc1iNFq0f3fNqFp9XRTnP4rVc5HIdDuNJuFcu+ralEMuox67KhGvXxJJEW36Gj2g/Zs63cKM5HWuYTXZz95Y/zNP/AOEhdeqLx6Gj2iH7NnQtWbeK8s4RATnqR2qkmvySnC2rn6Gr9k9zOfMCRx5Pc5OKzm07DjFx3Ib1oo1wkMygdGJ4B7U6CAzLlnLk8kk1qTQRxQmW5IfaMtuPGPYVVsozl3wEU/dQdqXUL6FSayCOsm45HArU0kFd4PtiobtflH1qxpn3m+ldFPcxm7oh1RGGpWsiggYwxHXGelPYfJTNYaQahYLG5XexDe44NSDla48crSRrQldCwj/iVgY6UxB1qS1/48JB6ZqKPrWWK3i/Iql1HWmBdyj1Aqv0mP1qxBxfH3SoZRtuHz60q2tGDHD42VpRt1GFv9r+Yq7eD98G9VqjeHbJG3oy/wA60LscRt6it5a4ZMzX8UgmG+3/AOA0s48zT0PtR1ixTovn0wjuKihrGSNKmjTMOIM7Sxtkbl2MT3IrQ0Nf9FmiPqRiqbvsuCAPvNgceoq5pDot7NEN2epzXfD3op9zCTs2h6ZDYoibZqC46lafINszD3qGUbbqF/fFefh9KtmbVNY3GXeYrg47txn36VBJckxwEqCSw3E9quammQx9UyPwqjLhopF6kkMB712UoRvJW1TMpSehrXfKxv7YqpMu+3Oe1WmPmacj9xioAMoyn0rmre5WuXDWA6JEOnqyooK9cCmr0p1id0UsXpTF64qcXG0lLuXRd1YS0t4QZfkG4nOT1rOu7ueNkWJSq9Xbv6Yq7bZi1Fh/CwyOarXif6RJHsLHdlTiu2NOMoKRkqjU7MSyjjubwNOmWAxg9KtzJ5c7KOnUVSt3VZY3jk3qPvcYxWneLykg7jFYVY3p37FJ++Z15bRXLReaeFbPHerE0KwlVTO0juabOuYM915qZ/3tmsg7UklKl6CbtMqsoZK07dFFuAO45rPHQir1m2YtvcGqwsr+6KquotvbmNdkuxkU/Lx/OipGEnmowfCg8jGc0Vu1Zkp3MzNOpv8AhS815J6QtPFM/CnikAvanA8UyndFyTgDvRYLjywxk44rBvp/td0giYMi8KB3NLqd9JJmCEERnhn9fatDRNLRB58wBI5Aropw5dWRKehrQ503RVycNGhJ7c//AK6Zplza3eiSzX8IlNrw7bcllPQ1n6xdyXUi20O7aSNwHc9q2NP0+bTtGmURRzTuQ0sJP8OMAVsnqYtWQ7yvDXk+b5lrtIz97n8utS22nWGoWAmtYjbAk7WAG7g4zXOm606J2J0ZxID91pcCtC1uNT1e5hjhj+y2qEEiIEDA7E9/pTTRLTXUzbmbUNMv2i+2O+05BJyD+FdbYytfadDceUoZjh1A464OKzvEFqLjVLV58R2g+QyDrk+tdFDHFDAkUQARBgAU4L3mKclyoxtWtVNu2xMY9BXMEbWI6V38kQcEEZFYOoaIG3MhA+tW/d2NcNXdORy63DfaduTtPSre6qd5Yz20isHDHdxxU0aXTR7vs7+lNVD14YuNtSYsexp0t9POI7aIsXU7iw9u1NGmX9wGAXywB1xzV6wzpir9ptzycGROayqSUmcuKrqpG0RYGkdBHcZiQHI35OPxrVNm9zB+41GMvkYANW4Xgv4shlWPuRWdeRSafdrPGqMikEbh09+KW255zLM+mx2rlorhEYruaN264HJq5pc0txb/ALxdjdsHtVe8C31uxSSJpSA6qOuzNMju/sybmBUDrkVd+WRFuaJtgBeKGAI5xisW41iSPYqQlmkHy5GM1JBDPebXnlO0c7FOAfrVe0T0RHI0rsrSrHDf3MLnNvcc5HRW6YrPubxbWOONiftVu21MD7y//qrqvIi8poyg2N29K53VNAkLvcQyGQYGEPXFZTg1qjWnKLdmZ8CrqeqpIkJRc5fJyK1PEEqCzEe752YYFP0yW1ht9kbBZB94Nww+tZl7BdahqwhVSeBt9APWo2RpvLyRr2mp3P8AYsdyIvOeN9kg7so7/WmS+I0ZNttaSmc8AMOAalzb2MCab9pME2NyyHoSapSjW1/1LRMD0eNV5q3JrQhJPU2Li0tru2ijvlj81wB6HdjoK5OeGfRNT2wysMcqM8MPTFamnaVePqUd1qE+XQ7gpbJP+Fad9ZxNeR3sqbxGuCv9apq6uJPldi+mHjViuCVBx6VG8cTDBXNTJKkihkYEHpinVtZWMLsxbuxiKllQY7gjrWJb2mn4uDcRlUZwEZR09a66fay+1c1exLDKrrwGbBHY1hNWZvTd0U305V/1LRzIM8kcionsVC/PERg5JSt6OyjlslaRACTgsODUTaay7xDM4ZeAG5qbMq6OeW0kMzeQjEDqM9a1rVXDr5v7vj72P51P9pmsRma3Dc/fTv8AWr0U0N7GJFYbfQU0rikylJZJdYC3KzZPzAt2qtcI+nkKs6uSflVvvVJcpNY3DTwhfmIBZlzsXvipNTSO4Nu8bq0o+YKOrCqsrE638hkzb7cE9e9WdMPzY9qy5ZiEwyspzjBFaGktmYD2NbUnqjKash2ohZNQtz3iVsfU0qfdxVa9kYaxJGoy20YHpU0ciAhHdA5HK7q8/GOU6rXY2pJRgSQuILa6UgfOeCaiT7wqnqUxiZE/vMBVxOoNRiH7sPQqC1Y+P5b2KTGVGd3vUM7CS4kdfuljTrpzHEWHaqVnJ5luG65J/nSm/wDZ0vMIr32ya5txLHkfeAz9atXMitb26gAMF+b3qMsFizgmqKzeZfbc8BKulNujKLFKK50y4n3TT7ZkSzukcZOflOelMToeKpX9yYk2jjeRRhZWb9B1FoiM2zyXGcDaDkEt7U6yieDWwzk7HB57VMrqo3MQBSyTJt8xSDt7+lbYfEyTUXsTVoq10TXODcuV5GagueIg/dTmorSYzRlicnJq06CSIqaxUkq133KabhYL8qbaJu5U5/KswKwacncBtAz+FSSTl7xYjyqrjFWY4Y1UqqgA11vERpVJXW5iqTnFeQulMZdIkDtyuRz3oU1WlcWieWvG5s1YU9z+dY4uSlJOJVJNJpj7NDHekA/K9EgCzuB2NNadY/mzyBUMMxnTeepPNRWm5Uo33LpxtJ2G3DeXPHL74NJqsSCUSt/FEenWpp4vNiA96gkkFxdbCTtVcDBwa6qFaMaF30Mp026mhkWshBwpwCcBT6V0rL5unh/7pqt9miwudxx6mnS3IiiWEfxNyKJV6dSL5ewKlKD1GYyCPUUth+8hkgPJXNA60sTLaSSzZ6r0rPDSWsX1HVT3IQDmrFqdkxB6MKrxtvXI5zUq4V1bPQ1nRlyzLmrovyKWXaGK57jqKKSKTzs/WivRcebVHMpNaGUHU9CKeCOxrnirooVXbd2wauKJ0CKXckjrivN9keh7Q1vxpGlROWYAfWswxz8nzZGGPu1EbF5fny2T2ahUu7D2hoNfRj7nzn2qIGa6bBOB6CobKB2IyuRnFdVY6WoAYgc1UYJbESk+pStNHEyYdflNXk0WaFdttdlF7BxnFbEcKooAFObCjnpWvIupk5sxksG066N9MqTLj5yi4Kf7QFRa1p93JerqOnStlkAJjbnHb6inaxqX7loIQcuME+1X9KkPkCFsYQAL9Km6eiL1S5mYMb+IJTtKhj/ekhXP510Gm2V5APNvLlpZD/COFX8BWjnHpSNKOhIrSMbbsylO+linqdul1ZSIeQRzWBa6rcWEghlfdGPusa6Oe4iSJhuGSOgrl72IMjHA4GQfSono7o0pq6szdTWgVyUznpg9arXeqNIvHC+gptjpqzrFLJbmONogxdXxlu/FX1sYI4vNs0jll/hLtkVVpNCvFMx7+xMenJc3DgSllKx+nP68VNHfAW6RvC4hDgtKBxwc4rdcW80saTrEZlGVB7euKVf3fmidIVt/4f65p8mug/aaala3uYJ7yYhlEbouPrzmi7SJXUEp8xwoz145qK/0qC6gRrPZE2QwdDxioYdJjlcrNdh7hRlVU/dHrik09gvHe4n2NoRJPaERzDbujHKnNV7jUXns8BR5yNh4z1X8amGnXllE8kl3Eq5+ZydvFIdIulXeixvkZzu5NRZjTV9yzoiwNE/lzLI5G4pjBT2rRJEFuWvnh+994DAA7VV0qJYLZ4BIjXCklwP4Se1WfMEFsgvpomYnBO3AJ7VvFaGEn7xi3oaPVpTJwrAeUe2Mc4/GtSxuotojJAIqxNbtNMok8trfbyhXnP1rBnMKaoY7dsoF5Ho2azacXc0Vpqx0wAI65pvOaoWd6vl7ZDgiromjbowNaqSaMXFoiuLC0ujmaBWb1xUI0q2g+e2BikH3WB6e30q9kZ9vWqN9fJDEwVssBzUSSWpcXJ6FV7eDXrZllBSeFijEdj/hWZ/wi90rbUutqexIqbRZ5FmmaQFSX3FT79K6LdvTKtj3qYxUtWXKUoOyM/TNKh0xScl5m+87VfcBlIpWlVR8xH41CbuDnDcitGklYy1buc/c+dpt0XgZvL6mMHj8Kswa35ihvX14p14Vlk3L6dTSabbPcWlzChRQsmUdl3bc9axV72RtK1rsbcak8gx0+nemjTJG02a5unPmYLop/gx/WtdFtLV4oWEYmbhfl+9UgEkZmeeZWjJyo2/dH9a0UL7kc9tjCgurp7UBbZ3h4Zm6flVqLUIJL4ux2o0eCG45zWhua5hiktJVVCQSSv3h6Uy4js7p3tWCeaVzgDkUcjWwcyZBdPAuGaRApIAqh9mUF5LeQJc7N2E6HnuKcdHitYjJdzmSNBwp4Ge1Sf2MwdZILghSo4PP61PK+w7ruZtxezPE9uwAuUPzKRwR9afpc0UcW3eTI7ECMj7p7ge1T/2eZ3lWOZGkQ4fI70+1txp283LKHmfC4GacU73CTVrEdxFLiV5XVlP3QB0p+nAidcAY9aW4STc7GTMZHCY6fjS6fnzF54zW0NzKWxl6yJ/7ckSA4Z415B7YqommELuklG8njHP61ualp1zLqguYo9ymIJwe+azZS0TlHUqw65rqjNwvyo55U1N3kZt886PCs7Zwcj6VuiREjDuwVcdSax73T7+7eOSK1keMLwwHWnf2Vdsqy3rGNP8Aa5P0xXHWwsasuaT5UjVVpU48sVdmpfMsmnzMjhgFJyDWBbXtwLcRW6Zx1bGavPbSsrrYM7qVwyYqja6fqMKMGtp1BPTaahUYUo3XvroVzzqaP3WWIpbqBFcS73z8yE54pYJC2qbsFQ6ggVTaUoSDkMK1ba2uJrJZjA3nxncoYY3LSu68WuVJjjH2Tve6L0Z7Vk678pgb/a5qJ2vjMBcM0QHOMYqC/kuJ7VY9jPsbIYDNRDAypu7a8yvrKn0aLb6hBHGgx5j4zgdBSy3iS27bl2OVyCO9YwWVUz5LggckqaZ9oZRg85rRU6MFazv3NFCvJc11bsbOjSboGU9q2FOVrlLC4mttwSM5YdSOlSDUZVk3PcNuz0qFgZzbndJEPEJPlSbZcdgurOR0JFaO6Xd8gAHqe9UkP9oRtJGo+0IM/L/FWdPeyLJtuJWUg/dHH6VX1Cc5XbSSE8Uoq0U2y9qrODDkY+bn0qncalJK2yMhEXj61HLem5tjGj7wDkZ6iqqR8fMrE10UsNGm/e17GFWtKeiVi02oTGMI5O0jjbxkfWtHS5S8bbuuayJ2O1QVAwMDFW7G5S3BZzgEdhXNiYOStFanRSly6tnQjlcViiTytQkzz82AB3qQauzPiOL5f9o80yQCctPbg+YvVP61nHBVoR95bmixVKT0ZezPJGSNsWehPaqN95iNC7lT2LL0NU5ZXdz5khbB6dqSacSQMA2AOQp7Vv8AUuSPxJszeIcn8NkbqNuRW9RVfVAfsLEdRVGHUn+zosaZI4yaka5maNlkZWBGCtRTwdVLn2JliIX5SawffAM9RVwjKkCsXS7kIXV2AUepq/8A2jDuwoZvesY0KkpPlVzSVSEVqzQ05zv2miq1vMouAynjOaK9GnK0dTCSu9B7WZlVShK9CCBzUsdnJJIyLG/HUleK6U2IFwsu8hQv+rA4z60u5by1YwmSPOQDt2sPpmub2aN+c55NJliGQjyZPQda0E0SNmR3dvl52r0P1q+pKTCHYxQJ/rSR+Xrml8lkLSxKvnMMDcxwT2+lLlQczMCLT50mlENq5hRyFYjB/L0qfz7m1QsYpQq9QVNbTZliCSSMGYcmJsH8DUhnOGV1BQL1J6/WpUB819zKg1RpFypDLjrTZbt7hhEgLMeirVi30yxTfKI/M8wlhzwPpjtVjyrOSeONQUkTEuxTjI96VpPcfNFbGY2m3HkyqVQtIud2eQc5Cj8qit5yvQ4cHBHpXQS3IRJGlQLGBncOT+WKrGytzaqiQlxywycHk5JJpOHYaqXXvFKXUpAvLAfSo4rS8vTvZjGnVQ3Vvwq8lpZfavkjfzYxuIPSrbyhIn85dqAZyPSmot6sTkl8JiPp18jcx7gO4PFTw6NNO4+0sEiz9wHlvrWmifZIlht4wIwckMT0pmIJr3zQN1xEuOp4B9qrkRPPIfEZsywyQKkK4VDu+8Pp2oaKSKOJbRECg8g9APakuGC27C7IMb8HjrntTxG0KpFENkcfG0DNWQSbYWl3fIZQMjpkCocyNDJ9sESLuOOeNvvmiJrd7mZ44/36gKzEdfbNLlXtB/aAhTJ5XOV9utUAmy4VohCIhED83+77VMogMshi8vzwMNjGR9absnWdCuwwgfN6+2KcoiZpWtzGZujYPf3oEMyVtf8AiYNCefTC+3Wnss/nR+WyCED5lxyfpTCVjtkF80W4kDJ+7n2zT8XAuV2snkbeQR82aBgjRyiUW7x+Ypw2OcH3pu7y44hdyRlsgA4wCfahWSSKT7K0fmZI3dQD71IZI4kiW6ePzDwM8ZPtTQmGJxOW3r5O3G3bzn61TubaDUrRlgdQwb5XUfdI61aQzNcSEun2fbhVx8wP1poJntybSWLOcBgMjP0pNXBOxnHTfIaOFrxfNf7oI61DdQXlj87ASRAZLJ1FbpeFZI4pHTzmHyjufXFREPCZZLiUNF95RjG0Dr9ah00Wpsxo7q4uEBijmdT6Kamt7P7ReCK7dQ6jf5I6n3NXwWuYo3tZRHGWDE7fvD0qcTxNcmBXXz9u4rjnH1oUNQc+xhX9lc2Ekt8ZBKrH5wFxjsMU6PUHEY4kXPOCDW1k21u7Xk6soOd7JgAenFB3yNDJHIgi6kbM7h9e1Dp66Bz33MKN7nU55IICU28u7Dp9KsDSI7O2jD3jhs4LMMgk1rLNFJJLFC6+co+YY6elJ5gtrdPtkyFsgb9uAT24qlBW1E5voUf7GZnxJcbl9FGDU8KxmzeGwdYyh2htucH6d6tbJvtG/wAwCLbymO/1qPes8Uq2sqCRCVJxnaaailsS5Ng80UTQxzyDzZPlU7eppFWWOSZ5ZleIj5V2/d9frSvLHbrCt1IhkY7Q2Mbj7Um2UTuzyKYSMKm3kfjVCI95uoFeznCLu+8FzkDtipDLELgQkgTFcgY5IqPzDdW+bKZE+bG/bke/FPa4iSeOF3QTOPlHc+tAiPLW8Ej3cyuoJbOzGBSsJJjDLBKBD1K7fvD+lKoeLzpLmVXj6j5cbR/WmkvcpDJazKsecn5fvD09qBiebFJJLBE6iZRlvl6ZqvI32W1X7TJvION23qfpVrzoftLQBh5+3cRjtVZma1tWa7l8zac7tv6YoApXUcu4uJfkK/cx+tMsSfNT61Lcq8hWRZSI9v3MdahtD+9XB6NRHcHsaN7eG027UBJ55rNl1MSkGS2hcjplc1NrzbPK9wa5l9ThRypbp1xXU73M1G50Y1qXH+qT6c0jawXUq1vGVPY5rES4WRAyHKml83NArWNiHUkg3eVaxpnrgnmpP7ZP/PFf++jWLv460hkHei1hXuaZu7RphM2nwtJnO7JrQttRS9lZHQrhScjmub8ytLScmWQjr5bH9KEgexNc6hb3PyTWwkUdMnmkhv7a2XZDahF9A1ZHm0eZSsr3Ku7WNxtXjdSrQ7lIwQT1rPhTSobn7QlkfMHTLZA+gqlvpPM96Ggu0bw1WD/nhx9BWdew6TqEm+a3kV/70ZAJqiZfemmX3pN3BNrY37GewgSO3t4vLXoOOfxNLqMenXAaC5hBY9WVcEfjWRp5ZriItjO8dKtag+2/mH+1TvoJbkNjpmj2EjuqvKzcfvRkAfStDOmf8+8Q+kdZe7igvU7A7t3ZJcaXplxMH850TqVC1a+zaPgD7PEMdMg1nNJURnx3pJ2dweqsaUtnp7Ji3dIG9QDTrOzsYG3PKskx/i5A/Ksk3Ix1FOjm3Nmjn1FdfCa11pOnyZLKsTsOGDY/HFY8XhuL7TuuL2Nof7qHDH/CrerT+XNGCf8AlkDzWet7GzYEgz9aHa5onKxqpoOmKNqSOB7S1RuvD8omzZ3EWw9nfkf41C10FGeKYt8zHgVV7k7F5PDFsMM91Iz/AMWMYJqC+8OzrHvsrncw6q4Az+NQm74zVG41hUJUAsfTNNTcVZEuCbuzZ0rR70x7rwrE2cADkn60VnWOsmdgh3I3bmipcrvUpKx6EXNokk000kqE5AC52+wAp0ym4WNkmkjAIb5eCfY1Rae8jlEccoYHlQ8XzMAOQCeKZLLdNcRmGaZcg/IYgQR7gdPrmuRTRu4vc0FljkmlhKOGTGW2YUn2Peq0txbaTATJJJJls4HzNk01IpmQhrgFE4ZnJU5/Pj9agE1v5bNHLJ5oJAjiUkDHtjn6mpchqJbM1tJJDPtmLgZTEZ4z6il+3RTB0MLkdCFIY/iAeKotPGVCw2E/nnDMxAU4zz3z6083MbGKQaeViBK5DoN2eMDB5qeZlcpM+oLbRRLBayumduBj5B79auRSwyMxjkUuAMgjBx+NZouIBPL5lncQIVAIVfve5202Nbee3YpdBCpJRJACyjsOf880KTBpGtAZpU/eJtYMeBzkUP8AaEmiCJujJ+cnqBWPcWkoSNXaaOOTGVEnyB8dx1xTtk0zQiCR0YDgRTk9OCST29Bijm6Bym5ujjBZ3APXJIFZn24zW7CSPEuTtVFJVvQc9agCwRzyRz3BidQDhiGZ89845qJrmAQSvNZvId5AmbCD2xnkUOQRgXW1mZmS2ihi2q2SskmCD3AI4zTBqSrMzLCnmMOCzFd34kYNVvMvJIk04w26yeWGzuLZA5z0pk2oXE0Ed032YxxS4ACt8zYwBRzMfKXYtT85WW5t0cLy3lNnb9Q2PzqRNQD3aKGCW+3kuOSfYjiqjXUzagRcWcUjrFykb8gZzk5psVzZ+TIZfNtQ7FlGCB+BHFHMw5UbZ/eQt5EiuwHBBzz70i7PLQXDpvOAQSME/jWRLYL5KTsM7wA7o5BPvxwaU2sdz5cEixSHOAqrtzjuf/rU+cnkXc05JpILj55IxDjo33qrvdpEj/ZYh5snILYUE+p71DsgtpfJkZgAu4CMkk89+9N+0lftGLdZAnzMZWAYDHcdaHNjUESG+kZVSeKBpFbBOG2g/XGBUgvbgMCVUKehZSAfx/8ArVSSS6MUFsrxBJ1wrBGOB7083F3JFKWlXbbtyBCfmI9OeaXOx8iLEl5cCN1tYYkk6/OCoA9eetWYLuKWJGmVd4HJHIB71SNxdm5gDrDIzISqEFcepPWgXUbpJJNCyo5xmM7gcfTvTU2JwL0EoeWRzNA0P8IXqPrSlv8AR82U0C5PBPIrMa2hnsVlURSbRxk847A+9ElusqrGTxuAwybQfrT5yeRGxJNAjguU80D6mqCX05mlW4WNo2P7ofdOPfNQ7be1lWNhkAE4jB+974/rQtzL5lwkcMf3d/71ssBj0FDmxqI+S7ueEjMcIB5JjLL9M1ILy5WQFo1QsMBmj6/kc1TY3MltbweZiOZSCRFyo9yelO826MUh+0ufIbKjy1+fHpzzU8w+VFtby5Usk4jcYzh12HHt1zQL55p4jGQkK/fwu7d7A9qrLPdvcwlmjkfZ91oiNvfk9jRHdIVkkuLYlXYgGI5BI/WmpMXKjUS7tpmkSKdBKgyQTjH1qMXUUFqhvrmBmz9/gA+nFZxggnsllAjkdP4GHzYz09c1JPAjIiSAlQ21WkTC49T61XtH2J5EXnuT9rUpOjQhfmRV3En6ioJ70rG6WyKkzfdL8AH1IqB/sttKqMokRV4ES8KfU0omlDzJHDHyu/DnJx+FDmylBAt7ceShkVGKnHmNGdpPtQLu8WUFgFRugePr9MHNVme6+zwRCX91KcHEOCg98nille4cylp3IgO5f3a/Ofb1qedj5USS3l35LpEIoZBzl1IwPp3qeLUA0aPIm5xwWVcjPf6VXWS78+B9ySO6fdMeAv1IPBpqTowla4t9yNIQPKPGR7UKbBxRfinBkmkluIjFj5V6FB7017pJoVNvdRRYYZLDqKz2ggls1kzG0ifwsPm9h65pLiAlUEocpuADSrkAep9/rVc7J5EaTXsGSUO8jj5Bn9azUvLlfPEzRuc5G4Y2D0OKVzBDKuFEsaJgFcbV/pTBLOPOjQRhSN+Mbjz79KTm2NQSRXuZLmWIPuaNByAFHzU2zLiVM8HPNMkLNBGnnuUI+cFlBWo7F28775YB8Ak9acHqKS0LniwOLFZE/hVifavPxXonicsdOSNf+Wx8vPpms230qys4twhErgfek5/SumriYUPi6jw8HJWRh6Rvk8yJecDcBViYskpiPBXGfxrUa1NpcJc2DrBKw2sCMqQev0qqbc3uq3UjyEjcBnueK1oYqlb2stEc2LpTb5Y7lRHPY1Lc74IPNK8EgD8a0v7LgMIIDo3uaXVZpbnTYLSRk8tHXoig4HuBmtXjKFd3h03OeFCrSTUupz6ySM+dxJrf0CcvPOrdRC1S28ccWBHGqipYUjhnklACsYyOB1rFZjSrS5FG3ZlLDVKfvNnPyXCW7bZD83oOtEd3HMwUZB7ZqKPT5dQu7iZ22J5pHua0JdDhSBXgkcSDnLHg1cquHj7spalJVHqloUNQuHs4gQPnfhc1jC5mLbmkYt1zmuh1+3e7lsYo9odsgnsOlFn4dtlx57vI3twKr6zQoR996stQnPYrwyNNbCX0HzVky3bytuBwoPy11C2K2Fvcxpho3BI3dV4rn9O0iW8iEhcRxk8E8k/hXHWqwtzxehMoTfurcvaNfynULaKQgqzgZxzWvqmW1GUjPDZ471RXRBayQTwSl2jcMQ3GceldBMMylwm7NVRqRnHRgoyjpIyOfQ0xgc9DWz+62jKAN/d71Wvd0NpJPHGMqOM0SqQT5b6l2drmO7hTg1Xds8irtpZCRRJM5djyRVi4sIVXei7cDoD1rH6xC/KZqNZ620MSNtwP1qdSQKXTrX7Q7sThVPTua1vsMBiYBTu/vZ5rmlUUZ6mCw1SUuZGN4jlLXdsgPHkgn61kDrWpq8Jk1G2jJOBHgn2zWpaWNrCFKwqT/ebk/rW9Wqk79z1aXwWZzplPl4z0qxC2UB9av63ZRLE00ahW746VBo9kLmEln2gdAB1rWNaPLzNmUoO9kV7gN5LEdhWJGjzSbURnYnooya7abS4TblULBumSetY2kILa4kjP3t2Cah4iDjeIKm72ZWg0fUYlE/k7dvOCwz+VFdYp5HvRWCxEnrY05EjcWR5JF+0KzqBlNi4YDpkjrTTNtn3Qt5UbAoxbnB/p+tSGwZm/dO0MPGUI3Z9D7U63hFtJi4UPJnid+rf4VWoaFNYjLMkwt3mZs+ZuHDenJx09hUklnfPaiIJCAG3KJHYnP4YrXFRvKA21QXkHYdvr6Cnyi5jKSCd3kmkuoY5tu2U+Vj5fx7UyLTrpikUc0Yt42yoeAcN6j/GtGS1eX53YLL2IGQPb3H1qSGfcfLlXy5R2HQ+49qSj3G5PoUJNNu90hEkLtLxI20qWH1BqvcxTopM9qTtUKpXDquO+ODmt1vl7/WoRI9woEPyxnrIe49vehxQKbMi3uVeTfHKJ4kzhJW+6B1Oe340+4lDzIyqIShGBGcMyn3HX6VLd6KjFZoS3nKMMQcF/x9TV6xFv5f7tQsg4cEfNkfz+tJJ7FOSWqM6KzncqYYdmyQsHc7SR6EDk/nQ9jNE7CeYJBK25jHGMbvxyfxrXkmjh6tkkjhRk/WmeTJcYM52p1EYP8z3FPlQlNmYdP89tkVzckDhpS+PwHrVkaNEF2i4uPX/WGptkljlo8yQd06lfp/hVpJElQOjAqe4/lTUUJyfQzm0iQK3l3swLDB34bIrKkF9bS+XJHE7LGVjAGOPYdCa6D7Tvdo4BvZTyT90eoz60fY1ZD5zM7sMFs4/L0pON9hqbW5iRBoriMqrwS8BVcfKTjknt+VWriZroIjlcMNyLGD1B796uZATybpRLF2kI/nVpY4LaL5FCqBkmhRByRkyWV3NFKkcaxxsQwVz0Ptj+tAgeQsxnlaZvldFUJ9M46CtPMs/+rPlx/wB7ufp7GoJtLV5oZY55omiBAVTw2fX3o5AU+4y20aCKP948rsefmcnHtUw0214+Q8f7RqRJyreVMu1uzdmqSSVUA7seAo71Vokc0rma+lx28rTRvNhuu2Q5H0pI7SZpEa3lDxxnKiVOOe4x/WtHyWkO6Y8dkHT8fekeJlYvCQGPUEcGlylc/Qy3gMW1pYmWRORIDn5vUmnzyNcjy2cOpO0qByff3rRjkEuQ2VYdUP8AnmoCVDFbaNAWPzMBwPf3pcocxnGKYMyBFjRkwc87j24HQ1Zg0yST97c3MjMRgKp24HocVbS2RA2TvZhgk+np9Kaoa35QF4yeV/u//W9qajbcHK+wLp1qDnygfcsTUU2j2sjiSOFAy9Mjg/WromjMfmCQBfft/wDXqIrJdIQd0UR6Y+83+FU0ibspNaW0uEiiaKUnqrkAfl1qdtMdVQxzn5TkLIAwBq19liMSxhduB8pXgijc8DbZuU7Sf4+lLl7j5n0MyS2lh2tNCcpysiHPOep70XVyrRhHlMyk42Act/j+OK1ZbgRkKo3uw4Ud/wD63vUcNkpfz5lBc9FA4X/E+9Jx7D5urKEFrNcxsCFiTbtKkZJ+o6CrI0xMgyzSuQMctgfTAqxLb7ZPNiIRu/ofXNEc+TslG1+w7H6VUYpaMlye6K76RZSRshhHzdTmoRZ20KNHJbRsyj5cd/8APrVsytMSkPbq+OB9PWnpbRIpBXeW6lu9HKugczW5Si0e2J8wptZugQkAU5tLwq+XcN8hyA4DAH15qcq9v80Z3J3Qnp/n0p/2uEwmQsFAxkHgj60cqDmkZUtpNErF4fNC5YOh5z68/wBKia7WeJIzK0uSAF2/e9f8mtMCS7J3hkj/ALvc/WnyQRsvzL2wMcUuTsVzrqUVs5ZCDkRDG3H3jj+X6U/+zYNvz75D33NmpNzwkbssv97uP/rUTXa4CxfMxGfpTtETcjNntobYgRJGFPGMVTtcec3ygYboK1Gixl2+aQjn2+lUIQPPYe9OK1E3ob8kaTQFXRWBXgMO9YMgzAwPXHNdFH/q1+lc+3Afjuc1lmK+BmmDfvFeYB7VOe6g1bubOG1MZgTar/e56msh5X8tmVsAEfz/APrV0V0A9qhx0qacL4eSNMV7lZFLt1plrYxXU1x5wZmQjb83HSpMcVLpvF5MvqFNY4F/vLdzKsvduZk91HaQ72IZ87VQHkn/AAFLb3yTKz7fmHylQfXjNQTxCRZ4tqsYpHCqSSST3Hv+lQQrBFIzx56bRg8de/vXb7CNKSsZqXPBs2bmzisxGYQQJMlsnvTS0ZQRl18zP3M881av2b7FA6kDnqcelctHHKFnJkDSsRIGHXdTq4e8nPuKlJNW7G1aadHdTSySO/mRnCgdKdEMMMjpVnSmPmuGILMqscdM45qFxtlcejGubGR92MiqT1aIb+389FQsVDMASKc2nrYiOOIsysuelTXH+pDejA1Fr6u2nwMmc78cfTvRQgqtFxfQqWk0xWUiLkEH3qaEtc2z7H8tlGN23P6VQ0sMLJonkLShixQ/wr2q/pZxNMmP4s1eHXs6jgupNVXVyv5pMoIzg+tTznzbZ4ieHGKhK7ZmX0anS8ICvVWFcSb9rr3Nre6RfY2tCsYbfkZyBQ1xbsxh8wGRTtZcdD6ZqzqBAjgkZiFBwf6VgPZ+VIwBdWxu+Yc5P9K9GeFiryMKc7+6y/punPEsspcY5+UVbT731qTTmBBXcGyOTTD8rkehrnxEErSHTe6Mq9sJLm/iMZUfKQS1XXj+yLiZ1AVck57UlyzR3MbZ+Ut6VJqUSyxqGAO9cZJ44relQjUgmyXUcZGbNcxX9q6BCpZTtyetS6RZTW9s7yBQrAYwcmqiQxRzcqR82V+bqPb1rdsCJIGTrQ6SacTSUrNNDBypHqKxBYztqzmFMr16gVuAYqIfu71D68Vx0EuflZdTa6KdzJcpCUjjMcpbZ15H0NFWdRVUvgx2lZV6EEjP4UV6vsYrY541Wtzr8+noKZMY/L/ekBT61D9oMyK0A+YgZ3DhemQfepBCit5nLP03N1xnpXNuVsVt0sajLOkOerAZAHr7e/WrsaIkQEY4xwTzSdah2ta5MeTEeqen0o2HuWe2PSq10I3QRkFpvvRheuRS+ZJOP3Q2x95D3GP4anijSMHaBluWPcmjcWxTXPmiO8JOeFJ+6T7+/v0rQKkcCmSIsqFHUMp6g1VEslo2yQl4j91urD6+vNGw99i4SACTgY5JqlMPtEwa2BDr1l7dOP8AeHNSLG9yBJMcRnkRg5/MjqKsAKqhUAVRwAO1FrhexVtiiyFJEKzknljnPfg+nsKtbGznP4UyWFZRznI6EHkVTN5NDmN9jEHaHzxn39D7UbBa5eeRYgC5wCcD3PpVB7WWZpJo18tWHEZJG4e/p+FXIrcq2+VjJL0JIxj8KmKk/wAWB7UWuCdtiG3midCqDYw6oeo+tTYBXDc/hUE9smPMVjHIvSQfrVdLmacpCWEe9STIvceq/wD16L2C19S3JMgPlIu5v7o7e9VVtntyrsokRefLH8P0q5HFHEpWPGQefXNOZNxGTTtcL20RGkouFDQn5PXFSfdX5mBx3qpcqIZPMhbZIcZGOG+opUU3UjCZtoX/AJZf4+tF+grdRXZrrdHGismcM7Dgf401VNkzO2ZFbrIRlh9fWri/L8oGABxigDk5OQe1Owc3QRH3jIGVPelZ1QZY4FVWJhnAt/mB+9Hngf4U+FRKokdt7jtjGPwouFuoySFrp/MB8oAfK38R/wAKRZhCoikVVP8ACyjAP+FWT8xIz+FQMowVfBHvSt1C5ICD94HFRNOFbCAsx6KP6+lVhI6BkRy0Y6MRkj/4qr1vDHGm5CHz1bOaL3DYg+yScy5USZ3bMcfT6+9Tw3HmHY67Je6E9fp61NUc6RFcyHHoRwc07W2C9yRRlyTxioJJWnJihAK/xSEZH4epqASvIFW4ZxERySuN319KvqoUYGAM8Yo3FaxVWKS1bzIwHU/eXv7kf4VZimSdNy9uCD1B9DT+/wBKqXATzl2Z8/sF64/wo2DcsyOqJljhfeqxRrn5pF2R9l7n6+lEf+uzPkyD7o7e+KssAR7+lNahsURJJaqFKhov7/Qj6j0qwsgdM/rTGwpG8gHPGar8mRvIyB/Ef4c/40th2uSSzbcIMsx6AdajFliLcT8+d3HOPzqa0VApHIkON24/NVlh8pCii11qK9tirHclcLMuCejDoall2suc0yVVEbBxwRzVIpI0fG7y85wT1H+FO7QWTJXZ5W2RDA7t2FRyWoTmM4PfPRvrVyDyzGNgxgYx6Ukqk+wpWHzGe0uRtdNjHjBPWs+MYnbnoav3W37oG5uw7/Ws6JCsnzfjTW4PY6SHmJD7VhuP30oP98/zrbgIW2Rj0ArDVt7u3q7fzrLMfgiaYXdmZdx+UJ1x1AYfnW5Kd1nbNkj5h078HrVO5RXjVWH3mA/WpIJxJo9qrcs23PtwaeEd6MisXNSqIF5HHpS2Z26iR/ej/kaROlEZ2ahA/wDD8wb+dcGDlasgqr3GZd3hNRvFkeRY925yAMAYz06n8OlV47gXmFeNFZVBX6j3q3et/wATK+kjUyNgY4Bx0OPXtWLCjebB95GkI+Yjjk84r36lJzd10PN9o4WXc6y6+fREbk7Sp4Gc1kMEeaZpWaPKnGRy2Pb29q05HUaDMmSGyQMdeuKwplZb1Y1OWC7fLA2hRjkjNEoucNC1PkdzY0kGK62Ft2fb8qnu123cg9TmqGlSyGSPeD+7fYT9Rn+laF8Qb5iOhANedjFal6M6KMryv3GSDfbMP9mlu1Nxog24yuG56URjMZFMZyugXeW2sisB+FZ4J3col1nZJlSwgaKfzM70eMruCkAd+Ceuat2R26gf9pawdGmdtUiRCRGQS27+JcdPrW2Pku4XHdtpq5L2dWJnCftINk10u27f35qGZS0LY644q1qAH2ldp6pmocZTrXFW92s/U6qesEF1mXSA64LKQwzWaZYiVklZDG3ChD1OOvr+PStS3XfplxEcfKrDB6VgXLJ5NufvSEABskgc/Tp9K9yK9pTXmefJ+zk32NXTAI5uCdrcjNWbhds7e/NZmmtKJ2UkFUI5HvWxfLtkQ+q1xYqDVPXoa0Zczv3KN2uYN2OVOakuTv00SDOUIbhcn8qHG6Fh7UWI8+wmibsCKrAyvFodZa3Mk3AglMeA7yLlty/c56e+fatPTmVZcLjB6YrEvMtcRoEITsVHJ4HAxV7TSUc9RtYDB7V0unb3zJVG5cppzLtmYY71WuRgK/8AdOav3ibXRv7wqnOC0JAGfWvJmuSqztj70BdRUyWUUqkjawzg4yD2z6UVLZBrnT5EOcgdjiivZjJNJnG07m7LAS4kjYLIFAHHBGOh9qIp1cFTw6/eB61BHdSMvzRhMAdWqG4M05DD90wHDbSGP0B61wc3Y6OV7MuNKd+1ELHIz6AU5bckhpm3sDkAfdB7ECqUccyokP71N33V3AD15xSi1n3+WTyVzuWRgPxGfejmHylqSF4naWH+I5dD/F/9epYHjkQMpHGRyeR6is9Le4SV0DHcACGRyFOfUHNVRBIk0k2+UNnbLHt3Bx/hzSUh8tzYMpdykAz1Bfsp/rUiW0a5Zvncggs3Jwe30qnbahhVDQgqR8rR9CPoeQasLqVm3S4jB6bWOCPwq00Q0yMxyWXzR/Nbk5Kf3Pp7e1T+dH5YkDDH17+n1qCTVbUMI45FdyemcD8zxUMhjtvnDJJKPm8pOh+g7H3pXtsVa+5b2PPnzDtiPRR1YEd/T8KlMMbR7No21UOpwlf9W/PHzYX+dJJqoR9piCn0dsH9OlF4i5ZEi77PgkvB6nqn/wBap2uYwq7TvLjKKvVh6/Ss+fUZPmhVYklYbQGfPJ/DFRi8No+YrZ2PWVCw3D1Ipc1iuS+po+UXIe4wcchF6A+tSSQRzIFdAe49qZDd21zsKSDcwyFbgj2xU7yJEu6RgqjqTV6GetyBXe3+Sc7lJwsmOfxpXlYuUhG5+57L6ZpdslyckGOP0PU//WpoR7Q/ul3Qjqg6r9Paldj0Hx24Ry7EvIf4j29vpRNCsuCThh0IPSpEdJUDocqabJIqcdWPAUdTVO1iU3cginMQ8ufg9m7H/Cje9wcJ8idyRyR7elPEHmczdOyDoPr61GwktiMAvF69Sv8AjS16laE8UaRL8o4PU9zTHiLsZI22N29/rQGVujZycGhpcEKg3v6DpVOxKuMFzgMHXayjkdc0wK83L/LGe2eT7/8A1qR4cndISz9yOAPp6U0SsjBHyc9GxxU+o/Qsoi52gDaOwFI0TRPvhwPVT0P+FSQtlOuR69qY7tKdsXA7v2H09absJALoN8qq3mdCpHT3+lKICWDyHc3UDsKQ267fl4YdG9DQs7R4Sbr0Ddj/APXpLzH00JmYHhgDntUJR7dSUBeMf8s+4+lTM6oNzHaPU1Hte4+9lI+692+tUxIia6EjbY2Cg8Fyeh6YHvVmKFIAQOpPLHqajNuVO+I7X/Qj0p0cuW8uX5ZPT1peoPyHyIsqbWAIqpuazOZCXjJ+/nlf8asSSiMqoBaRvuqO9NW3dnMkxBb+EDoP/r0/QF5kIVrp9znbH2APJ+tWRGqqFAwo6ACoPszxvvjIB7r2P/16lSUMcNlX6Ff8PWheYPyCSFJBzlWAwGHUVE07QZRlDEDIKn/P509pWkysRGe7dh/jTlgVFOfmY9WPej0BeZGkRciWYhv7qjoKV4gzbtzZA6A8VGd0T/u2yv8AcPSnrdRFWJO0qMkNximrCdyN4OQ27aw6Gq8lxIV2YUHOC+eB/wDX9qmZmuehKR559TSkKke0jCgVPoVfuVTEIQcHJPVj3rPX/j4b61cZGiB2Eleu0np9Koo489vrTQmbLsU0l2H8KE/lWHYnfaxse4rZf5tDuP8Ark/8qxNO5soz2rHMfgia4bqWZY96gZwQcg1lmcx3tvbg8Lu4H0rXPSudnIGvjngf1rmwtVqE4+RdWKbTN+LoKhnbyzu6Y71NHVTVG227n0XNYYd2qJjmvdZXtFS6jdpMtmQsMMRj3471bNrD5iSbcspyNx3fzrM0idI7PDHnPQDmr8t06Rq6wM6bgGI6rXRKrVVR8rZnyR5VdEGoTkbIicbpBmmCyZ7jzPJKnHGJhg/pxVbUmzeW7qeGBI4rYi+4D+tdE8XUpqPL2MlRjK9yG3i+xwSAnB3ggY6cU23uPtLyOP72KnuirQS7SDhSeD7Vk6E+Y2B6nmsq1eVam3Le5dOmoOyN6Loay9XnKWskKYBkIB/rWpGecVh6/wDLdWxxlWJP4is8JU5J3Kqx5o2F0q1Md19peXzNoITaDgkjHUgcVrEhcMf4TmoYm3QqxPbqTUvDx/KQQRjNKtip1qqnLoKnRjCPKiul2LmeU9dh21ZU8Vh6Qx82VW6lz/OttetZ4h3qtmtNe6ive3Jt7aRUyGk44PrUYthLtyyFMD5WjBx+PU/jVfXMosDDoWwatW0ifZ0dmAyK3eJqKnHkZn7KLbuiW3t1t3kkJyWA6DA/Kl+2C6uHXPCYApDcw71iLgM2cZ71laa5F9IjddxFEq06kGpijTjF6G2vcHvUDSixgl2t8zn+dTis3WgRFEw7tg1OHqyhKy6jnBSJY7dG+bdLyOR5rYP61ZWONBwOCQTnk8e9Uba6QRIMktjoKn8+YsP9HJh/vA8/lSVSpfVluCtsWJb/AO2XJQtnyxgGnDmsS1k8vU5EJ6k4rbB6VNZtzbHBWjYYboWNvLtPLnAFFZ+s5SJHGcBuaK6Y1ZOKsZcivqdEDG2yKGHysjO5+CcdcdzSzs7xKROwywJHyjaPXmktbGYs6XGAiH90qnC47+5q48bRkLAFUgjgirs7DbVyjKVkmLPeMY0GVYOqgn8KrEw+TGxcGZj82blsAfWtsW9vN/rI0Y9elJtUXLRfZQIggIk4wT6Yp8jBSRlokZunEF26RhM+Ys+Sx9MGiO4v4LaPbKp85yFSaP58+uRWpJY2pQsttGz4yB0yagi0zKLKC9tP1KrJuANLlkhqUWVHe1lhSCW2MEu4ASMQVBHfcKfd2am7y7Bi6lw8afOh7Hio5re8t5ApgEsAy37oY3E/3h3osJDCWNvIoTcFdWGAXPoOq1PqV5okMUl9KsUjK7gZIePaFHrjufxpAtnDM0Ep2hACEhBwxPU8d6R5HuLpTIPNKllKIDwPbHr708W14og8u3AKE8sdufqB1oB+YxbmNBNJLayToDgPJgYX0OaSK6nhhFqbOMvICVzIMsDnHGOcCrC6TdNFIm+BUdtzKI85PryaZBpupNOZJrhFdRtRvLXpRaQXjYg+2ymwaD7GrCPCuyyAgH39+Ke93ZO8JMElsytuMrJ049R1zTpNHvEgaKN4njdgzLsHJ98U1oLyKdJJbVHKLsVI3wMf7pod1uNcr2J1ghuZWFvMJ49uSC+QG7H2qFhcRTefvQSxHyysrFlx1z7VVQJvjBcwTAkvIRsP0AHBq7DdSLCIpY1dXXJc/eVT3YUrhYnjvrplfzDBG6dVweR2I9akjv7gqRJbrxzvD8Y9weRRKixW4dLhThfkyAc/TvUJZTGscNuUl2hgWIHv+NXzMjlT6C75GlaWN/LJHICn5/z60kKSxnGZFlYfxAEsPrStPPMsTEhdzfIUQ/KR657Uwm4MkrSXEg8kfKQq/N9P/r0rjLAa6BKlpA4H3ODn8ab9pnVWBPKnBV15H5VCXuIzA5ncyTDABjBx9cU6K5uY5p1IimkU5fHy446U+YTiMM0ynfFETGRz5Z6/T0NX7d4ZIi0Zxz8w7596p+fa+TtnVo2Y5HHGT71JPb7QkoKYbALL1+tOLaFJJosYLc54Pao3VAm8njkEEVTW4uY32uYXjU4L4O4emRUzSvBcB5VExxwEOSv0FVzInlZIqSIg+VvK3crn9fp7VejKGMbOFA6AdKrG9jfH7twP9oAfzNQS3TowaNViYnOJDwffAoukKzZo45qK4dNuwruY9AP51VuL+UAoiKs2OAz96VJo4z80cm88kkgn6fSjmT0HytaixxyI6GZSyBcDn7vTj3+tXkZWwVORjgjpUQu7dwAJFJboDTPLeAl0wB1Kk8H/AAqloS9S39KqT/v22Iu5geW7LilDNcsU+4uMkZ5P/wBarIQRoFRe3rR8QtioM2bs0o3KesvU/jVpWD8g0Pkjj8aquDbbTGQNxxsPf6e9P4Q+IssyoCScD3qsVN0Q5UrHjg4wxH9KSFhPIxlYEqeE9Pr6n3q4c4oWobFVD5ChHUbezAVKWDoChyD0OaHjLKcnOe1VGLxsVhG71XsDRsG5LIwjXDck9AOpqsbcsxZ8KT0wOhqxBtJJJJlxzuGCPwpGLbv880WuF7DRJ5WFm4HZ/wDGnum7PPFDhdob0qm29gRCW8vp9PXFF7Ba4y4cb9kfLY/Ks7YUmOTkk5Naq7NuB8rfxA9aoSAeecc4NEQZpRZbSJx38tx+hrlrPUILbT0Ej/P12qMmussmR4HhJwSCPzFclc+FdThR2iWKZVBI2vyfwrp+r069lU2Rn7ScE+TcIdbRyRPEVQkgEc/nWbdun9tI0D7lbaQ1UoIb6e9W2jgd5WONgHT/AArcfwhqzsGAhUgYP70U6uCoWvS0ewKtVUvf1Rf+3W0PDyjdnoOTVXVLu3mtH8uUMSpGOlVrzRrvTIhJPFlD/EpyB9aitNLu9XD/AGeBsJ/ESAufTJqVlVCEeZSd0Y/XKzlbl0K+mXqW0bAx+Y55A9Kvrql025gibVGSuO31pkfhHWoC22CI57+YOKybuO9srhoJ1dJBwR6/410UMHh7c01dszrVqzlaLsjZmZNQi81EIlh+cj+dWY0AjDz3BGRwM4Ap3h7SdTMonuLby7eRCCWIBIPtTL/Q7yxR5jG08aclo+ePpWFTA06k0k7JGscTUhC9rtkgS1ckwvh3XB561j6E+24kjPbPNJDfNfXMdtb2cpkPC7Dk/j6VOnhrWBdti3Plkkkhx/jUVcuivdjLf8CqeKlq5I1jfW0UgVplz6Dms3xBJHNa288ThgkmDj3FUL+K50h1+1Wjrnlc9DRbWd5rNo0lnbSOFYZIHGfTNU8rpU480ZaoUcXVlL3o6GlbJC9vHNcTY4xtZuKuQ31ozeXG/fjIwCax49B1hIsy2UpbPQYJrNfUFhkMUkEiuDg56j8KzWW0XG9SeoSxdXm92Ohum3az1NSozFMSwPp6irr31tAwDyjPoOTS2Om3t9pLwzQyR5w0Tvwa5/U7S+0sFprKQIDjzP4fzpf2dTlLmqS0RbxVRJKETX1SWG70p3hYMY2DY7iqtjLbpbB5jlx0HWsi2uJNScwQW0rSFfuoN1Tw2WswQyIbC52uQxUxHqKFgKV7KXu/iH1upy7e8bK6jayHYYvlXnOOlUd6QayWV8xkhs59ayJJbqC52zRPE4H3XXBqTy7y+IeC1maMcFkUkE1c8FRtaDsZwxFVP31c6STVIIyQgaQ+3AqK5mjvofLKmOUcp6H2rLkju0QsbSZFA5JjNQw3r+aqY3HPGOtCwuFj7qvfuZrE1+a/QvW94tojII90meSeMVPFqNzI/wApX1xtqbUNOu57T7XY25Mrf64FM9O4FctOJ1I84yg/7WRVRpUKa1jdm79tUlfmsjYubj/iZJNt25AyK2P7Rt0XJkBPovNcdJcTTRrGxLbehxzWlHIoRcoxIHOazWDo1Jc0nZDnWqw92KuzWvbqC7s5QpKsF3AN3orJkud6CNgoUcDA5oqlhKK+GViVXq/aR3zahb3Fr85dGIwyqOQcdqINQVFWIQylV43Ejp+dTNYQr93PQVnswR3VecdvWuSUpLc7FGL0RpqsZkE2FLjhWPUA1PFJ9oV0aOSIqcAsMZ9xVGJ47SH/AEi4VieeSOParKyCeAm2m2gjh0AO38DVxZDQp2adbxqRJIoO0YGTz60+W3SZleRQSh3LyRzThNGojjmlQzMMAsQpc/SoRvWeSV5T5RXCxkYC46nNUSieO4LSyRmKRVX+NgNrfSslbWA39wYoWnkVv3rO+0AnkD3qa5mjureOO3k5uAUR1JGMdTVZbKfTyHiuAWkKxsGBO49ieeorObuawVkJqYZ7KRXkjtQg3LEjcvj1PpV+1urue3WWOJI1wNqyE5PH8qqXsYVIbSNN5lfMh/iKjr+dXi8yxl3eKMAdCCQB6ZqU9Ry2RA1zBaXDXU1vMk8nyZALA+wq/GRf2LCaJ4g+Qysef0rPRo9SYxzKytEQ6FCQG9xSOJ1uBazXEwSRwYpUPJ4+6TVKTXoS4p+pfLx6fHBbxQu6k7Rt/hHvT5LOKW5W5IPnIMKx7Uq3MC3CWxbE23IXB6fXpQIJEnlne4cxbf8AV9l9613RnsyNNl8ZUmtCgU4Bbnd71TmsJbXDwgyR7hmPPOPY1fSSK9sW+zzvt5Hmcgj3qt/aUVoqweY0wUYLL8xqJRj1LjKXQhaNggdgkCgnJbgHPbFUYpEjulSVnNuq4V41xj6AdqnmkN/cl9rYBwin09cetWBp52gyH/61Y2u9DXmSWpA76eIz5Ucszn++SB+OaIZrAooubYRNnlgMr/8AWq6NMj25Uk1XurDyhkZKnrVNSWrRKcXpcdLpoaeMxJuiblnVyDj2pZdMn+dYbglHHzCTkVTtdUltC1qsZbH+ryeBn1pYoJjI025zI3LEHFK8eg7SW48i5iANzbZjjUriM/L+IqG2woWS2kXIXLgn5B7c9DRMkwRl8yTY330J6ip7sWcUVqY9ymQAIyDp9aS8imPg/wBKldyRDJja0ZGePX3pVNus3lSyfdGRs7/l3pERy2x4fMbn5l53Z9PT6VBaxTPvDRhNgKbnPXP0pkWLKyqLhwbeSXj5WIGSPxqMXqiA5t1Ks20MZBj2FLPBPaxrICGwNo2RgnHtmnLZSsVVJECqNwUxjg/SnaQXiM86aO2Nu9mWkC9Q6nn1p0l5aYjLQyRuHGWdOnqc1XW21I6jOAYizLtMhjxkfWn/AGe5treOFrZxEj7mML8n86nUqyJ2iimnjMU3mqwJZQ2RjsfbmmN5ySZLHEXzbXkJVgaqu1ubiWTIhYD5EUFJCf5GrEV3La7xOnnnaGPI3r9R0/KncLMuG6gmKoziCXhlJbhvoe/0qdLsR4SYrnoHBGD9fSqE9uktlHIphkiznbjOcnnBpEWNYmgKQyhSdrlsED3+lUpNEOCZqSS7SVTDP2Hp9aRLcbzI5LMRjPt6VlW/2iAsY5mEbHOxoySfoTVgT3YYozOGxlQUBLfTHFUprqS4PoXZLVH+YMVkHRx1A9KYkzo2ycYPZgOD/hVRLi7DMrFt4x8jICT9MVC89xIpaUr5atgowKk/XrkUOaWqBQb0ZoNI8p2x8J3f+g/xoEYjTCg4Pr1NUI70xgERsynoByD+PYD0q/bzRXMe9WBwe/BH4VUWmTKLQjw79p6ODkGo97RgrMAFH8eev1qeWZUIA5Y9FHWmeQWIkkOTjhewpvyF6kXlGcZZSsfZe7VIUAXn5QOwpp3QYKfMh/hJ6Uu5JeQenVT2oQMq3CLJg8qcfeHBrOw4kbcQeeuK07iY52RKGbv6Cs8xlN2ckhvmpx3B7CCRkbKkgirK6lOoxlT9RVI9aK2Ta2IaL41SbJO1MnqdvWj+1J/9j/vms+jNPnYrI0DqkxGCsZB6gr1oGpzKMKsYHoFxis/NLT5mKyND+1J85wn5UjagzsGeCBmHQlMkVQzSZNHOw5UaP9qS5z5ceR0OKT+1JNwbYnHb1+tZ+aSjmYWRejvEiZmitoUZupRcZpV1Ax7ikSLuOTjuaoZIppajnkHKjQlv1nTZNbxSL/ddcinJqIijCRwxog6KowBWZuoz2zRzsfKjVGqMT/qx+dQs9o8/nvYQNMP4yvP51TDcU4GjmYuVGn/aR7xD86Z9rhaJontg8bZ3KxyDVEU4U+ZhyontfsNkWNrZJCW67DjNXBqIA/1Z/Os6ijmaCyJ7oWF8Q11ZJKw6EnmrUN5BBEsUUBRF4VVIAFZ2aM0nNhyo1TqETgho3Kngg45rOhsNFt7o3MVhtlJznsPoKZuo3Uudj5Ea39ow5+7IPpiquoJpuqw+VeQO4HIboR9DVPfS7s0+dsfLYs6fBpemIUtIGQHqSASfxq6Lu0YfMhP1QVlA0ZoU2hONwm0PRLm7Fw6yqSclF+6aKcJPmAoo512DlLd7KttCTn5sVjRQzXNwsvzBRyB0/GtW2t4dRb7YxJUcLHn7uPX3rRESLwFAri5XPU6OZQ0MiS1coCF6VURpLS6WRRiPG2UAdR6/Wt6UheNvFY1xueRlRfmbhR71E48r0LhLmWprAI2G4YDkEr0rObUZ/NkedIhZiQQnHLZPGf8A61WharZQySAEkqN5POcD0rIdft8cuyNxAfn2sOd2OaqcmkTCKdzR1aI21qCkYCxupBx9wetR6hf2/kBBKGlYgrsP3Tngn0oj8mC3tbe8nnMUmFTcu5TnoCw/rTb7S4bWZLkqAm9VdccAetS77opW2Y+5s7oSi6jmZ5AMbV449qWCUT4PkNJMp+68oOD9P/rVcSCaBQsTq8Q+6H7D2PpWfNM3n+c8EUkSybflX7xx1z7Gk/dGve0Li2szs07yGOYjauzoo9KgtY7tr8+YVkMJAZn5PPp2FXWaW5jMcUbRDozP1A9APWpLeWGGVoYonXavMmPl+me9XyptEc2jLRES/OcbsdTWNBr0jSTCeASIG/dmHgEfieaZevaLFcmCRTPNgPjJz7VPaWKyR7nGAemKbm27RBQio3kMvNThksCsG6JmIDIwwcHrim2VosrBRwB2FT3OkRyR4XrUOm77W6FvPkbhhGPf2+tRZuXvFJx5PdNWK3ihHyqM+tSE7gyjIIHXFQ3N5DaKWnkVQOcZ5/Ks0a6Ll/LtFIPdpeMfQd62cox0MVCc9TZ5yPSop1yh9MViz3d3AplkvHA7KqCrFpctcacbi6mLBSQyqAOal1FLQr2bjqV7O0M0zyYKqx4z3FbsKIibR1Fc697qUjf6NCIo+w25P61Np2q3K3CxXsXyucCQDGD71NOUFoXUhNq5rz2iSqexxWPJYeVuPBGeOOlbUj9xketZt5dKi7ePeqqRjuRTk9ilFIbR1miOCrDK9j61tl1uY3KSIGGQcEEKfesGGcPMryROYwc8dz/hWgt3AsbLFEYyecNxuP1qaUu5dWPYu+ckFsEuZldx1c4FRojtdxtFMFC8snHzVYS2S4tlaaIKx5K9cVE6SC4VFt/3Z+9JnGK3sYE6TxyXMkYcCRF+ZM849abbhrWCR7i6LxklssOn/wBanlEjl3qqhmHPqaS1kkmhf7VFGGycAHgimIgutPtdUhikVgUPIIHUVnXVvJZSrbRSNIso/wBXzuIHo3atm6M8UK/ZFjGCM7+gH4VNmKTYTs3dueaiVNMuNRrfYwbZCtw00CAEEl4sYAHvn+L3q3eSJMhQx7GXB3EZI9OBUsunTTXrSyMqR442r1+vrRcaal5bSLFdM7fdJD8A/hWXJLY0543uVriW4lVgflaFgwKJncfQZNRl55btQLltyJvUhFwPY+tWXs7TTtPLXCByq9M8ufQe5pG8P2zXKzhAFxkL7+9HJMFKJUNzdRhLszff/dhZIDnr6A1It1PDdSebbxTO2CRG4BA+hqdbG1luXitbh45YsFlRiMZqreW15Y+bOjRyh+CWQbvTqOaTjJK5ScW7BHLaTQusjvDMSSIySME+nrSy2skQRx8pOFaRWwc+pFVkeIxw208TQIvLtLl8/j2/HpUqyPbr5h8yS237VRyOfQr6/jUplOJZtpVgytwcuTjzAcge3tWhtIHynj0NUUjjuw8tvGuwrtIY4Off0NQW0PlYkJkWFxn5WPynp+VaRnYylFPU0pEyuMVTkAlf5c4GcPn+VNuZjEVYT+bEPvKMbqnEkEuwROp3DIANVdSJs4oqpmL5WXA9R0oa1eUs8bAEjBB6GrbxbP5VDjyPuH5em3/D3p35RblF7SSMndG4A7gZFNFrIQG8uTB/2a04szuGkOVHROwPv71ZYjHNWpNktJGCbaRTzHJ/3waatu7dEc/8ANbm0ng8qev0qGUfZyDG2d3RB/L2oc2gUUZLQshAIYE8AbDk077O4HKuP+AmtSJBIfMZtzDj/dqywG3DfhTU2xNIwGhdeoYfVTSCBzyAcf7p/wAK39pIwwyvcVXlcwHCHfkZCd//ANVJzsNRuY7RMGA7ntg0vkvjofyNbNtEGImZg756joPpVpsY+b8KpSbE1Y5poivLED60nkseQwx610UkPmLiVQR29qoXNy1piEMJXb7nrn/Ck6ltxqF9jIETN91lODzg0KnmZ2OjY64NW2gkjVY0VXnbhSQc7u7fTFWZFEVsltCCZUAznoB3JNZ+38jT2S7mYu1essf/AH0KsCBiAQy4653Vb05km1FxKo6HyWxgFR1xWtObhZolgiiaInDluoHtWkKnMrkThyuxz4jLEhXQkdQGHFOMZUcsn/fQrpFt4oyzpGu498VUit5boSC7hjUBvkA5yPer5iLGQsLnBBXH+8KQxkOEBUsfRhW3dRyxW6i3t45SSODxxViO1iQhxEocjk4FHMFjnWifBPHHvSCCZhlE3A9wRW7H50txLHLZxLAB8jjqfrWPqNq0VyAzZjfhUUAY/wAaidTlVy4Q5nYhMEwOPLOfrTHSVOqGrkOlp5Y2pCMjuoJ/WkTTbdJVY87TnYvAb6kc1k6/kaKkr7lMJJ/db8qkWGbGfKfn/ZptpL5dxcyLGnlFsBCOMCq5wyTSOhy7Eg7iMew9KX1hW2K9g7loJLnmN/8Avk0pVwPuMPwptqGe0SVcDBHBY5JHr7U/ULhCIh5UkDZ+YK5IPuDVKvFq5Lou9hAG3Dg8n0oqCMCIlzH5gP8AFJMc49AM9aKl4mPYpYd9zR0O2kitS8gI3kED8K0n5ZTuI29vWqkx1BVGETgD7pqjNJe7iGU/nSU1CNiXBzdy7cXCqjKDlvWotKAaW5fAbkDPoaz5GmbaQAP74/wNaWmy2sNpJJGsh2t864y2f61MJc0rsuUeWFkWkjuZrdxPsWQg7SowAKqtYzwRwJb4wjDdkZyO/wCdW50jvrQK4ZY3AJU8H6U5LgRyR2yRSMu3746ACtnFPcwUmtjN+zOI5YDte3cHCP1X3FT25nit2S/kilhCYDbTu49fWrLW0IunuhkyMu0j1qN5ZYrN5bq1kiCqSQqFhj34xUqDRblcgmgt47BpLZm5UhVYkLg1atntzbxxsIfMI4XOAT7ZqhdJf3SgRWdwIeqgpzVa0gvp4dy2kroOAdncHmou1LRFqN46s2Cs/wBpDh8QAY8sL39c1Tv3SaFRCwZfMxJg9/Q1NbPffa1tZInOYvMI2crzjmq19bz24ci1kW2DgH5cbznGac03HQmFlLUsWVojLuYZx0FaQUAfTsKZb2k0cQBiYHvkU20aS6WR1icBZGj574OM1cIWRnOV2TVkarPHJm1AG77zP/cH+NX7mWeO4WBLZ5JHjdxt68Y/xrFu7C+hg817WXABaVj6+9TUTtZIula92ULhWliZgzFSfvMcl6htFeK9jyvOelazaTqLI0n2OUttwg29Kh0zS7yS5aSWCU+WSG+Un5vSub2cr3sdSnG1ri6t/wAe6jHVqfpGYbCeR9m0sNu84GfWpbrT7m4v4LeSKRFfJBI+8QM4q9caYY7Jme3OyFCwjHQnFaKnK9zJ1I8vKY80V5dfPDeiXH8MbbcfQU/TZ5JrgW1yTMM8FhyhHvV6PRpmuLe6hjkCYDgDtxU0UchnupY7F3uIWCAKOTkZz7VUacr3FKpFqwlxOS729svmTr94dAvuajg0qXdvnbc7dT2H0qvp9rqNtrKPeW8qfaSVyRwTjIFdDPHNDBJL5TNsUtgd8CtVDn1kZSlyaRM9dMVR1qpdwbVZQB0rdiilnt45kX5ZEDgE+ozWY9teXV3PFHAxMJAb5hzkZFTOnpohwnd6j4UF/YxgTSI0eFbBwcj+lWZbqOGZLcsTIw+UAZqjFbahpxhjEK+ZczYwzZC8Zxx3rQvbOdVN0sWXiQsAD14raF7eZnO1ytBGkFzLOzvucfdJ4H4UL5GowOwWRByCSME0tlaXtwfPkjUwSoHjI65I70kYu5DcW9vEySwHaSwGDnoadhXEaYWcaQrBJKgIUBfSnyWsDSLMkYMiD5RT8TQz2kNzE5kmJUMBwSBmkvra8td13ErsiAs0a45FK2gX1FiumeVoZIGQAffDcU8Rx2VtI1vDnqdo43GpBBLd28ciIQHAdSB19Kq6X9skkuUcSlo5MMJP4cjj86dncLlhAt1bxvcQbX4JTOcUyWS4W9jWOJWtyCHJ6imX0M8lzb2bpLGs33ZVbb8w52/pVm7W6s7RphA0vljLAMBx3NOzC6FCIpZ1QBiOtV4DO0Lfa0jB3HG3OMfjUkOlyPN9tj3HzkBGW4I7cU23hk1KG5glheMxuY3UsPr/ACpWYrohvYHuERYPLGT85YZyvcVSlshZTBrZlyckQuevrtH+FaDRz2FzBZR2jMrjEWHAyRyRz04p2p20kCC8Np5jRDk7gNo/xqJUr6lxqW0MVf8AnpAXDkgSKThnPocVeZLWS3DAtGSODyMVLNpl7JIJre3O3y8q4YfvM+1VobO/vYpgsKl4z5TDcR+uehrLkktLGvMn1I1CPDue4w6jJXp+lPaMGD7QjJtxkqAP50httQF59nktCksqkIEk4XHcCmXumXMEYY2bCFV+dnwGOPTB60csuwOUe5IwmQAgMEzjJbOKiEwSb5iJH/2VxwPSpzperG3jkjV2XIYRyMDx2JP61LaW13qGS9uUMJKs4I5Pt+Bp8shXSI9scxDRSAORx6/XFOR9h2yrjvnt/wDrqCLTr03vkzIyyON8eGBKEdiemcc1JfWuqwZL28IizkvkEn3xnjAqkpdiHYlMiiTy4l3SH8h9adHCIss53yHq2Kc+majAu+3WMqcEysclR64zzU9tBd3FkzeSpnQlSu4AFh79hVqLe5LfYrywmQK8TBH78dR6UivtbE3B9e1SWlte/azbzbHJXcGUbQCOoqPULLUlkUsYtm4YUc4XOM59afK+gk+4SXGZNkQ3P39B9afFbBBnduc9Se9LLo19Bny5Y44ccspy+fx7VPb2N7NYqyNHHMeCXBwMHBIHf2pKDerByS2KskLbt0TBH7jHUURygk+Z8rjqD0FT2dhcG6mgeUuqDKyMOfocVDd6PcpcWxe5MrvJhtqcKP8AZHqKfJJbBdPcjmuSWMUIy579hUMum7og6MTODnd61pzeHhFBI8N3KGVSVCgDJ9Se9WINNN1p8LSSzQs6gtsABP0PYGh0nLcanbY5mOSfzGeNR5sYwYwOAPc0/a96JZwqDK7NhOfzNa1t4ciku7oTyT7UIVGDDkHnB9ac/h2G1vLYQNKY5CUkDPjPGc+lZewmae1iYAje5vLdJkxDtxn8Oma3N0WnWYAWRkToqjJqa+8N2xgllhkn85Vynz8DHYCrMejQXNnALqWaQBQxXzBgkjvgc1pTpOJFSopMoC1S4nhuwz5A+UEkfmKc1zG9w1mfM3kctt+X8/WrNnphKXNpJNKio+1GRwGCnn/Jpv8AZMNjqcJt12QSqVcFieR3ye9acjIuiGG3SwtX+Z2QHdliTUZii1SOK4R5VVW4HKn8at3+iqkElzBLM9wp35d88dxjpip5NEtrgBpJJD8uFCSfIp9Rjqfejkewc3Up3F/DbSJHLvBfgELkD6+grDjWOa+n8g+YzPw2TyPr6fSugg0dL2zEd9PIZI2ZSI5ACQDwW4osNDitNQuEUN5KhWjJcZGe3v0rOpSlPQunOMSo0EhAYwxjA6s3/wBaqk0yxRPI52oo5245PaujvLGM2rsqkuoyua5C+kDzfYo/4sGXOeB+H+Fc9ePKbUXzMoW6Mqku4CtlsAg9e5qaNIXi6Kqhs5Zc5H0rQNihjPJAx169sday5zFbyLCjM4xnBAwD9e/5Vz7bnTe+xbsJR9pktX+5nK1oz2ai2ZkBZT1BJ5FY32e7udkgMUMgO5N0m04/+vWtHqSBDFdYhZV6OeT7j1/CtIcrVmZT5k7ox4YLr7cqxxEI+Sp3YAH+8aKsxTXK6gkkMT4zj5mAyv49KKlRi92U5S6I1rOSeS2D3GN2OCBjIqYqrjsQehp+BwOnAxUNxPHbRF3YAKK7bWWpxbvQzdTj8pf3YG4jjJ4qXSgn2RS3MjN85Jx83pVS4uXmcN5TENwoxWha6bGsEZmG5wxcexrGCvK6NpO0bMmlSZpkaOQIgPzLtB3U8yISVUqzD7wB5WmrOrXDQbHBUZ3npTWhitfNmjXczfMwA5at/NGPqLao6XQSacu0r/Ire3YfhWpf7DYTiX/VlCG5xx35rF0p2vNbilaNo/LhZtjHpk4FdBcW0d1bvBKCY3G0gelXBe6TPcgsb6C8iPkSBxHhTzyvoD74qrY39rHMLBGCyGRgFLck5JJA9Kuafpdvp0DRW4YBjuYsckmki0mzhvnvEjPnsc5LZAJ6kDtV6kla8vLfT79ZbjC749okZsAAHJz+OKmvZIpNMM7p5kOFk25xkZB60+/0m11IRi4Vz5ZyNrY/OrD20UlqbZl/clNm0HoMYoArWGpQaisnkyK5jxv2noT2PvVS31K1t7t7IlEkMxUKW5ck9QPyq9p+mW+mW7Q24b5juZmOS31po0eyGo/bjGxnznlsjPrj1o1Ar6jdRWF1BNMq4O5Q5ONvc/pU8s0d3o7XEeHjeMsBnIYD/wDVUt9pltqUapcq5CtuG1sGpxbQrbi3RAsIXaFHYUWAoaXqcOoBki4ZEDEA5wO1QLqcFlqE1tJsVmkHO7BYn+dX7DSrTTVcWyMC+NzM2ScdqbJo1lNfreyRsZlII+bgkdMiizC5Fqc6WUsE8iqcOVBJxtz3qXz0vdOaaJgUZWGQcjipb7T7fUYhFcBiobcNpwc1LBaQW1qttCm2FRgDPNMChpmowXkSxR7FdUzsVs4A4+uKh/tCGy1OaKVVG8gltwBPYDnr/wDXq3p+i2mmPJJAGMkgwWfHA9BTptGsbm+W8miLSrj+Lg46ZFLUNCHVpltRDM6hgknGTjBx1qeO4jvtPeaIgoQw4II496lvrCDUbcwXAYqWDZU4IPrT7azgtLRbaBNsSgjGck560WAzdI1KG7Ato0CGOPIUPnAHFMm1KDT9UljkRQ0hXLF8EjoBitCx0mz095HtoirPwSTnj0HtRPpFhdXS3U8G+VcYyxwcdMijUCvq8yWgglkTdtl45xzg4qxBcpfaWbmMfKwYYBz0qa7sre/i8q5j3rnd1xg+tPt7WC2tlt4IgkKjAUe/X8admGhm6PqEFyi2sahGjTIUMDwOM+vWo31C3sdUnSRAGfblt4H0GPxq9ZaPZadLJLbxsJHG0szZwPQUlxotjd3a3U0TNIMfxYBx0zRrYCDV5Y7X7PPKoYJLwN2OcHFTpPHf6WbiP7jq3Gc9KmvbC31GLyrlSy53DBwQfWpILSC2tltYY9kKggLnPXrR1AztG1GC8T7NGoUxRg4DZ46fzqE6lBY6vLbuq7pHUM27kZ4Ax+NaNlpVlpzyPaxFXkGGJbPHoPQU2bRrG4v0vZYi0y4OM/KSOhI74pahoV9ZuI7JrWaRA5EuFBOMnFWVuI7/AEg3KDKPG2B16ZFTXlhbahF5d0hdQcjBwQfrUkdvDDbrbxRhIVXaEHYUwMzRdThvk+zxqqtFGpCqTjHTvUMepQwa9PaJGC7yqrsCcgkcD+tadnptnp+/7LDsaT77Ekk+2T2p39m2ZvRem3U3I6SZP54zjPvRZgZ+tXkdjcWUjorsWYKGJ9Ov4VYnuIrjQ2uwR5Txb8k9BVi90611GNY7uLeqnIwxU/p2qU28Jt/s/lL5G3Z5YHGPSgDP0XUYtRtisSopiCjCdMHpjP0qnZ6rAuszWACbnlK7h13Y6H16H861rLTrTTo2S0h8sOcsSxYn6k01dOskvvti26i45w+ScZ6kDpn3o1AzdZv49NvbaRkVnYHAYfqPQ1b1O4iGim7JxHsVwfQH/wDXVm702yvyn2uAS7Pu5Yj8ODyKmlt4ZYDBJGDCRt2DgY7fSgChpF+uqWRcKqlW2kIMDpkYHaqWk6rHNqMlkqjBZip24OR1z6jitm1s7awh8m1iEUeckAkkn1JPJpkOm2Vtcvcw2yJO+cvkk89cZPH4UagZGraoum6kg25Zky2VyMd+ex4q3rVwttpi3G1myy7Qq5PPPSr89haXTpJcW0crx/dLjOP8fxqWSKOdGSZFkRuqsMg0AZ+m3v8AaOlm4cfN8wbjqRVHRNVN7dSWxVwFXcoYYIHf+dbsUMUEYjhjSONeiouAKbDaW9u8jw28UTSHLsigFvrTAwNR1Y6brQhUNtfb5nHDZ6D61c1+5awtY5kViwfAIONvvWk9nayXC3EltC8yfdkZAWH0NSPHHKhSWNJEbqrqGB/A0rAZtleG90P7Uy7iUbgfxYqj4e1V76aaBwf3Y3DJztHpXQgBQFUAKBgADAFNSOOMERxpGCckIoXJ9eKYjmri/uIPEy26xNtdgOP4x64/rVvxLNcW9pC8EbNh/mZc5X06VuZ//XSZ2nriiw7mbbPeSaCJHjYXTREhGGCT2+lUvDS6h+/F3DLHCAAm8Y574zz0roKXn60WA5m4j1ceJ1aK3kMDMo3r90J3yen4VY8SQahLbwfYYWl2vl1QZbPat6iiwGcsV82grGQq3xhwQTkBqp+GrXUba2lW/iMa7h5aswJ9zgdBW7RQBzkVhrP/AAkr3D+WLQtksHA+XHQDqTT/ABDp+pXbW72G11jzlNwU59cmugoosFzPuob19HaGAx/bDEFyx43Y5qDQbS/tdO8u/wBgl3HaqvuwMdyPetekosBz2mWGsxa5cXF6YRbvn7j/AHvTAH9abq+m6tNqsU9jtMeVyS4XaB1+tdHRRYQ3blSrY5GDXAXlsLScwRybXdjukfk5r0HFcX4ngl/tJ3SFigAYOq57d65sVG8bnThn71issSGMKS7rjnc5yffg1FLpZcf6OCScZ80ZPHo3arOkTJcMu8Aeo9DXRpEi9BXPClzq5rOq4Oxkw6Yzruf9etLJpRO0OFdVOV3DOD61sKcrkDHsaQ8it/YxsYe1kYg0plOcBh6GitqNcN8zA5PAxRUuhEPbSMM6nCexzisy8lNwSCM7uAMda1JdKhkZWicoTg4/CmQw2lteJB87y4yDjIH40pRm9GXGUFqi3bRhbeNGCkhR16nFNY3Kzlt/7jGAgA/PNOFjCtz9oJzKFxk+lJBcpepJtSRAp2/OMbh7VraysZXvqG/zI28sru6AjnBqsJTawD7bchmz/rH4Bz2qSRU0+D91EXGfug45ps6LKgLAEDnBGdppfmBY0JBJfX0+OgSMH8yf6Vu4rK8Oof7NeVhhpZ3b8uP6VrV0R2Ie4UlLSEZH+FMRjavcXiXCxQz/AGeIxl2lCg4x1znnuOnvTtO1FJr66ja63IhWOLcOHIAywOOpJH51pTWUFwoE8aygZwHGevWmPptpIu14gQHMgGcYY45GPoPyFaKUeW1iXe5HJeW8cUl5MzRwwMyhs5V+xP5gj61LDeRzvEIgSJEZzngpjHUeuSBTlsLZYPJEQEWSdnUZPWmw6ZZ20glhh2OAQCGPfr3qfdsPUUX1oZJYvPXzIvvrzkf5yPzpjalahkCSo+84GGA9fXjPB460y801ZIC0Ik85HaVAj7SXOMnP4D8qqpoMK6eymOV5fMeVEeYgl8naWwfvc9apRja9xXZpXE3l280kRQtGD948ZHUGq0l7LDdMkqERpGjvtjLbQc5ycjGCPektNJh+xtBdRGRGnaYLKcnJ7nB65z+lXPsUW0KWlZO6tISG+uetLRBqR3t9BYgCVwJHOEQAksefTtxVe01SIw75bgSKzhUdU46DPTsCwGT61avNOgvk2z789nRyrL9COlNfSbORiWiPKqjAMQGC4wCB6YH5ULktqGtxsOp27xjfIN4HzbUbBOcELxzg8cUlzfFJLQQGN1uGwrHkHpge2QTz7Y71HeabGlvbiBZkMLbUkiJLRqTksB/Ef8aWz0mJNOt4XEkeIRG6AjkZzz757iqtC1w1LdxeQWpXzn2byduQecdelV7rVIbZkUyIoL7Sz5APGflIByeRxV14I5JFkddzLu257bhg/pVb+yLIiMNCWEbB13Oxww79evAqFy9QdyS3vYLp3SJm3p95WQqRg4PX0NVxNdSXLW5dF3OQroucYXO3nr/Dz7mrhs7djkxAnLHP+99786ij0qyiiESQkRA5VN5wD3I5796acUDuVbPUpZjPIypIoRGRITuIJzwfTp3rQtHeazglkAEjxqzBegJGeKjh0yzgctFCFY5yQSOPT6eg7VOtvGqxKAQsWNgBPGBj8eKJOL2BX6hJIkUbSSMFRRyTWdd6qU+0RW+1pBbiSFj0ZiSAPw4P0rRnhWaFo23YOD8pwcg5GPxFUjZIzxu1pOXQu2WkXLFl2nPPp/KiPL1B36DhKJ5IWF4Y1Zc+Wqj5sY3cnpyQOKTWJ7m2sfNtQN5cKSV3bc8AgZGeSKqw6a8OqrdCzYqilFLSKeMDB6/eyOvpitFzLIrI9kzKwwQZF5/WjRSVg1sYtvqX2e6jWa5nlWEIJ5eqqzkja3vuIHsBWjPqcPm5jugiwSMkoMZIZlByhOODgE/gKmW1QRtGNOTY4wwLqd3Oec9eSTUA0mFXbZYBY2bzCq3LD58YJwD6E1bcG7hZmhbTpc20c8ZOyRQwyPWpsVBaweRAI9jIq8ANLvOOnWp8CsvQZFLLHDt8wkbm2qACST+FZkGoXk8awpGhu2zJ0+URHlSeR7A/Q1qy28U6bJY1dM5wwpfJjxjYuNuzAH8Pp9KaaS2DUy7LWEuUuTK6IY5GSPAOGxnOCfvcjqKW31aL7MJCZZQVDmTAA3MoYJx3xWj9mg2bPJj2Zzt2jGe9PWNFGFRQvcAYFNuPYVmV7S6S8jd0wCjtG67gcEH1HUVHc3qW84hEM0khC4CLxySAM+5Bp9nYm1kuHZ1Pmtu+UEevJ98YHHYCrWBik7J6DVzJfWbVGidpJEjJI+7necA4x17j8eKtpqFu8iopb5iACVIAYgnafQ8HirDwQuCHiRs4zlfTkVRv9MW6nt5EjQFJQ7sSR0PBx37/AJ01ysNS1cXMNqivMxAZtowpJJPbAqnLrFuLfzoX3rgsWKnCqCMk98cjGM1oPGkhUuudrB156Ed6Z9ltyVzbxHaABlBwB0FJcttQ1Ire/t7pykT5YANj1yO3r71DdXrx3LQeVIsbRELMBnMnZVHc4rQ2jjgccUY5ourgY1lqDx6YGnt7lJNruAylyPQZ7/j6Vfnu2t7dJvKaVNoZ2U9OnQd85q1g0Y7im2m72Ar21x9pDnY8e04KOuGHGefzqWXf5MnlY8zadn1xxTto3bsckYJpfwqdLgVkcrYCSJZJnCZUMfmZvQ/j+VZp1O7LxwvbtGzYDN5bEA45H0zx+Fbf4UZOMVUZJboTVypbNM1kn7tYZQNu2TJC4/U1DBCq2DRXCNOYmfBdcs5yeR9c9q0Me1LSuMht1eO2jSVsyBAGOe9S0tFIBKM/X8qdRSAbmkJp9IaAG0tFGKACilooASilpaYDayNbtXkeGaMkMoKnjrWxUV0uYDgcg5qZxUo2ZUZOLujj54SX80QiOYHJdRwfbH+fwrSsb9ZwI34lA5U1dxu4KjHriqGoRQQAXG4rIPu7Rkn6CuRQdPVbG7mqmj3NDANO8tPWsBry9eIs8iwKegjHzgerE9PwqFZ0kwQZZiT1LM3/ANam666C9izp1jTco96K5aV0jXOySM5+98wP50VPt12H9Xb6mmzXQvEVYk+zBclj97NWCg5OwE+veqcENw0ayy3U3mso3AHgfQVT1CGOygNxCXEwYYbcckk1o52V7EKN3Y0rc3BZ/tATaT8uOOPeifzUgLWwTzD0PUVlPDNqNlKDO7PkZjB2r64qxDdrYxw20tvKgY7EKncKSmtmNwa2LqBzCvnlPMAAPaqF4tz54aJysCglkHIY1buLSK6milkdj5f3cHiqN5erIJrYJIJQm0EdMngfzqn2ZK7o39Ij8rR7Re5iDH6nn+tXM0BBGixjoihR+HFFdBmFA60h6U9Rxz1oAKWlApcUCExS4pcUUAJilqJ7mCI4kmjU+hYUJdWz/dnjODjhhTsxXRLRTPOi/wCeqev3hS+bEOssf/fQpBcfijFQyXtpEMyXMSj1Lio21OwTG67hGRkfOOlOzC6LeKKoLrOnOcLdx59M1L/adkM5uohjrlhT5X2Dmj3LdGKz/wC3NM2hvtkeD35qJ/EukIxU3ikjrgE01CT6E+0guprUVnNr+lIoZ72Jc9ByT+QqFvFGjqcfaifdY2P9KFTm9kDqQW7RsUtY3/CTaVsD/ahg+xzVeTxlpicRiaVs4wEwMeuTVKjUe0WS69JbyR0NFY58U6QAM3JyR02mgeKNJLBftB5/2DS9jU/lY/bU/wCZGxS0yGVJ4lljbcjDg1JWZoFApaO1ABRS0UDEopaKAExRinUYoAbilxS4ooAbijaKdRQA3AoxTsUUCG4o28U6igBmB3oxTsUYoAbiilpaAG4oxTqSgBCKTFOooAbilxS0UAJgUmKdRigBMUmKdTQ6Nna6tjg4OaYDcUtOoxSAbRTscUlABRRRTAO9DruRl9RRiigDHmlWGNmc7VWuSvX1eW4W9EU6xnPlFouAvetrVpCmrlGaPbGQURiDknvjv+VKXkLFpnaXdy4kO78s/kK86vKUnaPQ7aMYwV5dTl4b9xdH+0WkaM9CBwp9xW7bedcIHjRY4z0Ldx9BRc6RaTcDILcEE8D6euPXgVGfD6TIkbXrzRRqFUI+Bj6d6wVS3xI3cVL4WTz27qhb7QuQMj5c80VV/wCEYCJvt7iRRuAPz5GR+NFT7WJUabRejjWeFZFlmDYHJfkGoIne7uVikX/UElz2J7GoPOuriQtZ28kROPn3DaePQipbU3NtO8UsYeeU71bOBjpXTzXsjl5bXHSTrbXsrLE74VQdo4qW2UXE4uZmR2AwqIeE/wDr1LlLGH94TI8jdhy7fSoLO0C3T3kx8pn4Eeenp9TVpO9iW1a5YR7oXTq6RrbDhMD5j9aa8ayX1vGIwN8yZPsOT/KpfPivIn+zzpKuSpKnpVXTYFtL+JUJKoHfrnsB/WteZLfYyZ0/Xmqmo3JstPuLgDJjQsB6ntVpHWRA6nINYXi6d4dFxGxVpJVQ47jnP8q66ceeSXc56k+SDl2MKTxPqjsCkkaDuFjB/nTR4n1L+OUEDk8AVkAc/hSswBBAB9q91YSjb4T5542u38Roy+IdUlP/AB+Oq+igf4VWOpXxwTe3HHT94eKqkj0pPwrRYektooh4is95MvnWL9iF+1yj6ORUD3dxI4dp5S68gmRjg/iar4x6fhSjpTVCmtooTr1X9p/eLvdxl3Zieu5iaXCjHr9aaT83bOKenTPc1XJHsZynLe4hC9Tk/jTcDb0PHSn456UEH2wKahHsLnl3EDEAKTg+maXJzknmm8de/rScU+VBdseGPmA9AaaJWBYe9NyO9GB6U+VANEjAFQMA09JCDkgcdOKbgn6Uu0jk4xTsh6Ch/m5OPTFDEHnJ9zmm4wetIV5p2EOHTrn6U5VLHFRBeopwBHegGiVU5+YnGO1N4BzimiZ1P17Uo565pCs+p6P4Wbfocf8AvGtquc8GyhtLkiJJaNv0ro8V8zXVqkl5n1OHd6UX5BS0mKUA1kbC0HpRSigCMEkZPFPXpS4FIBg0AGKdikzRnNAC0lGaWgBKKhuLyG1ZFlLbnPygDOaljkSWNZI2DIwyCO9JSTdgFopaKYCUUtFAhKKKWgBpHFQT3UNqjSXEyRIoySzY4qxXJ+PtK+3aEbmNsTWx3AFsBh/jVwXNJJjNC48W6Fbf6zUYycZwoJNY138SNMjAFpFLMT1ZhgL+HevKyrY5X8AKVcDt716UcDBbs05Ed3J8T7kAhbCMtnjLYGP1qpP8SdTlj/dRRxHucZxXG475PJ6Uh+Xnua1+q0l0DlR0T+ONbkfIuSmRj5cjP61InjnXY02tcByQMbxnH+P41y4IU5yOKdhm5z+Jq/YUv5R8qN668ZazcY3TjHZACB/OifxhrMhT/SRGFGFWMEY/WsPeFGAOT/FQT8nTBz1Pej2FPsPlRuSeNtdkhaGSdWQjacpyRSeH/ENzp+qwyzTyNDu2uhbIwe9YZTIz1NKuQpAXJ6UnQhytJC5UfQcUgliSRejAEU+sHwfffbvDtsWOZI12MPcVv14sk07MyEopaSpENoxSmigApaKBQBzfiDSnuNQhuoWKyBOPkDDI9RkH8q5ufT9Zth5n2rzEBwrxjcmfTOMA+xrtvEFzLZ6S9zBGruhAwx4571z2j6hf3JnubmVYEVcM0a7Qfrnr+Oa4MRC0vderO2jP3byWiMddU1eFRvjikjGFOPlJHcZ9T61I/iMhc3GnSFiMMFYY9l57fzrdtNSsppHK2Vs8UK5aRlZAw+gP+FEOoWtzcrFa2NvHk5BXAP1yxZv5VhF1L2Zq+S17FaG582BpnsZok2jaHjCs/oMdQPairesIXijjwCGPcZx+hop1JKDswpQ543GmW42fJAkY2j5mfIA/Csa3Et5fvJvl80HMUpHygDtj0NXRZX0t6RdzM9sAMKMKDx3xV2S7hidoIIDJKPlCp0B9zW/K5avQ50+XbUpxtIL7N2VaQcIAMAj296Bqz3qyRRwm2ABLySc7V+lVp59QuI5YSkU8g5Dx8GP/ABqC2s7zULF3E3yvJudccMfeoc3fliaKC3kWbDNjpZmSAylz8qZxkdj+VaFj+8leUqFPlhcD3JP9BUyq0doqSlN4ADZpLQfJM57ykfkAP55pYn3aVjBvmlcnWaS1fcnzR5+ZT/MVk+LruGW0tI1yxZ/MGOgAHf8AOtY+tc14iKK6qc4wMegz/wDqroyrEp1YwmcWOTVGVjDcEHv0piqS3BOAMmnnpgn6UoUEfKcZ619mfMXEOCeSfypoGD1zT2Qg9D+NNwR1Bx70wQ7jGeKQEY6YpuR3FKMGmFhRljjoKeCAMU3qM5/CjHy9aQmOD544/GkLNuApOMHFN6856U7Akh/BJzkfSl2dxQMY6Uu/PvQK7GFOOKQZBp270zTWJyOKY0OB7E0jMhpAGPpShRnBoAPk6bQaMenFOAQdDSZG4DA+tAhVTJxkD60ojJOB0qNsc4pVVmYKCOeBQASoN+NwOO4NOUZH9aYy7SVOMg0seT1OAKOg3sdt4LdPKuI8/MD+ldWK4jwW6/2jMvGdmRXcV85jFavI+kwLvQiGKWjNJXMdYtFFRu5U9Plx1oAlpp4pofIpetAxaXFIOlKOlABikZlRSzHCgZJNPrNu51nka3U5jTBkI/iP93/Gs6tVU48zBRbdiszNcXZun4A+WFT/AAr6/U1NYS+RP5JOEkOU9j3H9aY3Ix61HLnyyuMk8qfQ9jXkUsQ1V55dTdw0sjboqtZXa3cCscLKBiRM/dP+FWcV7SaaujnCilopgJRS0h6dKAENVNRsYdTsZbOcZSRcZ9D2NW6TFNOzugPCdYsm07UJbZhgoxBBrLbOenFen/EPRmaFdUgjBI+WX19q80kXHXAI7V7eHqe0gmbJ3QxDxhh1pHwuVCrkHqGzj+lIuDuGSD9KFTn+ma2AVYyfmI+WnMMdBxSruPO4fnTvmwSQMY60DIjyoOPpTcZx14/SpNrdsk9sU3+8DQAobYc9qdu3jc3f0pFIAx1pG+9nOcevegDr/AetnT79rN1xFMcj616wrBlDKQQRkEV8+RytFMkkTFXQ7lIOMGvbvDl8L7R7eToSgOPSvLxtLllzrqZTRr0nSlorhIGminU0igYm6lBzTe9KOtAEOoW/2vTbmDu8Zx9eorz5w0ehG2BwTKQ56Z9Otelr1FctcaWkN3Kba4JLn54yvlMp9VPOfTOa5MStmdNCSWjOT0wjzJ7NwVMyYU5+8Qc4FbNppOpaJei5mtJXt1GGeNdygH0I4P4ZqZfCyak7m0voYriL5ijsVeM9ccj5vqK2NNbV7LdZ3v2i2mUZ3QTkRyD1wDwa44Jt2WjR0VJpJ9UynqcUOo2S7W3pkHK//WopNfvEsdPdVx5kpx7k+poq66XNqLD83LoWC8d3G4guATjaWXtxWcdOjtIP9IvHS3Xg44H4455q7IIdOt98cBYHHyKOSaftjuLVWkj6gHaexrscebfc41Ll22K8thb3em+TC22FwDleM1BYrHpkHkTSlGZyFA53VckuRatDEsDS7yBkHGyp5IIZGV3jyw6HHSlyq91uPmdrPYoX1ktzLE0jfdPFT2Q/0KE4+8C5/Ek/1rOub6Sa6khi2rFCrjcOrnHf0GcVsonlqsf9xQvHsK4cbJWSRSTWjGEcdPpWBqxZbx0UA7tuQw4xjP8AWuiIFcxqSl55JM5AlY/Ttj9K44NrVHBmU+WjoYt+qwzAq3yv0BGMH/Co1B/DvVu6tfOj3Fst1BqkshxhhiRfvCvssox7rR9nN6o+dn72qJSD7ketRMzA4HNSj1B4oYA84r2zJOxEpb6fhSkHA71KEDdDTXUKcdfemO+oxXYdutSggjBK1Hnbu4zxURk6Z70By3LW0AetBHHQVCrknPJFSh19PzoJaaE9MgZpDuPHQ1JvUngAUhYdqYXI9pz70HJPI604knJ4zSlc98E9zQO4fKPcUYGeBTAp7ml5A4FAh2BikKZFADEHIFH3eS3PYUACwkDceeaaxJGBwaNx4xwKe22KHe/A/vY4/OjYaTbGhDtyRmmPIkYI3c+grPvNWCkxqqsMf3v8KymuJOW353DDA1zVMVGOkdT3MHktWtHnqvlR32ha9YaLE91PI0rPgLFDgnp3Pboa0h8SYfMGdNk2dz5gz+VeY2spRtnO0847VaDrnB/GvmcbXqe2bPrsDlOGjS5XdnoR+JcXnEDTH8oH7xkAbH09c1MfiPaGVAtnJ5Z++WOCOe1edYBQtnPOMU0jPORXJ9YmdjynD9L/AHnr1r400G6bb9tWEk4HnArmt1XWRdyMrKehVsivA8A8dPar+laxf6NcmWzm2bsb0YZVgPUVpHE9zkrZO0r03957SVKtnnbTt3vXO6F4ysdWXypsWlyBykjfK3rg/wBDW/gMQ6MGVuhU5BrpjJNXR5M6coS5ZqzJlIanjgUxAAM0PII13N0obSV2ZjbicQRFv4jwo9TWVjdyD3ycdzQJHvH+1Mfk5EQ9B6/jT9uFJrxcZiPaPljsdFOHLqKB8tMIypYfhTh0pQvyY9a4rl2KUplt3F5bLmaMfNH/AM9F7j6+ldBbzx3UCTQsGRxkGscrg8dqS0uBp92InOILiT5fRXPb6H+dehgcRyvkZlUhfU3aKM0V7BzhRS0hoAbQKUUUAV721W9spraQfLIhWvCL62a1upIWYAqxwfUV7/3zXmfxA0Vbe7jv4gBHNnIx0bvXbgqnLPlfUuD1sefk/L/9ekbcmAcDI7UsikPyeSaIlXdtbr2+teqaDukYPGP1p3J45z6VHIpz93APTBzUiNsO7Hze9AxzZC5HXoRioCM8k4qT5ySc5J6nNN7EZHPWgQxTsYkckmnnGRyTQVVV4Oc8HIoI+QZ49KAExXZ+A9bNlfCxdmMUh+Xc3yp7D61xvBGc1PaXbWtwsgi3kdBuINZ1aanBxYmrn0D2B9aK5fwhrq6hZJbSODIoPl5OSV9PqK6evDlFxdmY2sLS4ptLzUgJgUtGKARQAorPvpo7eXLnG4ZzWh3rJ161jmjilk3lVJG1P4s+prOq7RbRcEnKzMu71B5h/odvFc7eWMgwq/jVKS88RAeXDo8VtuGQyqWBHrxxW9ZQiOFSQOBgD0HoKsx+ZbMTaXM1tu5ZY3+VvqpyD+VcrhUkrpmynTi7NHDNpGp3c3n3rSSsDgkjgfgKK7uWa7uWBubySQZHCqqZx/ugUVh9Wqy1bNlioLRIybeR5LZXdcNjnNRzPdtIhhUCHPzjHWiaxZpoJVlZViUYTOM/WrKyxSMYklVmUcr3Fd++hx7aj+PlJUciqMkl1byyzTPi1UZVQOg+tSLYBLtrp3LEHOM/d+lK8kOpWkyQTeYGBUkHilK7XmEbJ+Rh6cGluHdwAJJVwo7ZbcR+SmujJrG022eGaKOb74d3J9QqhR+rGtlq8jEvVI2k7vQZI+1Gb+6M1ys8u+YkDG/5sfWujv8Ad9ik2kbiMDNc1cRgnIByvArFbHi5rJ2USSO3VVxvz/SqE8CiUmRcKSQGAyQfX6VfRGEQ2nHc+9IChX5zj2I7+lbUK0qU+aJ5K91pox0xkkHctPYjAI4zTbqCS3kaaFSYifmT096YGWUbh0HevusDjYYmF1v1MZws7rYkyDx3pCpx2NNz2xS7RjnNd5Az/exilKK3IxQyZ78VC0TxrkPkk9KC1Z9ScDaMEEg08Jz9ahTcByalDHpQS7iEdcUtG/2o7UxAcA8H8KUkdDmgqOpNKB2HJoAFGRxikOQcZ/SlyOMnpQFzyMYoEN3nPrRg45yadwRgde1MzxjPWgaGudiZ7HisfULogtErg9mwen/16uX18bbAjZSw6ZHQ+tYXmtt28YPXKiuHE1vsI+oybL1b29Ren+ZF1NL7UlBwPrXEfRE8JAcZH1xVonkD2zmqUBxKPT0q0hyOvSvGxv8AEPQwz0sSGQgAdcUo9exqFic1IvI5rjaOuE7uxLS00dadg1JuBQEDOMeldn4P8SC0kGn3T4t3YsssjZ2nHT2BxXHBsACnjGccjjINaQm4u6ObE4aFeDjI93GCoIPBGRWLqTvdXCWiMRG+S5HZO/59Ko+FPEX9oaZJFdHEtuANxPLjHb/PerMKvmR3OXkbJ9h2H4U8bWtBW6ny8aMoVHGXQcZMthTtUcACpA2UxzUIg5zmrAXoK8ds2lboO7Ue1FJ70jMQj8qhuIUuIHhfow69wexqccmkwPQ043WqEyTSLyaVGt7n/XxfKx/vDs30NatZCDZIsyj94nI/2h/drUgnjuYRLEcqfUYIPoa9/CVOenq9TmmrMfRS0ldRAUUUUAJVDWdOj1XSZ7SQfeXKn0Iq/RTTad0B8+ahay217JDIuwqTxjHH+FU1OGye1dz8Q9IWyv1vIkIjnJ3Y6Zrh2+9kV7tKfPBSNk7jixkI7YqdZEZCChLeuetVecfjVgIGHow6VoURbjn0z2pOc57dKUgcmhRz9aBAgLDpuYdKAPnwwwe/HSplEKLulEjbhwq8fjmoDgnI/ImgByRs+QDwe3em5KHOealiIHUZ9KjdfmPb2pgdb4H11LHVlt5APLm4U45DV64MEAjoRXzsnyqSeCDxg817J4J1ttW0cRzDE0B2HnqMV5eNpWfOjOS6nTYopaK4CAppXmnUtACCoL6PzLNh3BBFWBSMNylfUUmrqwIzlGFFHfpTEnRgRuAIODUhdQOoqFawxycOCPWioGu4o2B3j6UVPMl1DlZmQ30N1PJGscgZAASw4P0qTyobcyTBcHqcd6llxHGzpF84GRgdeOlMs5ZZ4M3ESrJ/dXp+tJdnuV5rYbb3Md7CWEbxqTjDdSKhuXt9KsWkihLAfwL3NT3bTwW+60iBk7AjjHrVPUjM2kZZPnYqGwPfmk3p5jS18h1g5nn85k2kW6fLnONxJ/kBV49aq2ShXuyOgm8oY9EUD+eascmvGxLvVZotipqL7YBGP4jzz2FY+3dnBwD69q0r9v3xBHRPlHuT/wDWrKLPv4BIPp0rO+h4ePblVsTAD8PaopMb/mXrUcgn2nc21vSoY4pJZCockE5OByacUzgkntYmG0HaBnI6Gs68tjbyh41+UjDDsKuz2hQl8vj1xmkRwFCuAc8HPP55rrw1eeHmpwJ5Xs0ZgCsNyninDG3BTmrc9gRH50ZjAbkJnmqa+gPPpivt8Hi44mnzLcwqUpQ3Gn6CmqMDkZp+VOScfnTCc9M/hXZdEK4Dr92nA57U0ZA5wKkUhjjPNO6BgMHggU7KbcbefWkUDcQR+tPjhlk3FEL7Rk4pOSFZtkYwB6mjPOfypy2tw3/LJ/f5TSrbvnLBsdAMHrRzx7lckuw0ncwJABHHAxTlZB3zV/8AsDUpYBJFbyMpGRUkfhzVXXK2cmPRuM1Htqf8yK9hUf2X9xm7VfthT/F2FV5p/LjJ3dsLit6Pw1qrS+W1q8eQfmP3ao6/oU2i6M9zc48yRxGqZHPc4754rOpiqUI/EdOEwVSrVUXF2OMvrn7TNkABVUKAPbv+NVxwRz+NPETMeEK/WleBkxj5geuAeK8l14X1Z9/ClyRSitERFDkgDOKUoyjDLyasG0LEbGLAjkkY5pzWgBXazMuPm3cYrP61Sva5qqE3rylZFIdSP0qzF1P1pyWiKdxZj7UBdmcV5uKqwnK8TqoUpxd5ISQYPFPTpxSEAtmhMrgiuV7HTFWk2Sjr1p/GKj708YqDoF96ehBAzTByamhTfKqgfe5xQJuyOn8JWkQaS8klbeSY44x+GWNdpkDr1NcdaO0RhVGP7sAKB1H+Ndgo9/wrirz57M8DGRaqNvqP7DinLkjNIRnindB7VznExD1o+lRmT59nJJ/SnqCKYhVGKd/DSUtUiGHemxSGyuvOH/HvKcTD+6ez/wBDTsUEAqVYZBGCK3o1XTmpImSurGv9OlJVDT7jDG0kIDKMxc/eX/EVoV78JKa5kc7VhKKWiqENopaKAOa8b6ZJqXh6Ty2OYfnZAB8y968ZaMAEqTmvovAIIIyDwR6147400YaRq7GNCtvMdyEdAfSvRwVX7DLg+hya/e9qtRqdu7HA54qHbsI+714J5p4IwTnJ716JqhrqVfkdTxUZH0JPvT2y2D+FJtKyBf4+x9KBAqDBOO/am85yeT6VNHHhmJbHp70xlGfSmAzceo7U5juAPGaaSPUflQOnXNAhwGDkAvjoBW74W1r+xtcikYZil/duSfu574rDw2MglR6g03OGweQeDms5wU4uLBq6PoS2uYrqLzImyAcH2NTVwvgbWRJZiGe4BK4QrySB0U/0rue9eHUg4ScTFqwtLSUtQIMUUUtAHK6khg1SVGLIH/eRn+8Kgac4+bzMdzjGK19Ys45LlZmt1kLLtJZzgY9BnlqoRWFlHhvKhdgN3793AB+nQ8cdecZ46V5lZyjNo7qai4plRIjPLHK08EcTNgeYxDkf3sAHA9Dgj1oqy0bXFx+7jjVQ5O4ogUjPqVb8eB9KK5XJ9Ta3YntEnSALPIHlAzk96ZdQ3EkIS3l8ts8t3x6U28s1vo03uwUEEY71IbmCGWK1eYLIw+VfUV63SzPP80SqSsYWRxvGAxbqTVS5gefUbUmYrErb3UZAcD1omsVlvEuJ2yU4TB6D3/Gm3N9ELe9dGJa2t2LegJGBQ9rMFvdBpeTpsch5MzPKf+BMT/LFWxjbmorWHyLG3hHGyJV/Spu1eDUd5tmy2K09lDcyb38zIGPlcgEe4pi6fboMBc/Vic1cpppc8lsQ6cG7tEa20C9I0/Fc0v2eHtDH/wB8ClMgBwAS3oBS4kx1x7UuZ9yuWK6DVtoF5WGMHpkIBTTZwEFfKQKRg7RipQCOSaeMduaOZg4xe6ITbQsu0xKRjHIzxVSXS7bdu+zxtjopFaL4jXLnaD6nFU5NRs04a4jJ9FOcflXTRr1qTvBsTpwe6Io9E0qYYEI3Dqrdasx+HdOVf9Tu9MnpUSTRXh2wRyyMDwVUrj8Tit6GJ/LXzfv9wDmvboYqrUjeWhzyo0lokU4dC04BSbOIsO+Kuf2dZd7SA8Y/1YqwoxTq2dSb3ZCpwWyKjaZYsoVrWIgdPlHFKNNsw277PHn6Vbopc8u4+SO9iMRIq4VFA9hTVgjB4iQc56VLmnCldlWQDI706kpaQBXHfEe0afQYbgKzLbzbmx2yMZPt/jXY1R1jT11bR7uwLbfPjKBsdD1B/MCpkrqxtQnyVFI8PGO5xRj0JGadJDLBK0UowyNtYZzyKafrXms+1i01dAMdKXA9hTRxzmnYXbyTn0xUlhkA8cimN16cU7PPFIRyaBNXGfjz6UAfL+PNSSZYKAqqAOMCmEZ4p3M+UUU4EDjvSn5gOgwMYFJsPB/h9aRY7HNdBaWz2sJjfG4gO+PcfKPwB/WsuwtvtFyPlZkQbmAGfp+tboygVCAc9c96xrz5Y27mU3eVuxNavJDL5ypvZBkDGRXYxANEM9wK5ex017q7j+cCE5DjdgkY5wP0/GurAGAoGAOlcslaCR4uNmpVGl0HbTgHPB6UKvUHPFOB4HHQUvUc1FjhuR468U4DGBS4pflx1osJsTBxmkOfpTgRS9aqxI0UjDI4OD607gHpRxTEQSq5UNFgTId0ZPY1q2V4l9arMqlGPDoeqN3FUGHIK5PtUSyvZ3X2hAPLficeoHQj3Fd+DruD5HsZzjfU3KCQASTgDkk9qAQQCDkHoRWbr8xt9EuZFznAX8CcGvWk7K5lGLlJJdTIuPFrJqXlQxqbYMEBxlpCf5CuoGcDIwccj0rifDMFrJqH2i4I8yM4jQjgE9D/ADrtq58LOc4c8up04ynClPkh03Cud8Z6L/a+itsH7+H5k/wroqRgGUqehGDXZCTjJSRyp2PnWSOQPhh93g4pMHdjIFb3i2xbTPEVwgQokjb0x0wetYfl5OffivdjJSipI2Wo8fKOUznuetMf5pAyinuADzk56c01TiXeyBlHRScVQwLYxkc/oKRnJbGCMds09FaQ/KmT6AcUgQnJXPHXHagCJiGycdaRCyjr1qTZg/Mp59O9Iw9Bwe9MADDYV8tWyeCc5FNfdnb3HYU5NwVkV2GeoxxTGUr68d6QjQ0bU30q/S6i3bl/h7H6817H4f8AENtrttmMFZ0UGRD/ADFeGfexyAR3NdT4R1V7DWYgXVwAVCoD84PYcduvNceKoqS5luTJXPY6KZG6yxrIhBVgCDT68kyFopKKAK19GzQZjIDKepHaslmckBpACeDtIH9K3J41lgdG+6RzXPsyJxGpRM4O44z9eK5sQupvSY1IBPfYcCQqv3Sgdz29z+GAD6iiiKCO6kdneCSIMqAO+8Z6kEMrDOOw257E0V5FWS5jvgtDP07UJ962tzAd6cBx3471pPHbidZXXMmMBsVI6R7txTnAwe9VrO4uZZpVnhWKMHCY6kV7EU1pLU86TT1joLBfpczywiFkCHaXPQ/SoNRSJdMlVBtFzcRxE9MjIz/WrkvyxuY1G7Hy/Wq627XR0i2ueWLPcSD6Dj9WFNptNdSdL3RO9zBvx5qjPIHtTgwJ6/kDWpHDHEuEUAfSpBmuSOXxt7zK9ozEebY+zypSfaM4/OkSSaVtqWVxz3K4Fbvfmlqll9PqL2jMhbS/dQfLhj56NISf0qQaddE5a4jX2VCa1KWtlhKK6E87M0aY5OWvH+gQACnDSITgvPO5H+3gfpV+lrRUaa2QuZlZdNs1Ofs6E+rc/wA6mWCFPuxIuOmFAxT6hubuCzgae4lWOJerNV8qC5NtGc9xS1WtNQtL4E206SYGSAeR+FWqpWtoK9xKUUUUwFoopaAExR3paBQMUUtJS0CCmsPfFOpGYKpZjgDkmgZ5b4o0mRdZuvKt3wzGfheHB64PqOuO+azpNOQ2cWwAs+DuyMc9Oa9YktRdAmcYBHyp/d9D9a5HU9HFhLKgjBtnztGOAT6f4VhKktz3MJjnJKm9GtjzwcHBBpKs3du1vcMrDg9Kr7fQ1wyTTse/CSlFNAOOtKOppp4OD2pR14/KpLFxk02nZ9RTST680xMch607AIyD16imjjtQcngUAzR068trUSeb5odiANuCuPcetXDqMc88ccALb2C5Ix3rCHHX8K6DwrpF1qV+ktsyp5RJMjpuVPf3OegpexjUlqjkryVKLnex1+nn7MqxSWsyzAbCdnbr+vWtRnCAZjmz/wBcmH8614oUj2lV5AwGPWpsn1NdLwMJfEfKSrSbuYK3MTcYkH1Q08Swn/lqg9icfzrb3N6n86Mk1P8AZ1PuyfayMYvCP+W0RHs4qNrq3TO6ZOPQ1uFUPJRSfdRSeXH18tM+u0UPLodGHtWYP2627TISeAAepqdWVwCNxz2VCxrW8qMdI1GeuFFOAwOOPSiOXwXxMHUZmi3kPRJMepXH86d9ll/ut+YrRIpK2WCoroTzyMs2l3n5AgH+0aVrK58shREz/wC2eD+VadFUsJSWyFzsrWUE1tbrFLIr46YB49uafdW63drJAx271wG9D2NTUldFtLEp21PN7qG60a7zcRMpDYJX7r+hFdlpWsxagoUtiX3GM/8A16v3dpBfW5guEDIentXFXlrcaBfqyNuVuUPZq4uV4Z3Xw/kegpLFq0tJrbzO7oqhpGoDUrISkASDG9R2q+a7E01dHntNOzOQ8ceH31e3hkt4yZkbG5RnAPr3xXlt7Yz6ddyWsww8RKtg55FfQFZOo+HNL1SYTXFvibOS6HaX/wB71rtoYr2a5ZbFRlY8OaNty/Nww65rQ03T1u59jtthjYGQnv6AV0ut+BrqDUFGnoWhILKT0U+mabp+jfYImFxjz+DInBAPpmu2VeLj7r1L5k1oZms6PHF81gNgcfNEWz+VYux1Jt4S/wAvL54H5Gurd1a6y8e0L0Pr7U2aKK4iZJFb51xu6HHpTjNxVmJM5AMCMe/Q0h3d+nfitC/0k2o3xNviP5is8ORw3T3FbqSexZMVjYKEVk4+Ylgc/hSyxK6ExhsL2YjNRohIJVkwOTuOKeoWVuAdx6D3oAreXgEj8c0scsgZccMp4K8EfiKcfkJwM44pmCp3KcZoYmew+D/ENpf6fHa8RSxDaiFy2QBzyf5V1NeGaJqjaffrKMKD8hfbkr7j3r2qwu0vbOOdCeRg57HvXj4mj7OXkZSVizS0UVzEiiuX1Bmt5pFxyDjexwP++sHH1xXUVj33k22om5kTzJAoMQBU+Wf75Xbk/wDfXPIxXNir8l0b0PisyC1ScQRQt5zr90KzCVWYHLYJyQy8EYOD6CimqkDt5cqebI2H2xvtUZ5HKkAn0weASKK8q6W6O61yCx+1nLXTBtxBUDp0qW4jkkhcRkK5ztPoabdL9ptTHHKArKPnQ/yqNJItOiEcsu1em5jXrrRW6HnPV3CGOW3tWWV9z4+83NW7dd2tyelvaqn0LN/9jVK5MdxeWcDOGDSBlAPXHPI9K0NM+ea/n677jYP+AqB/Mmrj2Jfdmh0oopaskKdSCigBaKKKAFooooAjmmjgiaWVgqKMkmuG17W01OZI4+bWM5VSMb39/YV3E8EdzC0Uq7kYYIrjNV8Ny2YaSDMkPb1H1qZK+hzYrn5Pd+Z0uiaWmnWSksHnkAMjqePoPatQZriPD2rT2U32WV90J5CO3K/Su1jkWVA6HKnpVI0o1IVIJxH0UUUzUWlpKKAFpaBRQAUtFIaAFzUA/fPuP+qU/KP7x9fpQ7NIxjAIH8R9BUnQADoOBQMU1Dc2sN3A0M67kP5g+oqbpRQNOx514q0K5tYQwQTx5IjlUfMO+D+FcTyPvdc89jXuc8Ud232aRBJDjMqnofQfzrD1XwTp2o7niBt5jjDL0AHGPWuarRcndHs4LNFTXJV27nlH40mK3NX8LajpdykbR+Ysh/dlSCW9vrWNNFJbyNHKjI46qa5HFrdHvU61OorwdyMn2o5oyB1OKnhtZ7ghIUZ2PAC85PpStc0ckldkQ9OtKAS4AGST0rodM8GapqO1mTyIz/E45/LtXoGkeGLDR4dsaeZI333fksa2hQlLfQ87EZnRpaR95nKeH/A/2mEXGpiSPccrEBggZ7/X0r0G3t4bWBYLeJIolJKxxrhRn2p4GKeK7IU4wWh87iMVUryvNh0p3WkoHFWc4tLSUtAgooooAKKKKACiiigBKKWigBKKKKBCGsPxRCkmnKzHDISRWpfX0Gn2zTzk7QOFXq3sK4C91S/1q/W3kKgSPiOJRgKOwz3PrXNiakYwcerO3BUJzqKa0UdWzW8H/aPPcA/6OFOfm7muwrN0XSV0q0Kbt0sh3OxFadXQg4U1FmWKqRqVpSjsJRS0dq2OcindkhYryx4A9TWVd6RaXCAPGBIerLwT9a0HbfPwcrHx9W/+tSgHqaOZp6DRyd14ceJS8e5jnJGcisWVZLVgJBhexYc16LnkisrVdDiv13o5im+mVP1FdVLEPaQ0ziAAUYphgeCD938ayNS0eLZuth82Msucg/Sugv8ARbmyHmSIcA8EE4/OqCZJIlUK2M4B5P1ruhJPWLLTOZXTbt/uwMWB4THzH8KikIZdrKVcdR6V1eAqnnk9AOoqOWC0uogr28bvjAflWX/H8a0VRrcaZyhxjaP1pMEgZ/IVcvtNmsQJTteFzhWVs4PofQ1TJYdTwK1unqh3FGeMfSvSvhxqSNbS2TSASbtwVm5PHUD/AArzbHHcA+laWhamdG1aK82s6D5TiscRT9pBoUldHu1FU9MvhqNilwF27uozkfUVcrxWrGItZuseWkKyPkc7d4ycfUVpVBewie0eMxLLn+Bo9+fw7H37VlVV4Mum7SRzMMq5iIVthXy8hiQpHY/IoXjqMknvRUh0vTpo1V3a3Ix5bIC6R/gckZbgMOvPAorxro9RK5WmvrSxC26kyyKANkXzEf0rNvGm1C7hinRLdCd0cbkl3+uOlRrPCv2i3jUSKeIhbAcD/eqWO2ubxvJlKwiJdqqOT9SepFdkpuehyxioaljQEh/tIfuvLlgjcuM5z0A5rodHH/EqhcjmUtKf+BMTWJaxLp9rqLRvny4tuB0ViCTj0zxXTW0YgtIYemyNV/IV10YtROerJOWhLRRRWpkLRzRRQMWk70U0mgB4NLUYJzT80ALXO654iS2R7WxZJLnozHlY/r6mq2v686wmC2JRicEkcj1z6VztlBHPJmbGwNlk/v8A40mcVfE2l7OG5oeH9GbUJ5JHLeQvWU9WbrxXdW8EdtAsMQIRfU5NR2a262sf2VVEWOAvarANNG9GkqcfMWiiimahS0UUAOophJ7UoNADqjmkMafKN0jHCL6mnsyqpZjgAZJqGEFszyZDOPlU/wAK/wCJoAeibFxnJ6k+pp1FJQMWoribyYwQNzsdqL6k1Jmqtuv2q5N03KICkX9TQBagi8qPaTuc8u3qalopaAGkAjBAIPY1nTaDpM7M0mnwFnILMFwTitOkpNJlRlKOzMNfCOiozMlqVZjksGGR9Mjirtto9jasvlQ/dHG7GPrgADNXqKSilsVKrOWjYD0pcUUtUQNxSjilooAWiiigQUtNpaAFpaTvS0AFJS0lABRRRQAUUUUCCkpaSgDj/FT+ZdLGQSAcjnpgVf8ADGn2oskvwm6dycM3VO2BUXiiwd9t0gJwPm+lO8LXDKktnINoQgpuBByfXNcCX+1vmXTQ9OUv9hjyPrqdHRRRXeeYFQXdwLW1kmIyVHyj1J4A/Op6oTH7VqCxj/V2vzN7yEcD8Bz+IoAfBGyQqGOWxyT696kPSnU3viouMNmelLs4xUgXApO3Iq0BGUUrtZQV9CMisvUdFgvI8Rqkb+mOD/hWuaYapSad0I4G90o2ZYTIyYHyluhP171kMWjLK4Cleh9a9RZVkJjljDLj+LBBrG1HwxBcQubMBJjztY/K3t7Guqnieki7nCRujzrJIoyvI2qpP5Hg/jWLrBH2x1jUKrNv+X5VOe4XtXRX9jJa3JiMLxsoy0ZHI/xrm9VcvMvmEDYNoAHOO1dsGm7oa3Kke8/Kj7T2yetKQdpJIIHPB700PGM7MkdgTyKa3Xd2NdBZ6N8O9WUh9Pfh8bgSTzXoVeD6LqcukajHcxvgKfm4zle9e5wTLcW8c6EFJFDAj0NeRi6fLO/cykrMlprqJI2RhlWBBFOzRXKSYy288T/IwPPfsemR744oq664n/GiuZ0IN7GyrTRyMTrazzm3gaaBSBmM52tjkfSq1zclpGlkgYzPhY4VbDBfUkUNaySyLAAY/LAIjjYhQD157mtCO1hsYmZRliMlm5Nc8YylojaUox1Y2whJ0SNDH5ZurlV25ycbgOT36GusPJzWOqf6VpcIGNpaVvwU/wBWFbAruirKxyyd3cKSloqhDCxzUg6UgUUtABSbaWloATHFL2opaAKd3pdpeZMkYDn+MdfxrjtX0WfTy0iEGAc7w3+cV2N9qFvYRFpn+bHCjrXKX2oT6vJ5CBvLP8Kj/P8AjQzixcaUo2lv0tuS+HtTkhkWEhnRx+ddijCRFdehGRWDouhvbR+bdqokP3YxztHua3xQa4dVI00qm46lpKUUzcKKWigYUYoqGZmJ8mM4dhyw/gHrQAn/AB8yY6wofwZvT6Cps5pqKqIqKMKowKWlcAzSUtRXEvkRbgu+RjtRB1ZuwoAjuA9wwtYyV3cyOOydwD6mrqKERUQYVRgAdhUVtB5EZycyOd0jerf4VPTEFFFFAwpKWigBuKWiigApaSs7WNYt9HsmmlYeYeI07saG7ClJRV2aVFcR4Z8WXWoap9muwpSU4U4wVPb2rt6UZKSuiadSNSPNEKKKKZYUA0nfFKKBjqKBRQIWkopu7FADqKTINLQAUUUUCCkoooAa6JIhR1DKeoNMS3ijOVQbv7x5P5mpaKVhiUUUUxEc8vkwNJgEgfKp7nsPzqraQtb26o7bpCSzt/eY9TUu9ZZiRgrGcL7nuacSKmQw7UiqetA5604cVKAf2pCcU0GirQg703vS96OKYDMjNO7UEUc4oAhu7SC/iEdwmdpyrjhlPsa5vXfCdpfJFFG/lTPlRLsGSf8Aax1rqhUN1GXh3L9+Mh1+oq4zlF3THc8f1jwxd6GwSRRKHPyOgIx9axTEwZtwxgfN/wDXr6AxHcQruRXjYZwwBFc3rXgmwvoWNlGtvN12gnYx+ld1PG9Jlqfc8gU4YEc+gr0/wHrvmWsWmSKcrkK2Tx3ANcrqvg3UdMVW2+Yp7gHj296g0+31uy1KO3itZ45JSNwIIBAP94cD61rW5KsNGOVmj2qlqKFmaFC67XKjIznn61JXlGRDMuJUbt3op8vRSOxoqGByy7IlVUHAAwaHbftUjBYgDFRRyrIuDw4A3KTyKntV3X8Knsd35DNZRt0NH5mhEN+uN6Q2/H/Am/wWtAuqDLMFHqTgVlW0wjnv5j1Miov0Vcn9WrGvbua6uRtyyjszcVrexdKhKq9Dp21GzQ4a4Qe5PH51YDBgCCCD0IPWuJBd3AbJXuDyK2dM1GG009llbJSQhI1HOOtBdbDunbW5vc0GuWu9ZvZjmBvJUHkADp7k96gOvaogUqyOoIzlQSR9aaJ+rVLXsdjS1U0+8F9aLOABnggdjVqgwaadmLRRS0COf1TQJJ1Z4JWYk5Ibls/XvWNZ30+jzFHgG5ezd/8ACu4qjqOlw6jH83yygYV8Z/Md6Rz1KN5c8HaQzT9Zt787MNDL2R+/0NadYFh4dEDN55UqDlShxu+tb44Apm0Oa3vbi0tJSj6U0ULRRSUDGyyCKMsRn0A7n0psSFFJbmRzlz7+n4VHEfPl88/6teIx6+rf4VN1NDAWiiikAZABJ4A71DbK08n2qQY6iFfRfU+5pH/0ibyAfkXmVh+i/jVz6fpTQBS0lLQIKKKSgAooooGFHekZ1jQu7BVUZJPQVxPiDxqNklppe7cTtacDp64pSkoq7M6lWNNXkbWveKLPRU2czXB4EaHke5rzK91O61G+e6vW3yEfKvZV9AO31qCacsTIxyWPJJ5J96hQud0iDAb7249fauOpVctjya2IlW30RY0u5+zX1tNglUfcSP1Fe1W063VrFOhBV1ByK8S2qgxlhjj8a9I8FakktgbF3/eRH5Q3BI6/5+lXh5bxNcDVXO4dzqSQoyTgd6ge8jTIw24dVIxUkx/dN7isOcnz3yed1Z47FvDRTSvc9qlT52WjrLIZALWSVh93bgDFQtrF+R8lnGp/25B/TNQK24ZxS4NeFLNMQ9mdaoQLsWqXDP8AvFiVR2APNPbVJt+AkW3uec1nHjnrS5Ock9af9rYhK1xfV4F46rcY4jiz+NNfU7hgQqRjjuM1T5pPapeaYl9fwH9XgXI9SuArbxGx7cf4Uh1O+z8otwM9w1VMYNFL+1MTa1w+rwLI1TUARu+ykY5wjdfbmlXVb4N8yWxHoAw/XP8ASqtL+FCzTE9w+rw7F5dUnLD93GAR3Y9fypE1O62EskW/HyqX6n64qjz2pOpq/wC1cQL6vA0hqk5HMEAPf94ev5Uj60yJn7GzNnojgj8zis/tRkjpVLNq9rE/V4lqTW5WTC2Myk/xAg/1psWrO8ZicMjNwCy4I9frVY/N1qOJRLcNOQdsY8tSfX+I/wBKuhjq0qnNJ7EzpRSsjUS9t4Y1jRZWVeBiM1JHfRSMRsmXHTcmM1npKJDjtUg4OK7fr8r7GPs0XmvUVgBDKw9Rj/GlhvYZ5fJAdZAN21h2qmzDjvRa5OqJn/nkf51rSxcpzUbCcLK5qYozxRS9BXpIyEFBxRSH9aYCE8Ug7UDGevNLQAuOKKBRSAjtzteSHptOVHsasVWkIjljl7fdb6GrNMA5HSopoIpkZXQHPfvUtIRTAjiQxxKhOdoxmpKMc0UADjdGwHXFFOX7w9zRSsM4qaPzGEsY2sMEKDgMfQ1Pou97qaSSTeVQ5+XAUk9B6/WqpzP1+WAqCv8AeJ/wrRtWWOxu7levT64Fc8FrpsaS21KEksn2Y7d376R33D0LHH8hVOSCQfPtIyMHPWt1tPjaGGM5/doqnB6kCq40v5svKBkdEHA+mats7qNVQgkZEYKbgpPHfvmi1EsY/egtIx3N9TWpLprIubeQEk8q46/jVY2krSgyIV4++W+UfiKpM1VWEndlRpN0rB14H5fjUMqzqjPDIF9F9adKjRzyAsCfT19/eo9pcbUfag5OOpqjfeOh0Omapb2Glo0+8yyN9xVyT/hWjBrUM+cRsvsWBzXJMI5GyuSNuMZPFSW+I3Pl5GMHOaDjlhItXb1O5ilWZN6HIJ79qfWZo0pmt5ZM5G/GcdwOa0qDzpKzsLS03vThQSFKKSlzQAtLSDpRTQC1BMxkfyF6EZkOei+n1NOlk2LwMuThV9TTYYfLBydzMcu3qaAJRjGAMADgUAYpcUh60hi1FPKyKEiG6V+FH9fpTpJFijLt27DvSW0b8zSj9646f3R6UASQwrBEEXnuzHqx7mpaSlpiCloooAKSlpKACqmoanaaXCJbqVU3HCgnBY/4e9R6vq9to1k1zct7Ig6sa8p1rWrjWrnz7kjCk+Wg/hHp+lZ1KqgvM56+IVJeZp+IPFlzqlwyWsrxWe3YVX+P1OfSue37iq7QFHYGmhS/ABUDrzTzHvGxBtX1z1rhlNyd2ePVqupK8iMlDM2G3DjqP5VLCCAepBqONB5g3Elc8HFSeYY3XBJ5Gc1KZEuyFBc4HzEjgMcYNaGj6nJp18sxGTwCfQVU3AOBuO5WOMj61DIRsBzkDg+4qoycXdCjJxkpI9oWZbixWdSMOueDxWKxJck9zWJ4V11mt202XlQmY3J6CtojPQ59zXHm8uaEGvM+qwFVVI8yHBSFB4Oc9KTmgelKQQAa8JnoiUcd+1BNGakBeDS/hTecZpRQAUho+lLk46UgEHFGR6GkLbfelyCM0xgfSgcCik7d6BC0e1J3oJ9aaENlYpCxTG8/KufU0pAjtkgVuAvJqZI43i3FclD8pXnn3qMRgtuB3Lntz+FerTp8lNPvqc05XlYdCuxcnqRUi9c5pMMzZPC+gp2AB04oJEHLY70gkMWoWh3Y3sUPvxTgBnioJ8rd2TH7onAP4gitqDtUTIlsb3elpKK+gRzhTXZURnY4VRkmnVkavd5QwRtx0c5/SmBUh1n/AE4mQ/K3GwDoPUVvhgyhlOVIyCK4Iu/mMCAPQ+lb+i32R5P8PYE9++KbA36KTjHFAqQEkjEsbITjPGfSi1kMkW1v9ZGdj/UU6oHIguVm/gkwj/XsaEBcooopgFFFFAAv31+tFIPvj60UAciqFz8w28CrhQJpscfXzH598t/hVaVvLjbp0H8qvyrhreP+4Bn8BWS2LWrJeWc47moz94jGMVIOOc0hIz70jpQ0AGnKeMCm8gcUvoQcetANFa4s7ecMfLCOf4gKxrmy8hmDBVz91s8N6fjXQse5qOSJJkKSIDG3UU1JlwqShscvGyNFlAQR14qJ73bIVS1yAD827bk1Lqdpc6VMkq4e3ZsKT/I1GrtLCxKgjJx61qjujJVFdGna+ILuKJUjhgSFV4jC9PxrodK1VNTgzs2SAZKg5H4Vw4jaK6UsCAAQVXp9a3/Daf6QhX/bJ47f/rpvY4sVQhGPNE6mnU2nVJwBS0lLQIKRiACScAdTS1BJmS4SM/6vBY++MYFACxgs3msOSPlHoP8AGphSUmaBj803NN5qGTdLIIQeoyx/ur/iaQDo0FzKJW/1cZ+Qep9atikVQqhVGAOAKdVCFopKWgBaKSigBay9a1y10S1Ek2XmfiKFfvOf8PeqfiLxNDoqCCJVmvX6JniMerf4V5xqWrXGo3r3Vwcy/dHHCr6CsqlVQXmcmIxSprljrIl1bVp9Wu2mvG45EaL0QemapYzDjaFycnA702RN2OhDHtQuXYYcnHGB3rhlJt3Z40pOT5m9QjQbNzAHPoafx0JBAPApZHGDnHPTFV8nOXH09zSJV3qDHLgAn60rDavIPUH60blX0DdCTQASc8heg96RQ6V9k3yNv5yM5444/KiVXkYMpIyN2QOB7UCJc5OeOnPJ/wDrU932w7SpDZBwKYX7GjolwLXUlONwIIHoMj+VdRYaoZ3kjmKhlYBe3FcbYb1m+THzqQwx0A5OK00lMVyJR1U4G7uO+fwrLE0va0+X7jqw2Nlhpx7N6/gdlGwycjOeKCOepwKqxXUVxtYZXcMqe1WVOepz618/JNaM+thOMlzRdwIGKTFL1HFHbr+FQaISl/Gkz270Z7UgHAdjTSPmozzS4OKQCYz9aTbycUtL70xicYFLRSUhAKRhmloxTQhBx7HvTPKRX3KuD6ipD70mOnNaKpKOzFZPcavnITsm49HXdj+tWom3L+9kjD+gBAqvgigHHGK2hipR3VyJUk9iw0qhtpRifVSCDUN388aBG2usqlc9yO1NBFVr8j7OxyTjB/I10UsUnNXRnKlpudLA/mwhuM9wDUn1qraW0T28cpQAuobiq+pSrpVq1yJ2yzBVWR/lBP8ALjNfUw+FHEyTUb0WkOAcSPwvt71yDyySNJtB3Z5JOayL34i2l27RPaTqu75ZgwbI917fgaz/APhLNPaYkpcx/wC0MEH+taCOk+yM6Fmcj2Bxz6UWlw9uyGU4UdGxWH/wkul+WpW6YswzhlOVPoeMflUsGvWN9crEs7tL0AKfK3sMUAej2N19pjVtwLgfNz196vDmuKsJJ7e7iaNChbtj7w9K7CGeOVdysAT1UnkVLQEtRyxCaF4m6MMVNjjNJSAitJWki2v/AK2M7XHv6/jVmqjL5Vwk3QN8j/0q1TAXtR2pKWi4DR99frRS/wAS/WimBw6XMl/PbrDbsI3ZAztwB0zj1recBpy/p0rF07Muu+YiuI1jLEv3wMDA/GttMHJ965abbjdnS4pT0HEcDNNPDU7AwTTCOQaotDgfel+VvrTC4DU4Dv60ANYHPPSnKMijsaYSVK4OaAEuIVnt3hdAwYdCO/auUlQpIysSmDgqvautMgyNvU9DXN62jRX8EEa7zICxZs4H+ea0g+hrh5cs7dzNe8jMxSNJHfGTxXQaRqyWcJSS0fkjc4cE4+lc/Ez7nUqxXORg1cQqMxlRkDtk4zVtnTWoqotWd1BcRXMKyxNuVvapay9H3LCyk5GA30JrTFI8eSs7CilpMUtBIVEf+Ptf9w/zFS1C2RdRnsVI/lTAmopKM4HtSAbNIIYix5PQD1PpSwRmNCWOZGOWNRRL50gnbG1eEH9atUAKOlLSUtAC0UlFMBa5/wAS+JY9IhaCBla9dfkHUJ7mmeJPEyaVEILcb7mQHaey+/vXmks1xPcGa4ZneQ5Zj1NYVavLotzixWKUFyx3FmmklkeSRt8sp3O7EksT1NQsyxgKV3kjjFOmdYxnJyfaq+GyoOSG4UkVxNs8mKvqyUO8y4yWIHp0FTRSBG8pEIPBZqi2+XGI0YBs8/WnttB3cBz1xSE7MHJ3Nzgqfzqs7ZOOmTU0h3gEfKRxgd6au1QGJG4dfSgcdELGgCfMMk9Se1SMeMdB/KgMvdcn09aYVLLknGeuKBbvUerbTwASe9OJI2tu3DrtHNRgngAYTPGOtPXAPXljx2oFsT2Db75Y9pIJI9+lXB8ycnk1W06ZbbVo7vqd3Cg4HTFW1KuWAXBPIqnsjOvblVv62L9neyKqQ8sg4C+nrj8q6WKXzI1kQ9RXNWEMkjeZIFCnIAPylsen8vrW5bBxboQNhyOCOQvv715uMpRlHnvZr8T3clq1rcslp3LmcDikxSKfzp1eQfRCYpQOKWg5HPFIY3nr6Uqnn600nNAP5Uhjm4oHTNJ9aP5UALR3oBFHegQdqPpSijgjrimhDTjFJ3o/CgtxQMX8aKbn2o7A+tAgJwelMmTdCc5xjpTwO9BGBirg7O4mbOkyF9OiBOSg2k+vpXB/FLVBHDbWKEkyAsPlGBz1B657fSujtdVtdF0SaW7ldI45CGLAkj6fXtXi+s6nLq2q3F5K7Nvcld3Zew9uK+2ou9NSPMloyjRRk4xSdTzWhItKrFGDBipHQr2ptKaBkwurhgA11NjGADIT/WvTvAWuNrEUllfFZLiAAq23DMnTJ9cHg/UV5WGI/GrenajNpd7Fd22BNGcjJ6juPoaAPoaO0EQ/dSSJ7BuP1pxS4XG10cd94wf0rM8Ma9Fr+kR3SDa/IdCQSpFbVAiBluJI2RooiGGD85/wqSISCJRLguBgkdKko7UAFJRSZoAUffX60Uikb1+tFAHNWMkbyTtGVYIirke/OP0q4pOwD8ao6Ukq6cWnVVkeToowMACtB/lXisF8KOiK1YA/LTXOOnekHKCm47mg1SG4y2T61Y9gelQdCDUsbA5JzQEg+bOM4xTDwaGOeAaAmeS3Q0Ah2EDdOe1ZGvIubWTB8wEhSK18jHByehNUNVQmOBlHIfGfTNVHcSlaSZzaxlZyAwH8bZ71dt0N45UH5iB8yrxg9MetLNEJCSUDc4Jx1FT2MxspN1tGiMT82BgN7VZ6FWU+W8TpNNt3trZVkzvIGc9eB3q9Ve1uEu7dZk4B4I9D3FWKZ4rbbuxaKSlFAgqKT/j4h/H+VS1BKcXMA9S38qBE1QyYmkEXVRy/+FLLIRhUGZG+6KfDH5aYzkk5J9TQBKP5U6miloAcKKQdKWgArmfE3iYaZttLZBJcyDPJ4Ue9UPE3i27tLprCxi8kr9+eQZLf7o9Pc1xpeeeZpZpCzNyWY5JP41hVrcukdzz8VjFFOMNxs0klxK888oeVjyT1P/1qryl5SFVsZHGKllJIBKqcj7ueQajVWT5t24Ywp7gVxs8tNvV7kDZx/eA6ClTKIucEg9+wqZQwHA78elMYAk8ENngUi+boPjI3cnIHX60Tbm24xSwjYck/MOQKGHzE7uvT2NBH2hqQksC/XnrT1WLIeRjtU87eaidgTsDfcBbLHrTQjdW6EZAHegqzYonZZVxx68Zqcck5b5cHPHaqzDBJ2kKPXrVuytbm8dmtbWaYHj92hP1ppXHy32RFnLBudoOcGpEBlJABY/3R1NdVZ+Bb+6cy3UsVopUEKq7mz6Edq63SvDmn6UoMcQebOTIw5z/hW0aEnudFPBVJ6y0RwGlaHcS6h501vJDEkZZnZcAEVvLpMQi/dsySno2R0/x+ldLraSNZKY32gMAce/8An9ayxjAxxXnZhWnRajE9bDZdRcffVyGztPssZUHLYxuxzj0qb5uO9O5pfpXiyk5O8j14QjCKjHYQfSl5/wDrUhBJBz0NLmoZQZoOcUUcetIdxMe1LtpRQe2aAuNPHejNOxxTSOaBiUuc0g59qXApAAb3pT7GkwOtJ0oELnFJnPajFGKYAcd6UfypvenZxQAvSkc7Ymc87Bkj2oJ45qtdkvA4G7aoyxHQfWt6NPnnYlnC+N9Su2RLQuFt5mEpQHqRwM/lXFV23jC2drNbtFVogAshJ+ZTk4+o5riPwr6/DNOlGx51WNptD2KHlFKjHIJzzTaM0VuZi0AZOKDyKTtQMUgg9MZ6Uo6EZxmkGCeTRSYG14X8QS+HNXjuEP8Ao8jBbhcZyvr9RXvcMqTxJLGwZHGQR3FfNmfmwQARxjFeq/DLW2m06bTJmZmtjuQnHCHoPwOfzoA9BHFLmim0xD8000ACjFAAoG5frRSgfOv1opgYMQ/0eBemVDfnzUsn55pSo3eyqMY+lMVSWzWDOmmtAJAA5pucmnsD3FMQDJJNI1DGTUowBzxTVGKeRQJkbAbT/OmscDipSuetMxkk0AhQRjngdBVXUQPKRSDjcCas7TjOeAOlZ1/cbMAjccFgp9qpE2u1YzXJ3GLO1upPtSSEyRgHGBwAvf3qo00JlBcNHk53dj7Vft1WUosH7wNyoXnNWelKUYrU2vDwKxzJyB8rbT688/pW3mqOm2jW0LNJw8mDj+6PSr1M8WbTk2gp1JS0EhUEzbJYGIz8xH6VPScUCGxx7cs3Lt1P9KkpM0tACinUlFADqSjNFAHO+JfDY1aLzrYqt1GCQD0f29q8+uLK60+YC+iaIsMqp/ir2OqGp6Ta6rbmK5jycfK4+8nuDWVSkpanFiMJGpeUdzx9ndHZvKJ5xyO3rUwDu4UABTy30rZ17wxc6YWkjbzrb1AwUFc9HuVx83Q8hj1rilFxdmeXUpyg7PRk3PHcZ444o2APl257cc0ZIcqH4xnPYU0sGb5ARnqzVJkkM8xmbHIXpxQW2lSe3THWlPcA/d43GtDS9EvtVf8A0aEspGDI3yqPemk29DSMXJ2SMuRVky4+XHtyant7eWZ1SONnkbAVUGSa7jTPh/FDMJb6581FYMsUa4Bx/ez/AErqbTSbCyk8y3to0cZw2OVz1x6V0Rw7+0dsMFOXxaHJ6T4DUgy6s245+WKNiBj3712dtaQWcQit4ljReiqMYqalrpjBRWh6NOlCmrRQUUUVRoVtQXfYTDoQMiueUkooB6cVuaxMsGlXDNnlcADrWHGMxIVHDAGvAzlrmijswy0ZMBTvrTOQKXdXiHSPH0pCD3o3jvmm7uKGMX9aDyPQUhP1o/CpABTsgjvTe9FACnGeCcUmc+tHPekoKA9KM+lFGDQAfjR+NGDij6UgDrSEe9HWk6UAOFIcdBRn0oFUSOVGbIHXHesfUpmUvaK+4g5LVqm7NqSVi3swwMjgfjWLMuHycszHnbzXq4emoUlLq/yFHWV+xkeIkUeGpN3BZgBjoT6fWvOeRwe1ej+KCzeG3iKbT5gcEnH3ew9684PXnvXvYP8Ago4cR/EYUUHAY4JK54JHWjNdJgLmkozRQAtFLkY96TvSYwyQc1qaHqcuk6vb38cnlrEwEuBnch+8Md+Ky+9OB9VB+tAH0fa3UV3axzQuHjdQysOhB6Gpq8q+G/iM28raPczIIzl7cyPg57oM/mB9a9TDggFTkHvTESCndqjDU/qKAHL95frRQv3x9aKAMRs87epA/lRHkqCetPUAKD7Ckyc8DrWB1rRDWzyOMdqTPAApcMR8x5ox3AH40FCgADNKTSDkEZ9qjOQ3FAh3zNkUnCjp9KVj8vBpQAQCetAxQrHjjGK57UZIhePlww4Xg8D2ravZ/s9uzZGSOlcsSwkdioKnqM1cTXDw5p37DyilQ/U/xL6VoeG7z7NcNbFR5cjZB7qT2rODiJcn73QevNWrNlF5GAp3KwYkduatG2IipQZ21FFFB5AtLSUUCCjvS0lAxcU6m0ooEL2paSigBaWkooAWiiigCG4t47qB4ZVyjDBryPWtIudH1Fra4UvE3Mcqpw4Pb+fFexVFNBFcIEmjV1ByAwzg+tZ1KamjCvQVVeZ4rbKGfy4wXkbog6n0x610Nn4WvrlMyKYyCBtPLH1OO2K7e38O2EN8115CF929eOhxitYKAMAAfhWUcOl8RywwCbvNnI6Z4OVJ0uLoKQMho253dgfauujRYo1jQYVRgCnUVvGKjsdtOjGkrRFoo7UVRoFLSUUwFooo7UgKepW/2izdQTuAJAAzk1gQ3C+WiMrBgmCoU9hXVVG8Mchy6An1NcGLwMa75uprTquKsYSqSu4q4HupqLzUyeox1BFdLgEYwMemKb5UYO4Rrn1xzXNLKKb2ZosRIwMbhjp+FIyFU3ZGOvvXRUex6elP+yKNt2H1iRzYZc4LrnGevapEC4yXBX261vGNCclF/KlCqP4QPwqVk9O+rG8TIwvK5ILDj361H8g+86r6ZrosD0H5U1oo5Mb0VsdMih5PT6NgsTIwdhI45+lOSJnA/hz/AHgeK3gAOAAKKayej1bF9ZkYMsZTuGHqoNPigaRMgMQfRTW3gZzjmiqjlNBO7uDxM7GKlnOXwIzt9W4qRNPlZG4Ck9Mnp/jWvRWscsw8ehLrzfUyG02Z2BGxM9ec8UraTN5fyzJvHTI4rWoq/wCz8N/KL20+5iDTLsnqi+uT1+lN1CJNOsZr2aSMqi/dY7QW7c/WtyuI+J2o/ZPDiWgVSbqUKd3UAc5H+e9VHAYdfZE6031ObPjyzeeZ57SVowQIhEVVmwOd1RXHj+1aMC20qVZAcfvJhgj3wOa4XIzlhmkJ59q39hT7C9pNdTqtW8YnUdJ+wJYIjOf3kjncT6bR2PvXKkbT8w/CjntxSVrGKirIltvVidaUEqcgkdqOKSmSLQDzzzSUtABn0FHeikoAWlB9Rmkpe1DGOUsrKyEqynKkHBBr3PwprMer6WpRyzoNr7sbs46nHrXhqkVu+GNe/sLVFnlkmFsxxIqcjHrjvg4pAe6U9TiqlpdR3ltHPE25HUMrDoc1ZFMRMv31PvRTYz86j3ooEZTEcD2H8qQcnjIp3Vhx2FL7VgdhE2QeKT7wp7gHtTMkenHagYpI4AprEHjBzSO4UgAZZugp2Mc/xUDEVADnn8aczBUJPQUhOeTmsTU9TyWghY8feIH6fWmlccYuTsive3TXtyVXIjjOAR0J9/aoRA6xheQD3UdKih3omM7s5PIq7EWI2AMQe9Wd8YckbC2mkz6iC7PgocHA/LrVqx8NXCXsU1xIAqtuYA/eHpWzpSkQsSMdK0KpM8ypiJu8b6C0tJRQcwtFJ3paAClpO+KWgApaSigBaXvSUtAhaKSloAKWkooAWikpc0AFLSUtABQKKKAClpKKAFopM0ZoAWiiigAooopAFFFJQAtJRRTGL2pKWikAlFFFABRRRQAtFFFABRRSUALQTSUGgQjEBSfSvEPiDq76n4keEODDaAxqAf4v4j/n0r1vxBqI0vRbq6wxMcTN8gyR6H6ZxXz28jzSNLK2+RyWZj3J6mq2AbRS4BUnPI7etAIwQQDkYHPSi4xtFOA9+DSe1ACUY4pwR2Viq5CjJx2ptAhfxpOKWjigYlHFKevAxR+FAhKKKUUMYgNOB9qKAMUgPQfh54mFrJ/ZN24EZJaB2PT1T+o/GvUxggMDkEZBFfNod0KlGKspDKR2I5Fe3+D/ABJHr+lLvIF5EAs6ejeo9j1piZ0y/fX60UiffX60UCM4cnOeoFKaYDgD1wKUkjp1rA7BpzimP8q5PJ9B3p/Tk/rTVBJ3tnnoPQUDRGkJDb3OXPUipScVFLcxwnB5PoKyL3UXlk2xB1GPvZwB7U0rlqLkWdR1NYT5KDdIRztPSsZVUxkMuN3OMdTThxuVBsY8kgZz+NKWZR823cO9WkddKmoq422t5Wv1gyGEwyM9vat+20W5ikBEqKgPQ8mqWiWry3wuGGVGCCRjArqqdjixFeak4pjIohFGEUk46k9SafRRTOMM0tJiloEFLScUtAwpc0lFAC96KTvRmgB1FIKWgBaKKKBBS0lFAC0UUUDFopKKAHUU2loAM0tJRQAZo5zRRQA6k7UUUALRSUlAhaKM0UAFFJRQAtFGaSgYtFJRSAWikpaYgooooAKKKO1ABRmkooAintoLkYniWQYI59D1FczJ8PdBaIokJGXL7pVDkZ9+Dj2zXV0lAHGv8MtAePbtmRv7yuf5ZqJ/hbojSF1muVBH3d2Rn15rt6KdgPNr/wCFq+busphIhJJDzeWR7D5DmoX+FEhtyV1DbP2UgMD+IxXp9FFgueP3fwx1e2gDJcJNk8rEhbH4CqC+AtUaPdHJC+BnBDITjtyK9voJOetFgueD3vg/V7dJrg28SwoN+BKCQv0rPj0S+ll2IsLcZLCdCB+INfRGTmoxFErblhiVh0IjAI/SkFzw6x8E6tfkhWtUAyMmYMcj2XNRL4L157w232QCQDJy/GPqK928mIzed5SebjG/aN350/LdMnHpmgLnhV54G8QWUBmlsSyAZPkkuR+AFZ1p4f1i/LfZNNupduN22M8Z+tfQ3IPHFByeTyaAueKWvw616ado57Z7YA4V2UMp98g8CpJfhp4jSZo44YJVAyJfNCqfYZr2einYLnlFn8K76VI3vL1Lcn/WRoocg+xziul0fwPFoeqpeWd5OuUKSI+CrenGPX34rsTTcUrBcdHn5d2C2RyKKE++v1opgZoHT6D+VIT7VIRyABk4H8qhlkSIfOwHt3P4VidVwkkSNd0h+Uc4xVG61RId3sM8nn8B60l2zzJkKyrn5Swx+lZEyyQK0kieaTwXZen09BVKNzWEU9SSe9819pCgt2J5x70bSyneF3HoO1MtIGc77j5d38K9R6CpcZfqdoOcU3odUUktBRE5XdI3A4IFXotDMwDEgKed2eaZBH5g2hC2WGT2H/166CBDHCqnrj8qaOOrWlFvlY20tY7SARRg4Hr3qeiimcd7hS0UmfagBaKKKAFopKKAF70UUUAFFFFAC0UgooAdRTfxpaBCjkZ9aWkFLQAUUUUDDNGaSjNADqKQHil/CgBaKTn0NLg+hoAKKSjevdl/OgBaXtTPNjHWRP8AvoUhuIB1ni/77FIB9FRG6th1uYf+/i/40hvbMdbuD/v6v+NAE1FV/wC0LIdbuD/v4KQ6lYj/AJe4f++6ALNFVf7Usf8An6j/AAzSf2pY/wDPwv4K3+FAFuiqZ1Wy6iVz9IXP9KQ6taes5+kD/wCFFwsXaKoHV7X+5c/9+Gpp1m37Q3R/7Y//AF6LoLM0aKzf7ah7Wt2f+AKP60h1tf8AnyufzT/4qi6CzNSisn+2j20+c/8AA0/xo/tuU9NNm/GVaLoLM1qSsn+2bjtpcn/f0f4Uf2tenppf5yn/AOJougszWorI/tXUD001f+/jf4VGdV1Mcf2fCPqzf4UuZD5WbdJWEdW1T/n1tl+paon1jVPSyX6//XNHMg5WdF3ormDrOojrc2K/Xb/8VUba5fd9Ssl+gT/GjnQ+RnV0Vx7a9c851m2H+6EqI67N31xfwA/wpc6DkZ2tGK4Y64+Odck/4Dn/AAph1r11q5P4t/hR7RB7NneAUbWz0P5VwDazH31W8P4tULaxang6hdt7bm/xpOogVNno21gfun8qTaR1FecnUbQ9Zrw59z/jTTf2f/T0fqR/jR7QOQ9I/EfnTSyjq6D/AIEK83N9Zj/ljOfqy/41GdQsR1tm/GRaPajVM9LMsI6zRD6uKYbu2U83MP8A38FeZ/2rZg/LbLx1Hm9P0pBrFqRkW8R9/MP+FT7ZFexZ6S2o2QP/AB9w/wDfwVH/AGpp4+9ewD/gdedf2vCeRBAPxY/0pf7YA/5YwY/65tR7YPYnoY1jTFYZvYuvYk0V50dYdmGxIyfQQNRS9uP2R17a1BKcNHexrjA8uIZNSRX2mqci3vt/Tc0BJNcgnja8ZsCwtOB/d/8ArVJ/wmd92sLTH+7/APWoU00Nxaep091Klwcp9q2gcBrZ+v5VCib1KzfaGQgjAhbA9+lcxN47vo8Y0+0ye2P/AK1JH471CQ4/s21HHXqP5U1Ujexf7xROy+yWwRRClyv979y3NQjT9ytuE/08vGa5r/hM78D/AI8rX/vn/wCtSHxnqYHFlaf98VXOiVUqLqdtbJHbgZSUt7rx/OrX2lf7j/p/jXnZ8aawP+Xe0A7fu6gk8ca4GAWK0Gf+mRP9aPaJGbjKTPSvta9lP4sv+NH2keg/77X/ABrzH/hN/ERbaPIz22w//XoXxj4mccywqCeP3H/16n20R+xkenfah2A/77Wj7Sc/cX/vsV5jJ4s8Tj5ftADe0IwajPinxOTzeuPYRil7eI1Qmz1P7Qf7g/76/wDrUvnvnhB+Z/wryg+IPFTjcL+ZV/65j/CmnWvFB+9qF3yMjgDj16UfWID+rzPWfOkPSMfiW/8AiaBJNn/Vr/49/wDE15TFd+KbpyiX90T/AL4q6ll4nOPN1C+PsHxQq0XsKVFx3PSd9x/cT8m/wo3XGc+Wv/fLV5r9n1nzvJN5dmQj7pmOf51KdK1rI3z3APXmcj+tWqhPIeib7n+6n4qaaZLkf88/++f/ALKvLn03VGvTALqZmY8Dzz/jVyPw7qjKCZnP+9Mf8alVruyHKm47nohln/56Rj/gI/8Ai6aZpO9zEv4L/wDFVwP/AAjF+3Vx+MhNO/4RK7Y8yJ/30TVc7I5Udw11j72oQg/VP8ajOowr97Vrcf8AbRP8K4l/CkoQZkiH4HNUR4XWe7MXmxjYPmO0nmolV5ehcKal1PQG1myX72tWw/7bJ/8AE1GfEWljrr1uPpMv/wATXASeGo5LryI5iQoyx8vAB7Cq03hxY5HUOTtGcDGazeJt0No4ZPqeiHxPpGcf29H+Eh/otNPibR+c6yeOuC/+FedQ6Mqyr5geM5H3hg4ro08M2xi8wSyNGTtiAXlz649PeiOI5tgnh+Tc3G8WaD0OsufwkpB4p0F03DUp2UdTtk/xrirzRIY7yRDKHK9ShGM+la8nhm3j0eMx+YXl2jBIPJ69O1JYm7atsOWHSSd9zYPjDw6P+X+5P0ST/wCKpn/CY+HmYATXTN7xP/VqqQ+CbcjdIzBic4U8D2qrceFIbO5iOHeFmAPrTdaaV7CVKm3ZM128U6MOPLum/wC2Y/qaik8W6QiljaXJA/2E/rV0eGNPC8q+cdm/zzWHrGn6ekotoELEffOcgH0qp1HBXZnSpqcuVEv/AAnGjFgF0+6JJwCUj/wqceLrDHy6ZN+Jj/8AiayrHRbWa5iHk5UnPyndj6+ldU2g6ZF8zQgevJ/zmlSqyqal16UabSMr/hLrQcrpcn4un/xNN/4TCPtpbD6y/wCArZXQtNZciBGHXPP+cUraRpqLn7NH+P8An/8AVWuphdGE3jTYONLB+s5/wqu3j6VT/wAgpAPX7Q9a02nWm7C2yEZxgd/b8PXvVeWwtYxGwhQguD/qwc89cfpiuedaSOmnSjLcof8ACd3jMdmlQgDu0sn+NI3jm/AybG2x6hnI/nXRXEdjGVSOGJpWIVVwBknoPpn8qorZQHYEjWWOR1YgJjGRyPUMp6djROtKIQpRl0Mg+OdVbpZWg/77P/s1M/4TXWmYItpaA/8AXNuP1rbSFdzR7UxuEpKxjIxnoO3fK+1TMqLJvKIWEYUK3JA7KPVePqKz9vM09jA5r/hMtdY4ENmOcf6jP9aR/FfiHH3IF/7dl/rW2Qnmz+SOJCNwfBPBBP06dRUxgiLPHtHzFiwYdAx4wOu4fype3mP2EDAXXvE0ihmkjRT0xbL/AIVN/afiT+K5l6Z/1KqP5V0FtcXEMMiRyLIGBUhedw/vD/CpJLqKa1aGZXjZgMODx9cVtGqmtWYypu+iOb+3eIpMst1d7fVEH+FVZLrxV9ojRb2+LScIueT+lddJdTKVijmV5nT5pI1HAHHA7n6VWkh84RrhVUAjIGTyOSCeTz26ilOrppuOFKz12MCNfE8nBu77d3/eEY+tPNt4kY48+9POP9af8a6+3iKQK5xkdj82R9e4+tLMx2/uh82OATW8E7XZzyeuhyS6drrPtaa5yfWY/wCNOfQtY/jlnVe5ac/4966kuQdkce9z74A96s20cksQNwAuRnpuwPU0+UXMzzy48Paxb+Ws165aUnnzTgD357UsvhvUlSOPzJGeRwi7XJJ+nrXbXAVtTkAiLmGNQqgncOcnoCD260hSO5vTIXEscaYIlB4LdOrKQRg4IrinNqTszsgrpNo41fCoeZok1VpHwGQR28xZ1PfBXj8617j4b+QYxHfzytICA7QNGA2Pu4cjNa0tn9qmkuFmfbCBGTs3hi3QHL8ccg+vvT9F0cPqEsltNM32cBmQ2wuN2eDgMQq465JrFzn0ZpaNtTnD4NkVVVpUMvTYvIBHB5H86s6R4HtL1Ltbh53mgcKrQFMP7EFgRzxnGK626iS0up7eKRFQrlwvlqw4+bKoSF6Dj8u9ZlqjS655UcEbedCyhfIMxCjkZXPI7k9q0m24XRnDSVjN1zwZa6S8i2s1zhbcSETx7eckcHJz9ar3Xhrw1YBY5zeyzOgJZWUjcB83A5HzcemK6QxHUYborEkZIWLaiMgyvX5WJ28k8VYs9LgtosBRvI+Z8cn6/wCFUqc5xVnYn2sYN31ZjWfg/wAF6ightr24tb4plJHlXYrbc5YHtkYK+/FQf8IdazQrJHK3md8YIODg49q1tW0SO6h3JgSqPlYHkVehaW3tFNwVDYyx27QT7AVpSpyi3GeqIqVE7OJzd74OtnW1tlW486aVAqIQGI68djxk+lbk3gPRodN8tYIfOdT5b3LOkitjjlcqSD279Kv6YJPtn9pzxuxVMwQxlC6qeC5jbnJ7ADOM0691dbaO5KZd3fG6E5C8YXehIYA9DjGPrXNWnefu7I1ppqJg23hzTprWKUxvllBPzcZ7n6VKvhzT1b/UMe/zMc1q2MRisYo2HzKoBAPfH+frTsYJ+YEfT/P5V6cUuVXOFt3MweH9Ozj7MDntuNUb/SLCOXCW68Dr/n9DW3PcrEvyjcxIB+Ycf59ayZZ1luChVs43Z2cfn0z7fjWVZpI1pJtlW2sbB5kQAW7hy6lQSGIHIChDj6HvTvsVkyb0jCKQSRKNzLn+JsDGW7Y6d6sfd2s20jIJDkhTjpyvIA9RyKEeJ2UxPGkJJZTE5bHYtycg+ma8/wC0dz+Eg+xR5YG3jXHykKAMf59alGmBx8saj3A/z+VTRSAMoxhQdoPOAPQeh9unpWsMFRtAA/lXXSgpbnJVk4vQxf7KG4cA4NFbDfK6nOeaK39lEx9pI42w0aKKeZZYY2AAClhUtzb2FrE0jwxgAcLjk+wq5JqCSJ/ohjdiOjHBPFYd5DdSz5mGXxkDPQVzupGnDljqdcacqs+aehmSpHPMZDGq5PAA6e1bmh6ZH5bzPAjA8DcoIqO10SZ3DzYWPqOeTW/EUgiEakAAYANZYeEubmkaYirFR5IFR7WAHH2eLAOSNoqZra0iAzFGc/7ApjTRdQRnr/n3qKe53AYyMd/8/rXY6kUcShJjpUt1BIjTOf7orJeEO4JjXAPQVbLmTkkemf6fSqtzcLEuyPmQjv2+vvXNUqJ6nVSptaE2nLEl1cSvjCKACQOT1/Ooru5juSYIogRnO4DiqahvL3yNkEkhT1J9aelwV3BYiW27uf8APIrBVHblOl0ve5iRbZ2RzIxTOBgHgL6f4U4JEu4Fcsq5b1Udv+BU1ZpY5VPlM6KcgMMbj749Ket4UjaMw4BO5yerN61N0FpDXZWhBKHa3Gff2/rUaRRtubkKoA3E5FWPtiScHKYyFxyFHf8AE1ZiNo6xCTlQMpCvJJ96dk+oXcVsVxEiAzb2Xfncc4684P8AjUkct1HN5sFwWVhna/QH39Pb1q3KizkPIEVVGACMon/xR9qt2tokiAGN4xjCmQ/O+O5HqO1awi+hjUmrXZRtriD7W13dIYpD07g+3rmllke+m8xlKR4+WMdx6mrWoWBWzkZMbhz/APX+vqarQxgIjdwASfQev09qbcl7rJXK1zImgsVZ1IRcA5yR/nj0rXDADAySOtRWg/dnjnv7VOUGw9s110oqK0OSpJyeouO5Oc9xSjHqMfShV+UA+lKPlHAxitDMo3WY4HkkI+UE1lWqeVbtIQAz/OSx9av6rKfscg2gZ4FUbobLFsHBxgc1y1373odVGPu+rIrNWjikuDjc2WyRRbCQxvdy53vk59BT7gKmngKeMAYqVtwszErEfJtwDXOdBzsjtPK0jE8nrXVW7SSRedvJZly7qcnkfdBrlMbXxjn2HSutsZN1jbiMDaqgLn+/jk/hU0H7zNMSvdRltYm41pofusqqSI1BVfY5rqGSKOJAwUKn3fQVhzXkFlcyiDa8hbazlemB/jWd/aLyTxtMHkKvG5UnuDk49M1pCpClfq2ZSpTq26JHV/brYYAkU87Rjn2pjXdnKFLODj5hnpwcZ/PgVzVrfiJIIixASSHDHsFlZz/6F+lPF4BAoUqcom7POcXBf+RFV9bfYX1PzNa/v7h4zHbxMmWI3nuPb0NYMVlNJKD5Ltnkknaffmrb37BJgjlcCVkz1BM2R+ODT5dVZXl2N1klKfgBtH55rGc1Ud5M3hTdNWijR02wW3YzTMGk7MwG4D0J71oySR/xDpxgnr7f/XrLgNxOVZTsUthd3Xp8350s1rdoV+66g4PP8Pp9K6qc+WPuo4qkOafvMtfbIo12x8DrwP1+vtULzs+AOB9P5f19Kps0yYVom3dGPqc8H646U1mlZGVEbdkhSB3GOfqR1qZVmyo0UWAedmB82AADwfQfT0PrVOaR/wBxIMlg4kRH/wCWgDY7fxBgQQe2KdLG8gkAfZG+cYGQEJBBHsCKilaaOKR5VDuwYSMeSWLZBPv1rnnJs6acUmOYlJCGdVUKGG4Z+TcXXPrgnBqWWWMLCyTRyr5IYqq8ht+Ch+nUe2KRpPKgS4MTBG5yuGVhxjHocdfpUtqsaooRUKFt2QcZGCDj/PakrlNrcrLcoFiEvmFlLM56EnoM+3Jp73ts82/evmKx2krwOPvf/W9q0vLjMxjIVwwAZuxzwT+YBp09hE7yRSoMjbJ069jWipyaMXUhfVFBYBHcpt8uQhiiqjBhnG7k+hGTVgJHEron72Vh879hVc6VHDwhYMp5564yBx+VNEF2kitE6t+8X5W6HAyP04pXa3Q/dlsy3FDGse4gsW7Y5b39qmNp5iBlOdp3dM8+v/2NUobtgE+0qUUoTvGSXIP+FaFpJJKn7l40Vj0Jyev862p8stGY1FOLuZ0cZtZ7m3eNdhAdVYKyjn1PK/UH61IuRJyep5+v+Poe9XNXsZZFWe3x56A8Y+8D1H1qlaXAmjBKBSuUclM7O+D657dxUcvJKzK5ueFzTDDy8Zz3P19frUQVi2VUnPA4qzCgaLGAOOc84+vr7U8ZRxDjCqPof/116C2OF7kCwlwGbABIHJx/kVLHE6S7lyMDvUkkYd1A5GOo6fhU4GFwDwBnJ5/H6elAjDUE3t6SmUDrjIHBxjuP/wBVECyfabmbawGcBvLXGMDjfwfTgetO5GrXSMq5YK2GPzn6djS24YXFwm1QxUOAFbce3GB09c4+tebNav1PQjt8gjSPy5ZmVTL5m0HZ8wAHZtx49sU7S/s3267Se2jeUlHiDQPK2CMHCgYIz1zUMLxCeeFmRZd2SSxz06dcf1qVoJ4po7y0t7xxHkSiJWAdO+SoBx3xzWb2K6mtqcZjW1d7WRUy24m0jgR/RQF+Y+vPTFYs25J4Z1iWWSNvvbihViCAcjrgGtGaT/RUWygiCFwXkgsJAoBPTzHJIPrj1IrOnuN0KiNWfDFgyY2scnO4H+VWmuSxFmpIvWiXXkRQWcQZTtHnzPsjO4kZ3HqM56Zq+dFujCs0mt2seR/q4489DhvmJPTrnFcpPHrUsaq98/lqQiLuwMDkDA44rOeHU4Ew0hkjwxxk9j1x6mh1am2xUaUO56HF4auQJjNqhYAAER7PlIOGBzjocH6ZqvceFvEMTq8ElpcSFF/dzIBk57BsjjrkEVxMes39igjeJsByxOTkkjBHHtWnaeMp4gqhm2oEwqOR90YGT9OKy9pPqy/Y9VYjvNM8QvJ/pNnMyyK0pWWNnC4OGKHcSvPbP6U6wsp4Lnzb2WW5nK5i+U52gc8eowc+lSzePNRZhsunjkTG18Dkg5H59D60R+Idb1Vys1xMttuPnKMggNyfw7fQ4og9b2KnGXLZmhNeSxL80bKFUHocYPT/AIDUL3cjMAGbcT+Of8fQ1JDpqS2sb7m3dAdx/DrUMljcxReXHcMY+4KA5/z6V2t1bHGlSvYb5mer/K2QDyM+v5dx+VEcMszMYk34XLAHovQEn0PY9u9QhrpMhmQ5C8lFxgfdz7e/50krSXUhNxI3zH5lRQB74HQdeB0Nc7lLsbqMR6o0s6Rxy7JHOHMZwYgOoJH8R6HjB61Zl03zE32bKJOjxgjBx61TSMRZ8sBSSCw2g9OnXk+4q7JftPEsbC2t5FUgeTCEDx45bcOSc54xTjKKXvIJKTa5WUraQunKrkHaTuG4eo255HvWxbNuiHt71k/fdpWQx9OMY2LjgHHc+v51pWX+rKnPB49fx962w71McQtCw3UAc80Umd8oUEZz6UV2HIebs+cdRxT1lkypDnI5z6Vdmgs4uHkw20HbjODjpTRPYwr8sbyNtABPTPrXiKLW7Pec09kTWrXswOZNqAEgkdquPYzhBsm3fLjDDr7fhUVrdwzOFJCKCAd3f0WtgbMFjk+nvXbSgprc8+tUcJbGC0dzG3KZbH3gf1+tRtNMc5RR6EcAf/WNdBtVuq+/NV5LJZCWAwev41UqEujFHER6oxdksiqGYDHp+gqE28gyyMCeoJrYNoEGMZGMYPp6f/XqDZzg8Z6H/Pf2rCVPubwq32KdqZJQ7mIEZ5KjBB/z2qeJI5GMqKA4yuD/AA02O6ktryRYow+9hu61fvbMwBbiBTuPVezD0NKMLxuug5ztKz6ixEMqmQAtnAAH+zj+Yqd4l8yJ+NrHJGPUVRilVwHXoT0z+h/pWlBcQbQhGSDxk+lbQs1qYVOZPQzpNPhByyDGMe2earHTVzwxUbSRx6AH+tal5dxMRsxgfNnt9f8A61Uyx3MrMVI+VhkcZ4rOpGKehrSnNq7IUS8tm67kRRkj+AHnj3q5Z3YMpTaLb/ak5dvqTSeY4imUsSXwD36cY+nvV+ZbS5i/fJyRjJGDRBNbMVRp7oubN8G1n37h1NYckT2dyI3zsY5Qj1qKMyaYZDbTM8GSQj9j6fWpYHluZPPl++eQP7oq5zUrLqTCm4Jvoa1nJ+64HTP+fpU+4n/CobfbtGAB/n+VTBSMHPFdkNjinuTL075/z+tIwyp/kKd7c/SjgDNUSYeqofJGTjLDn8ar3qgWTbienHHWtDVovOtGAADD5sCqUQWS2wF+8uOWrjr/ABs7aPwJ+ZXu3R9PGCSRjrUi3KtEAiO2R1HA/OoFx5LQO37xRgcckUttujHlL97GSG4xXPd3OjlVjLuIhDM2QQSc4Jya6S08ySyQNmP91txjBx/TNY95E0s6Kzrubgc1qyXENnAY927ylwcHlmHX8BSp6Nsda8opIlt9PgQHKL6nPoByfxNWDbRKSTCpbrjHdhx+lZkl9IC8YOxtzgqBk4VAy/mTzSRahK0ijzCzs456klo/T2PSr56a0sZ+yqvW5dl06zlGCgCqRnHTC/8A16pSaGixl1dlZFBx3LE5AFTWd6HKbyD8sZAHdmyAM+gI5NRvqEjJFIGwE8uZlxwW8za2aTdNq5UFVTtcrNprZYNOpJfy8Dk5JH9amjtrW2PnHdIFLTA4/gVtpP8A31xVVnZIpNqElIpBuzjlJQwYfgcUlxIu2aMM44mUAnorEMB+dZJxWtjdxk9LnSWtwhuCkmEeJ2Urnndnn8q02GR29c46f/W9q44Tz3UsjxqTvdpWwOhZQCf0ra02W5E5gkZWGxWGD93iu6hWv7rR59fD8uqZdmijTc+z5uByf8//AFqpPGhHKE/TuP8AP51qbdw2vyOmKYluqMWzuz+X/wCquhwTOaM2jL8jYC+evOQP/HsevtULKAvy4wM8deP6j19K2plBXI+8fzz/AI+lYV4XXeE4xzx199vv61yVYKJ1UZubH21w1lpbRrCHi87G3HAGc8etS3Fs1rCt1BG5t2+Zl/u+4+lamnx2w0793gh/m5FLqd0lpZSSbN6twUxjrWkaPuXk+hMqvv2S6mZFKkqLtIZW7r17dP6itEXcRYSMPmC/exxt9fpWNDFIEX7NG8luzeYoXjbnqPqDinyLcpEZHtyABuZgMhW/vfT2qITcUXOCk9y7c3C+ep24xw3tzxn69qrwsTImH53rhNuTlRyPriqouEkFs/HlgqSCxUA45GR2z+VLJFGxZfmDCQMpHTJ7Z/rWU58zuaRhyqxbjZStsv3grnPGd2c80T2lujPJE5ibrlTxVAyPZyLKS0ls45KfeRgOv4frVnE8242sbswJKsAdufUexpxknpYUoNa3HR6ndQoIpgjsW2q2eBxxnFQxxyRyM5dGmkfDsmG7fwsP5dxVcXjpc/JFNGI3wwDlSqZUjB7EEHketXh86ZQOV3ADnnPYE+voanmcnqU4qK06mnaHEShcbuvHYf57Va4xgjqP09Px/Ss20nKyLuwMcHjBz/jWl5iEcEg9v8+vrXoxaaPOkmmCqAxAHB7E/pn+tPBOM7u+en6//WpoO5QeNp468Y/wpfx/Fv5n+lWSYmoF7fVbeZAwWRSjYb+Z9PamXEj2N2l1FKFkBKSJHIVyh4POK0r+2F1bMhGGBypI6N/jWbC8tzbtCsY81TsaLeASeudvHFefWjaXqd1GV4ryJYr6SxuBdW100cIGyWQB8FexBw364p88RmQTyFTG6+Ykl1Pt3rnhgN39KpkTRs0NzJP5BXCjlwg/u8nhfxqSKZIUlE+6TgtDMoVy2B90ucjaAM4BzmsDZorrcytiydmulDrsk+1l0P0HA6eozxVqR0hGekaDPJxkf/rNUmvjapOo+VGKuG8tSWBHADk5HQ9Kv2mt6XCjvFbCR5ZAVEzAkQsuDGeMDB5z1pxkooJRcmXrXS9Uu0kNtalvs5MT7nAAcjLHn0FOl0LVYnSN7B2eQfKIyG4Xtkdz1HtVFNemUxyGQM0ZiYnIfLISueT0Kkf5FA8VXdhGR5qsVAAQnAyj5Un1ypxwelT7Zi9i+hHLaqSY5FQOdx2uCDlQdxPGRwDin2XhX7athN9j2QTfJuLY+UjKkjHUkE59KF8dWsmrtqUunqbvyhH5m/GMeg9xxWu/i+OZI0sz5EYZo1LKGwrDcmRnkq3GR2qZSbGoyiQ2fgmO3KzAxxhWdXLpkMMYyF5HBOev8qsR6RbR/uZb6eQwlELxQhwVGW/mc846VjXniiQmR/MId2VyNx4bbhgMHofzrIufEdzcOZgp6Dfk5yQMZJPPT1NJXL5W9zqgtxaphZba8h2qfMt5BuAbgBkJ9RzgmnvN+63oN47jv/kVx62ErSF7jcm1lDKMnIIzkY54ro9KTbZlid3mNuByfm9Dz+dd9CrNvlkjir04xXMmWcRzpkqVOc8jkH1+tU5bHByv5Af54/lV/cCKXjHNdEoRluc8ZuOxjSDZlTwCO/P45/rUcUhE0h86BSi5PmxJIOox8p5H1Wrt9H0IIGT6f5/+vWb5xii8tvLaMNlHO7MXqVAyfrxXDVjy6I7aL5tyYOuQEbJzlXIwSccnr1PTb3q7ayooCqfw/wA/yrMt7ln8wGORPm5EhJLDsx6ZHcHFTM3PA6D8fx9/enSlYKsb6M2A671IweaKyElYyAFu4zz0orp9sjm9izjD169qXp2q8ulyfK0rKqkA9elWYNPjmYRxEgchnI+99K8qNKbPZlWgjOgjllceWhJ7EVs6d58VyI2cOm3cRnIX/wCvStMIo4ILRVMwJGMdOMHNXbO2FvbhACzHlm9TXZRo2lozhr1lKOqLOc89j6VGWwMjI9jUikNw/HpTjGoXp0ruOArMzOMEVlXjOrHy+vdu59x71sybQu0cccgVlOR8x6g8/Uev/wBauSudWH3NXTY7aO1QoAxJznGajv7xLeaGPazbz6YxVPRbwQXD20hyWOU7VtzQxM6tKqs3XJ7VrSfPT90zqrkqe9qYD2ksN43lIWic5Yjj8qidp4SvmRgBuCa15b2GBkifqx+XHNLJbkyB3IKDk1HsE72ZartWckYdz5kiosqsqlgef504RxszF1zubrnv/hUl9P510sSMzJAM8etV45FyygHc3A4/T6VyzspNHZC7imPkDWzCWMkoB869v/1elXQlzLAXjhYpzhm+nB9zmq8TB0IY9Djk/off0q7p2opa27RSK7bT8iinBJuzZM27XS1M5bSWazknmQx+WRtTGPYn+tX4wEPBA6HOP1+ntUeo6tO1usaxIqydWxk4qtBcfdV9w+bO4Dp70XipWQWnKN2bMUoRDnhevvz6VZSdN2CRx3/z2rJ80FMKwGDj5TnH0+veq63Mn2tI0KhB1LdD7f7tdCrcuhzOhzHThgw/xpScDnOP8/rWSlw6EDHtz29j7ntVgXgKgEHJOMe/p+FbxqJmEqbQ91BzzmsSUNp0j7oy0chyhB6GtdrqFI87hyM/l1qjfahD5Hkoollf7qY4APf/AOtWNflavc2w/Mna2jIXtywEg+SQVWnlbfkBo5BwDjhqvw2FzDGjb9xP/LNjwP8A69R3cNwbRzJEpI6nOB+AH4VzuErXsdKnG9rmddMzCFUV2nC7myO/tULNOI1QxttUtj/gWM/yFayWSBbeSCQbpFJzjCnA/wA/jT1kaKRTJHgDHv2FR7PqzT2ttIoxmklWc7oWVsk4x2K4xU0VrPMy+XCckJg56kAitP7ZG9y0ky8eTgcfxfSp5L+JOEQnBIXA9CDQqMXq2DryWyMxNJuDEG34YLwM9weP51WkWaDzYXBwVKD/AL6B/mK2IJJ7j92gA3ZxnvUZgVJo5ZH3bwVYt79P1NEqatoKNWV/eKRs552aUqUiZ3OAMYz1/KrMemos3kh97MSrOeg46irSyyXkZWNNkYkGX7gkYIxTm22MaRw4aTeVZevI6fmKuNKK16ESqzei3JzNDZWcO1VM0bGIqB97PH+FWNMtXtoNzDMj9T6e1Q21g5lN1MB5jNu29lFaZ3Y4z1xXZThrzM4qk9OVfMhmlZM/d6c+3+e9LbPIwYuwKnleMY/+tUpAbqASeDQoAyenetzESUAIenPHP+evvWY4T94DyDwAOMe3196sXdyF+X2/n/n8KzjJ97JB/hIJ4+mfT3rlrSR00Yvcdp+ofYDNDK+6F1LIRxxmt4mK+tjLw8RHAbpWBZWKanPPI+4xKmC2cbj7itxUhsbbaTthQcE9B9avD83LrsLEcvNeO455IrC2MpwIQvKr/Sks7iG+t42GCgAypPWo55bZtPaWXHkBAXOOT6CsqHU0s4QkNofL2hmz6k4q5VFBq70M4U3JOy1Jb9oxc2sMPBjJd9qg8dsjvWcsg8x4+Mt0A6A5xj8c0oiectK3ErPkHHK+2fWpp7dntGEkak5yuRgZ9j2Psa4ZXk20d0bQSTGwsJY5EZTuBAbdyMdge+PQ1Lpd+loXt5siFTlWxyB6fWq8DeYgc7hIuUf5ThD6e49qVolV8iPoMD8fX+npSg3F8yCaTTiyzdX8VxFcxtA21kIUqm7LDoOvTnrzVVbgJF5UzFZY1ClpAPunoAByR6+nWo70f6NIzFcKQGDDPfoff3rZubGGS1gKxoSY8E9MDj8q0UZVJOxDlCnFKxmCYq+cc9CCfyB9vRqsR3cRnijd2UMcEgZPXuPX37io3gtIZlilYgsOu7AxTtQ0lYLeO4tfmkRwWAfJZe45703GavboSpQur9S6t2Y2XneG6EcB/cD+H3Bq3FeRMAdw/vZxxj1x6e1Yhuo5JCAzSeY2fn4dj74PDD16GnG4dU3LuO3c3C4zj7x/3h3HQ1UKzS1JlQT2NtpowvLDHufX/PXtWRrFvbTJ5udkqdGAz09f8e9Q/bYmZN83lo2V+Q/d4yMZ7HofSmvNGDFHbTbpM5LjKug9JByCMHAYVNSspKxVKi4vmH/aN6xO0BjQj5pFTcpI9MfNj61BM8O0vBOrKAWMchwrEjng559DxyBXRW6KsCAL0HT/AD+h7024tYp4XQoBvB5A/X6+1N4Z8ujJWJSlsc21scRPd2phSRcI6FjnA5J3ElD7Dg+lQNoltIrS2t1xywXrgAnr6dvzq/BdTxmGC4SMrbt5TsGIbB4DN7dsjFL5MMjLIgG7Ocr3x7fh3rnsjpUmZP8AYtxHJIFnBReACT6jP86li0HJDSSHkZx74P8AUVqQpcR3BkWbe5bjzV3gHp347fpQsMxJAuGyUJA2j03YP45pKPkDn5lH/hGxsjaRSokQMrA5yDnkevBBx1xWE0ckLmGKRnXI5HGR/nNddFAZjKslwjIBkeYwCvgZA9N2GyPocVD5ViEWZsO7RYWNCQ2SecEA4I568ZA6ipaKjIyINJYeS80iruUvtkON4BwQpPBOMkDPODV2KxtjOUSPzIBCVDMjK8ncMykkAgE8jjFWg/meZJcuFxKrlFGAQc87emep/OpoYTdiNbd2ARdpmQ/Iy/7JIDBh6itIx1VjOc9NSKF5LllEMsikRiKcBCOAOm71PII9K1VaWNVQx/L0BHp/hU8NulvHtQY7kk5J9yf6088+or0KVPl1e5wVKnM7LYarBl4/HNO6ijt60kjqkRcnoOtaMzKd8wAwR2/P/wCtWWxG8IQ+1hyVIyPx9fQ1NNMXldiwG0ZILdP8fqKrmaPb5ilSSOArZI9fx9jXBVkmzupRcUVhBLEzGGTcwAMiRFuRnowPv6cVcRZhEpKOOMnjv3xVzSYy1vPMqOXJ2ALyMD+WfSrjhvsInSKTzgODkYPtiqp0G481wq1/e5bGMPM4JikAPJIT9D7UU+TUS7bAGKbx8snU+x9qKxbXQ2je2qM/Y8sUbTlQm3KgHnt1pVlcyCOzCgDndjgZ6022s2u4o5J5B5ZHyqp/nWkiJEgVFwB2FbU4OSuYVZqLsQ2tqlqrclnblnPVjVuObKhemP5VCz54xT0IwDjpXVGKirI5ZScndkjsGJLHJ9SKcso8n5u3ahlEp6YIqlcTbSVGCw9uP8+lKUuVXCMXJ2RDPcF8heB3zxVdpQiEu2BnJPcnsfr7VHZ2z300qi4dX3buRnP/ANetODRlX5ppDKEOQvb61xpTq6o7XyUtGRaTpwObqVcSE5UegrQ+0RfalhL5lPVacwUHarZ9gahg0qNrsXZLeZjOCa6owcElE5ZTU5NzYmom0tHheWEyTMTsRTzx3qhPqs0sexIAu7OGz0HrWhf2lvfMEdwkqA7SDz+NYgDZkgnH7xOo6ZHr/wDW71hWlOMnbZnTQjCUVfVoSK2ZiAnLdSx7+59qluY2jhXgbk5+bgj6eoqS2SSF1aIb1XkofT1B/pWnJ9kuF2y42njDDBB9/Sso07xZcqrUl2Me3iWRNyDG7sOAfUVMu/O0rkMO5wCPf+nrUVkvk3MsDsCVYgKT97/Adya2VCNGUX5yw3M2PyP+FKnHmKqz5WZoQPdwK5YqWyQRwfTPofatp4oVhyY1KgdMVg3beWyuDgo4Oc8N/wDX9a6G2mju7dWj5U8HNb0Em2jCveyaM6xNrehisAXae4p2oWQ3JNCgUqdu3b1FaBijiiby9qMT0FVLa4ivJnVZCdv3s1t7JcqjLcxVSXNzR2MxHAJBBXAwAeSR6fU+tDumCuc5A455Hp+Hr3reeK3yThB0waxLzVI0eWOKMGRTs3YGAawnT9mryZvCp7R2iihPcs02wsyDILkj759fyqfTIw0ryg9GO0nqv+IpjRyJHHBK/wA85MknGdq//XrVsIlyoAwq9h/nvWFODlO7Nqs1GnZF9D+7wRwelROA6FOMHg1awMcDt3/z0qo5LygV6VjzDEjgeK4ESMfNXdtB6Fccmp0u9qoXUg9enpirt3ZR3AB5DL0YHms9kuYeGj3g5IK/gP6VxSpuD8jvjUjUWu5KLmAkBiMd+PrTluYix2qSSrdunA/wqv8AaFV9zQMCGBxt5IzzUsdzJgCO3ct14HtUqQ3EXz7n7ZHKke0ZViWHqP8A9dNaIRMxuZAwU4wP8+oqYwahOsasFiG1Rn6Aj+tWYdKRQzTMZGPByaapylsDqRjuV4ZmuklhtNu1gMn+7hj+uMVp2thFB8zfvJW5Zz1NY2pRHT5lmtxsGcNjp9D71ctdXDxATjEvoeNw9RVU2oytPdEVIuUeaGzNntn8aU+n+RVSO9jxyf8Aaz6j1/8ArVMLlORnkdeema7FJM43Fok74NRzSCOMnJHGc9/r9fao5XUMXU8gf5/Cq11NvTgtkjr/AF/3vSlOVkOEbuxmXUrvdRfvfLVsqCvQZ7/X1q6+hylH/wBLJUIV+7wV9Kz7lf3TEZ3AfKf8/wAXrXS6e5n0pGaRjtj5wAQD2/M1y0YRqSakddWUoQTiFtax2lv5JPKqTuzjdRc2y3tsYWYlHUZYHpTNQt5Lqykt0lYO4yM4wKNNimgs0hmlJc8jb0I9K7La8ltDkvdc99SGDTYY9O+yyEtG4yWJxg1kyxvp8qEyiSBxgMeduOx9RXQyRtJblA7DzFKjB4FYUdl5NrLZzSl8hjHkcZHb2rCtS2UVsbUam7k9wSAqW2koT1Dc4z6+59a07eVTC0FymyQcYPIYVi2lwwjXkou35XHJX1475rTLymBPNKMg6OOVPsfT61jSfU1qp7Gbcwx2l5G8B/cz5GS2ADWpGE2M7MMoOMevc+9ZuogG3J+cbGDggAn8fX2NWbLd5UZAct/AGABJ7HA7CpjpOxU03TTGXMexmUgAbcbSeAD29x/KpbG8WTTljYN5sBIY/e/En6/zqTVgYbIzF8lRycfy/qKx7WO2uIhI8zxjzRiMEcbv/r1bk6dTQmKVSnqdJcWEdz5LXUfzAgccfLUk7RW8IWT/AFm4eW2Pvj0x60RywyQbw6/IQD85xUGo6al/A4EhAX5lbOcn0rtaVm4rU4+qUtguNNgv7YzPAuADt2jBz71WudHsLO1LyqwiIyCGPB9Md6tRmDT7IpIcKinEhbr7fWsW6mnv7iERoQzANDEr8gHpIGHGQRyD0rCryRWq1N6SnJ6PQZOluYGBiRYzDvIUA5B+6dwP3s9R2p1ijhYS/mYC/LyCRnrtI6jPY0+7sjZadGrNvlnkBkccHPP6VNuHnFsoQTyUXYpP07H6cGuRxakkzp5k4OxuIMRqPlxjjHT8P9mlzxg9fX1/z2qOL95GrAk8Y4459MU7nsQf5f8A6q9JbHnMz9RsHlbz7ZvLuAMZI+8PQ+9Y5kXz2E4e2nJ45IDepz0rqc5HTH17VHLbQ3A2SxKwPGCByfT61zVaHM7xOilXcVZmARdbTiRWUDO4DJIAB6/nz65qz5d1JMQGRPmEQ2IBnnbjJ6VZfQbZTlN8YbIBjcgH1x/hTRokIDAzzlWHIMpwR9Kx9hNdDb28O5nT25iBkllk2so8zPdQxAOPb/PWkjk3k/Z7ZnkBDKcYQYPc91Iz6da2U0mzjO4RAsOCWOT7DNTo0asUKAFfwqlhm9yXiUlojnZZrk3EcV6kCYYsAxKqwJJ2tgZJyeCa37a8j2IgBibHKMcEf/W9+9VdYtEuIBnnuMdfr/8AWrItvtEu22gU7lO9YCm/ecdSQMkHt6VOtGVirKvC+zOqEwcYJU85BH8/b6UuAT1GK51rySMrHcW0ts6ja5kOQzA9zjirKXjHGHznkMDw3+DVvHERZhLDSRs4HUH9f8/nVO9l4CjqDnI/zwf51B9rdVHOc9CMjP0/qKglmLj5h/8AX/8Arfyqp1U1oRGm09SlcxBgsgAGw5AA+b3Iz245FbNm1vdLIJEjjdUXJVRjkdfr7VlnoQOrep6+nP8AWtDQgfs83lgJKkuHVhtDDHQ+/vWFDWpY6av8O5bhURW6ujBJkByqjIfHt6+9VbbUo7jcsreUIvmDMeBk45qS2v4LiaW1VmUvIWB9B1Iolsba4F5bzpG0MmOMdQRyD6iuta25XocbVr8y1MSQEX8h3Esrkcr0/HvRSAW1veGKMCLaQixgHAHbBorzpfEz0Yt8qMq3lms7sqASB95BzxWrHqCyE7Ruxz9f/r1Qd/Juopguc4GT1x6GtG506GX50zFJ1ytaUedJqJNbkbTl1H/aY2/hPT0/zzTlmQjAYACsia3urXhx5qnkMnOKWK5VmQFlDHsR0+vt7Vft2tGjN4dNXizae4VE+8BWXKTLJnB9Mf0/3qG3MwBBGDjaeufT60hZV685HHPUf4juaidTmLp0+Qk00EaoQGGCmcjvXQMMIdpOc9K57T4J3E9yg+dhiM4xk+1aGmC5S3b7UCZCeMnnFa4d2VrbmeJjeV09hun6fJDLLLK+Q7du1a5G1W5PA45qASHacLuzVCwS9huZZLokpn5cnP0+nFbK0LRSOd3neTY8aY41Fr15DkjO3uO2KztYURahHJGQzvHwe4I710XmBgzsMDHrXLXsUiamGaTh/ukHpWGJjGMdOrOnDScp3fRFq0kmeVRG6qwHMTdCe+DU8hyzl/lYdcjlfr6rT7CONyQVU44HoPp7U+VV3NtZjs791/xFQovluOUlz2MeIH+1GAQ/OOVLYH5+ldFbIxQkE7D0OOXPrWA0YXVoQVAD4JPVT7j2rdmv0iU7VLgDGV/iPoPepoWV2y8Rd2SMG/dPtbRYYrnLsP6VqWWo2VvGsMe9QRwW7/U1XuFdmV5ECSEBmAPT3/8ArVX8g3M624YAck/4/wD1qScozuhtRnCzN+N0uMbHBUjrTYoI7Tc8KYJJznvUESQ6RboZpeG53Hv9BWVcahc6nut7dGSInJAPzMPeuuVWMUnJanLClKTaj8JavtdXa0VsoMjcM+MgfSjTNHKObi5yXxuUEevc1Jp2jx23724IZh27D6VqrJCWYK2eMcVEKcpvnq/cXOpGEeSl82c/K3nalcOV5BCqF6j6Vo2X3hgD2x0/Cs8r5eoXSE5ycgDrj2qxC5B3Eg5GRgYGPUe1YwdpNmlRXikuxrTAlPl49T7VFGh6jAI9aZHIH+Vn96kP90DHYHNdqaaOFpoI23HoPQj1prFSW4wc5pNoTIzk96f5qYyFJx7d6YEY++CwZsn8verMcQXDDOc8VGDmX5SSDzzU/TnH0/8ArUAK4LEYPT2/zxS4GMHqOaQHJ7f5/pQcKdxPIGPpTAo6ioZdpAO75cevt9fesrT2S7uBp80W5FJ2svVfxrTvHDttA3bjtxnr/s5/rVO2YRavavxhwVLZ5P4dsVw1Feomd1LSm0TS6Xd27YtGLIMsobGQfWqrXbwTrFNGYSMgcZAPp9D3rYk1aNdSW02ncRgN25q3LDbyqiOquuSTkdeK19infkZkqzVvaIw1uNwOGUgHHXgH0P8As+hoZsjIPy+jd/r/ALXpVTVIodK1BDFuMcg3NGT8p9qfHDfzY/c7flOWccEHofqK525X5XudCjGyktht048pgPvNwM9ff/gfrWxLHdW2jJHAMThAODz78VmXFodMhS4lLTyFxgEfKp9a6C0n+02iz+W/zqe3QVtQh7zT0ZjWl7qa1VxthJO9mpnjxKevPQdqfceabRhEv7wr8hz37fjTLqdobRpohmRF+VfXiodHvJbu1WSSFtw4HaupSStA5mm/ftoJo32xLYreL8wPygnk+vNWnRdrybAWGefSiR9sJGGDAnB9DXIyXk3LXRl3EkOcYyaynU9jFJ6mtOm60m9i5aAwq8LHDRSnGDyPcetbUUKLa7lPlkDJ28j8u49axoFVl3q+7cdwbv8AX6+1atreBQqSrtDfdYdP/wBdc9G3U2rp9CtNFldvQMDgIe3qh/pUWgyRxJMGaNQozgE5HrnPQ1bvIhFIuwHa5yUzgZ/2T2NZVqpe8mTc7r5hJLcL/wAC71MvdqJlQ9+m0atzdLcIsHlMTITgA8hfX2NZogjVm+UkLyNg6f7o+nUVdSTarlEyh4aVurnsB/jVKXdIGVFZnbOQo5AA5x/tAfnRUd9WKmraIS3tZ5reby28vbIGQKRjnJ4rYF4bGy+zykyzBSwVVy5xySMdqxk1RYIPKi2P5hDs0aYODwQB0VsfUUxoNSlj+0RR+TIApByQzsv8XsSDzVQqcq9zVhKnzP39ESXL3ep3McaHdIcOgU/KgPIbP6VqaNYS2R3SEebMflZOn0rN0u/ltXdHjSOZzuClfbgYHrW8k5lsFkyqB1JUEcg//rq8OoylzN3ZGIlKMeVL3ShrqN9gEu7iOQHBGe9VRImVBK9McjAAI6HPb0PapbOK7kWaC9ChGyu4jJbNVNxtAttdgrIpwsxJIcH+nqKmq7vnsVSVouF9jWtrgKNjHAztyeoPZT/jVxJN5P1rAWZVL/NgKADg5Ue3up/Sr9tdFSFfGOgOensfb3rWnW6MxqUmtUaPbk8ev9aU4PBHGPWkDBuB/n3o6cZP5f55roOcVJGTIblSQPr7e31pxPcHIPINNIHQjgjn39vpSDjp0x/n8KQDgfft29KryxgvvI4xjGenp+FTFtudx7/5/GoZbiMIQRkdDj19KLpbjsyOVh9m2j8SW7+p9D6Vg3KlZlZIySM5G4ru98jkEdSK0pZ1YbQ3y4zuPOf8R7VSlwVJdAwxhgT19j/Q1w12pM7sMnE2dJgg/slDMfMjkBYs397oR+lRtodvdqPsjPC55crwPxFJpab9GaHccM7qRnNTabbT2pkkkupJt2E3En5AK3jFSjFNaWMZScZSaetzMe1vLOJmeHz0HBZCd3B6kHr+FNEsLQq6TR5K7iS2Coz1Of4vYZrf3IwljWQMc4K561iW/h9La5cyOZo85CEcc+9ZzotNchdOtFp8+5UjZrttkCNIe4UZX8fY+lalg6WZS0jj8ySU4xjhHPue3+FX4hbxyeWGXplQpqi+mRf2gk5Y+afnCdia0hScHzLVkTqqa5XoiwljCmoMEAV/LDB/fPPFMmvII7wrMAshTYVHTdngg+lOMkEdzG7NsUgiRGXp/wDWqC7gjmmjlmiP3/lKnHHYVq9F7pitX7wzVbF0WKWEnzgMuAcbwOoNFXJmSMx+YDHKHHO0/Mv0ornrUYSlduxvSrTjG1rnI3AYRkcZ4BB6H6e9aX9oYu47YRlsqBuqhHi6u1UAeWmCx7fh7Vq/arUS8yR7h3zWdG+rTsbVtkmrllgFCnPXpWJrIjWRFWIbmOd4q8l/by3f2dTvJ4DDp+dXUgwAJVA2ngt0NdFRKrFqJzwk6MrtGA2m3yMFX5kcAbiPu/8A16W7sJLaLzpG3sSBtC4AFbF1qMdiyRyDfvPG3sKuny2BLEHcOmOlZfV4O6T1NfrM1aTWhWsyz6fERGUyOgpbqSSO1yEOQMrzyaXUL6Kxh8wLvBO3aOOasQTxzwJKR1HHFdEbW5L6nM7357aFDS7ieWLMkeDngYxV9w3lHPBzUN3MILcSqp3RjPSk0+++3W+90wAeQOaIu1ot6g03eSWhzs/2+4kkeRJTGh5VeAB9O9Ng8qQ+aDtcnkH/AD0rrmwUc9Oc1yMjPLeT3EUQRV5ZR069a4q1Pkabd7ndQq+0TVrWNS1nkt2y0f7vvxyv/wBb0q9KEkthMjHI5DL/AF9azbC7TcWYER9MnoM+tWYpUtmZl3GDPzoeqH1+lXCXu2MpxfNfqZlypkv4FRGDEcqrcfVT6VpxAq/7gK7IMGQj5I/Xb6mqN3CrasVjYhFTJIOAueevpU8t85hEFuuyFBlpduOPVRWMGk3c3nqlYbPKHZ2z0wwx/wChY9faqlvcywCQwRbp5DjOM4FLE8TXSLLIUgU5Oecn/wCvV2/1NEt9lkMOeC4A4FPf3rgtLQte5XOlXt789xIVbHRjnH+FSKRo9sVYh7iTlQOcD3p6axdG3EUcYWXbl5H5x7/jVI2+wtK5LSMOrjIHsf6U24q0obglN+7Pbsb+mzvdWJMgXJJU4plnpxtLuSZpc542isvTry5sRt8sOM4Ab1Pb61ai1pg2+5t9gJPzLng+lbwqwcY8z1RzzpTUpcuzHalpzyT/AGmHJZB8wz96qJucYMiGNieeOjev09q0LRbmS/ecybrdug6jHbFabR7iCQuQO65pKnztyjoDq8loy1MG2uQ3IY5B545B9fxrThfeR6jr3rLvVEWp7lJUOnDKvU1JFMyMRnHPrnHt9PenTm4uzCpBSSkjUlKnOBiljAPGMZ71W+2JtCnI9z/n8qmW7jwOx+nf0+tdHPE5nCSFcfMF5Bzmn+YVcKDuHcj+lQNcK7Fh24A/p9aglmy2V54yD6+/4VMqiSHGDbsXjeIp4+ucdvWoZrr5CM7cde+P/wBdYy6ipmwxxjncBxn+9j+lP+1qy/KSNwOBg/Ljt+P6VzuvdaHSsPbctO2WI9TtIJ4P+x9Pem2MkVzqyc58oEhm43VntcTSxqoi2Kz7BlsfL/d/+vTre0ZjgfNtBAPTcPT8Kx57yVjf2aUXdnUNFatd7yyG4KnDZGQabJfQW88dvIw8w8kD+dYj2gGXIbJH4kev+97VnyW7q6zCQuw7HoR/nrW8q7itEYQw8ZPWR2M9lDKsTyxo+X4zg4qG7vY7GELI3yswCjP86ZZXqT2SSSBULMBz7elPvLKG7hIkXKDlcfzrpveN4bnNa0rT2JT5Vxb+adpVxhQecU2e4is4JJeNiryi/wBKG8qyhKn5Y1XCk9vanlI7uHBw0JHzD1qtbeZOl/Ijs7yG8t0mXjaMEe9SGREQEHDICenX2ptvHFZWyiIBIwMso/nRBcRXkX7uTK5IJHcUReiT3Bq7bWxX0/U4tQMi7CoQlvXjNWZ4YbiGWOQbgxyOO9NhtYrdnaFEQluccZ9qbDfwTzyW8T/OD39utJbJTG97wOXMy2d5JEqkQbxlT29SK2bSWF4mjlVtr9Nwxn0x71cuLC2lEgaNfnXBYdR71j6acM9tKcsjbGz0b0/GuN05U5eTOznjVhfqjQhuEMfkzPvgJ2q5HKn0NZyR7tUuo2YHaRlivJHHU+lTzjyC6nDr0JPf2Pv6GqNqf3rs3mMCeh/Qmom9UmXTj7raL9xeNMQkKbY1BBc9MHjGPSqVusVzdlJyPJQDlx1A6c+uf0FTOHmkWBD8zdNvQD1+ntVtYbOEtC8QJjIXcf4iaVnJ3FdRVhLy6s7SEvaeWJiMfKo5qt/bTyxKio27+93x3x70kyWrZCxdG2r7jvn/ABpZI4duI3OQAzk/oPrTc5300CMYW1Vyk3mrbOd45xkBsh/9sj9Pwq5Y6v5UaxSRMUQcLnge444p09tHK332MQILY6sx/wA8077CkZIR8bRgn0/z6VNPnjK8SpyhKPLIv2+pQTMyMQpJ9eD+P+NVxPPLqLW9xCHhJHJHBGKoyRtCyYARh904yPp7irunX8azLDcDbCeMkbtnPXjqtbqo5NRkYumopygTNpdoS2LfaNvIDday7ORkMkbk5jYrz2Hv6itnUdQWG7WGNFWILhSwOWHpn+R9MZqhq1mbW4W8tldoXXDEoRg4p1Yx3h0FSlLafUuW91sO1+3f0/8Asati5XOckAfeB6j0rnYpgR8hzj0/p7e1LLcNGARknooHP4e4/lSjXstQlQu9DpRMhIGe+Me/p9aY10gGRz6cf549q59bpWGcnGMHPGPY+nsamMhLZBJ5x7//AFj/ADqvb3I9hYsTXW1iWkG3PBPTn19j+lV/PBX2HB5z+vb61DcSfLv3BWxkH/P6ioPscsKIvzlJkDFVbGR1IrnlOTZ0wpxS1LRmVdzMcfp0/wDZvbvVeW7ZJVx1AwCvAAPcH/OKQpazOsa7w+cku5/Wri6VEDl51AI6L/iam0paItOEdWVba9uYpS8TBdw+YjjPvVw6rfRbyG+Zj8xyD/nNT2ttZKyxxksc5BxwD60zULaKKMyowAHUA9PoP51oozjG6Zk505StYqWN9JDfRmbMapIdw2jdz2PtnFdT87PkPywz0AH5dK5C3aKW6iVpAAGGT6Y7Z7g8VrXYuJp1e1YEEgAqeh71ph6jUX1IxFNOStpoOuNPlnvI51kZQWB2n1FaDnDxuWUDdtYMcEe9TNkxCbf8quAcJ0Pf8qztZtriRYzFKN6ruPAGAa6uVQTaOXmc2k2N1K0jvD5rllRGCb85LZ71NKogiMU8ZAUDY687sf1pI0Y6eYJZWM0UW7aejAc5HrSXSi7to41lcll3gk8KKVrXklqK97Rb0Gz2/wBtRgHZoUXKyHr9PwoqLT9tvbJHNJIY5WyrKeMnjFFJ0oz1aLVSUNIs5y3sy+flJHYkYBFTmzCrhos8enJ9v96tP7QVYbliiXjIZsn8hTpp4pLeQqjsMY4Ugn6VxxpRsdUq03I5/wAv7MRLE+GXkeh+n0710OnX63EMYmkVpyv3R6VzjtJ55M8LBR8xXGOP8K0tO+zS37TlyrE8Ifp61FCfLLQ0xEFKF2bM1lDPLG00e5wePYUk93DA8cUzgMWG0etSkRbh8wAIz161SudNjubmKVyVxwAPSu93SvHc4I2btJ6F6eOOeL96qsp+6p5xUc9zDYQ5chYsYAHXPpTh5fCHasnp3NRXlnHdxEMMIORgYJNN3s3HcSaulLYlDx3UCPwYyvAPemq8NnBvyiqoyyjilRYrK32OQsajCs1PeOO6g2EAxMOTjrRrbzDS/kV7e/hvF3qCBnvwam+zxGOXYqru7imW9vFZw5jG1MZbPOPepIXS6TMLggnlhStdWluO9neOxz2mFTIIz2YqOOCPT61auNls7bGDKvAz2/2T7elR3lt/Z155qLm3c4YehqG7KtDlHEit0JOGX6+orz37qafQ9Be/JS6MgtlyzSGM7CeDIflXH8/pVsJLdSCBDyeSccKP73/1qqW8W9wEk4U53HoPcCthTFbwBLd8MWG84yW9cUqauOq7PQWP7LATB5StsYKGxntz+FV3eE7gsS4LAJ9Pf2PYUjWxclVlZmOVJHQ55z9KrvYl9rpM3JGeemR/jWkm+iM4pX1ZbkMDDaoaMZwx6kn+5/npQUhnaNhllX5UTP3278+g9ayXtbmLoTjGcA++DTorqaBsOhxjaeMHA7A9qjn1s0aOnp7rubTxQ4JziNflLD+L2Hv71XuoREg3fdfsTjd/hj9aZFeLJICeSv3VA6ewH9asyYnl3SYkmxnH8Kf/AF600ktDHWL1Kmn3LafIFZi8LdDV9bu6k1QIgzbYwCOmPrVO5jAYox9zjt702CaW0+4SUwBsJyPwohNx93oOUVJc1tS/qFvJKAirtkjO5eexrKVyr7GAVjxg8Af7J9qvtrMpMebcfIuCR9atqltf26SCAnJySRWskqjvFmcXKnH3loYryho9seXPYev19vSkZ5bYhbhSD1J9R/jWleMljtMFsqljhuPSruyO5tN0kGd4ySe1SqTbavqN1kknbQyfNG1WHIYcYPX2HuO5qKS5CpnO4t09/eptR0xLWEyRLKpUjjdxz/8AWqqsCCKK4Clf3u3J9B04rOanHRmsORrmRbTSv9AR5MrMWDE91BNJP9stH8neZExuLY+bbnmtV5la13ddpBH59aS6Aae3HTduBHoCK0dKKXumKrScveKUMumsFO0vJnADDJNW/NCAhLdY17mQgfpWc9sEtrZgoWYP5Zb37VDHd+TM0d03zKcFgu4n86nmcdGXyKSujc8+3uEIU7j3Kjv/AI1z907+aF8hlVjgEDoQeo+o61tQXKRjkTNk8ZXA/wD11IY47mMhQ35YP4e9aSh7SJnCfs5bGXI1rfx28McrQCI4Xd/F610AQJb7DklBjO7qOxrAuLcKWDIDkdVGM+6+mO9QfabpohaB93O5G6ZH19KUKns2+ZFTh7RLlZv31ol5btAWIB5LA0tlbpaQJEcMDyGb1NNtGkS08uQrvHLHuPpS3KtLatEsuDIm0e1ddk/e6nLd/DfQlKJNAEXad4IY+gqvYafFYo2zLhmOQ3OB7VDpqS2sRSSXljhcHI44q4ZCFyJD1II70kk7Sa1Btq8U9B3nxFyibWJOBjoKrQ6fDb3clxEp8zryePeqNpaPa3byNLlc5IHbNafnRksPMPGOc017yvJA3yu0WK00atjILMPuY5FYtyHtbn7Ug3o/LAenrUV7KsepfaElJBI3LVf7XcTjy0JPGOO/Nc1WrGScXudNKk01JbFq4kDQuytvRgcf3h/iKrRlvlRTyDkKnAz6k0LYvszJKI8tgAe9TpaQDcolfzAOcc7vesPZTk72NvawgrXL0RW2ty0bqZiN7fTvioZEdpDJ5wyTu4X+EjH6VDcwlNwjuCdvzfOMYIquL3ZKokYp754z61U00tUZxabumOeCdAWWXlMblI9D/TrULS3MbsjDcckk+45J/Krv2hPPDtgDIL+2eM/QikkKodzEfu8HPsD/AFWsnDXQ2VS26K0d+i4BzkdOenv9atrdB/lxlF+bHr7mqkiReXJHjAVcr6/Kf8DVR4yhyj5GTjPfH/1qS5kNqEjbnYXBWZiUC8oB1Pv9KqTrtbldvp/s/wD1qqLeXSuuUMjfcXB5BHYfhST6oZ8f6OyhiQhHOD3+pq3JNExi09C9HeyRKokTzFHsPl+lXV1eFEZGZiAwI3Dk/WueW/wF+Rjkbhx0Hp9Kf9qLsFWPMjDAXqce/t6U41ZLRMU6MW7tG61nY3a+fE5jducKcAU6S2stNg8/cZGHBVucf7QrPSQWdvtnkEadd46Z9KWebz7YPFMrwuuRuzk10pRttqczlK++hda3stThadZDBJ93gdfr61TktbqC3aTzY5ECc9ckD+tQ/aItPtGmkYC2VSzbTkr64pEvIrqy861kcRZ2/vAfmOM/SpdOL33HGpJbbCJILiWNgvmDIYqeM+ua3JbmIvbSBlChsH8R+lcpPMsCrJHtX+8A3J/Cr8NyZ41UYPzAhm4/D6/zrGHuNxZrU99KSL17FGZpmTbnaJAR69D+dVWLWbhh+9QpuAIztpsk+26UHOGVgQO3FRtMd9swzgKenpiiSV20EJNJJmhFdLOvD8DnHmBR/wDrq0rWxg2OsWD/AHXB/wAmuSaCQokkX+sIZ8HoQDxVzTr2O6ysrxpKMZyo+b8AuaUJ9yp07q6ZeuYIN5MY68kLjp7VXjuXtGEkLH1IHT6irR8px+8kiHHVI3zVK8timXVsjqeDj6+31qmluiFJ7SL8uuSXUBmt48zAgSIDwT2OKtLqM8mmyNJGGfBEgz8w7dK5eKSSO5U2kmbonARcHd7HtWxdteT+Uomjtpj8rMiH8vWtaVSTuyKtOMbIu3t9OtmF2puRcgkHK/j71Hp97eAMkmyNzgqCM7h7f4VWNw8dosFxchJF4dpiMOPXP9Kdeb2twok2rxsZSMfUfhWrd3cxt0LayXMdn5J2YfJ27T3NFUISunwtFNcvtY7knZs/gRRQ5LqCi+gtvPHIoySrjHCpmtGK7iVdv71vdlrBebyJWkiBCjGcfSrVvdLcKGh3tzyDJ3rlg3E6KiUtjSurdZo968HHGR+hrHmhIJCAhx90nr9D71oebcOMeVgepfNUrh3VsMvPoP8APWqnFS1FTnKOhNpiTSXPmNIcYw26t0A+YFMpOBnjFckNTkt23KFI7joD9Klg1i4nn+WBvs7cBj1xVUpqKsFaDk+Y2bu2lnvUkSXqNuSeeOa0NymNfnbqAeawy8rMrKMjtg1Wnnv1lU22Nufm3VtdRuzns5aGzqNv9qQIJCEQ7juOQT0xVmELb2/leYcoOx61jh5pF2r97qeaivDelNsLBJBzknrRdJ8yHZtcptXmx7Z4i5ClPmOfu1jxaktjEYbcFix++f8ACmAXNzarHPIA5HLetQnTJUiOcF26ZFY1eaTTibUuVJqRLK1zdsEJZs89eKsw6VGFLTSbsdQtVbKK+RCs5DKD/DzVoLJhmWRT6gH+lTClHeRU6sto7E502zXLI0gAwRtaonsZFKGO4zgEgE9PUVRjhuY7zzPOLBudmeBVrfmQb5lRjnC5wT/jV+zi1qrEe0mno7hDIySsCNjA4A7fT6VPG6gkF1G5SBk985rIu4J3l37yE+7nOaqTzT2bATpv5+ST+hrNxcPQ0i1P1OkZlLnJ5bI/Mf41EwjkjwxDEE/qKyjes8AKHOeVPU5HP4/0oW7E0e9flDgYGe9LRglJFxrZRjy5NrfX1FJF58OCjqyqNwGeM9+Kq2zRTo4MhVlJXoenb8aSYlQrB23MeNvJVx3H17ip5UtUXzSejLUszscsBz8wIPX3pTMQdq4G3pz0zWOTL5LGNnDEllU/wnvirFraR3MEci3EjDncD1Vu9JRbdkNtJamkrmV/KUgepB6D0rRTUoLQxwvKqkHjnrWJJPZ2UsccolBbp5a5H45qzNawOVZ13EEbTjjFdNOLW25z1JX32NOW8jYkllOT0qObVY7dG8yRVRvTsazrm5htI1Z0klUdNo5//VT5RBewBwj7SM4YdPrWrb6bmSS3exqjVIZ4xKXDIR8vFUr+9ie3TbwUIJ461WLR2tsSsbuAP9WuOfYelRxSx39up+zyQEcbSevvSl7ysxx913Rat9RSSIopwrDnvt9//rVaudQ2tCxHRxtIPrxXNXML2OJ4gdgPzgnj6j0NWhOcLuYFQdwB7n/Ppz61gpNaM2cE/eRpyXiyQgYHE2eD71XmlST7QD94yAZqraXcF8ZUjXYytlTuzu9eKR43jVsjGZAc+1FlIE3DQng1ARS/ZrjO7orFyBWmtxPFwsakY/561gSIlxcT+YmQIwR7HNVLW8a2dbe6wEIGwgDjPrwalScWVyKaOmuZ3KZYcHuO1Z0t1yCMAg54/p7e1Sw5HDROFxjJQ/0Ws2/smkkyJ32e1VLVXJgkpWNKLXZJYHCREzxjhgflb2NT2uoXVxGvnIsb4wq56iqOlzL5JtH8pJo+VIUDePf3q1NG/lAI68jhlIOK0pttXuRVSTasSSPPsySQO3JFV7S9v2Li6KBCflI7H3qO0+1QxEz3UkqsfvH+GplkSSNjFdJIQ3zhW6Vd7tMz2ui5++Cs+eOOcVmrLqCXjh2zbjqoXJwelR20Bt7iSUXTsW42M/FWoLi2mnaJbvM5HCEnJ9s0parUqOl7EcVlI8jPtSRSCfvfpjrTGW8M6Ja7osnooxmo7oWNne/aLmYmYDKKr5Ofp/jUT31zfMBAVs0Pfdlz/hWLUexsnLR3NmZ5Qy+a8cPIJWYbePY1Vu7eaZGRZXTHIdTwR7Vg3rXMDxi7n+1QxncFZ+fp61pR6/pjIjMs0TKR8gQMMD3qlUvdSViZU7WcXcvc2tusUtyQAuBIzcH61FeW4mgL286SRkcFX4/Ci6lsLi18zerxPyAcZH1GeKqPq9haJ5cSM6jgooAH4GtHZryM1e9+pXaWSyiCzjzIWGQQeVNXob0vABlWUjA29vp6fTvVKfWtNuodjW0wY8FVwcfjWWLmGMGJftRj/urtAPtnriuZ07axOhVL6SN6O782KFuchGQ8fe4xx+nFLbsk27c/KPjGCc/LisKW/t0U+RbTQsT91ZAwP1BFQrqF2Mny87jli55NTySL5onQXB2Rr85HmJtwvJ3r0I/zmqckkpiknVpPnw+1h0Pc/wD1xWe1/dSKFKKW9hyfTP0pjTaizFTHnI5B/n9feh0pvoNVILqbkNmlxBHI1y7CT52GMYP4VIJrXTykckEznrugTk/XNZ1tfatbW6JHDa7FXaA3LY+tILrVp8/vIUbpxx/SuiNFpbanPKrd6vQ6BltpyqyEMhIbaw6ikuLg2UYW3gNwhPyx9Av09KwY21a2BK3Nq2DnDgcfTioriS/ijWWS6XcxyEXOa05HYzurnR+cs6h3iMe/h4wQQp9KfcTGFN9rCDIflMbEBW/CuWhluyxkW8kRyOeal+z3UzmQ3bs5PJI5o5XYNLmvMJLyFTPDGlwAQywnqv05rLhmktbp7dshV+7u6j2qSPTnf5prycY/usBiqbwws7BTKy5+878msp07pGsJ7l6XVkQlpF81tu0Lnp/n86tyTpJaK0TKoYYxuzt/GsL7NGhyFY/VzS+RAckpk+7H/GpVMpvsaj3cccb7WGdojQE/rVC7kjR4zAcFFALLwSaYlrDzmJcHtila1i6eUmPTFDpJlRm0alnqUcsKsxiRwMMCcfj0NN1HVLGQeXIU3jurAg/lWbsgAwYo/b5RUkcSAcIo/CqUEkQ9Xcr+faiZGhLEA/NgEVsNryu+9racsFwF4IJ7GqWxewANMLlOCOvAojHl2HP39yd79rt8NYu3BAXI4981aXUL2NY0nst2z7rAgHHoRS2cPlRGRxz1pWkdZAcAuehI6VpYy0Kz3zyuvm2z7VOdvl7gaKnaSU/eIK9eBRRYaYmP37qc4ZB1rP8ALCW6TRAiQHBGeD9RVp9TtccuA2OnWqaX0IjZOcFsg4rBq5pF2LtvcRTJ82xZB1XYtXopIpYvLDqD24GP0rnftMC7iCVkzlWHUVaTXEVFDx3BIHJV+PyNNJil5D5rR45/NdhKufut0I9OP5Vs2063qDyI1R04ZFHT/wCtWBJrPmHCQPtxyWODVSS5LsGUMh77WojFxegSalHU6O6+3BwYJmhKnJwvBqwJXZQrttYjqeAf8K5X+1L0KE3qVHTg5/Okkv5pY9jZAIweeta+hl6nT3Su8W1JsZ6PG2aLaR47cJJPI+P488iuVju5ol2xuyr6CnjUZwOG/ShX3FbodbGBNGVhuEkPcI/T61mx3lvpLSRpNJcysf8AV7sgfiK5syyszHhc9QgwKVZZYzlTjPcVDjNmicYnRpdaxI5mjkEQP/LLsfrUcd1FFfGe+tpoZD1eM5X8v/r1hi8u1zsndSe4NRPLcSnMkzscYzmj2ch86OxbUtMDL/pOdw/hUn8/SmXdpE0iyyLkjG0g44rjwHByGINT/bb7ZsF5OF9A5xVpS+0Zvl+ydTJfQQREyZdRwCnX6U2Z7K+iBz+767XOGFcoZZmOXkdvqaQM3XmnZvcV0tjoXtY1hx9qIhxkrxnHpnPT2ot202fiB3tnHZmBD4rnWLuMFmIHTmhVwOB+lT7NXuX7R2Og2GJ5GW6TrglxwB71VW98yUwyTRLHnBccjHp9Kystt287fTtRg+n6UvYoaqvqdAwJI8u9hYdSeCD9famW+rf2dI0aiGdJG3FiTxWB5Yz90flTgv1o9mk9A9o2rM63+1LWQBo5FPPQnkVDda0bZQLfbvB5VgWArmCmTyM1PCXjB8uRo93XBqm3YhJHQ/23DNGC+EmxyAp2n6VFNrsQDLA6mYLxgZH41kgHHzSzsPRXAzTPLt84NhGM9WlueaV2Uoo1Y/EqsgS6IaYDgxx/0FEviCCGIbuPTA5rOzZRgL5sQ9FjBYn8hUUkEUzbo7Vn44eb5R+XWi7sLlV9S0uvm+ikhnd5Yyc8IBt+lJ9sgRMyea69ArPgYqp9mm6Fwg/uxpiq0tuFdcEs4P8AEc1PKXzdi3Hqu26MsMZ29NqLkAfWtT/hIdyBWtn+pYZ/+vWJl/QD6UYNUoJEObZoNrTxyO4hHz4B56CozqZkWQeWp3gDBPTFUdgzyM0uwenNP2aBTaNGHWriCJV+yQy7RjeWIY02TxFdPKENttyOADnNUsEetNZWZcY57H0pOOgJq92TSakZDllaMhdv3TUdvfSwAol8RETyhXFSLLgYliL/AO0vWl/dEZBP0ZSKlRsU5X3Fk1B5V2relTjGUyTUNt9oi3eW87gjkn5RTyFVsxBg/wDeUYp7tLIqqzsQB1J5NUotsXMkhpnnTG6c8dFWkLzSNu3lT6jg05UCjgU7B9605F1M+drYjWAA5ySaeYl//VT8GlwfSqUUS5NkP2aMnJzn1zS/Z17Mw/GpQD6GnYPpRyoOaXch+zLn7zU4WyZ5LGpcH0pwB9KfIhczGCJAMYrN18eRZwtESjF8Eg9eK1gD6GqurWLX1miA7dr5zinyoFJmRod3mU28rn5uVJ9a2nT97jsKwv7Du4nDxupKnI5xW+PMMamRcORz9aEUIVBGOlTQSNIDFJ1UZVh1qFiQQMHniprc4lC45PFUtxS2DJ7u/wCdSoRtYld3sTULKwYjBqSEEqRg0CJI3UsP3MY/WmzqzXDM/IHTNLGuGHB61LcKd447U+gluUypVty1es5A/HfFQBTjpS2wIugB3qXsWakfce1ZLgB2A7GtZVO7ofyrKukaK6bjgnNZP4UaR+JjahKkv8vSpC2fu9aekZC8ioNBUII+lO+tMKFTkA0b8/KAc0ANZN7ZHSpEPY09UKr0OfpTTGc55/KgY49afbw+dKGI4B4qBWZ5BEFO41rJH5EIAByelNImT6CSMuQM4RepprGLaCkXzf7RJp7W+9PmdcLyVA5FBG7AAYgdS3eqIIvmLbiQST6UVfs9O+0IXfcM8LRVezk9SfaRR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6" descr="data:image/jpeg;base64,/9j/4AAQSkZJRgABAQEAYABgAAD/2wBDAAgGBgcGBQgHBwcJCQgKDBQNDAsLDBkSEw8UHRofHh0aHBwgJC4nICIsIxwcKDcpLDAxNDQ0Hyc5PTgyPC4zNDL/2wBDAQkJCQwLDBgNDRgyIRwhMjIyMjIyMjIyMjIyMjIyMjIyMjIyMjIyMjIyMjIyMjIyMjIyMjIyMjIyMjIyMjIyMjL/wAARCAMg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Prg/hTs9uPyplLXgnrC5Oe35U0n6flTqaaAIZRle35VQcFXI/pWm4yKoTjBziurDuzsY1VpcjBpc/T8qZnIpa7DAX8qWNtkqn8KaetIaiaurDjuaYP0/KpAfp+VQRMGjU+1SivJa1Ou5IPfH5UZ9cflTaa7YAA60WC4uUjzhVGevHWo0Tg+XF174q7a2O4eZLnnoKnuL23sAgcHLdAoz071108NKSvLRGUq1nZGZ9llLbmjJH0pGDAgbcL34rbS9tniR/PjCuMjcwFMnubJZFimkTcwyPp9a0lhezJWIfVGdDtVcLj8qnBzzx+VTzaaMFoTg+lVFZlbZIMMK4atKUH7yNIzUiT8B+VOB46D8qbSjjisbFDs/T8qY8mxd2B+VOpCoIwRkU0DEEqk46n6U4uPb3qrI580oowFH5VGXAi3E/L/M1ajcyc7F1JN2eB+VEjqiM7kBVGScdqpibYoUcsag1CUjTpFB++Qn5mqjTvJIftFYqQZleS5YAGQ5AA6CrGfp+VNUbVCjsMUE4GTXU9WarRWFz9Pyoz9PyqNJo5SQjA460+lYdxfy/KjP0/Kk70UAGf8AOKM/T8qKbTC4jE4IGM9uKTS4lllaSU5mQ4wRwKcaiRzbX0cvRX+VqHrFpESN7P0/Kkz/AJxSA5GaWuEdwJ7cflTe/wD9alPrTR1NXFakscp4HT8qcOP/ANVMHSnV7i2OJ7jsn2/Klz9PyptGaYh2fp+VGfp+VNooGOz9Pyoz9PyptLRYBc/T8qXP0/Km0UALn6flRn6flSUUALk+g/KjP0/Kkz70UrALk+35UhJ9B+VFFMBcn2/KjJ9vypKKAFz9Pyozn0/KkopMBc/T8qM/T8qTtRmgBcn2/KjJ9B+VJRmmA7P0/KjP0/Km0tADs/T8qUH6flTaKQD8n2/Klyfb8qZS0AOz9Pypc/T8qbRQA7JDdvyopp6iigDOzz+FOHWmg8/hSg1456I6kpeoooAQjNU7heCKuVBMvGa0g7MUldGdmlFI4w5FJmvRWpxDs0hPFJmikxot2jZjI9DVpT61SsgWmZARyK01tZMdj+NefUpS5nZHRGStqM7U6zi8+5y33V6082s2Og/OprBSiyZGGzinRovnXMhTmraF72rN1pEayVmX5g4Cn0z1/lU93ffZWiQQSTSSkhVTHYZJ5qlNfCe0Md/ay2ytg+aCHRPTJHSvSlqrHJGSUjKXYxYAdOvFBVT8vRh2qWG9a1czhMxkEbwpAZc9fbp1psl158rXCQlg/AIUnt6+tcqjY6+dM620ZGtITGSybAAT14FNurUXCHs46Gs2x1SwtNNiD3Ss3OVUEtk84x1rTtb22vE3QSq2Oq91+o7V1ygpxtI44ytLQy0JVjG/DD1qSrGpQ8CdfvDrVRG3KDXi1qTpy5Wd0ZcyuSCimg80tZFMZMFaJwxIBHJFY73HnS7UBEaDCgfzrbIyMdqyb8srrbwwbd3UqvX2rajvY5q60uVvMbdwelJK7TIqNjCsG/Ko5h9ndUZgWI5A7e1Ga6rW1PP5pxZIblgfmTPuDQ06SxsmSpIxzTKYUU+xoVjeOKqdRLK3kjm3MMKBjPrWzZWb3k21SFVeWY9qrCB44wBhgB2NX9MvmtS8f2dpAxySvUVcLSn7x1upaGm5JNoExu4zDcgQf8tNw5/Cor/TWtB5iHfETjPcfWrNteS2zPBFAbiNnZ0y4R1yc4Ib+lWQk0ekTfbGDSNvduchcnIAPtXROlBrQzhUknqcvdbvs77M59qr6eWIcc7R61eqxaxxsTkDjtXNHVcp1Na3K1V7sf6Ox/u8ir10iI/y9+1Ubs/uGUdW4A+tK1pWCWxtWz77eNj1Kipait02W6L6KBUlcD3EtgpOx+lLTScA1cF7wnsKOlLmmA0ua9tbHGPozTc0ZoAfmjNMzRmgB+aKbmjNADs0tMzRmgB2aXNNzRmgB1Jmkz70hNADs0ZpM0maVwHUU3NGaAHUZpuaKAHZ5oz2puaM0APzRmmZozQA+jNMzTs0AOpaZmnA0DHUtNpc0AOo7U3NLnikAdx9aKTPI+tFAWM7PP4U8VGKfz0ryT0B4PNLTB0p2cigApsgymKdSUwMu5XaQc1Bn3q5dplTVDNd9GV4nJUVpEmaTNM3UbvetSCxbSeXdRt74rpUbgVyO7uO1dNaTebbI/cihbgy3njFQwHEki+vIqTPFQSHZKsnboaJdGJEGtKTZpKi7nikBHGRg8HI9MGsy8mt5baYxNDvZQuREwCoP4Q2OTwMZFbc0lwjxmAKy5+fPpSfarzIH2ddu8qx9uxqkZSRlQ3we28yS5i+17QAzMm7HccjgdODTdJu2jgaIvG7LI7BPMA6KMYOcck1qJdTMSJbJf8AWbfu9vXpSPLA52y6crLuKH5AcU7E8pnebFHq0jyTo6tFGkcpYEkghSc+vWp7eT7LeW08iCKaWbY8eRuZWABPuNwyPrViJ7He+dNRWyUPyDkVato7CGRXgs1QuAQ4Xpzj8KdhKDuaUq742Q9xVO0jjZSGRcj2qwk6SMyg8rjP41WtG/fOPes3GLnqje7UdCy0EP8AzzFKLSEj7v60/vQWwCScAck0/Y0/5ULnl3IZLa2jXc7hF9S2KzbhVvla30/e+fvzFtqqM84Pc9elWLWNdQY39wgeMnFvG3IVf72PU1Z06Yy6dE+xUB3FVUYG3Jxx9KSoU07pDc5dykbPRnmkt5rRLabOFzlSR2ZT0NZuqaE9lAbi2lMsYOWD/eX3z3FdM6JMhSVEkQ/wuMiqK2WmPcta7mLqAzQea23H09KuUIszsnucgxkhkaKVCki/eVhzTS/mvGnIDHBxXb6jYJewDAUTR8xsR+n0PSsB9HW7tRc2g2yjkx+jDqKxdG2xEIWmn0KOxrX95bkgjqhPDCrWoytJpcEsIPkuW8wD14259uv41AjiRc9D0IPY0W886RPaRxpKobd5bH7wP88c/nWdJXlqdtS0bSRBZzyqrxiRXUcqJE3EH2571cS/upVNrOruuSQUIA465pyvbGVYpbee3TP3SgB6Hv8AlSokaHMThy8W1xu+6MjJz2/+tW84S6GSqR3AROyK6IxRlDAkYphLIe4IrO1BD50iXBYsBhCrA8DoM+mPSpYmvFtlRijBem8fNj0zWE6ajsa060pdCyznlmb6k021ia7uFkIxEhyue59aZCYZXWSVC4HWPPGa6O0vrJ1CjEbdMMMVCgpK17Mc6nZEPbAorUAjIyFUj6UhijPVF/Ko+oy7i9uuxl01/uVqGCLP3BVO/SOOEFVwSaFhZQd2w9qpaFTNGah30vmCu+5jYmzRmq5lA96VZM0XCxYzRmmYkx/q2/Klw/8Acb8qZI7NGab839xvypMn0P5UDH5pc1HuPoaTcfQ0gJc0u6od9HmCmBNmkzUW8Uu4UASZpc1HupN1JgSFhRu4qLdRvoAlzS5qHdS7qAJM0uTUW6l3UASZozUeaM0DJM0oNR7qN1AEoNOzUQal3UAS5pc1Fu5p2aQEmaO1MzS5oAcOoopAeR9aKkZnA8/hThTAOeTThXlnePp46VH2pwNAxTSU402gCCdcisdxtcj0NbkgynSse7iCyFi2M9q6sPLWxhWj1Ic0maACRwppPLbHCH8a6jnDJrf0eXfZ7T1Q4rnWSRc8VqaHLiWSMgjK55o6jtodDnikYB0waTPFLVPUkiX50aCTIyMA+1MaBIDFH9pkXeCir65qZ4w44OCOhpqyKWCTKNw6E0LTRksqRY3xhNR5K7ATnJ9/rzU6XHmDMd+hbcVX0z3GKsGCHH+qXHUcU0WlsOBEF53cetXciwglkP3LmInbjn+9SiS6bBWSFlzg8imG0t85Cc53ZB70LYW6jA3D59/B70DsW4WdbctMAJOrYGKjs8li1RTzl/3afjVm3Xy0AqFrK5T2sWs1U1Z2TS59nUrtJ9AeD/OpmbFLuDL7GtBFK6dZYYbC2kLbwoLIfuxDGTke3H41caa3tVjjZkiUkJGCcD2FUII47HUZI0QKlwNykDuOo/rVu4jRxHvgWXDZAPY+tAFbUdTls5Y44ot+SN7Hooq1aPDdbp/LQTFdpkUckU2e0iuT+8HXr71NBFHbpsjG0UBZjy6WsG6WYBV/iY4qjo5zaGTGBI7Oq56AnIovHjiuVubvb9nhX90p53ufb2H86NMR47UBhtySwX+7k5x+FK4WGXujQ3cpljkMErfeKjIP4VzMMAkMhdt53lckehxXbE+tci8Ztby4gYYIkLL7g8g1jVVtUa0tXZmk2kTwKvkSuvGSFY4z9OlUJbdo1ZZYQARgtENhx9Oh/StuO/ea0zbhWuBgFGOM0l9cBNP2zqn2h1wUHr/hWnNZcyM+W7szm13XEw3yM8cOFXcMZ/CpZZBGhY/gPWoTE6zxpAxDSMFwefxq+2i3MZ8yRjIw6egrmcZT943Uo01yoWytRBbfOoMjnc+f5U6eGMQvJyNozgd6h3zwnDZOPWmzXhZAoGGJ/CuVxnz3YlqN0+e9jh81JHCk/dPT8qu23ijdN5VxAeTgNGf6VBPMsFkWVugwOe5qtoNr9o1BZGGVi+c/Xt+tenhI80JTlsctWVpKKOvLYqjqRLRIF5OelWGJLVUvT8sY4JycA1NXY0huZT+YuOAc+hpNs7DIRqtb4mIUFY2PbH8qZMhTh52HpgVLZaRUKSryQRW1pEafZmmYZbOOe1ZHlwjBcs31rb0wf8S+T2zj8q1o6sipsWRcnoFFBumUcqKbpmHtvNPJY/lVm/hU2bSBRuUZzW9zGxX+3j/nmv5037eO8Y/OstJTI4Ve9WXhYRFwcgDmsJVop2bNFB2LX29O8QP40fbYyf8AUjFY3n5kC5q2g7EVjVxKpuxcKXMjSjnhlWQ+WBsGTwKhN1b94B+QqC3BWO8HUKgP61R3n1rojPmimupHLZ2NP7VbY/1H6Cmm4ts/6kflWY0uKpPeOXIXgCpnUUVdmtOi6jsjf86zPWPH4Um+z/uVix3LfxHNEt6sabjVRmpK6FOlKMuVmzmyPYj86lktraONJH4VxlSD1rnYdQSVtoJB961LycJY2ZzwVNUrNESi07FjbZk4y31zSmG0PSU/nWCNWg3Y3E+4FXBOCAfUUroHFrc0vs1uek360fZYu036is03UakBnAzUgkBGQaFZisy6bRB1l4o+xk9JM1U8zPeprWUm6jwe9CUew9SQ2T/89B+VN+xydnB/Cqz3Q8xxuPWk+0Z/jP50WiFpWuWfss2PvCjyJR6fnVf7Sf75/Oj7QeznP1o5UF2WPLk9vzoAY9CD9DVY3D/3jTUkCMzKBuPU0ciFzFtmKDLjA9aVX3LkZI9hTIZy7bWwc1c3lwYwHUgffArNxKUisJlDcnGKKuM23bHsZ92ASB+poqbFXRjjt9KfTPp6UoryzvJBSg4plOFIB/aigUvXikMaw4zVKeAS4LdjWgR8pFQoP3ig9CcVtSdpEVF7pQMJHQYFJ5ZxWrdG3gLISWdeqr2+vpWe8rnlIQB+JruOMrmP1FSW2IrlGA9jUTzSAElAB9DTBdYIyv5GpvYtJs6MMMU7zAKoxXcLxqS6hiOhNSiWPPDj861uZtFoOpHFRybXGGFQswxkHn2qKS528NnnvTuupL0Jd0sZwj5Hoad9sYffjOfUGqplI5waTzweCOauFPm+FmDrRWjZa+156IaXfNKMfdBqFLlOOOatRyAilKFtGaxlfYlghVFy3LVYRqgVhipFOKWwyU80KfmxSZyKUDvjmgBlxbx3MXlyDI7HuD6iqks+oWcbErHcIoyG+62Pf1q/zRwetMZSW7uDEsrGzEbAHJlPA/Kn3T+YkbxtujbkEdDQdOtDJv8AIj3ZznbUa/6BmKRC9oxyrAZ8s+mPSpZUXZ3C1dLgSQON8ZyCCOh9qh0zzormSAlykXyMXOctngj8KUTSS3LLYNGsSAFpCudxPYVZs7eSJpZJWDSSNubA46YpoJasu9KxPEEQC29yPvK+1iO4NbBPFZWtmRrBljXcCRvwM4GetKWqFHRmJMoZCdzAryCDiiAYiDFmZmGSSc01nDrtQF2YYAApUPkqIpQUdeCGrks7HVdcxpaJAJ76WZh/q8Kv9a6XGRiuf8OyAJOmOQ+d3Y5rd3V2QVoo5Ju8hklvFLkOorPuNGifmM4+taeeKTdTcU9yU2tjkr/R7zgRpuA5wO9a+g2b2dgxlUrJI2SCOQBWtn1prHvVKVoci2Fy+9zEZ61TuA0k6KvpVxjVKdgtwCxxxWNXZGkFqV7mIBcuAjZ4I4qKOWVkI81i6nAyuQalvmFwsYX1ABq5tSyt8Dc5B/E1CWpd7IxJ45hOxkAz229K3tKybKUYx1/lWdeqvmo4blh92tbS8eUy1vSVpGVR6Gfp9xJ9jVA2FB/GrzyyC3dN2VZcEGqYiWyvvsQ3NlDIG7AVac/IPYVwVpVIVdWbQScTNs42jnIcY4yK0UcbSrYGTge9Q7bicLdSuCh+UDPNPEasoDDO05HsajEK1QdPWJkvGY73HYNwa04h834VBNFdXV5tTb5UQBxgD/8AXU8f+sFLEatS7lU+qFyUtL1um5Av15qjEAyKeOav7onguId371gAi+vPNQJbmBVR1w4AzzWlXm9jGwU3FTdyleR7RuUfWqNrbvOzdgD1rcvwPs7MByBmqlpBLDHmWMoGORnvQpN0tehpGfJK8eoyXT9tuHR8sOorBvC3nKrZ4FdYGQqY967h1GelZCWhu9SMjwloYwRkdCfetaTai7idS8k2ZESyffVWIXqQK1NamzpGnBc/NHkn8a2YgApQKAuOgHFZeqR+ctvbqmRGcAAdBV0ayldEVXeSZhw2803MUTMPYVdDypAY2BEgO3B7VuRAKigDaB0AGMVV1aPEQkUDORk4rKFe7sVUfMhbayhCK0mZGI5yeKdcQC3yyZCnt6VNbD/Rosg5xUt0FeLk4yKmlOSnYylaxVtcSAtnIFXYEAu4SOBu5rO00/LIo7NWipwM9xXS68YysynBOOhioxeaYntIw/WpCDtJwfrTLIA3c5Pdzj861sBkZSBjFTKslKxtdctjB84mYJVhSe1QNCqaoob7tayKqnAAreWJjTVjj9ndmJfXskKAKfmJx9Kz4r24STPmscnkHpV7X49siMO5qK20eWVVeVxGD26mtYVYKHNIhxd7I2bS6Eio4Na8l0IfLyMhzjI7VzkVq9nJtDboz0JraYedpxxyVGahtNXiCWupfTEKnaGkOc4LUVXtBCIopuFYjALNRWZRS/wpw6U2nCvKPRFzTh0puaVaQEg6U4dKYDTgaQxTk9KglLopaPO4VYqrfTrBDv8A4j8oHqa0huKWxFFd2ke4sJFbody7mJ789Ouad/bFpuGTckegAFS6ND5unyvLH5ilycYyenNKyaD/AB5jbuuGH+f/AK9dl2ctlcga+06ZTmW5T2K5rNmuIWm+VC0Y6EjBrY+2aJbZMUbyN04TqPxrOuLuymYeVYMOxJfH8qQ4opt5MgyzEDurCphZRgK8VzHIhwCob5lzUsEUTgbraY/7S8iumsItLtYA7InmgnkqSTTiE7WMd/Dtyq5HTr96tCx0eCCENIWeVurbunsKsalq0T2skcCybm43FcCshLqTqHZT7GidGVRWg7HRhcMqydzQl0vn90/4NVSSymT70eR6gZqaPUZ1HzYYe9WF1RCBvUj6VzOjXh5mFbJE9Yr7jKMW04KkVRupb+zYtG4eM8jK9Pausjmtbjg7TnswqvdpHZuswQsh4KYzV08RU5uSf4nGsFVw8tXdHMrrGoA/djbH+yasx6zqG3cbRD6YJFayOXfalkFOcnzTitG1013XEzIEH8KLj9TXTdm9kc3Hr9wXCNaANjpvP+FX49Xkxl7Yj6NV65s7OWf7LbQouw/NL1I9hWrHpVqYlVkBwOtNNtidrXMH+2F7wSD8qG1iHHKSj/gOa3P7JtWbaIz7kGmSaJbdMEVXvE3RhjXrTeVPmAgc/Iacuv6cwOZ8c45U1G+lQiyvpxnesjKPw4pjaBbi8t4N52eUXB9TxWfOWolpdU08YIuIxn3xVgXts3Inj/76rl9Qs/8AT/s8fIUgZI71uT6A8USsrxbuBtfjJ+tP2jsU4IvCeJukin6Gngrjgiucn06+hOGsHz/s8iqTQ6gThbZ1+gNHPcnkOvCRA7ggB9hUU0MM+BJGrfUVy66frO/OJE7jc23+dX4LDVtuXZz/ALsmafOHJ5m5DFHCNsShR7Cpc1iNFq0f3fNqFp9XRTnP4rVc5HIdDuNJuFcu+ralEMuox67KhGvXxJJEW36Gj2g/Zs63cKM5HWuYTXZz95Y/zNP/AOEhdeqLx6Gj2iH7NnQtWbeK8s4RATnqR2qkmvySnC2rn6Gr9k9zOfMCRx5Pc5OKzm07DjFx3Ib1oo1wkMygdGJ4B7U6CAzLlnLk8kk1qTQRxQmW5IfaMtuPGPYVVsozl3wEU/dQdqXUL6FSayCOsm45HArU0kFd4PtiobtflH1qxpn3m+ldFPcxm7oh1RGGpWsiggYwxHXGelPYfJTNYaQahYLG5XexDe44NSDla48crSRrQldCwj/iVgY6UxB1qS1/48JB6ZqKPrWWK3i/Iql1HWmBdyj1Aqv0mP1qxBxfH3SoZRtuHz60q2tGDHD42VpRt1GFv9r+Yq7eD98G9VqjeHbJG3oy/wA60LscRt6it5a4ZMzX8UgmG+3/AOA0s48zT0PtR1ixTovn0wjuKihrGSNKmjTMOIM7Sxtkbl2MT3IrQ0Nf9FmiPqRiqbvsuCAPvNgceoq5pDot7NEN2epzXfD3op9zCTs2h6ZDYoibZqC46lafINszD3qGUbbqF/fFefh9KtmbVNY3GXeYrg47txn36VBJckxwEqCSw3E9quammQx9UyPwqjLhopF6kkMB712UoRvJW1TMpSehrXfKxv7YqpMu+3Oe1WmPmacj9xioAMoyn0rmre5WuXDWA6JEOnqyooK9cCmr0p1id0UsXpTF64qcXG0lLuXRd1YS0t4QZfkG4nOT1rOu7ueNkWJSq9Xbv6Yq7bZi1Fh/CwyOarXif6RJHsLHdlTiu2NOMoKRkqjU7MSyjjubwNOmWAxg9KtzJ5c7KOnUVSt3VZY3jk3qPvcYxWneLykg7jFYVY3p37FJ++Z15bRXLReaeFbPHerE0KwlVTO0juabOuYM915qZ/3tmsg7UklKl6CbtMqsoZK07dFFuAO45rPHQir1m2YtvcGqwsr+6KquotvbmNdkuxkU/Lx/OipGEnmowfCg8jGc0Vu1Zkp3MzNOpv8AhS815J6QtPFM/CnikAvanA8UyndFyTgDvRYLjywxk44rBvp/td0giYMi8KB3NLqd9JJmCEERnhn9fatDRNLRB58wBI5Aropw5dWRKehrQ503RVycNGhJ7c//AK6Zplza3eiSzX8IlNrw7bcllPQ1n6xdyXUi20O7aSNwHc9q2NP0+bTtGmURRzTuQ0sJP8OMAVsnqYtWQ7yvDXk+b5lrtIz97n8utS22nWGoWAmtYjbAk7WAG7g4zXOm606J2J0ZxID91pcCtC1uNT1e5hjhj+y2qEEiIEDA7E9/pTTRLTXUzbmbUNMv2i+2O+05BJyD+FdbYytfadDceUoZjh1A464OKzvEFqLjVLV58R2g+QyDrk+tdFDHFDAkUQARBgAU4L3mKclyoxtWtVNu2xMY9BXMEbWI6V38kQcEEZFYOoaIG3MhA+tW/d2NcNXdORy63DfaduTtPSre6qd5Yz20isHDHdxxU0aXTR7vs7+lNVD14YuNtSYsexp0t9POI7aIsXU7iw9u1NGmX9wGAXywB1xzV6wzpir9ptzycGROayqSUmcuKrqpG0RYGkdBHcZiQHI35OPxrVNm9zB+41GMvkYANW4Xgv4shlWPuRWdeRSafdrPGqMikEbh09+KW255zLM+mx2rlorhEYruaN264HJq5pc0txb/ALxdjdsHtVe8C31uxSSJpSA6qOuzNMju/sybmBUDrkVd+WRFuaJtgBeKGAI5xisW41iSPYqQlmkHy5GM1JBDPebXnlO0c7FOAfrVe0T0RHI0rsrSrHDf3MLnNvcc5HRW6YrPubxbWOONiftVu21MD7y//qrqvIi8poyg2N29K53VNAkLvcQyGQYGEPXFZTg1qjWnKLdmZ8CrqeqpIkJRc5fJyK1PEEqCzEe752YYFP0yW1ht9kbBZB94Nww+tZl7BdahqwhVSeBt9APWo2RpvLyRr2mp3P8AYsdyIvOeN9kg7so7/WmS+I0ZNttaSmc8AMOAalzb2MCab9pME2NyyHoSapSjW1/1LRMD0eNV5q3JrQhJPU2Li0tru2ijvlj81wB6HdjoK5OeGfRNT2wysMcqM8MPTFamnaVePqUd1qE+XQ7gpbJP+Fad9ZxNeR3sqbxGuCv9apq6uJPldi+mHjViuCVBx6VG8cTDBXNTJKkihkYEHpinVtZWMLsxbuxiKllQY7gjrWJb2mn4uDcRlUZwEZR09a66fay+1c1exLDKrrwGbBHY1hNWZvTd0U305V/1LRzIM8kcionsVC/PERg5JSt6OyjlslaRACTgsODUTaay7xDM4ZeAG5qbMq6OeW0kMzeQjEDqM9a1rVXDr5v7vj72P51P9pmsRma3Dc/fTv8AWr0U0N7GJFYbfQU0rikylJZJdYC3KzZPzAt2qtcI+nkKs6uSflVvvVJcpNY3DTwhfmIBZlzsXvipNTSO4Nu8bq0o+YKOrCqsrE638hkzb7cE9e9WdMPzY9qy5ZiEwyspzjBFaGktmYD2NbUnqjKash2ohZNQtz3iVsfU0qfdxVa9kYaxJGoy20YHpU0ciAhHdA5HK7q8/GOU6rXY2pJRgSQuILa6UgfOeCaiT7wqnqUxiZE/vMBVxOoNRiH7sPQqC1Y+P5b2KTGVGd3vUM7CS4kdfuljTrpzHEWHaqVnJ5luG65J/nSm/wDZ0vMIr32ya5txLHkfeAz9atXMitb26gAMF+b3qMsFizgmqKzeZfbc8BKulNujKLFKK50y4n3TT7ZkSzukcZOflOelMToeKpX9yYk2jjeRRhZWb9B1FoiM2zyXGcDaDkEt7U6yieDWwzk7HB57VMrqo3MQBSyTJt8xSDt7+lbYfEyTUXsTVoq10TXODcuV5GagueIg/dTmorSYzRlicnJq06CSIqaxUkq133KabhYL8qbaJu5U5/KswKwacncBtAz+FSSTl7xYjyqrjFWY4Y1UqqgA11vERpVJXW5iqTnFeQulMZdIkDtyuRz3oU1WlcWieWvG5s1YU9z+dY4uSlJOJVJNJpj7NDHekA/K9EgCzuB2NNadY/mzyBUMMxnTeepPNRWm5Uo33LpxtJ2G3DeXPHL74NJqsSCUSt/FEenWpp4vNiA96gkkFxdbCTtVcDBwa6qFaMaF30Mp026mhkWshBwpwCcBT6V0rL5unh/7pqt9miwudxx6mnS3IiiWEfxNyKJV6dSL5ewKlKD1GYyCPUUth+8hkgPJXNA60sTLaSSzZ6r0rPDSWsX1HVT3IQDmrFqdkxB6MKrxtvXI5zUq4V1bPQ1nRlyzLmrovyKWXaGK57jqKKSKTzs/WivRcebVHMpNaGUHU9CKeCOxrnirooVXbd2wauKJ0CKXckjrivN9keh7Q1vxpGlROWYAfWswxz8nzZGGPu1EbF5fny2T2ahUu7D2hoNfRj7nzn2qIGa6bBOB6CobKB2IyuRnFdVY6WoAYgc1UYJbESk+pStNHEyYdflNXk0WaFdttdlF7BxnFbEcKooAFObCjnpWvIupk5sxksG066N9MqTLj5yi4Kf7QFRa1p93JerqOnStlkAJjbnHb6inaxqX7loIQcuME+1X9KkPkCFsYQAL9Km6eiL1S5mYMb+IJTtKhj/ekhXP510Gm2V5APNvLlpZD/COFX8BWjnHpSNKOhIrSMbbsylO+linqdul1ZSIeQRzWBa6rcWEghlfdGPusa6Oe4iSJhuGSOgrl72IMjHA4GQfSono7o0pq6szdTWgVyUznpg9arXeqNIvHC+gptjpqzrFLJbmONogxdXxlu/FX1sYI4vNs0jll/hLtkVVpNCvFMx7+xMenJc3DgSllKx+nP68VNHfAW6RvC4hDgtKBxwc4rdcW80saTrEZlGVB7euKVf3fmidIVt/4f65p8mug/aaala3uYJ7yYhlEbouPrzmi7SJXUEp8xwoz145qK/0qC6gRrPZE2QwdDxioYdJjlcrNdh7hRlVU/dHrik09gvHe4n2NoRJPaERzDbujHKnNV7jUXns8BR5yNh4z1X8amGnXllE8kl3Eq5+ZydvFIdIulXeixvkZzu5NRZjTV9yzoiwNE/lzLI5G4pjBT2rRJEFuWvnh+994DAA7VV0qJYLZ4BIjXCklwP4Se1WfMEFsgvpomYnBO3AJ7VvFaGEn7xi3oaPVpTJwrAeUe2Mc4/GtSxuotojJAIqxNbtNMok8trfbyhXnP1rBnMKaoY7dsoF5Ho2azacXc0Vpqx0wAI65pvOaoWd6vl7ZDgiromjbowNaqSaMXFoiuLC0ujmaBWb1xUI0q2g+e2BikH3WB6e30q9kZ9vWqN9fJDEwVssBzUSSWpcXJ6FV7eDXrZllBSeFijEdj/hWZ/wi90rbUutqexIqbRZ5FmmaQFSX3FT79K6LdvTKtj3qYxUtWXKUoOyM/TNKh0xScl5m+87VfcBlIpWlVR8xH41CbuDnDcitGklYy1buc/c+dpt0XgZvL6mMHj8Kswa35ihvX14p14Vlk3L6dTSabbPcWlzChRQsmUdl3bc9axV72RtK1rsbcak8gx0+nemjTJG02a5unPmYLop/gx/WtdFtLV4oWEYmbhfl+9UgEkZmeeZWjJyo2/dH9a0UL7kc9tjCgurp7UBbZ3h4Zm6flVqLUIJL4ux2o0eCG45zWhua5hiktJVVCQSSv3h6Uy4js7p3tWCeaVzgDkUcjWwcyZBdPAuGaRApIAqh9mUF5LeQJc7N2E6HnuKcdHitYjJdzmSNBwp4Ge1Sf2MwdZILghSo4PP61PK+w7ruZtxezPE9uwAuUPzKRwR9afpc0UcW3eTI7ECMj7p7ge1T/2eZ3lWOZGkQ4fI70+1txp283LKHmfC4GacU73CTVrEdxFLiV5XVlP3QB0p+nAidcAY9aW4STc7GTMZHCY6fjS6fnzF54zW0NzKWxl6yJ/7ckSA4Z415B7YqommELuklG8njHP61ualp1zLqguYo9ymIJwe+azZS0TlHUqw65rqjNwvyo55U1N3kZt886PCs7Zwcj6VuiREjDuwVcdSax73T7+7eOSK1keMLwwHWnf2Vdsqy3rGNP8Aa5P0xXHWwsasuaT5UjVVpU48sVdmpfMsmnzMjhgFJyDWBbXtwLcRW6Zx1bGavPbSsrrYM7qVwyYqja6fqMKMGtp1BPTaahUYUo3XvroVzzqaP3WWIpbqBFcS73z8yE54pYJC2qbsFQ6ggVTaUoSDkMK1ba2uJrJZjA3nxncoYY3LSu68WuVJjjH2Tve6L0Z7Vk678pgb/a5qJ2vjMBcM0QHOMYqC/kuJ7VY9jPsbIYDNRDAypu7a8yvrKn0aLb6hBHGgx5j4zgdBSy3iS27bl2OVyCO9YwWVUz5LggckqaZ9oZRg85rRU6MFazv3NFCvJc11bsbOjSboGU9q2FOVrlLC4mttwSM5YdSOlSDUZVk3PcNuz0qFgZzbndJEPEJPlSbZcdgurOR0JFaO6Xd8gAHqe9UkP9oRtJGo+0IM/L/FWdPeyLJtuJWUg/dHH6VX1Cc5XbSSE8Uoq0U2y9qrODDkY+bn0qncalJK2yMhEXj61HLem5tjGj7wDkZ6iqqR8fMrE10UsNGm/e17GFWtKeiVi02oTGMI5O0jjbxkfWtHS5S8bbuuayJ2O1QVAwMDFW7G5S3BZzgEdhXNiYOStFanRSly6tnQjlcViiTytQkzz82AB3qQauzPiOL5f9o80yQCctPbg+YvVP61nHBVoR95bmixVKT0ZezPJGSNsWehPaqN95iNC7lT2LL0NU5ZXdz5khbB6dqSacSQMA2AOQp7Vv8AUuSPxJszeIcn8NkbqNuRW9RVfVAfsLEdRVGHUn+zosaZI4yaka5maNlkZWBGCtRTwdVLn2JliIX5SawffAM9RVwjKkCsXS7kIXV2AUepq/8A2jDuwoZvesY0KkpPlVzSVSEVqzQ05zv2miq1vMouAynjOaK9GnK0dTCSu9B7WZlVShK9CCBzUsdnJJIyLG/HUleK6U2IFwsu8hQv+rA4z60u5by1YwmSPOQDt2sPpmub2aN+c55NJliGQjyZPQda0E0SNmR3dvl52r0P1q+pKTCHYxQJ/rSR+Xrml8lkLSxKvnMMDcxwT2+lLlQczMCLT50mlENq5hRyFYjB/L0qfz7m1QsYpQq9QVNbTZliCSSMGYcmJsH8DUhnOGV1BQL1J6/WpUB819zKg1RpFypDLjrTZbt7hhEgLMeirVi30yxTfKI/M8wlhzwPpjtVjyrOSeONQUkTEuxTjI96VpPcfNFbGY2m3HkyqVQtIud2eQc5Cj8qit5yvQ4cHBHpXQS3IRJGlQLGBncOT+WKrGytzaqiQlxywycHk5JJpOHYaqXXvFKXUpAvLAfSo4rS8vTvZjGnVQ3Vvwq8lpZfavkjfzYxuIPSrbyhIn85dqAZyPSmot6sTkl8JiPp18jcx7gO4PFTw6NNO4+0sEiz9wHlvrWmifZIlht4wIwckMT0pmIJr3zQN1xEuOp4B9qrkRPPIfEZsywyQKkK4VDu+8Pp2oaKSKOJbRECg8g9APakuGC27C7IMb8HjrntTxG0KpFENkcfG0DNWQSbYWl3fIZQMjpkCocyNDJ9sESLuOOeNvvmiJrd7mZ44/36gKzEdfbNLlXtB/aAhTJ5XOV9utUAmy4VohCIhED83+77VMogMshi8vzwMNjGR9absnWdCuwwgfN6+2KcoiZpWtzGZujYPf3oEMyVtf8AiYNCefTC+3Wnss/nR+WyCED5lxyfpTCVjtkF80W4kDJ+7n2zT8XAuV2snkbeQR82aBgjRyiUW7x+Ypw2OcH3pu7y44hdyRlsgA4wCfahWSSKT7K0fmZI3dQD71IZI4kiW6ePzDwM8ZPtTQmGJxOW3r5O3G3bzn61TubaDUrRlgdQwb5XUfdI61aQzNcSEun2fbhVx8wP1poJntybSWLOcBgMjP0pNXBOxnHTfIaOFrxfNf7oI61DdQXlj87ASRAZLJ1FbpeFZI4pHTzmHyjufXFREPCZZLiUNF95RjG0Dr9ah00Wpsxo7q4uEBijmdT6Kamt7P7ReCK7dQ6jf5I6n3NXwWuYo3tZRHGWDE7fvD0qcTxNcmBXXz9u4rjnH1oUNQc+xhX9lc2Ekt8ZBKrH5wFxjsMU6PUHEY4kXPOCDW1k21u7Xk6soOd7JgAenFB3yNDJHIgi6kbM7h9e1Dp66Bz33MKN7nU55IICU28u7Dp9KsDSI7O2jD3jhs4LMMgk1rLNFJJLFC6+co+YY6elJ5gtrdPtkyFsgb9uAT24qlBW1E5voUf7GZnxJcbl9FGDU8KxmzeGwdYyh2htucH6d6tbJvtG/wAwCLbymO/1qPes8Uq2sqCRCVJxnaaailsS5Ng80UTQxzyDzZPlU7eppFWWOSZ5ZleIj5V2/d9frSvLHbrCt1IhkY7Q2Mbj7Um2UTuzyKYSMKm3kfjVCI95uoFeznCLu+8FzkDtipDLELgQkgTFcgY5IqPzDdW+bKZE+bG/bke/FPa4iSeOF3QTOPlHc+tAiPLW8Ej3cyuoJbOzGBSsJJjDLBKBD1K7fvD+lKoeLzpLmVXj6j5cbR/WmkvcpDJazKsecn5fvD09qBiebFJJLBE6iZRlvl6ZqvI32W1X7TJvION23qfpVrzoftLQBh5+3cRjtVZma1tWa7l8zac7tv6YoApXUcu4uJfkK/cx+tMsSfNT61Lcq8hWRZSI9v3MdahtD+9XB6NRHcHsaN7eG027UBJ55rNl1MSkGS2hcjplc1NrzbPK9wa5l9ThRypbp1xXU73M1G50Y1qXH+qT6c0jawXUq1vGVPY5rES4WRAyHKml83NArWNiHUkg3eVaxpnrgnmpP7ZP/PFf++jWLv460hkHei1hXuaZu7RphM2nwtJnO7JrQttRS9lZHQrhScjmub8ytLScmWQjr5bH9KEgexNc6hb3PyTWwkUdMnmkhv7a2XZDahF9A1ZHm0eZSsr3Ku7WNxtXjdSrQ7lIwQT1rPhTSobn7QlkfMHTLZA+gqlvpPM96Ggu0bw1WD/nhx9BWdew6TqEm+a3kV/70ZAJqiZfemmX3pN3BNrY37GewgSO3t4vLXoOOfxNLqMenXAaC5hBY9WVcEfjWRp5ZriItjO8dKtag+2/mH+1TvoJbkNjpmj2EjuqvKzcfvRkAfStDOmf8+8Q+kdZe7igvU7A7t3ZJcaXplxMH850TqVC1a+zaPgD7PEMdMg1nNJURnx3pJ2dweqsaUtnp7Ji3dIG9QDTrOzsYG3PKskx/i5A/Ksk3Ix1FOjm3Nmjn1FdfCa11pOnyZLKsTsOGDY/HFY8XhuL7TuuL2Nof7qHDH/CrerT+XNGCf8AlkDzWet7GzYEgz9aHa5onKxqpoOmKNqSOB7S1RuvD8omzZ3EWw9nfkf41C10FGeKYt8zHgVV7k7F5PDFsMM91Iz/AMWMYJqC+8OzrHvsrncw6q4Az+NQm74zVG41hUJUAsfTNNTcVZEuCbuzZ0rR70x7rwrE2cADkn60VnWOsmdgh3I3bmipcrvUpKx6EXNokk000kqE5AC52+wAp0ym4WNkmkjAIb5eCfY1Rae8jlEccoYHlQ8XzMAOQCeKZLLdNcRmGaZcg/IYgQR7gdPrmuRTRu4vc0FljkmlhKOGTGW2YUn2Peq0txbaTATJJJJls4HzNk01IpmQhrgFE4ZnJU5/Pj9agE1v5bNHLJ5oJAjiUkDHtjn6mpchqJbM1tJJDPtmLgZTEZ4z6il+3RTB0MLkdCFIY/iAeKotPGVCw2E/nnDMxAU4zz3z6083MbGKQaeViBK5DoN2eMDB5qeZlcpM+oLbRRLBayumduBj5B79auRSwyMxjkUuAMgjBx+NZouIBPL5lncQIVAIVfve5202Nbee3YpdBCpJRJACyjsOf880KTBpGtAZpU/eJtYMeBzkUP8AaEmiCJujJ+cnqBWPcWkoSNXaaOOTGVEnyB8dx1xTtk0zQiCR0YDgRTk9OCST29Bijm6Bym5ujjBZ3APXJIFZn24zW7CSPEuTtVFJVvQc9agCwRzyRz3BidQDhiGZ89845qJrmAQSvNZvId5AmbCD2xnkUOQRgXW1mZmS2ihi2q2SskmCD3AI4zTBqSrMzLCnmMOCzFd34kYNVvMvJIk04w26yeWGzuLZA5z0pk2oXE0Ed032YxxS4ACt8zYwBRzMfKXYtT85WW5t0cLy3lNnb9Q2PzqRNQD3aKGCW+3kuOSfYjiqjXUzagRcWcUjrFykb8gZzk5psVzZ+TIZfNtQ7FlGCB+BHFHMw5UbZ/eQt5EiuwHBBzz70i7PLQXDpvOAQSME/jWRLYL5KTsM7wA7o5BPvxwaU2sdz5cEixSHOAqrtzjuf/rU+cnkXc05JpILj55IxDjo33qrvdpEj/ZYh5snILYUE+p71DsgtpfJkZgAu4CMkk89+9N+0lftGLdZAnzMZWAYDHcdaHNjUESG+kZVSeKBpFbBOG2g/XGBUgvbgMCVUKehZSAfx/8ArVSSS6MUFsrxBJ1wrBGOB7083F3JFKWlXbbtyBCfmI9OeaXOx8iLEl5cCN1tYYkk6/OCoA9eetWYLuKWJGmVd4HJHIB71SNxdm5gDrDIzISqEFcepPWgXUbpJJNCyo5xmM7gcfTvTU2JwL0EoeWRzNA0P8IXqPrSlv8AR82U0C5PBPIrMa2hnsVlURSbRxk847A+9ElusqrGTxuAwybQfrT5yeRGxJNAjguU80D6mqCX05mlW4WNo2P7ofdOPfNQ7be1lWNhkAE4jB+974/rQtzL5lwkcMf3d/71ssBj0FDmxqI+S7ueEjMcIB5JjLL9M1ILy5WQFo1QsMBmj6/kc1TY3MltbweZiOZSCRFyo9yelO826MUh+0ufIbKjy1+fHpzzU8w+VFtby5Usk4jcYzh12HHt1zQL55p4jGQkK/fwu7d7A9qrLPdvcwlmjkfZ91oiNvfk9jRHdIVkkuLYlXYgGI5BI/WmpMXKjUS7tpmkSKdBKgyQTjH1qMXUUFqhvrmBmz9/gA+nFZxggnsllAjkdP4GHzYz09c1JPAjIiSAlQ21WkTC49T61XtH2J5EXnuT9rUpOjQhfmRV3En6ioJ70rG6WyKkzfdL8AH1IqB/sttKqMokRV4ES8KfU0omlDzJHDHyu/DnJx+FDmylBAt7ceShkVGKnHmNGdpPtQLu8WUFgFRugePr9MHNVme6+zwRCX91KcHEOCg98nille4cylp3IgO5f3a/Ofb1qedj5USS3l35LpEIoZBzl1IwPp3qeLUA0aPIm5xwWVcjPf6VXWS78+B9ySO6fdMeAv1IPBpqTowla4t9yNIQPKPGR7UKbBxRfinBkmkluIjFj5V6FB7017pJoVNvdRRYYZLDqKz2ggls1kzG0ifwsPm9h65pLiAlUEocpuADSrkAep9/rVc7J5EaTXsGSUO8jj5Bn9azUvLlfPEzRuc5G4Y2D0OKVzBDKuFEsaJgFcbV/pTBLOPOjQRhSN+Mbjz79KTm2NQSRXuZLmWIPuaNByAFHzU2zLiVM8HPNMkLNBGnnuUI+cFlBWo7F28775YB8Ak9acHqKS0LniwOLFZE/hVifavPxXonicsdOSNf+Wx8vPpms230qys4twhErgfek5/SumriYUPi6jw8HJWRh6Rvk8yJecDcBViYskpiPBXGfxrUa1NpcJc2DrBKw2sCMqQev0qqbc3uq3UjyEjcBnueK1oYqlb2stEc2LpTb5Y7lRHPY1Lc74IPNK8EgD8a0v7LgMIIDo3uaXVZpbnTYLSRk8tHXoig4HuBmtXjKFd3h03OeFCrSTUupz6ySM+dxJrf0CcvPOrdRC1S28ccWBHGqipYUjhnklACsYyOB1rFZjSrS5FG3ZlLDVKfvNnPyXCW7bZD83oOtEd3HMwUZB7ZqKPT5dQu7iZ22J5pHua0JdDhSBXgkcSDnLHg1cquHj7spalJVHqloUNQuHs4gQPnfhc1jC5mLbmkYt1zmuh1+3e7lsYo9odsgnsOlFn4dtlx57vI3twKr6zQoR996stQnPYrwyNNbCX0HzVky3bytuBwoPy11C2K2Fvcxpho3BI3dV4rn9O0iW8iEhcRxk8E8k/hXHWqwtzxehMoTfurcvaNfynULaKQgqzgZxzWvqmW1GUjPDZ471RXRBayQTwSl2jcMQ3GceldBMMylwm7NVRqRnHRgoyjpIyOfQ0xgc9DWz+62jKAN/d71Wvd0NpJPHGMqOM0SqQT5b6l2drmO7hTg1Xds8irtpZCRRJM5djyRVi4sIVXei7cDoD1rH6xC/KZqNZ620MSNtwP1qdSQKXTrX7Q7sThVPTua1vsMBiYBTu/vZ5rmlUUZ6mCw1SUuZGN4jlLXdsgPHkgn61kDrWpq8Jk1G2jJOBHgn2zWpaWNrCFKwqT/ebk/rW9Wqk79z1aXwWZzplPl4z0qxC2UB9av63ZRLE00ahW746VBo9kLmEln2gdAB1rWNaPLzNmUoO9kV7gN5LEdhWJGjzSbURnYnooya7abS4TblULBumSetY2kILa4kjP3t2Cah4iDjeIKm72ZWg0fUYlE/k7dvOCwz+VFdYp5HvRWCxEnrY05EjcWR5JF+0KzqBlNi4YDpkjrTTNtn3Qt5UbAoxbnB/p+tSGwZm/dO0MPGUI3Z9D7U63hFtJi4UPJnid+rf4VWoaFNYjLMkwt3mZs+ZuHDenJx09hUklnfPaiIJCAG3KJHYnP4YrXFRvKA21QXkHYdvr6Cnyi5jKSCd3kmkuoY5tu2U+Vj5fx7UyLTrpikUc0Yt42yoeAcN6j/GtGS1eX53YLL2IGQPb3H1qSGfcfLlXy5R2HQ+49qSj3G5PoUJNNu90hEkLtLxI20qWH1BqvcxTopM9qTtUKpXDquO+ODmt1vl7/WoRI9woEPyxnrIe49vehxQKbMi3uVeTfHKJ4kzhJW+6B1Oe340+4lDzIyqIShGBGcMyn3HX6VLd6KjFZoS3nKMMQcF/x9TV6xFv5f7tQsg4cEfNkfz+tJJ7FOSWqM6KzncqYYdmyQsHc7SR6EDk/nQ9jNE7CeYJBK25jHGMbvxyfxrXkmjh6tkkjhRk/WmeTJcYM52p1EYP8z3FPlQlNmYdP89tkVzckDhpS+PwHrVkaNEF2i4uPX/WGptkljlo8yQd06lfp/hVpJElQOjAqe4/lTUUJyfQzm0iQK3l3swLDB34bIrKkF9bS+XJHE7LGVjAGOPYdCa6D7Tvdo4BvZTyT90eoz60fY1ZD5zM7sMFs4/L0pON9hqbW5iRBoriMqrwS8BVcfKTjknt+VWriZroIjlcMNyLGD1B796uZATybpRLF2kI/nVpY4LaL5FCqBkmhRByRkyWV3NFKkcaxxsQwVz0Ptj+tAgeQsxnlaZvldFUJ9M46CtPMs/+rPlx/wB7ufp7GoJtLV5oZY55omiBAVTw2fX3o5AU+4y20aCKP948rsefmcnHtUw0214+Q8f7RqRJyreVMu1uzdmqSSVUA7seAo71Vokc0rma+lx28rTRvNhuu2Q5H0pI7SZpEa3lDxxnKiVOOe4x/WtHyWkO6Y8dkHT8fekeJlYvCQGPUEcGlylc/Qy3gMW1pYmWRORIDn5vUmnzyNcjy2cOpO0qByff3rRjkEuQ2VYdUP8AnmoCVDFbaNAWPzMBwPf3pcocxnGKYMyBFjRkwc87j24HQ1Zg0yST97c3MjMRgKp24HocVbS2RA2TvZhgk+np9Kaoa35QF4yeV/u//W9qajbcHK+wLp1qDnygfcsTUU2j2sjiSOFAy9Mjg/WromjMfmCQBfft/wDXqIrJdIQd0UR6Y+83+FU0ibspNaW0uEiiaKUnqrkAfl1qdtMdVQxzn5TkLIAwBq19liMSxhduB8pXgijc8DbZuU7Sf4+lLl7j5n0MyS2lh2tNCcpysiHPOep70XVyrRhHlMyk42Act/j+OK1ZbgRkKo3uw4Ud/wD63vUcNkpfz5lBc9FA4X/E+9Jx7D5urKEFrNcxsCFiTbtKkZJ+o6CrI0xMgyzSuQMctgfTAqxLb7ZPNiIRu/ofXNEc+TslG1+w7H6VUYpaMlye6K76RZSRshhHzdTmoRZ20KNHJbRsyj5cd/8APrVsytMSkPbq+OB9PWnpbRIpBXeW6lu9HKugczW5Si0e2J8wptZugQkAU5tLwq+XcN8hyA4DAH15qcq9v80Z3J3Qnp/n0p/2uEwmQsFAxkHgj60cqDmkZUtpNErF4fNC5YOh5z68/wBKia7WeJIzK0uSAF2/e9f8mtMCS7J3hkj/ALvc/WnyQRsvzL2wMcUuTsVzrqUVs5ZCDkRDG3H3jj+X6U/+zYNvz75D33NmpNzwkbssv97uP/rUTXa4CxfMxGfpTtETcjNntobYgRJGFPGMVTtcec3ygYboK1Gixl2+aQjn2+lUIQPPYe9OK1E3ob8kaTQFXRWBXgMO9YMgzAwPXHNdFH/q1+lc+3Afjuc1lmK+BmmDfvFeYB7VOe6g1bubOG1MZgTar/e56msh5X8tmVsAEfz/APrV0V0A9qhx0qacL4eSNMV7lZFLt1plrYxXU1x5wZmQjb83HSpMcVLpvF5MvqFNY4F/vLdzKsvduZk91HaQ72IZ87VQHkn/AAFLb3yTKz7fmHylQfXjNQTxCRZ4tqsYpHCqSSST3Hv+lQQrBFIzx56bRg8de/vXb7CNKSsZqXPBs2bmzisxGYQQJMlsnvTS0ZQRl18zP3M881av2b7FA6kDnqcelctHHKFnJkDSsRIGHXdTq4e8nPuKlJNW7G1aadHdTSySO/mRnCgdKdEMMMjpVnSmPmuGILMqscdM45qFxtlcejGubGR92MiqT1aIb+389FQsVDMASKc2nrYiOOIsysuelTXH+pDejA1Fr6u2nwMmc78cfTvRQgqtFxfQqWk0xWUiLkEH3qaEtc2z7H8tlGN23P6VQ0sMLJonkLShixQ/wr2q/pZxNMmP4s1eHXs6jgupNVXVyv5pMoIzg+tTznzbZ4ieHGKhK7ZmX0anS8ICvVWFcSb9rr3Nre6RfY2tCsYbfkZyBQ1xbsxh8wGRTtZcdD6ZqzqBAjgkZiFBwf6VgPZ+VIwBdWxu+Yc5P9K9GeFiryMKc7+6y/punPEsspcY5+UVbT731qTTmBBXcGyOTTD8rkehrnxEErSHTe6Mq9sJLm/iMZUfKQS1XXj+yLiZ1AVck57UlyzR3MbZ+Ut6VJqUSyxqGAO9cZJ44relQjUgmyXUcZGbNcxX9q6BCpZTtyetS6RZTW9s7yBQrAYwcmqiQxRzcqR82V+bqPb1rdsCJIGTrQ6SacTSUrNNDBypHqKxBYztqzmFMr16gVuAYqIfu71D68Vx0EuflZdTa6KdzJcpCUjjMcpbZ15H0NFWdRVUvgx2lZV6EEjP4UV6vsYrY541Wtzr8+noKZMY/L/ekBT61D9oMyK0A+YgZ3DhemQfepBCit5nLP03N1xnpXNuVsVt0sajLOkOerAZAHr7e/WrsaIkQEY4xwTzSdah2ta5MeTEeqen0o2HuWe2PSq10I3QRkFpvvRheuRS+ZJOP3Q2x95D3GP4anijSMHaBluWPcmjcWxTXPmiO8JOeFJ+6T7+/v0rQKkcCmSIsqFHUMp6g1VEslo2yQl4j91urD6+vNGw99i4SACTgY5JqlMPtEwa2BDr1l7dOP8AeHNSLG9yBJMcRnkRg5/MjqKsAKqhUAVRwAO1FrhexVtiiyFJEKzknljnPfg+nsKtbGznP4UyWFZRznI6EHkVTN5NDmN9jEHaHzxn39D7UbBa5eeRYgC5wCcD3PpVB7WWZpJo18tWHEZJG4e/p+FXIrcq2+VjJL0JIxj8KmKk/wAWB7UWuCdtiG3midCqDYw6oeo+tTYBXDc/hUE9smPMVjHIvSQfrVdLmacpCWEe9STIvceq/wD16L2C19S3JMgPlIu5v7o7e9VVtntyrsokRefLH8P0q5HFHEpWPGQefXNOZNxGTTtcL20RGkouFDQn5PXFSfdX5mBx3qpcqIZPMhbZIcZGOG+opUU3UjCZtoX/AJZf4+tF+grdRXZrrdHGismcM7Dgf401VNkzO2ZFbrIRlh9fWri/L8oGABxigDk5OQe1Owc3QRH3jIGVPelZ1QZY4FVWJhnAt/mB+9Hngf4U+FRKokdt7jtjGPwouFuoySFrp/MB8oAfK38R/wAKRZhCoikVVP8ACyjAP+FWT8xIz+FQMowVfBHvSt1C5ICD94HFRNOFbCAsx6KP6+lVhI6BkRy0Y6MRkj/4qr1vDHGm5CHz1bOaL3DYg+yScy5USZ3bMcfT6+9Tw3HmHY67Je6E9fp61NUc6RFcyHHoRwc07W2C9yRRlyTxioJJWnJihAK/xSEZH4epqASvIFW4ZxERySuN319KvqoUYGAM8Yo3FaxVWKS1bzIwHU/eXv7kf4VZimSdNy9uCD1B9DT+/wBKqXATzl2Z8/sF64/wo2DcsyOqJljhfeqxRrn5pF2R9l7n6+lEf+uzPkyD7o7e+KssAR7+lNahsURJJaqFKhov7/Qj6j0qwsgdM/rTGwpG8gHPGar8mRvIyB/Ef4c/40th2uSSzbcIMsx6AdajFliLcT8+d3HOPzqa0VApHIkON24/NVlh8pCii11qK9tirHclcLMuCejDoall2suc0yVVEbBxwRzVIpI0fG7y85wT1H+FO7QWTJXZ5W2RDA7t2FRyWoTmM4PfPRvrVyDyzGNgxgYx6Ukqk+wpWHzGe0uRtdNjHjBPWs+MYnbnoav3W37oG5uw7/Ws6JCsnzfjTW4PY6SHmJD7VhuP30oP98/zrbgIW2Rj0ArDVt7u3q7fzrLMfgiaYXdmZdx+UJ1x1AYfnW5Kd1nbNkj5h078HrVO5RXjVWH3mA/WpIJxJo9qrcs23PtwaeEd6MisXNSqIF5HHpS2Z26iR/ej/kaROlEZ2ahA/wDD8wb+dcGDlasgqr3GZd3hNRvFkeRY925yAMAYz06n8OlV47gXmFeNFZVBX6j3q3et/wATK+kjUyNgY4Bx0OPXtWLCjebB95GkI+Yjjk84r36lJzd10PN9o4WXc6y6+fREbk7Sp4Gc1kMEeaZpWaPKnGRy2Pb29q05HUaDMmSGyQMdeuKwplZb1Y1OWC7fLA2hRjkjNEoucNC1PkdzY0kGK62Ft2fb8qnu123cg9TmqGlSyGSPeD+7fYT9Rn+laF8Qb5iOhANedjFal6M6KMryv3GSDfbMP9mlu1Nxog24yuG56URjMZFMZyugXeW2sisB+FZ4J3col1nZJlSwgaKfzM70eMruCkAd+Ceuat2R26gf9pawdGmdtUiRCRGQS27+JcdPrW2Pku4XHdtpq5L2dWJnCftINk10u27f35qGZS0LY644q1qAH2ldp6pmocZTrXFW92s/U6qesEF1mXSA64LKQwzWaZYiVklZDG3ChD1OOvr+PStS3XfplxEcfKrDB6VgXLJ5NufvSEABskgc/Tp9K9yK9pTXmefJ+zk32NXTAI5uCdrcjNWbhds7e/NZmmtKJ2UkFUI5HvWxfLtkQ+q1xYqDVPXoa0Zczv3KN2uYN2OVOakuTv00SDOUIbhcn8qHG6Fh7UWI8+wmibsCKrAyvFodZa3Mk3AglMeA7yLlty/c56e+fatPTmVZcLjB6YrEvMtcRoEITsVHJ4HAxV7TSUc9RtYDB7V0unb3zJVG5cppzLtmYY71WuRgK/8AdOav3ibXRv7wqnOC0JAGfWvJmuSqztj70BdRUyWUUqkjawzg4yD2z6UVLZBrnT5EOcgdjiivZjJNJnG07m7LAS4kjYLIFAHHBGOh9qIp1cFTw6/eB61BHdSMvzRhMAdWqG4M05DD90wHDbSGP0B61wc3Y6OV7MuNKd+1ELHIz6AU5bckhpm3sDkAfdB7ECqUccyokP71N33V3AD15xSi1n3+WTyVzuWRgPxGfejmHylqSF4naWH+I5dD/F/9epYHjkQMpHGRyeR6is9Le4SV0DHcACGRyFOfUHNVRBIk0k2+UNnbLHt3Bx/hzSUh8tzYMpdykAz1Bfsp/rUiW0a5Zvncggs3Jwe30qnbahhVDQgqR8rR9CPoeQasLqVm3S4jB6bWOCPwq00Q0yMxyWXzR/Nbk5Kf3Pp7e1T+dH5YkDDH17+n1qCTVbUMI45FdyemcD8zxUMhjtvnDJJKPm8pOh+g7H3pXtsVa+5b2PPnzDtiPRR1YEd/T8KlMMbR7No21UOpwlf9W/PHzYX+dJJqoR9piCn0dsH9OlF4i5ZEi77PgkvB6nqn/wBap2uYwq7TvLjKKvVh6/Ss+fUZPmhVYklYbQGfPJ/DFRi8No+YrZ2PWVCw3D1Ipc1iuS+po+UXIe4wcchF6A+tSSQRzIFdAe49qZDd21zsKSDcwyFbgj2xU7yJEu6RgqjqTV6GetyBXe3+Sc7lJwsmOfxpXlYuUhG5+57L6ZpdslyckGOP0PU//WpoR7Q/ul3Qjqg6r9Paldj0Hx24Ry7EvIf4j29vpRNCsuCThh0IPSpEdJUDocqabJIqcdWPAUdTVO1iU3cginMQ8ufg9m7H/Cje9wcJ8idyRyR7elPEHmczdOyDoPr61GwktiMAvF69Sv8AjS16laE8UaRL8o4PU9zTHiLsZI22N29/rQGVujZycGhpcEKg3v6DpVOxKuMFzgMHXayjkdc0wK83L/LGe2eT7/8A1qR4cndISz9yOAPp6U0SsjBHyc9GxxU+o/Qsoi52gDaOwFI0TRPvhwPVT0P+FSQtlOuR69qY7tKdsXA7v2H09absJALoN8qq3mdCpHT3+lKICWDyHc3UDsKQ267fl4YdG9DQs7R4Sbr0Ddj/APXpLzH00JmYHhgDntUJR7dSUBeMf8s+4+lTM6oNzHaPU1Hte4+9lI+692+tUxIia6EjbY2Cg8Fyeh6YHvVmKFIAQOpPLHqajNuVO+I7X/Qj0p0cuW8uX5ZPT1peoPyHyIsqbWAIqpuazOZCXjJ+/nlf8asSSiMqoBaRvuqO9NW3dnMkxBb+EDoP/r0/QF5kIVrp9znbH2APJ+tWRGqqFAwo6ACoPszxvvjIB7r2P/16lSUMcNlX6Ff8PWheYPyCSFJBzlWAwGHUVE07QZRlDEDIKn/P509pWkysRGe7dh/jTlgVFOfmY9WPej0BeZGkRciWYhv7qjoKV4gzbtzZA6A8VGd0T/u2yv8AcPSnrdRFWJO0qMkNximrCdyN4OQ27aw6Gq8lxIV2YUHOC+eB/wDX9qmZmuehKR559TSkKke0jCgVPoVfuVTEIQcHJPVj3rPX/j4b61cZGiB2Eleu0np9Koo489vrTQmbLsU0l2H8KE/lWHYnfaxse4rZf5tDuP8Ark/8qxNO5soz2rHMfgia4bqWZY96gZwQcg1lmcx3tvbg8Lu4H0rXPSudnIGvjngf1rmwtVqE4+RdWKbTN+LoKhnbyzu6Y71NHVTVG227n0XNYYd2qJjmvdZXtFS6jdpMtmQsMMRj3471bNrD5iSbcspyNx3fzrM0idI7PDHnPQDmr8t06Rq6wM6bgGI6rXRKrVVR8rZnyR5VdEGoTkbIicbpBmmCyZ7jzPJKnHGJhg/pxVbUmzeW7qeGBI4rYi+4D+tdE8XUpqPL2MlRjK9yG3i+xwSAnB3ggY6cU23uPtLyOP72KnuirQS7SDhSeD7Vk6E+Y2B6nmsq1eVam3Le5dOmoOyN6Loay9XnKWskKYBkIB/rWpGecVh6/wDLdWxxlWJP4is8JU5J3Kqx5o2F0q1Md19peXzNoITaDgkjHUgcVrEhcMf4TmoYm3QqxPbqTUvDx/KQQRjNKtip1qqnLoKnRjCPKiul2LmeU9dh21ZU8Vh6Qx82VW6lz/OttetZ4h3qtmtNe6ive3Jt7aRUyGk44PrUYthLtyyFMD5WjBx+PU/jVfXMosDDoWwatW0ifZ0dmAyK3eJqKnHkZn7KLbuiW3t1t3kkJyWA6DA/Kl+2C6uHXPCYApDcw71iLgM2cZ71laa5F9IjddxFEq06kGpijTjF6G2vcHvUDSixgl2t8zn+dTis3WgRFEw7tg1OHqyhKy6jnBSJY7dG+bdLyOR5rYP61ZWONBwOCQTnk8e9Uba6QRIMktjoKn8+YsP9HJh/vA8/lSVSpfVluCtsWJb/AO2XJQtnyxgGnDmsS1k8vU5EJ6k4rbB6VNZtzbHBWjYYboWNvLtPLnAFFZ+s5SJHGcBuaK6Y1ZOKsZcivqdEDG2yKGHysjO5+CcdcdzSzs7xKROwywJHyjaPXmktbGYs6XGAiH90qnC47+5q48bRkLAFUgjgirs7DbVyjKVkmLPeMY0GVYOqgn8KrEw+TGxcGZj82blsAfWtsW9vN/rI0Y9elJtUXLRfZQIggIk4wT6Yp8jBSRlokZunEF26RhM+Ys+Sx9MGiO4v4LaPbKp85yFSaP58+uRWpJY2pQsttGz4yB0yagi0zKLKC9tP1KrJuANLlkhqUWVHe1lhSCW2MEu4ASMQVBHfcKfd2am7y7Bi6lw8afOh7Hio5re8t5ApgEsAy37oY3E/3h3osJDCWNvIoTcFdWGAXPoOq1PqV5okMUl9KsUjK7gZIePaFHrjufxpAtnDM0Ep2hACEhBwxPU8d6R5HuLpTIPNKllKIDwPbHr708W14og8u3AKE8sdufqB1oB+YxbmNBNJLayToDgPJgYX0OaSK6nhhFqbOMvICVzIMsDnHGOcCrC6TdNFIm+BUdtzKI85PryaZBpupNOZJrhFdRtRvLXpRaQXjYg+2ymwaD7GrCPCuyyAgH39+Ke93ZO8JMElsytuMrJ049R1zTpNHvEgaKN4njdgzLsHJ98U1oLyKdJJbVHKLsVI3wMf7pod1uNcr2J1ghuZWFvMJ49uSC+QG7H2qFhcRTefvQSxHyysrFlx1z7VVQJvjBcwTAkvIRsP0AHBq7DdSLCIpY1dXXJc/eVT3YUrhYnjvrplfzDBG6dVweR2I9akjv7gqRJbrxzvD8Y9weRRKixW4dLhThfkyAc/TvUJZTGscNuUl2hgWIHv+NXzMjlT6C75GlaWN/LJHICn5/z60kKSxnGZFlYfxAEsPrStPPMsTEhdzfIUQ/KR657Uwm4MkrSXEg8kfKQq/N9P/r0rjLAa6BKlpA4H3ODn8ab9pnVWBPKnBV15H5VCXuIzA5ncyTDABjBx9cU6K5uY5p1IimkU5fHy446U+YTiMM0ynfFETGRz5Z6/T0NX7d4ZIi0Zxz8w7596p+fa+TtnVo2Y5HHGT71JPb7QkoKYbALL1+tOLaFJJosYLc54Pao3VAm8njkEEVTW4uY32uYXjU4L4O4emRUzSvBcB5VExxwEOSv0FVzInlZIqSIg+VvK3crn9fp7VejKGMbOFA6AdKrG9jfH7twP9oAfzNQS3TowaNViYnOJDwffAoukKzZo45qK4dNuwruY9AP51VuL+UAoiKs2OAz96VJo4z80cm88kkgn6fSjmT0HytaixxyI6GZSyBcDn7vTj3+tXkZWwVORjgjpUQu7dwAJFJboDTPLeAl0wB1Kk8H/AAqloS9S39KqT/v22Iu5geW7LilDNcsU+4uMkZ5P/wBarIQRoFRe3rR8QtioM2bs0o3KesvU/jVpWD8g0Pkjj8aquDbbTGQNxxsPf6e9P4Q+IssyoCScD3qsVN0Q5UrHjg4wxH9KSFhPIxlYEqeE9Pr6n3q4c4oWobFVD5ChHUbezAVKWDoChyD0OaHjLKcnOe1VGLxsVhG71XsDRsG5LIwjXDck9AOpqsbcsxZ8KT0wOhqxBtJJJJlxzuGCPwpGLbv880WuF7DRJ5WFm4HZ/wDGnum7PPFDhdob0qm29gRCW8vp9PXFF7Ba4y4cb9kfLY/Ks7YUmOTkk5Naq7NuB8rfxA9aoSAeecc4NEQZpRZbSJx38tx+hrlrPUILbT0Ej/P12qMmussmR4HhJwSCPzFclc+FdThR2iWKZVBI2vyfwrp+r069lU2Rn7ScE+TcIdbRyRPEVQkgEc/nWbdun9tI0D7lbaQ1UoIb6e9W2jgd5WONgHT/AArcfwhqzsGAhUgYP70U6uCoWvS0ewKtVUvf1Rf+3W0PDyjdnoOTVXVLu3mtH8uUMSpGOlVrzRrvTIhJPFlD/EpyB9aitNLu9XD/AGeBsJ/ESAufTJqVlVCEeZSd0Y/XKzlbl0K+mXqW0bAx+Y55A9Kvrql025gibVGSuO31pkfhHWoC22CI57+YOKybuO9srhoJ1dJBwR6/410UMHh7c01dszrVqzlaLsjZmZNQi81EIlh+cj+dWY0AjDz3BGRwM4Ap3h7SdTMonuLby7eRCCWIBIPtTL/Q7yxR5jG08aclo+ePpWFTA06k0k7JGscTUhC9rtkgS1ckwvh3XB561j6E+24kjPbPNJDfNfXMdtb2cpkPC7Dk/j6VOnhrWBdti3Plkkkhx/jUVcuivdjLf8CqeKlq5I1jfW0UgVplz6Dms3xBJHNa288ThgkmDj3FUL+K50h1+1Wjrnlc9DRbWd5rNo0lnbSOFYZIHGfTNU8rpU480ZaoUcXVlL3o6GlbJC9vHNcTY4xtZuKuQ31ozeXG/fjIwCax49B1hIsy2UpbPQYJrNfUFhkMUkEiuDg56j8KzWW0XG9SeoSxdXm92Ohum3az1NSozFMSwPp6irr31tAwDyjPoOTS2Om3t9pLwzQyR5w0Tvwa5/U7S+0sFprKQIDjzP4fzpf2dTlLmqS0RbxVRJKETX1SWG70p3hYMY2DY7iqtjLbpbB5jlx0HWsi2uJNScwQW0rSFfuoN1Tw2WswQyIbC52uQxUxHqKFgKV7KXu/iH1upy7e8bK6jayHYYvlXnOOlUd6QayWV8xkhs59ayJJbqC52zRPE4H3XXBqTy7y+IeC1maMcFkUkE1c8FRtaDsZwxFVP31c6STVIIyQgaQ+3AqK5mjvofLKmOUcp6H2rLkju0QsbSZFA5JjNQw3r+aqY3HPGOtCwuFj7qvfuZrE1+a/QvW94tojII90meSeMVPFqNzI/wApX1xtqbUNOu57T7XY25Mrf64FM9O4FctOJ1I84yg/7WRVRpUKa1jdm79tUlfmsjYubj/iZJNt25AyK2P7Rt0XJkBPovNcdJcTTRrGxLbehxzWlHIoRcoxIHOazWDo1Jc0nZDnWqw92KuzWvbqC7s5QpKsF3AN3orJkud6CNgoUcDA5oqlhKK+GViVXq/aR3zahb3Fr85dGIwyqOQcdqINQVFWIQylV43Ejp+dTNYQr93PQVnswR3VecdvWuSUpLc7FGL0RpqsZkE2FLjhWPUA1PFJ9oV0aOSIqcAsMZ9xVGJ47SH/AEi4VieeSOParKyCeAm2m2gjh0AO38DVxZDQp2adbxqRJIoO0YGTz60+W3SZleRQSh3LyRzThNGojjmlQzMMAsQpc/SoRvWeSV5T5RXCxkYC46nNUSieO4LSyRmKRVX+NgNrfSslbWA39wYoWnkVv3rO+0AnkD3qa5mjureOO3k5uAUR1JGMdTVZbKfTyHiuAWkKxsGBO49ieeorObuawVkJqYZ7KRXkjtQg3LEjcvj1PpV+1urue3WWOJI1wNqyE5PH8qqXsYVIbSNN5lfMh/iKjr+dXi8yxl3eKMAdCCQB6ZqU9Ry2RA1zBaXDXU1vMk8nyZALA+wq/GRf2LCaJ4g+Qysef0rPRo9SYxzKytEQ6FCQG9xSOJ1uBazXEwSRwYpUPJ4+6TVKTXoS4p+pfLx6fHBbxQu6k7Rt/hHvT5LOKW5W5IPnIMKx7Uq3MC3CWxbE23IXB6fXpQIJEnlne4cxbf8AV9l9613RnsyNNl8ZUmtCgU4Bbnd71TmsJbXDwgyR7hmPPOPY1fSSK9sW+zzvt5Hmcgj3qt/aUVoqweY0wUYLL8xqJRj1LjKXQhaNggdgkCgnJbgHPbFUYpEjulSVnNuq4V41xj6AdqnmkN/cl9rYBwin09cetWBp52gyH/61Y2u9DXmSWpA76eIz5Ucszn++SB+OaIZrAooubYRNnlgMr/8AWq6NMj25Uk1XurDyhkZKnrVNSWrRKcXpcdLpoaeMxJuiblnVyDj2pZdMn+dYbglHHzCTkVTtdUltC1qsZbH+ryeBn1pYoJjI025zI3LEHFK8eg7SW48i5iANzbZjjUriM/L+IqG2woWS2kXIXLgn5B7c9DRMkwRl8yTY330J6ip7sWcUVqY9ymQAIyDp9aS8imPg/wBKldyRDJja0ZGePX3pVNus3lSyfdGRs7/l3pERy2x4fMbn5l53Z9PT6VBaxTPvDRhNgKbnPXP0pkWLKyqLhwbeSXj5WIGSPxqMXqiA5t1Ks20MZBj2FLPBPaxrICGwNo2RgnHtmnLZSsVVJECqNwUxjg/SnaQXiM86aO2Nu9mWkC9Q6nn1p0l5aYjLQyRuHGWdOnqc1XW21I6jOAYizLtMhjxkfWn/AGe5treOFrZxEj7mML8n86nUqyJ2iimnjMU3mqwJZQ2RjsfbmmN5ySZLHEXzbXkJVgaqu1ubiWTIhYD5EUFJCf5GrEV3La7xOnnnaGPI3r9R0/KncLMuG6gmKoziCXhlJbhvoe/0qdLsR4SYrnoHBGD9fSqE9uktlHIphkiznbjOcnnBpEWNYmgKQyhSdrlsED3+lUpNEOCZqSS7SVTDP2Hp9aRLcbzI5LMRjPt6VlW/2iAsY5mEbHOxoySfoTVgT3YYozOGxlQUBLfTHFUprqS4PoXZLVH+YMVkHRx1A9KYkzo2ycYPZgOD/hVRLi7DMrFt4x8jICT9MVC89xIpaUr5atgowKk/XrkUOaWqBQb0ZoNI8p2x8J3f+g/xoEYjTCg4Pr1NUI70xgERsynoByD+PYD0q/bzRXMe9WBwe/BH4VUWmTKLQjw79p6ODkGo97RgrMAFH8eev1qeWZUIA5Y9FHWmeQWIkkOTjhewpvyF6kXlGcZZSsfZe7VIUAXn5QOwpp3QYKfMh/hJ6Uu5JeQenVT2oQMq3CLJg8qcfeHBrOw4kbcQeeuK07iY52RKGbv6Cs8xlN2ckhvmpx3B7CCRkbKkgirK6lOoxlT9RVI9aK2Ta2IaL41SbJO1MnqdvWj+1J/9j/vms+jNPnYrI0DqkxGCsZB6gr1oGpzKMKsYHoFxis/NLT5mKyND+1J85wn5UjagzsGeCBmHQlMkVQzSZNHOw5UaP9qS5z5ceR0OKT+1JNwbYnHb1+tZ+aSjmYWRejvEiZmitoUZupRcZpV1Ax7ikSLuOTjuaoZIppajnkHKjQlv1nTZNbxSL/ddcinJqIijCRwxog6KowBWZuoz2zRzsfKjVGqMT/qx+dQs9o8/nvYQNMP4yvP51TDcU4GjmYuVGn/aR7xD86Z9rhaJontg8bZ3KxyDVEU4U+ZhyontfsNkWNrZJCW67DjNXBqIA/1Z/Os6ijmaCyJ7oWF8Q11ZJKw6EnmrUN5BBEsUUBRF4VVIAFZ2aM0nNhyo1TqETgho3Kngg45rOhsNFt7o3MVhtlJznsPoKZuo3Uudj5Ea39ow5+7IPpiquoJpuqw+VeQO4HIboR9DVPfS7s0+dsfLYs6fBpemIUtIGQHqSASfxq6Lu0YfMhP1QVlA0ZoU2hONwm0PRLm7Fw6yqSclF+6aKcJPmAoo512DlLd7KttCTn5sVjRQzXNwsvzBRyB0/GtW2t4dRb7YxJUcLHn7uPX3rRESLwFAri5XPU6OZQ0MiS1coCF6VURpLS6WRRiPG2UAdR6/Wt6UheNvFY1xueRlRfmbhR71E48r0LhLmWprAI2G4YDkEr0rObUZ/NkedIhZiQQnHLZPGf8A61WharZQySAEkqN5POcD0rIdft8cuyNxAfn2sOd2OaqcmkTCKdzR1aI21qCkYCxupBx9wetR6hf2/kBBKGlYgrsP3Tngn0oj8mC3tbe8nnMUmFTcu5TnoCw/rTb7S4bWZLkqAm9VdccAetS77opW2Y+5s7oSi6jmZ5AMbV449qWCUT4PkNJMp+68oOD9P/rVcSCaBQsTq8Q+6H7D2PpWfNM3n+c8EUkSybflX7xx1z7Gk/dGve0Li2szs07yGOYjauzoo9KgtY7tr8+YVkMJAZn5PPp2FXWaW5jMcUbRDozP1A9APWpLeWGGVoYonXavMmPl+me9XyptEc2jLRES/OcbsdTWNBr0jSTCeASIG/dmHgEfieaZevaLFcmCRTPNgPjJz7VPaWKyR7nGAemKbm27RBQio3kMvNThksCsG6JmIDIwwcHrim2VosrBRwB2FT3OkRyR4XrUOm77W6FvPkbhhGPf2+tRZuXvFJx5PdNWK3ihHyqM+tSE7gyjIIHXFQ3N5DaKWnkVQOcZ5/Ks0a6Ll/LtFIPdpeMfQd62cox0MVCc9TZ5yPSop1yh9MViz3d3AplkvHA7KqCrFpctcacbi6mLBSQyqAOal1FLQr2bjqV7O0M0zyYKqx4z3FbsKIibR1Fc697qUjf6NCIo+w25P61Np2q3K3CxXsXyucCQDGD71NOUFoXUhNq5rz2iSqexxWPJYeVuPBGeOOlbUj9xketZt5dKi7ePeqqRjuRTk9ilFIbR1miOCrDK9j61tl1uY3KSIGGQcEEKfesGGcPMryROYwc8dz/hWgt3AsbLFEYyecNxuP1qaUu5dWPYu+ckFsEuZldx1c4FRojtdxtFMFC8snHzVYS2S4tlaaIKx5K9cVE6SC4VFt/3Z+9JnGK3sYE6TxyXMkYcCRF+ZM849abbhrWCR7i6LxklssOn/wBanlEjl3qqhmHPqaS1kkmhf7VFGGycAHgimIgutPtdUhikVgUPIIHUVnXVvJZSrbRSNIso/wBXzuIHo3atm6M8UK/ZFjGCM7+gH4VNmKTYTs3dueaiVNMuNRrfYwbZCtw00CAEEl4sYAHvn+L3q3eSJMhQx7GXB3EZI9OBUsunTTXrSyMqR442r1+vrRcaal5bSLFdM7fdJD8A/hWXJLY0543uVriW4lVgflaFgwKJncfQZNRl55btQLltyJvUhFwPY+tWXs7TTtPLXCByq9M8ufQe5pG8P2zXKzhAFxkL7+9HJMFKJUNzdRhLszff/dhZIDnr6A1It1PDdSebbxTO2CRG4BA+hqdbG1luXitbh45YsFlRiMZqreW15Y+bOjRyh+CWQbvTqOaTjJK5ScW7BHLaTQusjvDMSSIySME+nrSy2skQRx8pOFaRWwc+pFVkeIxw208TQIvLtLl8/j2/HpUqyPbr5h8yS237VRyOfQr6/jUplOJZtpVgytwcuTjzAcge3tWhtIHynj0NUUjjuw8tvGuwrtIY4Off0NQW0PlYkJkWFxn5WPynp+VaRnYylFPU0pEyuMVTkAlf5c4GcPn+VNuZjEVYT+bEPvKMbqnEkEuwROp3DIANVdSJs4oqpmL5WXA9R0oa1eUs8bAEjBB6GrbxbP5VDjyPuH5em3/D3p35RblF7SSMndG4A7gZFNFrIQG8uTB/2a04szuGkOVHROwPv71ZYjHNWpNktJGCbaRTzHJ/3waatu7dEc/8ANbm0ng8qev0qGUfZyDG2d3RB/L2oc2gUUZLQshAIYE8AbDk077O4HKuP+AmtSJBIfMZtzDj/dqywG3DfhTU2xNIwGhdeoYfVTSCBzyAcf7p/wAK39pIwwyvcVXlcwHCHfkZCd//ANVJzsNRuY7RMGA7ntg0vkvjofyNbNtEGImZg756joPpVpsY+b8KpSbE1Y5poivLED60nkseQwx610UkPmLiVQR29qoXNy1piEMJXb7nrn/Ck6ltxqF9jIETN91lODzg0KnmZ2OjY64NW2gkjVY0VXnbhSQc7u7fTFWZFEVsltCCZUAznoB3JNZ+38jT2S7mYu1essf/AH0KsCBiAQy4653Vb05km1FxKo6HyWxgFR1xWtObhZolgiiaInDluoHtWkKnMrkThyuxz4jLEhXQkdQGHFOMZUcsn/fQrpFt4oyzpGu498VUit5boSC7hjUBvkA5yPer5iLGQsLnBBXH+8KQxkOEBUsfRhW3dRyxW6i3t45SSODxxViO1iQhxEocjk4FHMFjnWifBPHHvSCCZhlE3A9wRW7H50txLHLZxLAB8jjqfrWPqNq0VyAzZjfhUUAY/wAaidTlVy4Q5nYhMEwOPLOfrTHSVOqGrkOlp5Y2pCMjuoJ/WkTTbdJVY87TnYvAb6kc1k6/kaKkr7lMJJ/db8qkWGbGfKfn/ZptpL5dxcyLGnlFsBCOMCq5wyTSOhy7Eg7iMew9KX1hW2K9g7loJLnmN/8Avk0pVwPuMPwptqGe0SVcDBHBY5JHr7U/ULhCIh5UkDZ+YK5IPuDVKvFq5Lou9hAG3Dg8n0oqCMCIlzH5gP8AFJMc49AM9aKl4mPYpYd9zR0O2kitS8gI3kED8K0n5ZTuI29vWqkx1BVGETgD7pqjNJe7iGU/nSU1CNiXBzdy7cXCqjKDlvWotKAaW5fAbkDPoaz5GmbaQAP74/wNaWmy2sNpJJGsh2t864y2f61MJc0rsuUeWFkWkjuZrdxPsWQg7SowAKqtYzwRwJb4wjDdkZyO/wCdW50jvrQK4ZY3AJU8H6U5LgRyR2yRSMu3746ACtnFPcwUmtjN+zOI5YDte3cHCP1X3FT25nit2S/kilhCYDbTu49fWrLW0IunuhkyMu0j1qN5ZYrN5bq1kiCqSQqFhj34xUqDRblcgmgt47BpLZm5UhVYkLg1atntzbxxsIfMI4XOAT7ZqhdJf3SgRWdwIeqgpzVa0gvp4dy2kroOAdncHmou1LRFqN46s2Cs/wBpDh8QAY8sL39c1Tv3SaFRCwZfMxJg9/Q1NbPffa1tZInOYvMI2crzjmq19bz24ci1kW2DgH5cbznGac03HQmFlLUsWVojLuYZx0FaQUAfTsKZb2k0cQBiYHvkU20aS6WR1icBZGj574OM1cIWRnOV2TVkarPHJm1AG77zP/cH+NX7mWeO4WBLZ5JHjdxt68Y/xrFu7C+hg817WXABaVj6+9TUTtZIula92ULhWliZgzFSfvMcl6htFeK9jyvOelazaTqLI0n2OUttwg29Kh0zS7yS5aSWCU+WSG+Un5vSub2cr3sdSnG1ri6t/wAe6jHVqfpGYbCeR9m0sNu84GfWpbrT7m4v4LeSKRFfJBI+8QM4q9caYY7Jme3OyFCwjHQnFaKnK9zJ1I8vKY80V5dfPDeiXH8MbbcfQU/TZ5JrgW1yTMM8FhyhHvV6PRpmuLe6hjkCYDgDtxU0UchnupY7F3uIWCAKOTkZz7VUacr3FKpFqwlxOS729svmTr94dAvuajg0qXdvnbc7dT2H0qvp9rqNtrKPeW8qfaSVyRwTjIFdDPHNDBJL5TNsUtgd8CtVDn1kZSlyaRM9dMVR1qpdwbVZQB0rdiilnt45kX5ZEDgE+ozWY9teXV3PFHAxMJAb5hzkZFTOnpohwnd6j4UF/YxgTSI0eFbBwcj+lWZbqOGZLcsTIw+UAZqjFbahpxhjEK+ZczYwzZC8Zxx3rQvbOdVN0sWXiQsAD14raF7eZnO1ytBGkFzLOzvucfdJ4H4UL5GowOwWRByCSME0tlaXtwfPkjUwSoHjI65I70kYu5DcW9vEySwHaSwGDnoadhXEaYWcaQrBJKgIUBfSnyWsDSLMkYMiD5RT8TQz2kNzE5kmJUMBwSBmkvra8td13ErsiAs0a45FK2gX1FiumeVoZIGQAffDcU8Rx2VtI1vDnqdo43GpBBLd28ciIQHAdSB19Kq6X9skkuUcSlo5MMJP4cjj86dncLlhAt1bxvcQbX4JTOcUyWS4W9jWOJWtyCHJ6imX0M8lzb2bpLGs33ZVbb8w52/pVm7W6s7RphA0vljLAMBx3NOzC6FCIpZ1QBiOtV4DO0Lfa0jB3HG3OMfjUkOlyPN9tj3HzkBGW4I7cU23hk1KG5glheMxuY3UsPr/ACpWYrohvYHuERYPLGT85YZyvcVSlshZTBrZlyckQuevrtH+FaDRz2FzBZR2jMrjEWHAyRyRz04p2p20kCC8Np5jRDk7gNo/xqJUr6lxqW0MVf8AnpAXDkgSKThnPocVeZLWS3DAtGSODyMVLNpl7JIJre3O3y8q4YfvM+1VobO/vYpgsKl4z5TDcR+uehrLkktLGvMn1I1CPDue4w6jJXp+lPaMGD7QjJtxkqAP50httQF59nktCksqkIEk4XHcCmXumXMEYY2bCFV+dnwGOPTB60csuwOUe5IwmQAgMEzjJbOKiEwSb5iJH/2VxwPSpzperG3jkjV2XIYRyMDx2JP61LaW13qGS9uUMJKs4I5Pt+Bp8shXSI9scxDRSAORx6/XFOR9h2yrjvnt/wDrqCLTr03vkzIyyON8eGBKEdiemcc1JfWuqwZL28IizkvkEn3xnjAqkpdiHYlMiiTy4l3SH8h9adHCIss53yHq2Kc+majAu+3WMqcEysclR64zzU9tBd3FkzeSpnQlSu4AFh79hVqLe5LfYrywmQK8TBH78dR6UivtbE3B9e1SWlte/azbzbHJXcGUbQCOoqPULLUlkUsYtm4YUc4XOM59afK+gk+4SXGZNkQ3P39B9afFbBBnduc9Se9LLo19Bny5Y44ccspy+fx7VPb2N7NYqyNHHMeCXBwMHBIHf2pKDerByS2KskLbt0TBH7jHUURygk+Z8rjqD0FT2dhcG6mgeUuqDKyMOfocVDd6PcpcWxe5MrvJhtqcKP8AZHqKfJJbBdPcjmuSWMUIy579hUMum7og6MTODnd61pzeHhFBI8N3KGVSVCgDJ9Se9WINNN1p8LSSzQs6gtsABP0PYGh0nLcanbY5mOSfzGeNR5sYwYwOAPc0/a96JZwqDK7NhOfzNa1t4ciku7oTyT7UIVGDDkHnB9ac/h2G1vLYQNKY5CUkDPjPGc+lZewmae1iYAje5vLdJkxDtxn8Oma3N0WnWYAWRkToqjJqa+8N2xgllhkn85Vynz8DHYCrMejQXNnALqWaQBQxXzBgkjvgc1pTpOJFSopMoC1S4nhuwz5A+UEkfmKc1zG9w1mfM3kctt+X8/WrNnphKXNpJNKio+1GRwGCnn/Jpv8AZMNjqcJt12QSqVcFieR3ye9acjIuiGG3SwtX+Z2QHdliTUZii1SOK4R5VVW4HKn8at3+iqkElzBLM9wp35d88dxjpip5NEtrgBpJJD8uFCSfIp9Rjqfejkewc3Up3F/DbSJHLvBfgELkD6+grDjWOa+n8g+YzPw2TyPr6fSugg0dL2zEd9PIZI2ZSI5ACQDwW4osNDitNQuEUN5KhWjJcZGe3v0rOpSlPQunOMSo0EhAYwxjA6s3/wBaqk0yxRPI52oo5245PaujvLGM2rsqkuoyua5C+kDzfYo/4sGXOeB+H+Fc9ePKbUXzMoW6Mqku4CtlsAg9e5qaNIXi6Kqhs5Zc5H0rQNihjPJAx169sday5zFbyLCjM4xnBAwD9e/5Vz7bnTe+xbsJR9pktX+5nK1oz2ai2ZkBZT1BJ5FY32e7udkgMUMgO5N0m04/+vWtHqSBDFdYhZV6OeT7j1/CtIcrVmZT5k7ox4YLr7cqxxEI+Sp3YAH+8aKsxTXK6gkkMT4zj5mAyv49KKlRi92U5S6I1rOSeS2D3GN2OCBjIqYqrjsQehp+BwOnAxUNxPHbRF3YAKK7bWWpxbvQzdTj8pf3YG4jjJ4qXSgn2RS3MjN85Jx83pVS4uXmcN5TENwoxWha6bGsEZmG5wxcexrGCvK6NpO0bMmlSZpkaOQIgPzLtB3U8yISVUqzD7wB5WmrOrXDQbHBUZ3npTWhitfNmjXczfMwA5at/NGPqLao6XQSacu0r/Ire3YfhWpf7DYTiX/VlCG5xx35rF0p2vNbilaNo/LhZtjHpk4FdBcW0d1bvBKCY3G0gelXBe6TPcgsb6C8iPkSBxHhTzyvoD74qrY39rHMLBGCyGRgFLck5JJA9Kuafpdvp0DRW4YBjuYsckmki0mzhvnvEjPnsc5LZAJ6kDtV6kla8vLfT79ZbjC749okZsAAHJz+OKmvZIpNMM7p5kOFk25xkZB60+/0m11IRi4Vz5ZyNrY/OrD20UlqbZl/clNm0HoMYoArWGpQaisnkyK5jxv2noT2PvVS31K1t7t7IlEkMxUKW5ck9QPyq9p+mW+mW7Q24b5juZmOS31po0eyGo/bjGxnznlsjPrj1o1Ar6jdRWF1BNMq4O5Q5ONvc/pU8s0d3o7XEeHjeMsBnIYD/wDVUt9pltqUapcq5CtuG1sGpxbQrbi3RAsIXaFHYUWAoaXqcOoBki4ZEDEA5wO1QLqcFlqE1tJsVmkHO7BYn+dX7DSrTTVcWyMC+NzM2ScdqbJo1lNfreyRsZlII+bgkdMiizC5Fqc6WUsE8iqcOVBJxtz3qXz0vdOaaJgUZWGQcjipb7T7fUYhFcBiobcNpwc1LBaQW1qttCm2FRgDPNMChpmowXkSxR7FdUzsVs4A4+uKh/tCGy1OaKVVG8gltwBPYDnr/wDXq3p+i2mmPJJAGMkgwWfHA9BTptGsbm+W8miLSrj+Lg46ZFLUNCHVpltRDM6hgknGTjBx1qeO4jvtPeaIgoQw4II496lvrCDUbcwXAYqWDZU4IPrT7azgtLRbaBNsSgjGck560WAzdI1KG7Ato0CGOPIUPnAHFMm1KDT9UljkRQ0hXLF8EjoBitCx0mz095HtoirPwSTnj0HtRPpFhdXS3U8G+VcYyxwcdMijUCvq8yWgglkTdtl45xzg4qxBcpfaWbmMfKwYYBz0qa7sre/i8q5j3rnd1xg+tPt7WC2tlt4IgkKjAUe/X8admGhm6PqEFyi2sahGjTIUMDwOM+vWo31C3sdUnSRAGfblt4H0GPxq9ZaPZadLJLbxsJHG0szZwPQUlxotjd3a3U0TNIMfxYBx0zRrYCDV5Y7X7PPKoYJLwN2OcHFTpPHf6WbiP7jq3Gc9KmvbC31GLyrlSy53DBwQfWpILSC2tltYY9kKggLnPXrR1AztG1GC8T7NGoUxRg4DZ46fzqE6lBY6vLbuq7pHUM27kZ4Ax+NaNlpVlpzyPaxFXkGGJbPHoPQU2bRrG4v0vZYi0y4OM/KSOhI74pahoV9ZuI7JrWaRA5EuFBOMnFWVuI7/AEg3KDKPG2B16ZFTXlhbahF5d0hdQcjBwQfrUkdvDDbrbxRhIVXaEHYUwMzRdThvk+zxqqtFGpCqTjHTvUMepQwa9PaJGC7yqrsCcgkcD+tadnptnp+/7LDsaT77Ekk+2T2p39m2ZvRem3U3I6SZP54zjPvRZgZ+tXkdjcWUjorsWYKGJ9Ov4VYnuIrjQ2uwR5Txb8k9BVi90611GNY7uLeqnIwxU/p2qU28Jt/s/lL5G3Z5YHGPSgDP0XUYtRtisSopiCjCdMHpjP0qnZ6rAuszWACbnlK7h13Y6H16H861rLTrTTo2S0h8sOcsSxYn6k01dOskvvti26i45w+ScZ6kDpn3o1AzdZv49NvbaRkVnYHAYfqPQ1b1O4iGim7JxHsVwfQH/wDXVm702yvyn2uAS7Pu5Yj8ODyKmlt4ZYDBJGDCRt2DgY7fSgChpF+uqWRcKqlW2kIMDpkYHaqWk6rHNqMlkqjBZip24OR1z6jitm1s7awh8m1iEUeckAkkn1JPJpkOm2Vtcvcw2yJO+cvkk89cZPH4UagZGraoum6kg25Zky2VyMd+ex4q3rVwttpi3G1myy7Qq5PPPSr89haXTpJcW0crx/dLjOP8fxqWSKOdGSZFkRuqsMg0AZ+m3v8AaOlm4cfN8wbjqRVHRNVN7dSWxVwFXcoYYIHf+dbsUMUEYjhjSONeiouAKbDaW9u8jw28UTSHLsigFvrTAwNR1Y6brQhUNtfb5nHDZ6D61c1+5awtY5kViwfAIONvvWk9nayXC3EltC8yfdkZAWH0NSPHHKhSWNJEbqrqGB/A0rAZtleG90P7Uy7iUbgfxYqj4e1V76aaBwf3Y3DJztHpXQgBQFUAKBgADAFNSOOMERxpGCckIoXJ9eKYjmri/uIPEy26xNtdgOP4x64/rVvxLNcW9pC8EbNh/mZc5X06VuZ//XSZ2nriiw7mbbPeSaCJHjYXTREhGGCT2+lUvDS6h+/F3DLHCAAm8Y574zz0roKXn60WA5m4j1ceJ1aK3kMDMo3r90J3yen4VY8SQahLbwfYYWl2vl1QZbPat6iiwGcsV82grGQq3xhwQTkBqp+GrXUba2lW/iMa7h5aswJ9zgdBW7RQBzkVhrP/AAkr3D+WLQtksHA+XHQDqTT/ABDp+pXbW72G11jzlNwU59cmugoosFzPuob19HaGAx/bDEFyx43Y5qDQbS/tdO8u/wBgl3HaqvuwMdyPetekosBz2mWGsxa5cXF6YRbvn7j/AHvTAH9abq+m6tNqsU9jtMeVyS4XaB1+tdHRRYQ3blSrY5GDXAXlsLScwRybXdjukfk5r0HFcX4ngl/tJ3SFigAYOq57d65sVG8bnThn71issSGMKS7rjnc5yffg1FLpZcf6OCScZ80ZPHo3arOkTJcMu8Aeo9DXRpEi9BXPClzq5rOq4Oxkw6Yzruf9etLJpRO0OFdVOV3DOD61sKcrkDHsaQ8it/YxsYe1kYg0plOcBh6GitqNcN8zA5PAxRUuhEPbSMM6nCexzisy8lNwSCM7uAMda1JdKhkZWicoTg4/CmQw2lteJB87y4yDjIH40pRm9GXGUFqi3bRhbeNGCkhR16nFNY3Kzlt/7jGAgA/PNOFjCtz9oJzKFxk+lJBcpepJtSRAp2/OMbh7VraysZXvqG/zI28sru6AjnBqsJTawD7bchmz/rH4Bz2qSRU0+D91EXGfug45ps6LKgLAEDnBGdppfmBY0JBJfX0+OgSMH8yf6Vu4rK8Oof7NeVhhpZ3b8uP6VrV0R2Ie4UlLSEZH+FMRjavcXiXCxQz/AGeIxl2lCg4x1znnuOnvTtO1FJr66ja63IhWOLcOHIAywOOpJH51pTWUFwoE8aygZwHGevWmPptpIu14gQHMgGcYY45GPoPyFaKUeW1iXe5HJeW8cUl5MzRwwMyhs5V+xP5gj61LDeRzvEIgSJEZzngpjHUeuSBTlsLZYPJEQEWSdnUZPWmw6ZZ20glhh2OAQCGPfr3qfdsPUUX1oZJYvPXzIvvrzkf5yPzpjalahkCSo+84GGA9fXjPB460y801ZIC0Ik85HaVAj7SXOMnP4D8qqpoMK6eymOV5fMeVEeYgl8naWwfvc9apRja9xXZpXE3l280kRQtGD948ZHUGq0l7LDdMkqERpGjvtjLbQc5ycjGCPektNJh+xtBdRGRGnaYLKcnJ7nB65z+lXPsUW0KWlZO6tISG+uetLRBqR3t9BYgCVwJHOEQAksefTtxVe01SIw75bgSKzhUdU46DPTsCwGT61avNOgvk2z789nRyrL9COlNfSbORiWiPKqjAMQGC4wCB6YH5ULktqGtxsOp27xjfIN4HzbUbBOcELxzg8cUlzfFJLQQGN1uGwrHkHpge2QTz7Y71HeabGlvbiBZkMLbUkiJLRqTksB/Ef8aWz0mJNOt4XEkeIRG6AjkZzz757iqtC1w1LdxeQWpXzn2byduQecdelV7rVIbZkUyIoL7Sz5APGflIByeRxV14I5JFkddzLu257bhg/pVb+yLIiMNCWEbB13Oxww79evAqFy9QdyS3vYLp3SJm3p95WQqRg4PX0NVxNdSXLW5dF3OQroucYXO3nr/Dz7mrhs7djkxAnLHP+99786ij0qyiiESQkRA5VN5wD3I5796acUDuVbPUpZjPIypIoRGRITuIJzwfTp3rQtHeazglkAEjxqzBegJGeKjh0yzgctFCFY5yQSOPT6eg7VOtvGqxKAQsWNgBPGBj8eKJOL2BX6hJIkUbSSMFRRyTWdd6qU+0RW+1pBbiSFj0ZiSAPw4P0rRnhWaFo23YOD8pwcg5GPxFUjZIzxu1pOXQu2WkXLFl2nPPp/KiPL1B36DhKJ5IWF4Y1Zc+Wqj5sY3cnpyQOKTWJ7m2sfNtQN5cKSV3bc8AgZGeSKqw6a8OqrdCzYqilFLSKeMDB6/eyOvpitFzLIrI9kzKwwQZF5/WjRSVg1sYtvqX2e6jWa5nlWEIJ5eqqzkja3vuIHsBWjPqcPm5jugiwSMkoMZIZlByhOODgE/gKmW1QRtGNOTY4wwLqd3Oec9eSTUA0mFXbZYBY2bzCq3LD58YJwD6E1bcG7hZmhbTpc20c8ZOyRQwyPWpsVBaweRAI9jIq8ANLvOOnWp8CsvQZFLLHDt8wkbm2qACST+FZkGoXk8awpGhu2zJ0+URHlSeR7A/Q1qy28U6bJY1dM5wwpfJjxjYuNuzAH8Pp9KaaS2DUy7LWEuUuTK6IY5GSPAOGxnOCfvcjqKW31aL7MJCZZQVDmTAA3MoYJx3xWj9mg2bPJj2Zzt2jGe9PWNFGFRQvcAYFNuPYVmV7S6S8jd0wCjtG67gcEH1HUVHc3qW84hEM0khC4CLxySAM+5Bp9nYm1kuHZ1Pmtu+UEevJ98YHHYCrWBik7J6DVzJfWbVGidpJEjJI+7necA4x17j8eKtpqFu8iopb5iACVIAYgnafQ8HirDwQuCHiRs4zlfTkVRv9MW6nt5EjQFJQ7sSR0PBx37/AJ01ysNS1cXMNqivMxAZtowpJJPbAqnLrFuLfzoX3rgsWKnCqCMk98cjGM1oPGkhUuudrB156Ed6Z9ltyVzbxHaABlBwB0FJcttQ1Ire/t7pykT5YANj1yO3r71DdXrx3LQeVIsbRELMBnMnZVHc4rQ2jjgccUY5ourgY1lqDx6YGnt7lJNruAylyPQZ7/j6Vfnu2t7dJvKaVNoZ2U9OnQd85q1g0Y7im2m72Ar21x9pDnY8e04KOuGHGefzqWXf5MnlY8zadn1xxTto3bsckYJpfwqdLgVkcrYCSJZJnCZUMfmZvQ/j+VZp1O7LxwvbtGzYDN5bEA45H0zx+Fbf4UZOMVUZJboTVypbNM1kn7tYZQNu2TJC4/U1DBCq2DRXCNOYmfBdcs5yeR9c9q0Me1LSuMht1eO2jSVsyBAGOe9S0tFIBKM/X8qdRSAbmkJp9IaAG0tFGKACilooASilpaYDayNbtXkeGaMkMoKnjrWxUV0uYDgcg5qZxUo2ZUZOLujj54SX80QiOYHJdRwfbH+fwrSsb9ZwI34lA5U1dxu4KjHriqGoRQQAXG4rIPu7Rkn6CuRQdPVbG7mqmj3NDANO8tPWsBry9eIs8iwKegjHzgerE9PwqFZ0kwQZZiT1LM3/ANam666C9izp1jTco96K5aV0jXOySM5+98wP50VPt12H9Xb6mmzXQvEVYk+zBclj97NWCg5OwE+veqcENw0ayy3U3mso3AHgfQVT1CGOygNxCXEwYYbcckk1o52V7EKN3Y0rc3BZ/tATaT8uOOPeifzUgLWwTzD0PUVlPDNqNlKDO7PkZjB2r64qxDdrYxw20tvKgY7EKncKSmtmNwa2LqBzCvnlPMAAPaqF4tz54aJysCglkHIY1buLSK6milkdj5f3cHiqN5erIJrYJIJQm0EdMngfzqn2ZK7o39Ij8rR7Re5iDH6nn+tXM0BBGixjoihR+HFFdBmFA60h6U9Rxz1oAKWlApcUCExS4pcUUAJilqJ7mCI4kmjU+hYUJdWz/dnjODjhhTsxXRLRTPOi/wCeqev3hS+bEOssf/fQpBcfijFQyXtpEMyXMSj1Lio21OwTG67hGRkfOOlOzC6LeKKoLrOnOcLdx59M1L/adkM5uohjrlhT5X2Dmj3LdGKz/wC3NM2hvtkeD35qJ/EukIxU3ikjrgE01CT6E+0guprUVnNr+lIoZ72Jc9ByT+QqFvFGjqcfaifdY2P9KFTm9kDqQW7RsUtY3/CTaVsD/ahg+xzVeTxlpicRiaVs4wEwMeuTVKjUe0WS69JbyR0NFY58U6QAM3JyR02mgeKNJLBftB5/2DS9jU/lY/bU/wCZGxS0yGVJ4lljbcjDg1JWZoFApaO1ABRS0UDEopaKAExRinUYoAbilxS4ooAbijaKdRQA3AoxTsUUCG4o28U6igBmB3oxTsUYoAbiilpaAG4oxTqSgBCKTFOooAbilxS0UAJgUmKdRigBMUmKdTQ6Nna6tjg4OaYDcUtOoxSAbRTscUlABRRRTAO9DruRl9RRiigDHmlWGNmc7VWuSvX1eW4W9EU6xnPlFouAvetrVpCmrlGaPbGQURiDknvjv+VKXkLFpnaXdy4kO78s/kK86vKUnaPQ7aMYwV5dTl4b9xdH+0WkaM9CBwp9xW7bedcIHjRY4z0Ldx9BRc6RaTcDILcEE8D6euPXgVGfD6TIkbXrzRRqFUI+Bj6d6wVS3xI3cVL4WTz27qhb7QuQMj5c80VV/wCEYCJvt7iRRuAPz5GR+NFT7WJUabRejjWeFZFlmDYHJfkGoIne7uVikX/UElz2J7GoPOuriQtZ28kROPn3DaePQipbU3NtO8UsYeeU71bOBjpXTzXsjl5bXHSTrbXsrLE74VQdo4qW2UXE4uZmR2AwqIeE/wDr1LlLGH94TI8jdhy7fSoLO0C3T3kx8pn4Eeenp9TVpO9iW1a5YR7oXTq6RrbDhMD5j9aa8ayX1vGIwN8yZPsOT/KpfPivIn+zzpKuSpKnpVXTYFtL+JUJKoHfrnsB/WteZLfYyZ0/Xmqmo3JstPuLgDJjQsB6ntVpHWRA6nINYXi6d4dFxGxVpJVQ47jnP8q66ceeSXc56k+SDl2MKTxPqjsCkkaDuFjB/nTR4n1L+OUEDk8AVkAc/hSswBBAB9q91YSjb4T5542u38Roy+IdUlP/AB+Oq+igf4VWOpXxwTe3HHT94eKqkj0pPwrRYektooh4is95MvnWL9iF+1yj6ORUD3dxI4dp5S68gmRjg/iar4x6fhSjpTVCmtooTr1X9p/eLvdxl3Zieu5iaXCjHr9aaT83bOKenTPc1XJHsZynLe4hC9Tk/jTcDb0PHSn456UEH2wKahHsLnl3EDEAKTg+maXJzknmm8de/rScU+VBdseGPmA9AaaJWBYe9NyO9GB6U+VANEjAFQMA09JCDkgcdOKbgn6Uu0jk4xTsh6Ch/m5OPTFDEHnJ9zmm4wetIV5p2EOHTrn6U5VLHFRBeopwBHegGiVU5+YnGO1N4BzimiZ1P17Uo565pCs+p6P4Wbfocf8AvGtquc8GyhtLkiJJaNv0ro8V8zXVqkl5n1OHd6UX5BS0mKUA1kbC0HpRSigCMEkZPFPXpS4FIBg0AGKdikzRnNAC0lGaWgBKKhuLyG1ZFlLbnPygDOaljkSWNZI2DIwyCO9JSTdgFopaKYCUUtFAhKKKWgBpHFQT3UNqjSXEyRIoySzY4qxXJ+PtK+3aEbmNsTWx3AFsBh/jVwXNJJjNC48W6Fbf6zUYycZwoJNY138SNMjAFpFLMT1ZhgL+HevKyrY5X8AKVcDt716UcDBbs05Ed3J8T7kAhbCMtnjLYGP1qpP8SdTlj/dRRxHucZxXG475PJ6Uh+Xnua1+q0l0DlR0T+ONbkfIuSmRj5cjP61InjnXY02tcByQMbxnH+P41y4IU5yOKdhm5z+Jq/YUv5R8qN668ZazcY3TjHZACB/OifxhrMhT/SRGFGFWMEY/WsPeFGAOT/FQT8nTBz1Pej2FPsPlRuSeNtdkhaGSdWQjacpyRSeH/ENzp+qwyzTyNDu2uhbIwe9YZTIz1NKuQpAXJ6UnQhytJC5UfQcUgliSRejAEU+sHwfffbvDtsWOZI12MPcVv14sk07MyEopaSpENoxSmigApaKBQBzfiDSnuNQhuoWKyBOPkDDI9RkH8q5ufT9Zth5n2rzEBwrxjcmfTOMA+xrtvEFzLZ6S9zBGruhAwx4571z2j6hf3JnubmVYEVcM0a7Qfrnr+Oa4MRC0vderO2jP3byWiMddU1eFRvjikjGFOPlJHcZ9T61I/iMhc3GnSFiMMFYY9l57fzrdtNSsppHK2Vs8UK5aRlZAw+gP+FEOoWtzcrFa2NvHk5BXAP1yxZv5VhF1L2Zq+S17FaG582BpnsZok2jaHjCs/oMdQPairesIXijjwCGPcZx+hop1JKDswpQ543GmW42fJAkY2j5mfIA/Csa3Et5fvJvl80HMUpHygDtj0NXRZX0t6RdzM9sAMKMKDx3xV2S7hidoIIDJKPlCp0B9zW/K5avQ50+XbUpxtIL7N2VaQcIAMAj296Bqz3qyRRwm2ABLySc7V+lVp59QuI5YSkU8g5Dx8GP/ABqC2s7zULF3E3yvJudccMfeoc3fliaKC3kWbDNjpZmSAylz8qZxkdj+VaFj+8leUqFPlhcD3JP9BUyq0doqSlN4ADZpLQfJM57ykfkAP55pYn3aVjBvmlcnWaS1fcnzR5+ZT/MVk+LruGW0tI1yxZ/MGOgAHf8AOtY+tc14iKK6qc4wMegz/wDqroyrEp1YwmcWOTVGVjDcEHv0piqS3BOAMmnnpgn6UoUEfKcZ619mfMXEOCeSfypoGD1zT2Qg9D+NNwR1Bx70wQ7jGeKQEY6YpuR3FKMGmFhRljjoKeCAMU3qM5/CjHy9aQmOD544/GkLNuApOMHFN6856U7Akh/BJzkfSl2dxQMY6Uu/PvQK7GFOOKQZBp270zTWJyOKY0OB7E0jMhpAGPpShRnBoAPk6bQaMenFOAQdDSZG4DA+tAhVTJxkD60ojJOB0qNsc4pVVmYKCOeBQASoN+NwOO4NOUZH9aYy7SVOMg0seT1OAKOg3sdt4LdPKuI8/MD+ldWK4jwW6/2jMvGdmRXcV85jFavI+kwLvQiGKWjNJXMdYtFFRu5U9Plx1oAlpp4pofIpetAxaXFIOlKOlABikZlRSzHCgZJNPrNu51nka3U5jTBkI/iP93/Gs6tVU48zBRbdiszNcXZun4A+WFT/AAr6/U1NYS+RP5JOEkOU9j3H9aY3Ix61HLnyyuMk8qfQ9jXkUsQ1V55dTdw0sjboqtZXa3cCscLKBiRM/dP+FWcV7SaaujnCilopgJRS0h6dKAENVNRsYdTsZbOcZSRcZ9D2NW6TFNOzugPCdYsm07UJbZhgoxBBrLbOenFen/EPRmaFdUgjBI+WX19q80kXHXAI7V7eHqe0gmbJ3QxDxhh1pHwuVCrkHqGzj+lIuDuGSD9KFTn+ma2AVYyfmI+WnMMdBxSruPO4fnTvmwSQMY60DIjyoOPpTcZx14/SpNrdsk9sU3+8DQAobYc9qdu3jc3f0pFIAx1pG+9nOcevegDr/AetnT79rN1xFMcj616wrBlDKQQRkEV8+RytFMkkTFXQ7lIOMGvbvDl8L7R7eToSgOPSvLxtLllzrqZTRr0nSlorhIGminU0igYm6lBzTe9KOtAEOoW/2vTbmDu8Zx9eorz5w0ehG2BwTKQ56Z9Otelr1FctcaWkN3Kba4JLn54yvlMp9VPOfTOa5MStmdNCSWjOT0wjzJ7NwVMyYU5+8Qc4FbNppOpaJei5mtJXt1GGeNdygH0I4P4ZqZfCyak7m0voYriL5ijsVeM9ccj5vqK2NNbV7LdZ3v2i2mUZ3QTkRyD1wDwa44Jt2WjR0VJpJ9UynqcUOo2S7W3pkHK//WopNfvEsdPdVx5kpx7k+poq66XNqLD83LoWC8d3G4guATjaWXtxWcdOjtIP9IvHS3Xg44H4455q7IIdOt98cBYHHyKOSaftjuLVWkj6gHaexrscebfc41Ll22K8thb3em+TC22FwDleM1BYrHpkHkTSlGZyFA53VckuRatDEsDS7yBkHGyp5IIZGV3jyw6HHSlyq91uPmdrPYoX1ktzLE0jfdPFT2Q/0KE4+8C5/Ek/1rOub6Sa6khi2rFCrjcOrnHf0GcVsonlqsf9xQvHsK4cbJWSRSTWjGEcdPpWBqxZbx0UA7tuQw4xjP8AWuiIFcxqSl55JM5AlY/Ttj9K44NrVHBmU+WjoYt+qwzAq3yv0BGMH/Co1B/DvVu6tfOj3Fst1BqkshxhhiRfvCvssox7rR9nN6o+dn72qJSD7ketRMzA4HNSj1B4oYA84r2zJOxEpb6fhSkHA71KEDdDTXUKcdfemO+oxXYdutSggjBK1Hnbu4zxURk6Z70By3LW0AetBHHQVCrknPJFSh19PzoJaaE9MgZpDuPHQ1JvUngAUhYdqYXI9pz70HJPI604knJ4zSlc98E9zQO4fKPcUYGeBTAp7ml5A4FAh2BikKZFADEHIFH3eS3PYUACwkDceeaaxJGBwaNx4xwKe22KHe/A/vY4/OjYaTbGhDtyRmmPIkYI3c+grPvNWCkxqqsMf3v8KymuJOW353DDA1zVMVGOkdT3MHktWtHnqvlR32ha9YaLE91PI0rPgLFDgnp3Pboa0h8SYfMGdNk2dz5gz+VeY2spRtnO0847VaDrnB/GvmcbXqe2bPrsDlOGjS5XdnoR+JcXnEDTH8oH7xkAbH09c1MfiPaGVAtnJ5Z++WOCOe1edYBQtnPOMU0jPORXJ9YmdjynD9L/AHnr1r400G6bb9tWEk4HnArmt1XWRdyMrKehVsivA8A8dPar+laxf6NcmWzm2bsb0YZVgPUVpHE9zkrZO0r03957SVKtnnbTt3vXO6F4ysdWXypsWlyBykjfK3rg/wBDW/gMQ6MGVuhU5BrpjJNXR5M6coS5ZqzJlIanjgUxAAM0PII13N0obSV2ZjbicQRFv4jwo9TWVjdyD3ycdzQJHvH+1Mfk5EQ9B6/jT9uFJrxcZiPaPljsdFOHLqKB8tMIypYfhTh0pQvyY9a4rl2KUplt3F5bLmaMfNH/AM9F7j6+ldBbzx3UCTQsGRxkGscrg8dqS0uBp92InOILiT5fRXPb6H+dehgcRyvkZlUhfU3aKM0V7BzhRS0hoAbQKUUUAV721W9spraQfLIhWvCL62a1upIWYAqxwfUV7/3zXmfxA0Vbe7jv4gBHNnIx0bvXbgqnLPlfUuD1sefk/L/9ekbcmAcDI7UsikPyeSaIlXdtbr2+teqaDukYPGP1p3J45z6VHIpz93APTBzUiNsO7Hze9AxzZC5HXoRioCM8k4qT5ySc5J6nNN7EZHPWgQxTsYkckmnnGRyTQVVV4Oc8HIoI+QZ49KAExXZ+A9bNlfCxdmMUh+Xc3yp7D61xvBGc1PaXbWtwsgi3kdBuINZ1aanBxYmrn0D2B9aK5fwhrq6hZJbSODIoPl5OSV9PqK6evDlFxdmY2sLS4ptLzUgJgUtGKARQAorPvpo7eXLnG4ZzWh3rJ161jmjilk3lVJG1P4s+prOq7RbRcEnKzMu71B5h/odvFc7eWMgwq/jVKS88RAeXDo8VtuGQyqWBHrxxW9ZQiOFSQOBgD0HoKsx+ZbMTaXM1tu5ZY3+VvqpyD+VcrhUkrpmynTi7NHDNpGp3c3n3rSSsDgkjgfgKK7uWa7uWBubySQZHCqqZx/ugUVh9Wqy1bNlioLRIybeR5LZXdcNjnNRzPdtIhhUCHPzjHWiaxZpoJVlZViUYTOM/WrKyxSMYklVmUcr3Fd++hx7aj+PlJUciqMkl1byyzTPi1UZVQOg+tSLYBLtrp3LEHOM/d+lK8kOpWkyQTeYGBUkHilK7XmEbJ+Rh6cGluHdwAJJVwo7ZbcR+SmujJrG022eGaKOb74d3J9QqhR+rGtlq8jEvVI2k7vQZI+1Gb+6M1ys8u+YkDG/5sfWujv8Ad9ik2kbiMDNc1cRgnIByvArFbHi5rJ2USSO3VVxvz/SqE8CiUmRcKSQGAyQfX6VfRGEQ2nHc+9IChX5zj2I7+lbUK0qU+aJ5K91pox0xkkHctPYjAI4zTbqCS3kaaFSYifmT096YGWUbh0HevusDjYYmF1v1MZws7rYkyDx3pCpx2NNz2xS7RjnNd5Az/exilKK3IxQyZ78VC0TxrkPkk9KC1Z9ScDaMEEg08Jz9ahTcByalDHpQS7iEdcUtG/2o7UxAcA8H8KUkdDmgqOpNKB2HJoAFGRxikOQcZ/SlyOMnpQFzyMYoEN3nPrRg45yadwRgde1MzxjPWgaGudiZ7HisfULogtErg9mwen/16uX18bbAjZSw6ZHQ+tYXmtt28YPXKiuHE1vsI+oybL1b29Ren+ZF1NL7UlBwPrXEfRE8JAcZH1xVonkD2zmqUBxKPT0q0hyOvSvGxv8AEPQwz0sSGQgAdcUo9exqFic1IvI5rjaOuE7uxLS00dadg1JuBQEDOMeldn4P8SC0kGn3T4t3YsssjZ2nHT2BxXHBsACnjGccjjINaQm4u6ObE4aFeDjI93GCoIPBGRWLqTvdXCWiMRG+S5HZO/59Ko+FPEX9oaZJFdHEtuANxPLjHb/PerMKvmR3OXkbJ9h2H4U8bWtBW6ny8aMoVHGXQcZMthTtUcACpA2UxzUIg5zmrAXoK8ds2lboO7Ue1FJ70jMQj8qhuIUuIHhfow69wexqccmkwPQ043WqEyTSLyaVGt7n/XxfKx/vDs30NatZCDZIsyj94nI/2h/drUgnjuYRLEcqfUYIPoa9/CVOenq9TmmrMfRS0ldRAUUUUAJVDWdOj1XSZ7SQfeXKn0Iq/RTTad0B8+ahay217JDIuwqTxjHH+FU1OGye1dz8Q9IWyv1vIkIjnJ3Y6Zrh2+9kV7tKfPBSNk7jixkI7YqdZEZCChLeuetVecfjVgIGHow6VoURbjn0z2pOc57dKUgcmhRz9aBAgLDpuYdKAPnwwwe/HSplEKLulEjbhwq8fjmoDgnI/ImgByRs+QDwe3em5KHOealiIHUZ9KjdfmPb2pgdb4H11LHVlt5APLm4U45DV64MEAjoRXzsnyqSeCDxg817J4J1ttW0cRzDE0B2HnqMV5eNpWfOjOS6nTYopaK4CAppXmnUtACCoL6PzLNh3BBFWBSMNylfUUmrqwIzlGFFHfpTEnRgRuAIODUhdQOoqFawxycOCPWioGu4o2B3j6UVPMl1DlZmQ30N1PJGscgZAASw4P0qTyobcyTBcHqcd6llxHGzpF84GRgdeOlMs5ZZ4M3ESrJ/dXp+tJdnuV5rYbb3Md7CWEbxqTjDdSKhuXt9KsWkihLAfwL3NT3bTwW+60iBk7AjjHrVPUjM2kZZPnYqGwPfmk3p5jS18h1g5nn85k2kW6fLnONxJ/kBV49aq2ShXuyOgm8oY9EUD+eascmvGxLvVZotipqL7YBGP4jzz2FY+3dnBwD69q0r9v3xBHRPlHuT/wDWrKLPv4BIPp0rO+h4ePblVsTAD8PaopMb/mXrUcgn2nc21vSoY4pJZCockE5OByacUzgkntYmG0HaBnI6Gs68tjbyh41+UjDDsKuz2hQl8vj1xmkRwFCuAc8HPP55rrw1eeHmpwJ5Xs0ZgCsNyninDG3BTmrc9gRH50ZjAbkJnmqa+gPPpivt8Hi44mnzLcwqUpQ3Gn6CmqMDkZp+VOScfnTCc9M/hXZdEK4Dr92nA57U0ZA5wKkUhjjPNO6BgMHggU7KbcbefWkUDcQR+tPjhlk3FEL7Rk4pOSFZtkYwB6mjPOfypy2tw3/LJ/f5TSrbvnLBsdAMHrRzx7lckuw0ncwJABHHAxTlZB3zV/8AsDUpYBJFbyMpGRUkfhzVXXK2cmPRuM1Htqf8yK9hUf2X9xm7VfthT/F2FV5p/LjJ3dsLit6Pw1qrS+W1q8eQfmP3ao6/oU2i6M9zc48yRxGqZHPc4754rOpiqUI/EdOEwVSrVUXF2OMvrn7TNkABVUKAPbv+NVxwRz+NPETMeEK/WleBkxj5geuAeK8l14X1Z9/ClyRSitERFDkgDOKUoyjDLyasG0LEbGLAjkkY5pzWgBXazMuPm3cYrP61Sva5qqE3rylZFIdSP0qzF1P1pyWiKdxZj7UBdmcV5uKqwnK8TqoUpxd5ISQYPFPTpxSEAtmhMrgiuV7HTFWk2Sjr1p/GKj708YqDoF96ehBAzTByamhTfKqgfe5xQJuyOn8JWkQaS8klbeSY44x+GWNdpkDr1NcdaO0RhVGP7sAKB1H+Ndgo9/wrirz57M8DGRaqNvqP7DinLkjNIRnindB7VznExD1o+lRmT59nJJ/SnqCKYhVGKd/DSUtUiGHemxSGyuvOH/HvKcTD+6ez/wBDTsUEAqVYZBGCK3o1XTmpImSurGv9OlJVDT7jDG0kIDKMxc/eX/EVoV78JKa5kc7VhKKWiqENopaKAOa8b6ZJqXh6Ty2OYfnZAB8y968ZaMAEqTmvovAIIIyDwR6147400YaRq7GNCtvMdyEdAfSvRwVX7DLg+hya/e9qtRqdu7HA54qHbsI+714J5p4IwTnJ716JqhrqVfkdTxUZH0JPvT2y2D+FJtKyBf4+x9KBAqDBOO/am85yeT6VNHHhmJbHp70xlGfSmAzceo7U5juAPGaaSPUflQOnXNAhwGDkAvjoBW74W1r+xtcikYZil/duSfu574rDw2MglR6g03OGweQeDms5wU4uLBq6PoS2uYrqLzImyAcH2NTVwvgbWRJZiGe4BK4QrySB0U/0rue9eHUg4ScTFqwtLSUtQIMUUUtAHK6khg1SVGLIH/eRn+8Kgac4+bzMdzjGK19Ys45LlZmt1kLLtJZzgY9BnlqoRWFlHhvKhdgN3793AB+nQ8cdecZ46V5lZyjNo7qai4plRIjPLHK08EcTNgeYxDkf3sAHA9Dgj1oqy0bXFx+7jjVQ5O4ogUjPqVb8eB9KK5XJ9Ta3YntEnSALPIHlAzk96ZdQ3EkIS3l8ts8t3x6U28s1vo03uwUEEY71IbmCGWK1eYLIw+VfUV63SzPP80SqSsYWRxvGAxbqTVS5gefUbUmYrErb3UZAcD1omsVlvEuJ2yU4TB6D3/Gm3N9ELe9dGJa2t2LegJGBQ9rMFvdBpeTpsch5MzPKf+BMT/LFWxjbmorWHyLG3hHGyJV/Spu1eDUd5tmy2K09lDcyb38zIGPlcgEe4pi6fboMBc/Vic1cpppc8lsQ6cG7tEa20C9I0/Fc0v2eHtDH/wB8ClMgBwAS3oBS4kx1x7UuZ9yuWK6DVtoF5WGMHpkIBTTZwEFfKQKRg7RipQCOSaeMduaOZg4xe6ITbQsu0xKRjHIzxVSXS7bdu+zxtjopFaL4jXLnaD6nFU5NRs04a4jJ9FOcflXTRr1qTvBsTpwe6Io9E0qYYEI3Dqrdasx+HdOVf9Tu9MnpUSTRXh2wRyyMDwVUrj8Tit6GJ/LXzfv9wDmvboYqrUjeWhzyo0lokU4dC04BSbOIsO+Kuf2dZd7SA8Y/1YqwoxTq2dSb3ZCpwWyKjaZYsoVrWIgdPlHFKNNsw277PHn6Vbopc8u4+SO9iMRIq4VFA9hTVgjB4iQc56VLmnCldlWQDI706kpaQBXHfEe0afQYbgKzLbzbmx2yMZPt/jXY1R1jT11bR7uwLbfPjKBsdD1B/MCpkrqxtQnyVFI8PGO5xRj0JGadJDLBK0UowyNtYZzyKafrXms+1i01dAMdKXA9hTRxzmnYXbyTn0xUlhkA8cimN16cU7PPFIRyaBNXGfjz6UAfL+PNSSZYKAqqAOMCmEZ4p3M+UUU4EDjvSn5gOgwMYFJsPB/h9aRY7HNdBaWz2sJjfG4gO+PcfKPwB/WsuwtvtFyPlZkQbmAGfp+tboygVCAc9c96xrz5Y27mU3eVuxNavJDL5ypvZBkDGRXYxANEM9wK5ex017q7j+cCE5DjdgkY5wP0/GurAGAoGAOlcslaCR4uNmpVGl0HbTgHPB6UKvUHPFOB4HHQUvUc1FjhuR468U4DGBS4pflx1osJsTBxmkOfpTgRS9aqxI0UjDI4OD607gHpRxTEQSq5UNFgTId0ZPY1q2V4l9arMqlGPDoeqN3FUGHIK5PtUSyvZ3X2hAPLficeoHQj3Fd+DruD5HsZzjfU3KCQASTgDkk9qAQQCDkHoRWbr8xt9EuZFznAX8CcGvWk7K5lGLlJJdTIuPFrJqXlQxqbYMEBxlpCf5CuoGcDIwccj0rifDMFrJqH2i4I8yM4jQjgE9D/ADrtq58LOc4c8up04ynClPkh03Cud8Z6L/a+itsH7+H5k/wroqRgGUqehGDXZCTjJSRyp2PnWSOQPhh93g4pMHdjIFb3i2xbTPEVwgQokjb0x0wetYfl5OffivdjJSipI2Wo8fKOUznuetMf5pAyinuADzk56c01TiXeyBlHRScVQwLYxkc/oKRnJbGCMds09FaQ/KmT6AcUgQnJXPHXHagCJiGycdaRCyjr1qTZg/Mp59O9Iw9Bwe9MADDYV8tWyeCc5FNfdnb3HYU5NwVkV2GeoxxTGUr68d6QjQ0bU30q/S6i3bl/h7H6817H4f8AENtrttmMFZ0UGRD/ADFeGfexyAR3NdT4R1V7DWYgXVwAVCoD84PYcduvNceKoqS5luTJXPY6KZG6yxrIhBVgCDT68kyFopKKAK19GzQZjIDKepHaslmckBpACeDtIH9K3J41lgdG+6RzXPsyJxGpRM4O44z9eK5sQupvSY1IBPfYcCQqv3Sgdz29z+GAD6iiiKCO6kdneCSIMqAO+8Z6kEMrDOOw257E0V5FWS5jvgtDP07UJ962tzAd6cBx3471pPHbidZXXMmMBsVI6R7txTnAwe9VrO4uZZpVnhWKMHCY6kV7EU1pLU86TT1joLBfpczywiFkCHaXPQ/SoNRSJdMlVBtFzcRxE9MjIz/WrkvyxuY1G7Hy/Wq627XR0i2ueWLPcSD6Dj9WFNptNdSdL3RO9zBvx5qjPIHtTgwJ6/kDWpHDHEuEUAfSpBmuSOXxt7zK9ozEebY+zypSfaM4/OkSSaVtqWVxz3K4Fbvfmlqll9PqL2jMhbS/dQfLhj56NISf0qQaddE5a4jX2VCa1KWtlhKK6E87M0aY5OWvH+gQACnDSITgvPO5H+3gfpV+lrRUaa2QuZlZdNs1Ofs6E+rc/wA6mWCFPuxIuOmFAxT6hubuCzgae4lWOJerNV8qC5NtGc9xS1WtNQtL4E206SYGSAeR+FWqpWtoK9xKUUUUwFoopaAExR3paBQMUUtJS0CCmsPfFOpGYKpZjgDkmgZ5b4o0mRdZuvKt3wzGfheHB64PqOuO+azpNOQ2cWwAs+DuyMc9Oa9YktRdAmcYBHyp/d9D9a5HU9HFhLKgjBtnztGOAT6f4VhKktz3MJjnJKm9GtjzwcHBBpKs3du1vcMrDg9Kr7fQ1wyTTse/CSlFNAOOtKOppp4OD2pR14/KpLFxk02nZ9RTST680xMch607AIyD16imjjtQcngUAzR068trUSeb5odiANuCuPcetXDqMc88ccALb2C5Ix3rCHHX8K6DwrpF1qV+ktsyp5RJMjpuVPf3OegpexjUlqjkryVKLnex1+nn7MqxSWsyzAbCdnbr+vWtRnCAZjmz/wBcmH8614oUj2lV5AwGPWpsn1NdLwMJfEfKSrSbuYK3MTcYkH1Q08Swn/lqg9icfzrb3N6n86Mk1P8AZ1PuyfayMYvCP+W0RHs4qNrq3TO6ZOPQ1uFUPJRSfdRSeXH18tM+u0UPLodGHtWYP2627TISeAAepqdWVwCNxz2VCxrW8qMdI1GeuFFOAwOOPSiOXwXxMHUZmi3kPRJMepXH86d9ll/ut+YrRIpK2WCoroTzyMs2l3n5AgH+0aVrK58shREz/wC2eD+VadFUsJSWyFzsrWUE1tbrFLIr46YB49uafdW63drJAx271wG9D2NTUldFtLEp21PN7qG60a7zcRMpDYJX7r+hFdlpWsxagoUtiX3GM/8A16v3dpBfW5guEDIentXFXlrcaBfqyNuVuUPZq4uV4Z3Xw/kegpLFq0tJrbzO7oqhpGoDUrISkASDG9R2q+a7E01dHntNOzOQ8ceH31e3hkt4yZkbG5RnAPr3xXlt7Yz6ddyWsww8RKtg55FfQFZOo+HNL1SYTXFvibOS6HaX/wB71rtoYr2a5ZbFRlY8OaNty/Nww65rQ03T1u59jtthjYGQnv6AV0ut+BrqDUFGnoWhILKT0U+mabp+jfYImFxjz+DInBAPpmu2VeLj7r1L5k1oZms6PHF81gNgcfNEWz+VYux1Jt4S/wAvL54H5Gurd1a6y8e0L0Pr7U2aKK4iZJFb51xu6HHpTjNxVmJM5AMCMe/Q0h3d+nfitC/0k2o3xNviP5is8ORw3T3FbqSexZMVjYKEVk4+Ylgc/hSyxK6ExhsL2YjNRohIJVkwOTuOKeoWVuAdx6D3oAreXgEj8c0scsgZccMp4K8EfiKcfkJwM44pmCp3KcZoYmew+D/ENpf6fHa8RSxDaiFy2QBzyf5V1NeGaJqjaffrKMKD8hfbkr7j3r2qwu0vbOOdCeRg57HvXj4mj7OXkZSVizS0UVzEiiuX1Bmt5pFxyDjexwP++sHH1xXUVj33k22om5kTzJAoMQBU+Wf75Xbk/wDfXPIxXNir8l0b0PisyC1ScQRQt5zr90KzCVWYHLYJyQy8EYOD6CimqkDt5cqebI2H2xvtUZ5HKkAn0weASKK8q6W6O61yCx+1nLXTBtxBUDp0qW4jkkhcRkK5ztPoabdL9ptTHHKArKPnQ/yqNJItOiEcsu1em5jXrrRW6HnPV3CGOW3tWWV9z4+83NW7dd2tyelvaqn0LN/9jVK5MdxeWcDOGDSBlAPXHPI9K0NM+ea/n677jYP+AqB/Mmrj2Jfdmh0oopaskKdSCigBaKKKAFooooAjmmjgiaWVgqKMkmuG17W01OZI4+bWM5VSMb39/YV3E8EdzC0Uq7kYYIrjNV8Ny2YaSDMkPb1H1qZK+hzYrn5Pd+Z0uiaWmnWSksHnkAMjqePoPatQZriPD2rT2U32WV90J5CO3K/Su1jkWVA6HKnpVI0o1IVIJxH0UUUzUWlpKKAFpaBRQAUtFIaAFzUA/fPuP+qU/KP7x9fpQ7NIxjAIH8R9BUnQADoOBQMU1Dc2sN3A0M67kP5g+oqbpRQNOx514q0K5tYQwQTx5IjlUfMO+D+FcTyPvdc89jXuc8Ud232aRBJDjMqnofQfzrD1XwTp2o7niBt5jjDL0AHGPWuarRcndHs4LNFTXJV27nlH40mK3NX8LajpdykbR+Ysh/dlSCW9vrWNNFJbyNHKjI46qa5HFrdHvU61OorwdyMn2o5oyB1OKnhtZ7ghIUZ2PAC85PpStc0ckldkQ9OtKAS4AGST0rodM8GapqO1mTyIz/E45/LtXoGkeGLDR4dsaeZI333fksa2hQlLfQ87EZnRpaR95nKeH/A/2mEXGpiSPccrEBggZ7/X0r0G3t4bWBYLeJIolJKxxrhRn2p4GKeK7IU4wWh87iMVUryvNh0p3WkoHFWc4tLSUtAgooooAKKKKACiiigBKKWigBKKKKBCGsPxRCkmnKzHDISRWpfX0Gn2zTzk7QOFXq3sK4C91S/1q/W3kKgSPiOJRgKOwz3PrXNiakYwcerO3BUJzqKa0UdWzW8H/aPPcA/6OFOfm7muwrN0XSV0q0Kbt0sh3OxFadXQg4U1FmWKqRqVpSjsJRS0dq2OcindkhYryx4A9TWVd6RaXCAPGBIerLwT9a0HbfPwcrHx9W/+tSgHqaOZp6DRyd14ceJS8e5jnJGcisWVZLVgJBhexYc16LnkisrVdDiv13o5im+mVP1FdVLEPaQ0ziAAUYphgeCD938ayNS0eLZuth82Msucg/Sugv8ARbmyHmSIcA8EE4/OqCZJIlUK2M4B5P1ruhJPWLLTOZXTbt/uwMWB4THzH8KikIZdrKVcdR6V1eAqnnk9AOoqOWC0uogr28bvjAflWX/H8a0VRrcaZyhxjaP1pMEgZ/IVcvtNmsQJTteFzhWVs4PofQ1TJYdTwK1unqh3FGeMfSvSvhxqSNbS2TSASbtwVm5PHUD/AArzbHHcA+laWhamdG1aK82s6D5TiscRT9pBoUldHu1FU9MvhqNilwF27uozkfUVcrxWrGItZuseWkKyPkc7d4ycfUVpVBewie0eMxLLn+Bo9+fw7H37VlVV4Mum7SRzMMq5iIVthXy8hiQpHY/IoXjqMknvRUh0vTpo1V3a3Ix5bIC6R/gckZbgMOvPAorxro9RK5WmvrSxC26kyyKANkXzEf0rNvGm1C7hinRLdCd0cbkl3+uOlRrPCv2i3jUSKeIhbAcD/eqWO2ubxvJlKwiJdqqOT9SepFdkpuehyxioaljQEh/tIfuvLlgjcuM5z0A5rodHH/EqhcjmUtKf+BMTWJaxLp9rqLRvny4tuB0ViCTj0zxXTW0YgtIYemyNV/IV10YtROerJOWhLRRRWpkLRzRRQMWk70U0mgB4NLUYJzT80ALXO654iS2R7WxZJLnozHlY/r6mq2v686wmC2JRicEkcj1z6VztlBHPJmbGwNlk/v8A40mcVfE2l7OG5oeH9GbUJ5JHLeQvWU9WbrxXdW8EdtAsMQIRfU5NR2a262sf2VVEWOAvarANNG9GkqcfMWiiimahS0UUAOophJ7UoNADqjmkMafKN0jHCL6mnsyqpZjgAZJqGEFszyZDOPlU/wAK/wCJoAeibFxnJ6k+pp1FJQMWoribyYwQNzsdqL6k1Jmqtuv2q5N03KICkX9TQBagi8qPaTuc8u3qalopaAGkAjBAIPY1nTaDpM7M0mnwFnILMFwTitOkpNJlRlKOzMNfCOiozMlqVZjksGGR9Mjirtto9jasvlQ/dHG7GPrgADNXqKSilsVKrOWjYD0pcUUtUQNxSjilooAWiiigQUtNpaAFpaTvS0AFJS0lABRRRQAUUUUCCkpaSgDj/FT+ZdLGQSAcjnpgVf8ADGn2oskvwm6dycM3VO2BUXiiwd9t0gJwPm+lO8LXDKktnINoQgpuBByfXNcCX+1vmXTQ9OUv9hjyPrqdHRRRXeeYFQXdwLW1kmIyVHyj1J4A/Op6oTH7VqCxj/V2vzN7yEcD8Bz+IoAfBGyQqGOWxyT696kPSnU3viouMNmelLs4xUgXApO3Iq0BGUUrtZQV9CMisvUdFgvI8Rqkb+mOD/hWuaYapSad0I4G90o2ZYTIyYHyluhP171kMWjLK4Cleh9a9RZVkJjljDLj+LBBrG1HwxBcQubMBJjztY/K3t7Guqnieki7nCRujzrJIoyvI2qpP5Hg/jWLrBH2x1jUKrNv+X5VOe4XtXRX9jJa3JiMLxsoy0ZHI/xrm9VcvMvmEDYNoAHOO1dsGm7oa3Kke8/Kj7T2yetKQdpJIIHPB700PGM7MkdgTyKa3Xd2NdBZ6N8O9WUh9Pfh8bgSTzXoVeD6LqcukajHcxvgKfm4zle9e5wTLcW8c6EFJFDAj0NeRi6fLO/cykrMlprqJI2RhlWBBFOzRXKSYy288T/IwPPfsemR744oq664n/GiuZ0IN7GyrTRyMTrazzm3gaaBSBmM52tjkfSq1zclpGlkgYzPhY4VbDBfUkUNaySyLAAY/LAIjjYhQD157mtCO1hsYmZRliMlm5Nc8YylojaUox1Y2whJ0SNDH5ZurlV25ycbgOT36GusPJzWOqf6VpcIGNpaVvwU/wBWFbAruirKxyyd3cKSloqhDCxzUg6UgUUtABSbaWloATHFL2opaAKd3pdpeZMkYDn+MdfxrjtX0WfTy0iEGAc7w3+cV2N9qFvYRFpn+bHCjrXKX2oT6vJ5CBvLP8Kj/P8AjQzixcaUo2lv0tuS+HtTkhkWEhnRx+ddijCRFdehGRWDouhvbR+bdqokP3YxztHua3xQa4dVI00qm46lpKUUzcKKWigYUYoqGZmJ8mM4dhyw/gHrQAn/AB8yY6wofwZvT6Cps5pqKqIqKMKowKWlcAzSUtRXEvkRbgu+RjtRB1ZuwoAjuA9wwtYyV3cyOOydwD6mrqKERUQYVRgAdhUVtB5EZycyOd0jerf4VPTEFFFFAwpKWigBuKWiigApaSs7WNYt9HsmmlYeYeI07saG7ClJRV2aVFcR4Z8WXWoap9muwpSU4U4wVPb2rt6UZKSuiadSNSPNEKKKKZYUA0nfFKKBjqKBRQIWkopu7FADqKTINLQAUUUUCCkoooAa6JIhR1DKeoNMS3ijOVQbv7x5P5mpaKVhiUUUUxEc8vkwNJgEgfKp7nsPzqraQtb26o7bpCSzt/eY9TUu9ZZiRgrGcL7nuacSKmQw7UiqetA5604cVKAf2pCcU0GirQg703vS96OKYDMjNO7UEUc4oAhu7SC/iEdwmdpyrjhlPsa5vXfCdpfJFFG/lTPlRLsGSf8Aax1rqhUN1GXh3L9+Mh1+oq4zlF3THc8f1jwxd6GwSRRKHPyOgIx9axTEwZtwxgfN/wDXr6AxHcQruRXjYZwwBFc3rXgmwvoWNlGtvN12gnYx+ld1PG9Jlqfc8gU4YEc+gr0/wHrvmWsWmSKcrkK2Tx3ANcrqvg3UdMVW2+Yp7gHj296g0+31uy1KO3itZ45JSNwIIBAP94cD61rW5KsNGOVmj2qlqKFmaFC67XKjIznn61JXlGRDMuJUbt3op8vRSOxoqGByy7IlVUHAAwaHbftUjBYgDFRRyrIuDw4A3KTyKntV3X8Knsd35DNZRt0NH5mhEN+uN6Q2/H/Am/wWtAuqDLMFHqTgVlW0wjnv5j1Miov0Vcn9WrGvbua6uRtyyjszcVrexdKhKq9Dp21GzQ4a4Qe5PH51YDBgCCCD0IPWuJBd3AbJXuDyK2dM1GG009llbJSQhI1HOOtBdbDunbW5vc0GuWu9ZvZjmBvJUHkADp7k96gOvaogUqyOoIzlQSR9aaJ+rVLXsdjS1U0+8F9aLOABnggdjVqgwaadmLRRS0COf1TQJJ1Z4JWYk5Ibls/XvWNZ30+jzFHgG5ezd/8ACu4qjqOlw6jH83yygYV8Z/Md6Rz1KN5c8HaQzT9Zt787MNDL2R+/0NadYFh4dEDN55UqDlShxu+tb44Apm0Oa3vbi0tJSj6U0ULRRSUDGyyCKMsRn0A7n0psSFFJbmRzlz7+n4VHEfPl88/6teIx6+rf4VN1NDAWiiikAZABJ4A71DbK08n2qQY6iFfRfU+5pH/0ibyAfkXmVh+i/jVz6fpTQBS0lLQIKKKSgAooooGFHekZ1jQu7BVUZJPQVxPiDxqNklppe7cTtacDp64pSkoq7M6lWNNXkbWveKLPRU2czXB4EaHke5rzK91O61G+e6vW3yEfKvZV9AO31qCacsTIxyWPJJ5J96hQud0iDAb7249fauOpVctjya2IlW30RY0u5+zX1tNglUfcSP1Fe1W063VrFOhBV1ByK8S2qgxlhjj8a9I8FakktgbF3/eRH5Q3BI6/5+lXh5bxNcDVXO4dzqSQoyTgd6ge8jTIw24dVIxUkx/dN7isOcnz3yed1Z47FvDRTSvc9qlT52WjrLIZALWSVh93bgDFQtrF+R8lnGp/25B/TNQK24ZxS4NeFLNMQ9mdaoQLsWqXDP8AvFiVR2APNPbVJt+AkW3uec1nHjnrS5Ock9af9rYhK1xfV4F46rcY4jiz+NNfU7hgQqRjjuM1T5pPapeaYl9fwH9XgXI9SuArbxGx7cf4Uh1O+z8otwM9w1VMYNFL+1MTa1w+rwLI1TUARu+ykY5wjdfbmlXVb4N8yWxHoAw/XP8ASqtL+FCzTE9w+rw7F5dUnLD93GAR3Y9fypE1O62EskW/HyqX6n64qjz2pOpq/wC1cQL6vA0hqk5HMEAPf94ev5Uj60yJn7GzNnojgj8zis/tRkjpVLNq9rE/V4lqTW5WTC2Myk/xAg/1psWrO8ZicMjNwCy4I9frVY/N1qOJRLcNOQdsY8tSfX+I/wBKuhjq0qnNJ7EzpRSsjUS9t4Y1jRZWVeBiM1JHfRSMRsmXHTcmM1npKJDjtUg4OK7fr8r7GPs0XmvUVgBDKw9Rj/GlhvYZ5fJAdZAN21h2qmzDjvRa5OqJn/nkf51rSxcpzUbCcLK5qYozxRS9BXpIyEFBxRSH9aYCE8Ug7UDGevNLQAuOKKBRSAjtzteSHptOVHsasVWkIjljl7fdb6GrNMA5HSopoIpkZXQHPfvUtIRTAjiQxxKhOdoxmpKMc0UADjdGwHXFFOX7w9zRSsM4qaPzGEsY2sMEKDgMfQ1Pou97qaSSTeVQ5+XAUk9B6/WqpzP1+WAqCv8AeJ/wrRtWWOxu7levT64Fc8FrpsaS21KEksn2Y7d376R33D0LHH8hVOSCQfPtIyMHPWt1tPjaGGM5/doqnB6kCq40v5svKBkdEHA+mats7qNVQgkZEYKbgpPHfvmi1EsY/egtIx3N9TWpLprIubeQEk8q46/jVY2krSgyIV4++W+UfiKpM1VWEndlRpN0rB14H5fjUMqzqjPDIF9F9adKjRzyAsCfT19/eo9pcbUfag5OOpqjfeOh0Omapb2Glo0+8yyN9xVyT/hWjBrUM+cRsvsWBzXJMI5GyuSNuMZPFSW+I3Pl5GMHOaDjlhItXb1O5ilWZN6HIJ79qfWZo0pmt5ZM5G/GcdwOa0qDzpKzsLS03vThQSFKKSlzQAtLSDpRTQC1BMxkfyF6EZkOei+n1NOlk2LwMuThV9TTYYfLBydzMcu3qaAJRjGAMADgUAYpcUh60hi1FPKyKEiG6V+FH9fpTpJFijLt27DvSW0b8zSj9646f3R6UASQwrBEEXnuzHqx7mpaSlpiCloooAKSlpKACqmoanaaXCJbqVU3HCgnBY/4e9R6vq9to1k1zct7Ig6sa8p1rWrjWrnz7kjCk+Wg/hHp+lZ1KqgvM56+IVJeZp+IPFlzqlwyWsrxWe3YVX+P1OfSue37iq7QFHYGmhS/ABUDrzTzHvGxBtX1z1rhlNyd2ePVqupK8iMlDM2G3DjqP5VLCCAepBqONB5g3Elc8HFSeYY3XBJ5Gc1KZEuyFBc4HzEjgMcYNaGj6nJp18sxGTwCfQVU3AOBuO5WOMj61DIRsBzkDg+4qoycXdCjJxkpI9oWZbixWdSMOueDxWKxJck9zWJ4V11mt202XlQmY3J6CtojPQ59zXHm8uaEGvM+qwFVVI8yHBSFB4Oc9KTmgelKQQAa8JnoiUcd+1BNGakBeDS/hTecZpRQAUho+lLk46UgEHFGR6GkLbfelyCM0xgfSgcCik7d6BC0e1J3oJ9aaENlYpCxTG8/KufU0pAjtkgVuAvJqZI43i3FclD8pXnn3qMRgtuB3Lntz+FerTp8lNPvqc05XlYdCuxcnqRUi9c5pMMzZPC+gp2AB04oJEHLY70gkMWoWh3Y3sUPvxTgBnioJ8rd2TH7onAP4gitqDtUTIlsb3elpKK+gRzhTXZURnY4VRkmnVkavd5QwRtx0c5/SmBUh1n/AE4mQ/K3GwDoPUVvhgyhlOVIyCK4Iu/mMCAPQ+lb+i32R5P8PYE9++KbA36KTjHFAqQEkjEsbITjPGfSi1kMkW1v9ZGdj/UU6oHIguVm/gkwj/XsaEBcooopgFFFFAAv31+tFIPvj60UAciqFz8w28CrhQJpscfXzH598t/hVaVvLjbp0H8qvyrhreP+4Bn8BWS2LWrJeWc47moz94jGMVIOOc0hIz70jpQ0AGnKeMCm8gcUvoQcetANFa4s7ecMfLCOf4gKxrmy8hmDBVz91s8N6fjXQse5qOSJJkKSIDG3UU1JlwqShscvGyNFlAQR14qJ73bIVS1yAD827bk1Lqdpc6VMkq4e3ZsKT/I1GrtLCxKgjJx61qjujJVFdGna+ILuKJUjhgSFV4jC9PxrodK1VNTgzs2SAZKg5H4Vw4jaK6UsCAAQVXp9a3/Daf6QhX/bJ47f/rpvY4sVQhGPNE6mnU2nVJwBS0lLQIKRiACScAdTS1BJmS4SM/6vBY++MYFACxgs3msOSPlHoP8AGphSUmaBj803NN5qGTdLIIQeoyx/ur/iaQDo0FzKJW/1cZ+Qep9atikVQqhVGAOAKdVCFopKWgBaKSigBay9a1y10S1Ek2XmfiKFfvOf8PeqfiLxNDoqCCJVmvX6JniMerf4V5xqWrXGo3r3Vwcy/dHHCr6CsqlVQXmcmIxSprljrIl1bVp9Wu2mvG45EaL0QemapYzDjaFycnA702RN2OhDHtQuXYYcnHGB3rhlJt3Z40pOT5m9QjQbNzAHPoafx0JBAPApZHGDnHPTFV8nOXH09zSJV3qDHLgAn60rDavIPUH60blX0DdCTQASc8heg96RQ6V9k3yNv5yM5444/KiVXkYMpIyN2QOB7UCJc5OeOnPJ/wDrU932w7SpDZBwKYX7GjolwLXUlONwIIHoMj+VdRYaoZ3kjmKhlYBe3FcbYb1m+THzqQwx0A5OK00lMVyJR1U4G7uO+fwrLE0va0+X7jqw2Nlhpx7N6/gdlGwycjOeKCOepwKqxXUVxtYZXcMqe1WVOepz618/JNaM+thOMlzRdwIGKTFL1HFHbr+FQaISl/Gkz270Z7UgHAdjTSPmozzS4OKQCYz9aTbycUtL70xicYFLRSUhAKRhmloxTQhBx7HvTPKRX3KuD6ipD70mOnNaKpKOzFZPcavnITsm49HXdj+tWom3L+9kjD+gBAqvgigHHGK2hipR3VyJUk9iw0qhtpRifVSCDUN388aBG2usqlc9yO1NBFVr8j7OxyTjB/I10UsUnNXRnKlpudLA/mwhuM9wDUn1qraW0T28cpQAuobiq+pSrpVq1yJ2yzBVWR/lBP8ALjNfUw+FHEyTUb0WkOAcSPwvt71yDyySNJtB3Z5JOayL34i2l27RPaTqu75ZgwbI917fgaz/APhLNPaYkpcx/wC0MEH+taCOk+yM6Fmcj2Bxz6UWlw9uyGU4UdGxWH/wkul+WpW6YswzhlOVPoeMflUsGvWN9crEs7tL0AKfK3sMUAej2N19pjVtwLgfNz196vDmuKsJJ7e7iaNChbtj7w9K7CGeOVdysAT1UnkVLQEtRyxCaF4m6MMVNjjNJSAitJWki2v/AK2M7XHv6/jVmqjL5Vwk3QN8j/0q1TAXtR2pKWi4DR99frRS/wAS/WimBw6XMl/PbrDbsI3ZAztwB0zj1recBpy/p0rF07Muu+YiuI1jLEv3wMDA/GttMHJ965abbjdnS4pT0HEcDNNPDU7AwTTCOQaotDgfel+VvrTC4DU4Dv60ANYHPPSnKMijsaYSVK4OaAEuIVnt3hdAwYdCO/auUlQpIysSmDgqvautMgyNvU9DXN62jRX8EEa7zICxZs4H+ea0g+hrh5cs7dzNe8jMxSNJHfGTxXQaRqyWcJSS0fkjc4cE4+lc/Ez7nUqxXORg1cQqMxlRkDtk4zVtnTWoqotWd1BcRXMKyxNuVvapay9H3LCyk5GA30JrTFI8eSs7CilpMUtBIVEf+Ptf9w/zFS1C2RdRnsVI/lTAmopKM4HtSAbNIIYix5PQD1PpSwRmNCWOZGOWNRRL50gnbG1eEH9atUAKOlLSUtAC0UlFMBa5/wAS+JY9IhaCBla9dfkHUJ7mmeJPEyaVEILcb7mQHaey+/vXmks1xPcGa4ZneQ5Zj1NYVavLotzixWKUFyx3FmmklkeSRt8sp3O7EksT1NQsyxgKV3kjjFOmdYxnJyfaq+GyoOSG4UkVxNs8mKvqyUO8y4yWIHp0FTRSBG8pEIPBZqi2+XGI0YBs8/WnttB3cBz1xSE7MHJ3Nzgqfzqs7ZOOmTU0h3gEfKRxgd6au1QGJG4dfSgcdELGgCfMMk9Se1SMeMdB/KgMvdcn09aYVLLknGeuKBbvUerbTwASe9OJI2tu3DrtHNRgngAYTPGOtPXAPXljx2oFsT2Db75Y9pIJI9+lXB8ycnk1W06ZbbVo7vqd3Cg4HTFW1KuWAXBPIqnsjOvblVv62L9neyKqQ8sg4C+nrj8q6WKXzI1kQ9RXNWEMkjeZIFCnIAPylsen8vrW5bBxboQNhyOCOQvv715uMpRlHnvZr8T3clq1rcslp3LmcDikxSKfzp1eQfRCYpQOKWg5HPFIY3nr6Uqnn600nNAP5Uhjm4oHTNJ9aP5UALR3oBFHegQdqPpSijgjrimhDTjFJ3o/CgtxQMX8aKbn2o7A+tAgJwelMmTdCc5xjpTwO9BGBirg7O4mbOkyF9OiBOSg2k+vpXB/FLVBHDbWKEkyAsPlGBz1B657fSujtdVtdF0SaW7ldI45CGLAkj6fXtXi+s6nLq2q3F5K7Nvcld3Zew9uK+2ou9NSPMloyjRRk4xSdTzWhItKrFGDBipHQr2ptKaBkwurhgA11NjGADIT/WvTvAWuNrEUllfFZLiAAq23DMnTJ9cHg/UV5WGI/GrenajNpd7Fd22BNGcjJ6juPoaAPoaO0EQ/dSSJ7BuP1pxS4XG10cd94wf0rM8Ma9Fr+kR3SDa/IdCQSpFbVAiBluJI2RooiGGD85/wqSISCJRLguBgkdKko7UAFJRSZoAUffX60Uikb1+tFAHNWMkbyTtGVYIirke/OP0q4pOwD8ao6Ukq6cWnVVkeToowMACtB/lXisF8KOiK1YA/LTXOOnekHKCm47mg1SG4y2T61Y9gelQdCDUsbA5JzQEg+bOM4xTDwaGOeAaAmeS3Q0Ah2EDdOe1ZGvIubWTB8wEhSK18jHByehNUNVQmOBlHIfGfTNVHcSlaSZzaxlZyAwH8bZ71dt0N45UH5iB8yrxg9MetLNEJCSUDc4Jx1FT2MxspN1tGiMT82BgN7VZ6FWU+W8TpNNt3trZVkzvIGc9eB3q9Ve1uEu7dZk4B4I9D3FWKZ4rbbuxaKSlFAgqKT/j4h/H+VS1BKcXMA9S38qBE1QyYmkEXVRy/+FLLIRhUGZG+6KfDH5aYzkk5J9TQBKP5U6miloAcKKQdKWgArmfE3iYaZttLZBJcyDPJ4Ue9UPE3i27tLprCxi8kr9+eQZLf7o9Pc1xpeeeZpZpCzNyWY5JP41hVrcukdzz8VjFFOMNxs0klxK888oeVjyT1P/1qryl5SFVsZHGKllJIBKqcj7ueQajVWT5t24Ywp7gVxs8tNvV7kDZx/eA6ClTKIucEg9+wqZQwHA78elMYAk8ENngUi+boPjI3cnIHX60Tbm24xSwjYck/MOQKGHzE7uvT2NBH2hqQksC/XnrT1WLIeRjtU87eaidgTsDfcBbLHrTQjdW6EZAHegqzYonZZVxx68Zqcck5b5cHPHaqzDBJ2kKPXrVuytbm8dmtbWaYHj92hP1ppXHy32RFnLBudoOcGpEBlJABY/3R1NdVZ+Bb+6cy3UsVopUEKq7mz6Edq63SvDmn6UoMcQebOTIw5z/hW0aEnudFPBVJ6y0RwGlaHcS6h501vJDEkZZnZcAEVvLpMQi/dsySno2R0/x+ldLraSNZKY32gMAce/8An9ayxjAxxXnZhWnRajE9bDZdRcffVyGztPssZUHLYxuxzj0qb5uO9O5pfpXiyk5O8j14QjCKjHYQfSl5/wDrUhBJBz0NLmoZQZoOcUUcetIdxMe1LtpRQe2aAuNPHejNOxxTSOaBiUuc0g59qXApAAb3pT7GkwOtJ0oELnFJnPajFGKYAcd6UfypvenZxQAvSkc7Ymc87Bkj2oJ45qtdkvA4G7aoyxHQfWt6NPnnYlnC+N9Su2RLQuFt5mEpQHqRwM/lXFV23jC2drNbtFVogAshJ+ZTk4+o5riPwr6/DNOlGx51WNptD2KHlFKjHIJzzTaM0VuZi0AZOKDyKTtQMUgg9MZ6Uo6EZxmkGCeTRSYG14X8QS+HNXjuEP8Ao8jBbhcZyvr9RXvcMqTxJLGwZHGQR3FfNmfmwQARxjFeq/DLW2m06bTJmZmtjuQnHCHoPwOfzoA9BHFLmim0xD8000ACjFAAoG5frRSgfOv1opgYMQ/0eBemVDfnzUsn55pSo3eyqMY+lMVSWzWDOmmtAJAA5pucmnsD3FMQDJJNI1DGTUowBzxTVGKeRQJkbAbT/OmscDipSuetMxkk0AhQRjngdBVXUQPKRSDjcCas7TjOeAOlZ1/cbMAjccFgp9qpE2u1YzXJ3GLO1upPtSSEyRgHGBwAvf3qo00JlBcNHk53dj7Vft1WUosH7wNyoXnNWelKUYrU2vDwKxzJyB8rbT688/pW3mqOm2jW0LNJw8mDj+6PSr1M8WbTk2gp1JS0EhUEzbJYGIz8xH6VPScUCGxx7cs3Lt1P9KkpM0tACinUlFADqSjNFAHO+JfDY1aLzrYqt1GCQD0f29q8+uLK60+YC+iaIsMqp/ir2OqGp6Ta6rbmK5jycfK4+8nuDWVSkpanFiMJGpeUdzx9ndHZvKJ5xyO3rUwDu4UABTy30rZ17wxc6YWkjbzrb1AwUFc9HuVx83Q8hj1rilFxdmeXUpyg7PRk3PHcZ444o2APl257cc0ZIcqH4xnPYU0sGb5ARnqzVJkkM8xmbHIXpxQW2lSe3THWlPcA/d43GtDS9EvtVf8A0aEspGDI3yqPemk29DSMXJ2SMuRVky4+XHtyant7eWZ1SONnkbAVUGSa7jTPh/FDMJb6581FYMsUa4Bx/ez/AErqbTSbCyk8y3to0cZw2OVz1x6V0Rw7+0dsMFOXxaHJ6T4DUgy6s245+WKNiBj3712dtaQWcQit4ljReiqMYqalrpjBRWh6NOlCmrRQUUUVRoVtQXfYTDoQMiueUkooB6cVuaxMsGlXDNnlcADrWHGMxIVHDAGvAzlrmijswy0ZMBTvrTOQKXdXiHSPH0pCD3o3jvmm7uKGMX9aDyPQUhP1o/CpABTsgjvTe9FACnGeCcUmc+tHPekoKA9KM+lFGDQAfjR+NGDij6UgDrSEe9HWk6UAOFIcdBRn0oFUSOVGbIHXHesfUpmUvaK+4g5LVqm7NqSVi3swwMjgfjWLMuHycszHnbzXq4emoUlLq/yFHWV+xkeIkUeGpN3BZgBjoT6fWvOeRwe1ej+KCzeG3iKbT5gcEnH3ew9684PXnvXvYP8Ago4cR/EYUUHAY4JK54JHWjNdJgLmkozRQAtFLkY96TvSYwyQc1qaHqcuk6vb38cnlrEwEuBnch+8Md+Ky+9OB9VB+tAH0fa3UV3axzQuHjdQysOhB6Gpq8q+G/iM28raPczIIzl7cyPg57oM/mB9a9TDggFTkHvTESCndqjDU/qKAHL95frRQv3x9aKAMRs87epA/lRHkqCetPUAKD7Ckyc8DrWB1rRDWzyOMdqTPAApcMR8x5ox3AH40FCgADNKTSDkEZ9qjOQ3FAh3zNkUnCjp9KVj8vBpQAQCetAxQrHjjGK57UZIhePlww4Xg8D2ravZ/s9uzZGSOlcsSwkdioKnqM1cTXDw5p37DyilQ/U/xL6VoeG7z7NcNbFR5cjZB7qT2rODiJcn73QevNWrNlF5GAp3KwYkduatG2IipQZ21FFFB5AtLSUUCCjvS0lAxcU6m0ooEL2paSigBaWkooAWiiigCG4t47qB4ZVyjDBryPWtIudH1Fra4UvE3Mcqpw4Pb+fFexVFNBFcIEmjV1ByAwzg+tZ1KamjCvQVVeZ4rbKGfy4wXkbog6n0x610Nn4WvrlMyKYyCBtPLH1OO2K7e38O2EN8115CF929eOhxitYKAMAAfhWUcOl8RywwCbvNnI6Z4OVJ0uLoKQMho253dgfauujRYo1jQYVRgCnUVvGKjsdtOjGkrRFoo7UVRoFLSUUwFooo7UgKepW/2izdQTuAJAAzk1gQ3C+WiMrBgmCoU9hXVVG8Mchy6An1NcGLwMa75uprTquKsYSqSu4q4HupqLzUyeox1BFdLgEYwMemKb5UYO4Rrn1xzXNLKKb2ZosRIwMbhjp+FIyFU3ZGOvvXRUex6elP+yKNt2H1iRzYZc4LrnGevapEC4yXBX261vGNCclF/KlCqP4QPwqVk9O+rG8TIwvK5ILDj361H8g+86r6ZrosD0H5U1oo5Mb0VsdMih5PT6NgsTIwdhI45+lOSJnA/hz/AHgeK3gAOAAKKayej1bF9ZkYMsZTuGHqoNPigaRMgMQfRTW3gZzjmiqjlNBO7uDxM7GKlnOXwIzt9W4qRNPlZG4Ck9Mnp/jWvRWscsw8ehLrzfUyG02Z2BGxM9ec8UraTN5fyzJvHTI4rWoq/wCz8N/KL20+5iDTLsnqi+uT1+lN1CJNOsZr2aSMqi/dY7QW7c/WtyuI+J2o/ZPDiWgVSbqUKd3UAc5H+e9VHAYdfZE6031ObPjyzeeZ57SVowQIhEVVmwOd1RXHj+1aMC20qVZAcfvJhgj3wOa4XIzlhmkJ59q39hT7C9pNdTqtW8YnUdJ+wJYIjOf3kjncT6bR2PvXKkbT8w/CjntxSVrGKirIltvVidaUEqcgkdqOKSmSLQDzzzSUtABn0FHeikoAWlB9Rmkpe1DGOUsrKyEqynKkHBBr3PwprMer6WpRyzoNr7sbs46nHrXhqkVu+GNe/sLVFnlkmFsxxIqcjHrjvg4pAe6U9TiqlpdR3ltHPE25HUMrDoc1ZFMRMv31PvRTYz86j3ooEZTEcD2H8qQcnjIp3Vhx2FL7VgdhE2QeKT7wp7gHtTMkenHagYpI4AprEHjBzSO4UgAZZugp2Mc/xUDEVADnn8aczBUJPQUhOeTmsTU9TyWghY8feIH6fWmlccYuTsive3TXtyVXIjjOAR0J9/aoRA6xheQD3UdKih3omM7s5PIq7EWI2AMQe9Wd8YckbC2mkz6iC7PgocHA/LrVqx8NXCXsU1xIAqtuYA/eHpWzpSkQsSMdK0KpM8ypiJu8b6C0tJRQcwtFJ3paAClpO+KWgApaSigBaXvSUtAhaKSloAKWkooAWikpc0AFLSUtABQKKKAClpKKAFopM0ZoAWiiigAooopAFFFJQAtJRRTGL2pKWikAlFFFABRRRQAtFFFABRRSUALQTSUGgQjEBSfSvEPiDq76n4keEODDaAxqAf4v4j/n0r1vxBqI0vRbq6wxMcTN8gyR6H6ZxXz28jzSNLK2+RyWZj3J6mq2AbRS4BUnPI7etAIwQQDkYHPSi4xtFOA9+DSe1ACUY4pwR2Viq5CjJx2ptAhfxpOKWjigYlHFKevAxR+FAhKKKUUMYgNOB9qKAMUgPQfh54mFrJ/ZN24EZJaB2PT1T+o/GvUxggMDkEZBFfNod0KlGKspDKR2I5Fe3+D/ABJHr+lLvIF5EAs6ejeo9j1piZ0y/fX60UiffX60UCM4cnOeoFKaYDgD1wKUkjp1rA7BpzimP8q5PJ9B3p/Tk/rTVBJ3tnnoPQUDRGkJDb3OXPUipScVFLcxwnB5PoKyL3UXlk2xB1GPvZwB7U0rlqLkWdR1NYT5KDdIRztPSsZVUxkMuN3OMdTThxuVBsY8kgZz+NKWZR823cO9WkddKmoq422t5Wv1gyGEwyM9vat+20W5ikBEqKgPQ8mqWiWry3wuGGVGCCRjArqqdjixFeak4pjIohFGEUk46k9SafRRTOMM0tJiloEFLScUtAwpc0lFAC96KTvRmgB1FIKWgBaKKKBBS0lFAC0UUUDFopKKAHUU2loAM0tJRQAZo5zRRQA6k7UUUALRSUlAhaKM0UAFFJRQAtFGaSgYtFJRSAWikpaYgooooAKKKO1ABRmkooAintoLkYniWQYI59D1FczJ8PdBaIokJGXL7pVDkZ9+Dj2zXV0lAHGv8MtAePbtmRv7yuf5ZqJ/hbojSF1muVBH3d2Rn15rt6KdgPNr/wCFq+busphIhJJDzeWR7D5DmoX+FEhtyV1DbP2UgMD+IxXp9FFgueP3fwx1e2gDJcJNk8rEhbH4CqC+AtUaPdHJC+BnBDITjtyK9voJOetFgueD3vg/V7dJrg28SwoN+BKCQv0rPj0S+ll2IsLcZLCdCB+INfRGTmoxFErblhiVh0IjAI/SkFzw6x8E6tfkhWtUAyMmYMcj2XNRL4L157w232QCQDJy/GPqK928mIzed5SebjG/aN350/LdMnHpmgLnhV54G8QWUBmlsSyAZPkkuR+AFZ1p4f1i/LfZNNupduN22M8Z+tfQ3IPHFByeTyaAueKWvw616ado57Z7YA4V2UMp98g8CpJfhp4jSZo44YJVAyJfNCqfYZr2einYLnlFn8K76VI3vL1Lcn/WRoocg+xziul0fwPFoeqpeWd5OuUKSI+CrenGPX34rsTTcUrBcdHn5d2C2RyKKE++v1opgZoHT6D+VIT7VIRyABk4H8qhlkSIfOwHt3P4VidVwkkSNd0h+Uc4xVG61RId3sM8nn8B60l2zzJkKyrn5Swx+lZEyyQK0kieaTwXZen09BVKNzWEU9SSe9819pCgt2J5x70bSyneF3HoO1MtIGc77j5d38K9R6CpcZfqdoOcU3odUUktBRE5XdI3A4IFXotDMwDEgKed2eaZBH5g2hC2WGT2H/166CBDHCqnrj8qaOOrWlFvlY20tY7SARRg4Hr3qeiimcd7hS0UmfagBaKKKAFopKKAF70UUUAFFFFAC0UgooAdRTfxpaBCjkZ9aWkFLQAUUUUDDNGaSjNADqKQHil/CgBaKTn0NLg+hoAKKSjevdl/OgBaXtTPNjHWRP8AvoUhuIB1ni/77FIB9FRG6th1uYf+/i/40hvbMdbuD/v6v+NAE1FV/wC0LIdbuD/v4KQ6lYj/AJe4f++6ALNFVf7Usf8An6j/AAzSf2pY/wDPwv4K3+FAFuiqZ1Wy6iVz9IXP9KQ6taes5+kD/wCFFwsXaKoHV7X+5c/9+Gpp1m37Q3R/7Y//AF6LoLM0aKzf7ah7Wt2f+AKP60h1tf8AnyufzT/4qi6CzNSisn+2j20+c/8AA0/xo/tuU9NNm/GVaLoLM1qSsn+2bjtpcn/f0f4Uf2tenppf5yn/AOJougszWorI/tXUD001f+/jf4VGdV1Mcf2fCPqzf4UuZD5WbdJWEdW1T/n1tl+paon1jVPSyX6//XNHMg5WdF3ormDrOojrc2K/Xb/8VUba5fd9Ssl+gT/GjnQ+RnV0Vx7a9c851m2H+6EqI67N31xfwA/wpc6DkZ2tGK4Y64+Odck/4Dn/AAph1r11q5P4t/hR7RB7NneAUbWz0P5VwDazH31W8P4tULaxang6hdt7bm/xpOogVNno21gfun8qTaR1FecnUbQ9Zrw59z/jTTf2f/T0fqR/jR7QOQ9I/EfnTSyjq6D/AIEK83N9Zj/ljOfqy/41GdQsR1tm/GRaPajVM9LMsI6zRD6uKYbu2U83MP8A38FeZ/2rZg/LbLx1Hm9P0pBrFqRkW8R9/MP+FT7ZFexZ6S2o2QP/AB9w/wDfwVH/AGpp4+9ewD/gdedf2vCeRBAPxY/0pf7YA/5YwY/65tR7YPYnoY1jTFYZvYuvYk0V50dYdmGxIyfQQNRS9uP2R17a1BKcNHexrjA8uIZNSRX2mqci3vt/Tc0BJNcgnja8ZsCwtOB/d/8ArVJ/wmd92sLTH+7/APWoU00Nxaep091Klwcp9q2gcBrZ+v5VCib1KzfaGQgjAhbA9+lcxN47vo8Y0+0ye2P/AK1JH471CQ4/s21HHXqP5U1Ujexf7xROy+yWwRRClyv979y3NQjT9ytuE/08vGa5r/hM78D/AI8rX/vn/wCtSHxnqYHFlaf98VXOiVUqLqdtbJHbgZSUt7rx/OrX2lf7j/p/jXnZ8aawP+Xe0A7fu6gk8ca4GAWK0Gf+mRP9aPaJGbjKTPSvta9lP4sv+NH2keg/77X/ABrzH/hN/ERbaPIz22w//XoXxj4mccywqCeP3H/16n20R+xkenfah2A/77Wj7Sc/cX/vsV5jJ4s8Tj5ftADe0IwajPinxOTzeuPYRil7eI1Qmz1P7Qf7g/76/wDrUvnvnhB+Z/wryg+IPFTjcL+ZV/65j/CmnWvFB+9qF3yMjgDj16UfWID+rzPWfOkPSMfiW/8AiaBJNn/Vr/49/wDE15TFd+KbpyiX90T/AL4q6ll4nOPN1C+PsHxQq0XsKVFx3PSd9x/cT8m/wo3XGc+Wv/fLV5r9n1nzvJN5dmQj7pmOf51KdK1rI3z3APXmcj+tWqhPIeib7n+6n4qaaZLkf88/++f/ALKvLn03VGvTALqZmY8Dzz/jVyPw7qjKCZnP+9Mf8alVruyHKm47nohln/56Rj/gI/8Ai6aZpO9zEv4L/wDFVwP/AAjF+3Vx+MhNO/4RK7Y8yJ/30TVc7I5Udw11j72oQg/VP8ajOowr97Vrcf8AbRP8K4l/CkoQZkiH4HNUR4XWe7MXmxjYPmO0nmolV5ehcKal1PQG1myX72tWw/7bJ/8AE1GfEWljrr1uPpMv/wATXASeGo5LryI5iQoyx8vAB7Cq03hxY5HUOTtGcDGazeJt0No4ZPqeiHxPpGcf29H+Eh/otNPibR+c6yeOuC/+FedQ6Mqyr5geM5H3hg4ro08M2xi8wSyNGTtiAXlz649PeiOI5tgnh+Tc3G8WaD0OsufwkpB4p0F03DUp2UdTtk/xrirzRIY7yRDKHK9ShGM+la8nhm3j0eMx+YXl2jBIPJ69O1JYm7atsOWHSSd9zYPjDw6P+X+5P0ST/wCKpn/CY+HmYATXTN7xP/VqqQ+CbcjdIzBic4U8D2qrceFIbO5iOHeFmAPrTdaaV7CVKm3ZM128U6MOPLum/wC2Y/qaik8W6QiljaXJA/2E/rV0eGNPC8q+cdm/zzWHrGn6ekotoELEffOcgH0qp1HBXZnSpqcuVEv/AAnGjFgF0+6JJwCUj/wqceLrDHy6ZN+Jj/8AiayrHRbWa5iHk5UnPyndj6+ldU2g6ZF8zQgevJ/zmlSqyqal16UabSMr/hLrQcrpcn4un/xNN/4TCPtpbD6y/wCArZXQtNZciBGHXPP+cUraRpqLn7NH+P8An/8AVWuphdGE3jTYONLB+s5/wqu3j6VT/wAgpAPX7Q9a02nWm7C2yEZxgd/b8PXvVeWwtYxGwhQguD/qwc89cfpiuedaSOmnSjLcof8ACd3jMdmlQgDu0sn+NI3jm/AybG2x6hnI/nXRXEdjGVSOGJpWIVVwBknoPpn8qorZQHYEjWWOR1YgJjGRyPUMp6djROtKIQpRl0Mg+OdVbpZWg/77P/s1M/4TXWmYItpaA/8AXNuP1rbSFdzR7UxuEpKxjIxnoO3fK+1TMqLJvKIWEYUK3JA7KPVePqKz9vM09jA5r/hMtdY4ENmOcf6jP9aR/FfiHH3IF/7dl/rW2Qnmz+SOJCNwfBPBBP06dRUxgiLPHtHzFiwYdAx4wOu4fype3mP2EDAXXvE0ihmkjRT0xbL/AIVN/afiT+K5l6Z/1KqP5V0FtcXEMMiRyLIGBUhedw/vD/CpJLqKa1aGZXjZgMODx9cVtGqmtWYypu+iOb+3eIpMst1d7fVEH+FVZLrxV9ojRb2+LScIueT+lddJdTKVijmV5nT5pI1HAHHA7n6VWkh84RrhVUAjIGTyOSCeTz26ilOrppuOFKz12MCNfE8nBu77d3/eEY+tPNt4kY48+9POP9af8a6+3iKQK5xkdj82R9e4+tLMx2/uh82OATW8E7XZzyeuhyS6drrPtaa5yfWY/wCNOfQtY/jlnVe5ac/4966kuQdkce9z74A96s20cksQNwAuRnpuwPU0+UXMzzy48Paxb+Ws165aUnnzTgD357UsvhvUlSOPzJGeRwi7XJJ+nrXbXAVtTkAiLmGNQqgncOcnoCD260hSO5vTIXEscaYIlB4LdOrKQRg4IrinNqTszsgrpNo41fCoeZok1VpHwGQR28xZ1PfBXj8617j4b+QYxHfzytICA7QNGA2Pu4cjNa0tn9qmkuFmfbCBGTs3hi3QHL8ccg+vvT9F0cPqEsltNM32cBmQ2wuN2eDgMQq465JrFzn0ZpaNtTnD4NkVVVpUMvTYvIBHB5H86s6R4HtL1Ltbh53mgcKrQFMP7EFgRzxnGK626iS0up7eKRFQrlwvlqw4+bKoSF6Dj8u9ZlqjS655UcEbedCyhfIMxCjkZXPI7k9q0m24XRnDSVjN1zwZa6S8i2s1zhbcSETx7eckcHJz9ar3Xhrw1YBY5zeyzOgJZWUjcB83A5HzcemK6QxHUYborEkZIWLaiMgyvX5WJ28k8VYs9LgtosBRvI+Z8cn6/wCFUqc5xVnYn2sYN31ZjWfg/wAF6ightr24tb4plJHlXYrbc5YHtkYK+/FQf8IdazQrJHK3md8YIODg49q1tW0SO6h3JgSqPlYHkVehaW3tFNwVDYyx27QT7AVpSpyi3GeqIqVE7OJzd74OtnW1tlW486aVAqIQGI68djxk+lbk3gPRodN8tYIfOdT5b3LOkitjjlcqSD279Kv6YJPtn9pzxuxVMwQxlC6qeC5jbnJ7ADOM0691dbaO5KZd3fG6E5C8YXehIYA9DjGPrXNWnefu7I1ppqJg23hzTprWKUxvllBPzcZ7n6VKvhzT1b/UMe/zMc1q2MRisYo2HzKoBAPfH+frTsYJ+YEfT/P5V6cUuVXOFt3MweH9Ozj7MDntuNUb/SLCOXCW68Dr/n9DW3PcrEvyjcxIB+Ycf59ayZZ1luChVs43Z2cfn0z7fjWVZpI1pJtlW2sbB5kQAW7hy6lQSGIHIChDj6HvTvsVkyb0jCKQSRKNzLn+JsDGW7Y6d6sfd2s20jIJDkhTjpyvIA9RyKEeJ2UxPGkJJZTE5bHYtycg+ma8/wC0dz+Eg+xR5YG3jXHykKAMf59alGmBx8saj3A/z+VTRSAMoxhQdoPOAPQeh9unpWsMFRtAA/lXXSgpbnJVk4vQxf7KG4cA4NFbDfK6nOeaK39lEx9pI42w0aKKeZZYY2AAClhUtzb2FrE0jwxgAcLjk+wq5JqCSJ/ohjdiOjHBPFYd5DdSz5mGXxkDPQVzupGnDljqdcacqs+aehmSpHPMZDGq5PAA6e1bmh6ZH5bzPAjA8DcoIqO10SZ3DzYWPqOeTW/EUgiEakAAYANZYeEubmkaYirFR5IFR7WAHH2eLAOSNoqZra0iAzFGc/7ApjTRdQRnr/n3qKe53AYyMd/8/rXY6kUcShJjpUt1BIjTOf7orJeEO4JjXAPQVbLmTkkemf6fSqtzcLEuyPmQjv2+vvXNUqJ6nVSptaE2nLEl1cSvjCKACQOT1/Ooru5juSYIogRnO4DiqahvL3yNkEkhT1J9aelwV3BYiW27uf8APIrBVHblOl0ve5iRbZ2RzIxTOBgHgL6f4U4JEu4Fcsq5b1Udv+BU1ZpY5VPlM6KcgMMbj749Ket4UjaMw4BO5yerN61N0FpDXZWhBKHa3Gff2/rUaRRtubkKoA3E5FWPtiScHKYyFxyFHf8AE1ZiNo6xCTlQMpCvJJ96dk+oXcVsVxEiAzb2Xfncc4684P8AjUkct1HN5sFwWVhna/QH39Pb1q3KizkPIEVVGACMon/xR9qt2tokiAGN4xjCmQ/O+O5HqO1awi+hjUmrXZRtriD7W13dIYpD07g+3rmllke+m8xlKR4+WMdx6mrWoWBWzkZMbhz/APX+vqarQxgIjdwASfQev09qbcl7rJXK1zImgsVZ1IRcA5yR/nj0rXDADAySOtRWg/dnjnv7VOUGw9s110oqK0OSpJyeouO5Oc9xSjHqMfShV+UA+lKPlHAxitDMo3WY4HkkI+UE1lWqeVbtIQAz/OSx9av6rKfscg2gZ4FUbobLFsHBxgc1y1373odVGPu+rIrNWjikuDjc2WyRRbCQxvdy53vk59BT7gKmngKeMAYqVtwszErEfJtwDXOdBzsjtPK0jE8nrXVW7SSRedvJZly7qcnkfdBrlMbXxjn2HSutsZN1jbiMDaqgLn+/jk/hU0H7zNMSvdRltYm41pofusqqSI1BVfY5rqGSKOJAwUKn3fQVhzXkFlcyiDa8hbazlemB/jWd/aLyTxtMHkKvG5UnuDk49M1pCpClfq2ZSpTq26JHV/brYYAkU87Rjn2pjXdnKFLODj5hnpwcZ/PgVzVrfiJIIixASSHDHsFlZz/6F+lPF4BAoUqcom7POcXBf+RFV9bfYX1PzNa/v7h4zHbxMmWI3nuPb0NYMVlNJKD5Ltnkknaffmrb37BJgjlcCVkz1BM2R+ODT5dVZXl2N1klKfgBtH55rGc1Ud5M3hTdNWijR02wW3YzTMGk7MwG4D0J71oySR/xDpxgnr7f/XrLgNxOVZTsUthd3Xp8350s1rdoV+66g4PP8Pp9K6qc+WPuo4qkOafvMtfbIo12x8DrwP1+vtULzs+AOB9P5f19Kps0yYVom3dGPqc8H646U1mlZGVEbdkhSB3GOfqR1qZVmyo0UWAedmB82AADwfQfT0PrVOaR/wBxIMlg4kRH/wCWgDY7fxBgQQe2KdLG8gkAfZG+cYGQEJBBHsCKilaaOKR5VDuwYSMeSWLZBPv1rnnJs6acUmOYlJCGdVUKGG4Z+TcXXPrgnBqWWWMLCyTRyr5IYqq8ht+Ch+nUe2KRpPKgS4MTBG5yuGVhxjHocdfpUtqsaooRUKFt2QcZGCDj/PakrlNrcrLcoFiEvmFlLM56EnoM+3Jp73ts82/evmKx2krwOPvf/W9q0vLjMxjIVwwAZuxzwT+YBp09hE7yRSoMjbJ069jWipyaMXUhfVFBYBHcpt8uQhiiqjBhnG7k+hGTVgJHEron72Vh879hVc6VHDwhYMp5564yBx+VNEF2kitE6t+8X5W6HAyP04pXa3Q/dlsy3FDGse4gsW7Y5b39qmNp5iBlOdp3dM8+v/2NUobtgE+0qUUoTvGSXIP+FaFpJJKn7l40Vj0Jyev862p8stGY1FOLuZ0cZtZ7m3eNdhAdVYKyjn1PK/UH61IuRJyep5+v+Poe9XNXsZZFWe3x56A8Y+8D1H1qlaXAmjBKBSuUclM7O+D657dxUcvJKzK5ueFzTDDy8Zz3P19frUQVi2VUnPA4qzCgaLGAOOc84+vr7U8ZRxDjCqPof/116C2OF7kCwlwGbABIHJx/kVLHE6S7lyMDvUkkYd1A5GOo6fhU4GFwDwBnJ5/H6elAjDUE3t6SmUDrjIHBxjuP/wBVECyfabmbawGcBvLXGMDjfwfTgetO5GrXSMq5YK2GPzn6djS24YXFwm1QxUOAFbce3GB09c4+tebNav1PQjt8gjSPy5ZmVTL5m0HZ8wAHZtx49sU7S/s3267Se2jeUlHiDQPK2CMHCgYIz1zUMLxCeeFmRZd2SSxz06dcf1qVoJ4po7y0t7xxHkSiJWAdO+SoBx3xzWb2K6mtqcZjW1d7WRUy24m0jgR/RQF+Y+vPTFYs25J4Z1iWWSNvvbihViCAcjrgGtGaT/RUWygiCFwXkgsJAoBPTzHJIPrj1IrOnuN0KiNWfDFgyY2scnO4H+VWmuSxFmpIvWiXXkRQWcQZTtHnzPsjO4kZ3HqM56Zq+dFujCs0mt2seR/q4489DhvmJPTrnFcpPHrUsaq98/lqQiLuwMDkDA44rOeHU4Ew0hkjwxxk9j1x6mh1am2xUaUO56HF4auQJjNqhYAAER7PlIOGBzjocH6ZqvceFvEMTq8ElpcSFF/dzIBk57BsjjrkEVxMes39igjeJsByxOTkkjBHHtWnaeMp4gqhm2oEwqOR90YGT9OKy9pPqy/Y9VYjvNM8QvJ/pNnMyyK0pWWNnC4OGKHcSvPbP6U6wsp4Lnzb2WW5nK5i+U52gc8eowc+lSzePNRZhsunjkTG18Dkg5H59D60R+Idb1Vys1xMttuPnKMggNyfw7fQ4og9b2KnGXLZmhNeSxL80bKFUHocYPT/AIDUL3cjMAGbcT+Of8fQ1JDpqS2sb7m3dAdx/DrUMljcxReXHcMY+4KA5/z6V2t1bHGlSvYb5mer/K2QDyM+v5dx+VEcMszMYk34XLAHovQEn0PY9u9QhrpMhmQ5C8lFxgfdz7e/50krSXUhNxI3zH5lRQB74HQdeB0Nc7lLsbqMR6o0s6Rxy7JHOHMZwYgOoJH8R6HjB61Zl03zE32bKJOjxgjBx61TSMRZ8sBSSCw2g9OnXk+4q7JftPEsbC2t5FUgeTCEDx45bcOSc54xTjKKXvIJKTa5WUraQunKrkHaTuG4eo255HvWxbNuiHt71k/fdpWQx9OMY2LjgHHc+v51pWX+rKnPB49fx962w71McQtCw3UAc80Umd8oUEZz6UV2HIebs+cdRxT1lkypDnI5z6Vdmgs4uHkw20HbjODjpTRPYwr8sbyNtABPTPrXiKLW7Pec09kTWrXswOZNqAEgkdquPYzhBsm3fLjDDr7fhUVrdwzOFJCKCAd3f0WtgbMFjk+nvXbSgprc8+tUcJbGC0dzG3KZbH3gf1+tRtNMc5RR6EcAf/WNdBtVuq+/NV5LJZCWAwev41UqEujFHER6oxdksiqGYDHp+gqE28gyyMCeoJrYNoEGMZGMYPp6f/XqDZzg8Z6H/Pf2rCVPubwq32KdqZJQ7mIEZ5KjBB/z2qeJI5GMqKA4yuD/AA02O6ktryRYow+9hu61fvbMwBbiBTuPVezD0NKMLxuug5ztKz6ixEMqmQAtnAAH+zj+Yqd4l8yJ+NrHJGPUVRilVwHXoT0z+h/pWlBcQbQhGSDxk+lbQs1qYVOZPQzpNPhByyDGMe2earHTVzwxUbSRx6AH+tal5dxMRsxgfNnt9f8A61Uyx3MrMVI+VhkcZ4rOpGKehrSnNq7IUS8tm67kRRkj+AHnj3q5Z3YMpTaLb/ak5dvqTSeY4imUsSXwD36cY+nvV+ZbS5i/fJyRjJGDRBNbMVRp7oubN8G1n37h1NYckT2dyI3zsY5Qj1qKMyaYZDbTM8GSQj9j6fWpYHluZPPl++eQP7oq5zUrLqTCm4Jvoa1nJ+64HTP+fpU+4n/CobfbtGAB/n+VTBSMHPFdkNjinuTL075/z+tIwyp/kKd7c/SjgDNUSYeqofJGTjLDn8ar3qgWTbienHHWtDVovOtGAADD5sCqUQWS2wF+8uOWrjr/ABs7aPwJ+ZXu3R9PGCSRjrUi3KtEAiO2R1HA/OoFx5LQO37xRgcckUttujHlL97GSG4xXPd3OjlVjLuIhDM2QQSc4Jya6S08ySyQNmP91txjBx/TNY95E0s6Kzrubgc1qyXENnAY927ylwcHlmHX8BSp6Nsda8opIlt9PgQHKL6nPoByfxNWDbRKSTCpbrjHdhx+lZkl9IC8YOxtzgqBk4VAy/mTzSRahK0ijzCzs456klo/T2PSr56a0sZ+yqvW5dl06zlGCgCqRnHTC/8A16pSaGixl1dlZFBx3LE5AFTWd6HKbyD8sZAHdmyAM+gI5NRvqEjJFIGwE8uZlxwW8za2aTdNq5UFVTtcrNprZYNOpJfy8Dk5JH9amjtrW2PnHdIFLTA4/gVtpP8A31xVVnZIpNqElIpBuzjlJQwYfgcUlxIu2aMM44mUAnorEMB+dZJxWtjdxk9LnSWtwhuCkmEeJ2Urnndnn8q02GR29c46f/W9q44Tz3UsjxqTvdpWwOhZQCf0ra02W5E5gkZWGxWGD93iu6hWv7rR59fD8uqZdmijTc+z5uByf8//AFqpPGhHKE/TuP8AP51qbdw2vyOmKYluqMWzuz+X/wCquhwTOaM2jL8jYC+evOQP/HsevtULKAvy4wM8deP6j19K2plBXI+8fzz/AI+lYV4XXeE4xzx199vv61yVYKJ1UZubH21w1lpbRrCHi87G3HAGc8etS3Fs1rCt1BG5t2+Zl/u+4+lamnx2w0793gh/m5FLqd0lpZSSbN6twUxjrWkaPuXk+hMqvv2S6mZFKkqLtIZW7r17dP6itEXcRYSMPmC/exxt9fpWNDFIEX7NG8luzeYoXjbnqPqDinyLcpEZHtyABuZgMhW/vfT2qITcUXOCk9y7c3C+ep24xw3tzxn69qrwsTImH53rhNuTlRyPriqouEkFs/HlgqSCxUA45GR2z+VLJFGxZfmDCQMpHTJ7Z/rWU58zuaRhyqxbjZStsv3grnPGd2c80T2lujPJE5ibrlTxVAyPZyLKS0ls45KfeRgOv4frVnE8242sbswJKsAdufUexpxknpYUoNa3HR6ndQoIpgjsW2q2eBxxnFQxxyRyM5dGmkfDsmG7fwsP5dxVcXjpc/JFNGI3wwDlSqZUjB7EEHketXh86ZQOV3ADnnPYE+voanmcnqU4qK06mnaHEShcbuvHYf57Va4xgjqP09Px/Ss20nKyLuwMcHjBz/jWl5iEcEg9v8+vrXoxaaPOkmmCqAxAHB7E/pn+tPBOM7u+en6//WpoO5QeNp468Y/wpfx/Fv5n+lWSYmoF7fVbeZAwWRSjYb+Z9PamXEj2N2l1FKFkBKSJHIVyh4POK0r+2F1bMhGGBypI6N/jWbC8tzbtCsY81TsaLeASeudvHFefWjaXqd1GV4ryJYr6SxuBdW100cIGyWQB8FexBw364p88RmQTyFTG6+Ykl1Pt3rnhgN39KpkTRs0NzJP5BXCjlwg/u8nhfxqSKZIUlE+6TgtDMoVy2B90ucjaAM4BzmsDZorrcytiydmulDrsk+1l0P0HA6eozxVqR0hGekaDPJxkf/rNUmvjapOo+VGKuG8tSWBHADk5HQ9Kv2mt6XCjvFbCR5ZAVEzAkQsuDGeMDB5z1pxkooJRcmXrXS9Uu0kNtalvs5MT7nAAcjLHn0FOl0LVYnSN7B2eQfKIyG4Xtkdz1HtVFNemUxyGQM0ZiYnIfLISueT0Kkf5FA8VXdhGR5qsVAAQnAyj5Un1ypxwelT7Zi9i+hHLaqSY5FQOdx2uCDlQdxPGRwDin2XhX7athN9j2QTfJuLY+UjKkjHUkE59KF8dWsmrtqUunqbvyhH5m/GMeg9xxWu/i+OZI0sz5EYZo1LKGwrDcmRnkq3GR2qZSbGoyiQ2fgmO3KzAxxhWdXLpkMMYyF5HBOev8qsR6RbR/uZb6eQwlELxQhwVGW/mc846VjXniiQmR/MId2VyNx4bbhgMHofzrIufEdzcOZgp6Dfk5yQMZJPPT1NJXL5W9zqgtxaphZba8h2qfMt5BuAbgBkJ9RzgmnvN+63oN47jv/kVx62ErSF7jcm1lDKMnIIzkY54ro9KTbZlid3mNuByfm9Dz+dd9CrNvlkjir04xXMmWcRzpkqVOc8jkH1+tU5bHByv5Af54/lV/cCKXjHNdEoRluc8ZuOxjSDZlTwCO/P45/rUcUhE0h86BSi5PmxJIOox8p5H1Wrt9H0IIGT6f5/+vWb5xii8tvLaMNlHO7MXqVAyfrxXDVjy6I7aL5tyYOuQEbJzlXIwSccnr1PTb3q7ayooCqfw/wA/yrMt7ln8wGORPm5EhJLDsx6ZHcHFTM3PA6D8fx9/enSlYKsb6M2A671IweaKyElYyAFu4zz0orp9sjm9izjD169qXp2q8ulyfK0rKqkA9elWYNPjmYRxEgchnI+99K8qNKbPZlWgjOgjllceWhJ7EVs6d58VyI2cOm3cRnIX/wCvStMIo4ILRVMwJGMdOMHNXbO2FvbhACzHlm9TXZRo2lozhr1lKOqLOc89j6VGWwMjI9jUikNw/HpTjGoXp0ruOArMzOMEVlXjOrHy+vdu59x71sybQu0cccgVlOR8x6g8/Uev/wBauSudWH3NXTY7aO1QoAxJznGajv7xLeaGPazbz6YxVPRbwQXD20hyWOU7VtzQxM6tKqs3XJ7VrSfPT90zqrkqe9qYD2ksN43lIWic5Yjj8qidp4SvmRgBuCa15b2GBkifqx+XHNLJbkyB3IKDk1HsE72ZartWckYdz5kiosqsqlgef504RxszF1zubrnv/hUl9P510sSMzJAM8etV45FyygHc3A4/T6VyzspNHZC7imPkDWzCWMkoB869v/1elXQlzLAXjhYpzhm+nB9zmq8TB0IY9Djk/off0q7p2opa27RSK7bT8iinBJuzZM27XS1M5bSWazknmQx+WRtTGPYn+tX4wEPBA6HOP1+ntUeo6tO1usaxIqydWxk4qtBcfdV9w+bO4Dp70XipWQWnKN2bMUoRDnhevvz6VZSdN2CRx3/z2rJ80FMKwGDj5TnH0+veq63Mn2tI0KhB1LdD7f7tdCrcuhzOhzHThgw/xpScDnOP8/rWSlw6EDHtz29j7ntVgXgKgEHJOMe/p+FbxqJmEqbQ91BzzmsSUNp0j7oy0chyhB6GtdrqFI87hyM/l1qjfahD5Hkoollf7qY4APf/AOtWNflavc2w/Mna2jIXtywEg+SQVWnlbfkBo5BwDjhqvw2FzDGjb9xP/LNjwP8A69R3cNwbRzJEpI6nOB+AH4VzuErXsdKnG9rmddMzCFUV2nC7myO/tULNOI1QxttUtj/gWM/yFayWSBbeSCQbpFJzjCnA/wA/jT1kaKRTJHgDHv2FR7PqzT2ttIoxmklWc7oWVsk4x2K4xU0VrPMy+XCckJg56kAitP7ZG9y0ky8eTgcfxfSp5L+JOEQnBIXA9CDQqMXq2DryWyMxNJuDEG34YLwM9weP51WkWaDzYXBwVKD/AL6B/mK2IJJ7j92gA3ZxnvUZgVJo5ZH3bwVYt79P1NEqatoKNWV/eKRs552aUqUiZ3OAMYz1/KrMemos3kh97MSrOeg46irSyyXkZWNNkYkGX7gkYIxTm22MaRw4aTeVZevI6fmKuNKK16ESqzei3JzNDZWcO1VM0bGIqB97PH+FWNMtXtoNzDMj9T6e1Q21g5lN1MB5jNu29lFaZ3Y4z1xXZThrzM4qk9OVfMhmlZM/d6c+3+e9LbPIwYuwKnleMY/+tUpAbqASeDQoAyenetzESUAIenPHP+evvWY4T94DyDwAOMe3196sXdyF+X2/n/n8KzjJ97JB/hIJ4+mfT3rlrSR00Yvcdp+ofYDNDK+6F1LIRxxmt4mK+tjLw8RHAbpWBZWKanPPI+4xKmC2cbj7itxUhsbbaTthQcE9B9avD83LrsLEcvNeO455IrC2MpwIQvKr/Sks7iG+t42GCgAypPWo55bZtPaWXHkBAXOOT6CsqHU0s4QkNofL2hmz6k4q5VFBq70M4U3JOy1Jb9oxc2sMPBjJd9qg8dsjvWcsg8x4+Mt0A6A5xj8c0oiectK3ErPkHHK+2fWpp7dntGEkak5yuRgZ9j2Psa4ZXk20d0bQSTGwsJY5EZTuBAbdyMdge+PQ1Lpd+loXt5siFTlWxyB6fWq8DeYgc7hIuUf5ThD6e49qVolV8iPoMD8fX+npSg3F8yCaTTiyzdX8VxFcxtA21kIUqm7LDoOvTnrzVVbgJF5UzFZY1ClpAPunoAByR6+nWo70f6NIzFcKQGDDPfoff3rZubGGS1gKxoSY8E9MDj8q0UZVJOxDlCnFKxmCYq+cc9CCfyB9vRqsR3cRnijd2UMcEgZPXuPX37io3gtIZlilYgsOu7AxTtQ0lYLeO4tfmkRwWAfJZe45703GavboSpQur9S6t2Y2XneG6EcB/cD+H3Bq3FeRMAdw/vZxxj1x6e1Yhuo5JCAzSeY2fn4dj74PDD16GnG4dU3LuO3c3C4zj7x/3h3HQ1UKzS1JlQT2NtpowvLDHufX/PXtWRrFvbTJ5udkqdGAz09f8e9Q/bYmZN83lo2V+Q/d4yMZ7HofSmvNGDFHbTbpM5LjKug9JByCMHAYVNSspKxVKi4vmH/aN6xO0BjQj5pFTcpI9MfNj61BM8O0vBOrKAWMchwrEjng559DxyBXRW6KsCAL0HT/AD+h7024tYp4XQoBvB5A/X6+1N4Z8ujJWJSlsc21scRPd2phSRcI6FjnA5J3ElD7Dg+lQNoltIrS2t1xywXrgAnr6dvzq/BdTxmGC4SMrbt5TsGIbB4DN7dsjFL5MMjLIgG7Ocr3x7fh3rnsjpUmZP8AYtxHJIFnBReACT6jP86li0HJDSSHkZx74P8AUVqQpcR3BkWbe5bjzV3gHp347fpQsMxJAuGyUJA2j03YP45pKPkDn5lH/hGxsjaRSokQMrA5yDnkevBBx1xWE0ckLmGKRnXI5HGR/nNddFAZjKslwjIBkeYwCvgZA9N2GyPocVD5ViEWZsO7RYWNCQ2SecEA4I568ZA6ipaKjIyINJYeS80iruUvtkON4BwQpPBOMkDPODV2KxtjOUSPzIBCVDMjK8ncMykkAgE8jjFWg/meZJcuFxKrlFGAQc87emep/OpoYTdiNbd2ARdpmQ/Iy/7JIDBh6itIx1VjOc9NSKF5LllEMsikRiKcBCOAOm71PII9K1VaWNVQx/L0BHp/hU8NulvHtQY7kk5J9yf6088+or0KVPl1e5wVKnM7LYarBl4/HNO6ijt60kjqkRcnoOtaMzKd8wAwR2/P/wCtWWxG8IQ+1hyVIyPx9fQ1NNMXldiwG0ZILdP8fqKrmaPb5ilSSOArZI9fx9jXBVkmzupRcUVhBLEzGGTcwAMiRFuRnowPv6cVcRZhEpKOOMnjv3xVzSYy1vPMqOXJ2ALyMD+WfSrjhvsInSKTzgODkYPtiqp0G481wq1/e5bGMPM4JikAPJIT9D7UU+TUS7bAGKbx8snU+x9qKxbXQ2je2qM/Y8sUbTlQm3KgHnt1pVlcyCOzCgDndjgZ6022s2u4o5J5B5ZHyqp/nWkiJEgVFwB2FbU4OSuYVZqLsQ2tqlqrclnblnPVjVuObKhemP5VCz54xT0IwDjpXVGKirI5ZScndkjsGJLHJ9SKcso8n5u3ahlEp6YIqlcTbSVGCw9uP8+lKUuVXCMXJ2RDPcF8heB3zxVdpQiEu2BnJPcnsfr7VHZ2z300qi4dX3buRnP/ANetODRlX5ppDKEOQvb61xpTq6o7XyUtGRaTpwObqVcSE5UegrQ+0RfalhL5lPVacwUHarZ9gahg0qNrsXZLeZjOCa6owcElE5ZTU5NzYmom0tHheWEyTMTsRTzx3qhPqs0sexIAu7OGz0HrWhf2lvfMEdwkqA7SDz+NYgDZkgnH7xOo6ZHr/wDW71hWlOMnbZnTQjCUVfVoSK2ZiAnLdSx7+59qluY2jhXgbk5+bgj6eoqS2SSF1aIb1XkofT1B/pWnJ9kuF2y42njDDBB9/Sso07xZcqrUl2Me3iWRNyDG7sOAfUVMu/O0rkMO5wCPf+nrUVkvk3MsDsCVYgKT97/Adya2VCNGUX5yw3M2PyP+FKnHmKqz5WZoQPdwK5YqWyQRwfTPofatp4oVhyY1KgdMVg3beWyuDgo4Oc8N/wDX9a6G2mju7dWj5U8HNb0Em2jCveyaM6xNrehisAXae4p2oWQ3JNCgUqdu3b1FaBijiiby9qMT0FVLa4ivJnVZCdv3s1t7JcqjLcxVSXNzR2MxHAJBBXAwAeSR6fU+tDumCuc5A455Hp+Hr3reeK3yThB0waxLzVI0eWOKMGRTs3YGAawnT9mryZvCp7R2iihPcs02wsyDILkj759fyqfTIw0ryg9GO0nqv+IpjRyJHHBK/wA85MknGdq//XrVsIlyoAwq9h/nvWFODlO7Nqs1GnZF9D+7wRwelROA6FOMHg1awMcDt3/z0qo5LygV6VjzDEjgeK4ESMfNXdtB6Fccmp0u9qoXUg9enpirt3ZR3AB5DL0YHms9kuYeGj3g5IK/gP6VxSpuD8jvjUjUWu5KLmAkBiMd+PrTluYix2qSSrdunA/wqv8AaFV9zQMCGBxt5IzzUsdzJgCO3ct14HtUqQ3EXz7n7ZHKke0ZViWHqP8A9dNaIRMxuZAwU4wP8+oqYwahOsasFiG1Rn6Aj+tWYdKRQzTMZGPByaapylsDqRjuV4ZmuklhtNu1gMn+7hj+uMVp2thFB8zfvJW5Zz1NY2pRHT5lmtxsGcNjp9D71ctdXDxATjEvoeNw9RVU2oytPdEVIuUeaGzNntn8aU+n+RVSO9jxyf8Aaz6j1/8ArVMLlORnkdeema7FJM43Fok74NRzSCOMnJHGc9/r9fao5XUMXU8gf5/Cq11NvTgtkjr/AF/3vSlOVkOEbuxmXUrvdRfvfLVsqCvQZ7/X1q6+hylH/wBLJUIV+7wV9Kz7lf3TEZ3AfKf8/wAXrXS6e5n0pGaRjtj5wAQD2/M1y0YRqSakddWUoQTiFtax2lv5JPKqTuzjdRc2y3tsYWYlHUZYHpTNQt5Lqykt0lYO4yM4wKNNimgs0hmlJc8jb0I9K7La8ltDkvdc99SGDTYY9O+yyEtG4yWJxg1kyxvp8qEyiSBxgMeduOx9RXQyRtJblA7DzFKjB4FYUdl5NrLZzSl8hjHkcZHb2rCtS2UVsbUam7k9wSAqW2koT1Dc4z6+59a07eVTC0FymyQcYPIYVi2lwwjXkou35XHJX1475rTLymBPNKMg6OOVPsfT61jSfU1qp7Gbcwx2l5G8B/cz5GS2ADWpGE2M7MMoOMevc+9ZuogG3J+cbGDggAn8fX2NWbLd5UZAct/AGABJ7HA7CpjpOxU03TTGXMexmUgAbcbSeAD29x/KpbG8WTTljYN5sBIY/e/En6/zqTVgYbIzF8lRycfy/qKx7WO2uIhI8zxjzRiMEcbv/r1bk6dTQmKVSnqdJcWEdz5LXUfzAgccfLUk7RW8IWT/AFm4eW2Pvj0x60RywyQbw6/IQD85xUGo6al/A4EhAX5lbOcn0rtaVm4rU4+qUtguNNgv7YzPAuADt2jBz71WudHsLO1LyqwiIyCGPB9Md6tRmDT7IpIcKinEhbr7fWsW6mnv7iERoQzANDEr8gHpIGHGQRyD0rCryRWq1N6SnJ6PQZOluYGBiRYzDvIUA5B+6dwP3s9R2p1ijhYS/mYC/LyCRnrtI6jPY0+7sjZadGrNvlnkBkccHPP6VNuHnFsoQTyUXYpP07H6cGuRxakkzp5k4OxuIMRqPlxjjHT8P9mlzxg9fX1/z2qOL95GrAk8Y4459MU7nsQf5f8A6q9JbHnMz9RsHlbz7ZvLuAMZI+8PQ+9Y5kXz2E4e2nJ45IDepz0rqc5HTH17VHLbQ3A2SxKwPGCByfT61zVaHM7xOilXcVZmARdbTiRWUDO4DJIAB6/nz65qz5d1JMQGRPmEQ2IBnnbjJ6VZfQbZTlN8YbIBjcgH1x/hTRokIDAzzlWHIMpwR9Kx9hNdDb28O5nT25iBkllk2so8zPdQxAOPb/PWkjk3k/Z7ZnkBDKcYQYPc91Iz6da2U0mzjO4RAsOCWOT7DNTo0asUKAFfwqlhm9yXiUlojnZZrk3EcV6kCYYsAxKqwJJ2tgZJyeCa37a8j2IgBibHKMcEf/W9+9VdYtEuIBnnuMdfr/8AWrItvtEu22gU7lO9YCm/ecdSQMkHt6VOtGVirKvC+zOqEwcYJU85BH8/b6UuAT1GK51rySMrHcW0ts6ja5kOQzA9zjirKXjHGHznkMDw3+DVvHERZhLDSRs4HUH9f8/nVO9l4CjqDnI/zwf51B9rdVHOc9CMjP0/qKglmLj5h/8AX/8Arfyqp1U1oRGm09SlcxBgsgAGw5AA+b3Iz245FbNm1vdLIJEjjdUXJVRjkdfr7VlnoQOrep6+nP8AWtDQgfs83lgJKkuHVhtDDHQ+/vWFDWpY6av8O5bhURW6ujBJkByqjIfHt6+9VbbUo7jcsreUIvmDMeBk45qS2v4LiaW1VmUvIWB9B1Iolsba4F5bzpG0MmOMdQRyD6iuta25XocbVr8y1MSQEX8h3Esrkcr0/HvRSAW1veGKMCLaQixgHAHbBorzpfEz0Yt8qMq3lms7sqASB95BzxWrHqCyE7Ruxz9f/r1Qd/Juopguc4GT1x6GtG506GX50zFJ1ytaUedJqJNbkbTl1H/aY2/hPT0/zzTlmQjAYACsia3urXhx5qnkMnOKWK5VmQFlDHsR0+vt7Vft2tGjN4dNXizae4VE+8BWXKTLJnB9Mf0/3qG3MwBBGDjaeufT60hZV685HHPUf4juaidTmLp0+Qk00EaoQGGCmcjvXQMMIdpOc9K57T4J3E9yg+dhiM4xk+1aGmC5S3b7UCZCeMnnFa4d2VrbmeJjeV09hun6fJDLLLK+Q7du1a5G1W5PA45qASHacLuzVCwS9huZZLokpn5cnP0+nFbK0LRSOd3neTY8aY41Fr15DkjO3uO2KztYURahHJGQzvHwe4I710XmBgzsMDHrXLXsUiamGaTh/ukHpWGJjGMdOrOnDScp3fRFq0kmeVRG6qwHMTdCe+DU8hyzl/lYdcjlfr6rT7CONyQVU44HoPp7U+VV3NtZjs791/xFQovluOUlz2MeIH+1GAQ/OOVLYH5+ldFbIxQkE7D0OOXPrWA0YXVoQVAD4JPVT7j2rdmv0iU7VLgDGV/iPoPepoWV2y8Rd2SMG/dPtbRYYrnLsP6VqWWo2VvGsMe9QRwW7/U1XuFdmV5ECSEBmAPT3/8ArVX8g3M624YAck/4/wD1qScozuhtRnCzN+N0uMbHBUjrTYoI7Tc8KYJJznvUESQ6RboZpeG53Hv9BWVcahc6nut7dGSInJAPzMPeuuVWMUnJanLClKTaj8JavtdXa0VsoMjcM+MgfSjTNHKObi5yXxuUEevc1Jp2jx23724IZh27D6VqrJCWYK2eMcVEKcpvnq/cXOpGEeSl82c/K3nalcOV5BCqF6j6Vo2X3hgD2x0/Cs8r5eoXSE5ycgDrj2qxC5B3Eg5GRgYGPUe1YwdpNmlRXikuxrTAlPl49T7VFGh6jAI9aZHIH+Vn96kP90DHYHNdqaaOFpoI23HoPQj1prFSW4wc5pNoTIzk96f5qYyFJx7d6YEY++CwZsn8verMcQXDDOc8VGDmX5SSDzzU/TnH0/8ArUAK4LEYPT2/zxS4GMHqOaQHJ7f5/pQcKdxPIGPpTAo6ioZdpAO75cevt9fesrT2S7uBp80W5FJ2svVfxrTvHDttA3bjtxnr/s5/rVO2YRavavxhwVLZ5P4dsVw1Feomd1LSm0TS6Xd27YtGLIMsobGQfWqrXbwTrFNGYSMgcZAPp9D3rYk1aNdSW02ncRgN25q3LDbyqiOquuSTkdeK19infkZkqzVvaIw1uNwOGUgHHXgH0P8As+hoZsjIPy+jd/r/ALXpVTVIodK1BDFuMcg3NGT8p9qfHDfzY/c7flOWccEHofqK525X5XudCjGyktht048pgPvNwM9ff/gfrWxLHdW2jJHAMThAODz78VmXFodMhS4lLTyFxgEfKp9a6C0n+02iz+W/zqe3QVtQh7zT0ZjWl7qa1VxthJO9mpnjxKevPQdqfceabRhEv7wr8hz37fjTLqdobRpohmRF+VfXiodHvJbu1WSSFtw4HaupSStA5mm/ftoJo32xLYreL8wPygnk+vNWnRdrybAWGefSiR9sJGGDAnB9DXIyXk3LXRl3EkOcYyaynU9jFJ6mtOm60m9i5aAwq8LHDRSnGDyPcetbUUKLa7lPlkDJ28j8u49axoFVl3q+7cdwbv8AX6+1atreBQqSrtDfdYdP/wBdc9G3U2rp9CtNFldvQMDgIe3qh/pUWgyRxJMGaNQozgE5HrnPQ1bvIhFIuwHa5yUzgZ/2T2NZVqpe8mTc7r5hJLcL/wAC71MvdqJlQ9+m0atzdLcIsHlMTITgA8hfX2NZogjVm+UkLyNg6f7o+nUVdSTarlEyh4aVurnsB/jVKXdIGVFZnbOQo5AA5x/tAfnRUd9WKmraIS3tZ5reby28vbIGQKRjnJ4rYF4bGy+zykyzBSwVVy5xySMdqxk1RYIPKi2P5hDs0aYODwQB0VsfUUxoNSlj+0RR+TIApByQzsv8XsSDzVQqcq9zVhKnzP39ESXL3ep3McaHdIcOgU/KgPIbP6VqaNYS2R3SEebMflZOn0rN0u/ltXdHjSOZzuClfbgYHrW8k5lsFkyqB1JUEcg//rq8OoylzN3ZGIlKMeVL3ShrqN9gEu7iOQHBGe9VRImVBK9McjAAI6HPb0PapbOK7kWaC9ChGyu4jJbNVNxtAttdgrIpwsxJIcH+nqKmq7vnsVSVouF9jWtrgKNjHAztyeoPZT/jVxJN5P1rAWZVL/NgKADg5Ue3up/Sr9tdFSFfGOgOensfb3rWnW6MxqUmtUaPbk8ev9aU4PBHGPWkDBuB/n3o6cZP5f55roOcVJGTIblSQPr7e31pxPcHIPINNIHQjgjn39vpSDjp0x/n8KQDgfft29KryxgvvI4xjGenp+FTFtudx7/5/GoZbiMIQRkdDj19KLpbjsyOVh9m2j8SW7+p9D6Vg3KlZlZIySM5G4ru98jkEdSK0pZ1YbQ3y4zuPOf8R7VSlwVJdAwxhgT19j/Q1w12pM7sMnE2dJgg/slDMfMjkBYs397oR+lRtodvdqPsjPC55crwPxFJpab9GaHccM7qRnNTabbT2pkkkupJt2E3En5AK3jFSjFNaWMZScZSaetzMe1vLOJmeHz0HBZCd3B6kHr+FNEsLQq6TR5K7iS2Coz1Of4vYZrf3IwljWQMc4K561iW/h9La5cyOZo85CEcc+9ZzotNchdOtFp8+5UjZrttkCNIe4UZX8fY+lalg6WZS0jj8ySU4xjhHPue3+FX4hbxyeWGXplQpqi+mRf2gk5Y+afnCdia0hScHzLVkTqqa5XoiwljCmoMEAV/LDB/fPPFMmvII7wrMAshTYVHTdngg+lOMkEdzG7NsUgiRGXp/wDWqC7gjmmjlmiP3/lKnHHYVq9F7pitX7wzVbF0WKWEnzgMuAcbwOoNFXJmSMx+YDHKHHO0/Mv0ornrUYSlduxvSrTjG1rnI3AYRkcZ4BB6H6e9aX9oYu47YRlsqBuqhHi6u1UAeWmCx7fh7Vq/arUS8yR7h3zWdG+rTsbVtkmrllgFCnPXpWJrIjWRFWIbmOd4q8l/by3f2dTvJ4DDp+dXUgwAJVA2ngt0NdFRKrFqJzwk6MrtGA2m3yMFX5kcAbiPu/8A16W7sJLaLzpG3sSBtC4AFbF1qMdiyRyDfvPG3sKuny2BLEHcOmOlZfV4O6T1NfrM1aTWhWsyz6fERGUyOgpbqSSO1yEOQMrzyaXUL6Kxh8wLvBO3aOOasQTxzwJKR1HHFdEbW5L6nM7357aFDS7ieWLMkeDngYxV9w3lHPBzUN3MILcSqp3RjPSk0+++3W+90wAeQOaIu1ot6g03eSWhzs/2+4kkeRJTGh5VeAB9O9Ng8qQ+aDtcnkH/AD0rrmwUc9Oc1yMjPLeT3EUQRV5ZR069a4q1Pkabd7ndQq+0TVrWNS1nkt2y0f7vvxyv/wBb0q9KEkthMjHI5DL/AF9azbC7TcWYER9MnoM+tWYpUtmZl3GDPzoeqH1+lXCXu2MpxfNfqZlypkv4FRGDEcqrcfVT6VpxAq/7gK7IMGQj5I/Xb6mqN3CrasVjYhFTJIOAueevpU8t85hEFuuyFBlpduOPVRWMGk3c3nqlYbPKHZ2z0wwx/wChY9faqlvcywCQwRbp5DjOM4FLE8TXSLLIUgU5Oecn/wCvV2/1NEt9lkMOeC4A4FPf3rgtLQte5XOlXt789xIVbHRjnH+FSKRo9sVYh7iTlQOcD3p6axdG3EUcYWXbl5H5x7/jVI2+wtK5LSMOrjIHsf6U24q0obglN+7Pbsb+mzvdWJMgXJJU4plnpxtLuSZpc542isvTry5sRt8sOM4Ab1Pb61ai1pg2+5t9gJPzLng+lbwqwcY8z1RzzpTUpcuzHalpzyT/AGmHJZB8wz96qJucYMiGNieeOjev09q0LRbmS/ecybrdug6jHbFabR7iCQuQO65pKnztyjoDq8loy1MG2uQ3IY5B545B9fxrThfeR6jr3rLvVEWp7lJUOnDKvU1JFMyMRnHPrnHt9PenTm4uzCpBSSkjUlKnOBiljAPGMZ71W+2JtCnI9z/n8qmW7jwOx+nf0+tdHPE5nCSFcfMF5Bzmn+YVcKDuHcj+lQNcK7Fh24A/p9aglmy2V54yD6+/4VMqiSHGDbsXjeIp4+ucdvWoZrr5CM7cde+P/wBdYy6ipmwxxjncBxn+9j+lP+1qy/KSNwOBg/Ljt+P6VzuvdaHSsPbctO2WI9TtIJ4P+x9Pem2MkVzqyc58oEhm43VntcTSxqoi2Kz7BlsfL/d/+vTre0ZjgfNtBAPTcPT8Kx57yVjf2aUXdnUNFatd7yyG4KnDZGQabJfQW88dvIw8w8kD+dYj2gGXIbJH4kev+97VnyW7q6zCQuw7HoR/nrW8q7itEYQw8ZPWR2M9lDKsTyxo+X4zg4qG7vY7GELI3yswCjP86ZZXqT2SSSBULMBz7elPvLKG7hIkXKDlcfzrpveN4bnNa0rT2JT5Vxb+adpVxhQecU2e4is4JJeNiryi/wBKG8qyhKn5Y1XCk9vanlI7uHBw0JHzD1qtbeZOl/Ijs7yG8t0mXjaMEe9SGREQEHDICenX2ptvHFZWyiIBIwMso/nRBcRXkX7uTK5IJHcUReiT3Bq7bWxX0/U4tQMi7CoQlvXjNWZ4YbiGWOQbgxyOO9NhtYrdnaFEQluccZ9qbDfwTzyW8T/OD39utJbJTG97wOXMy2d5JEqkQbxlT29SK2bSWF4mjlVtr9Nwxn0x71cuLC2lEgaNfnXBYdR71j6acM9tKcsjbGz0b0/GuN05U5eTOznjVhfqjQhuEMfkzPvgJ2q5HKn0NZyR7tUuo2YHaRlivJHHU+lTzjyC6nDr0JPf2Pv6GqNqf3rs3mMCeh/Qmom9UmXTj7raL9xeNMQkKbY1BBc9MHjGPSqVusVzdlJyPJQDlx1A6c+uf0FTOHmkWBD8zdNvQD1+ntVtYbOEtC8QJjIXcf4iaVnJ3FdRVhLy6s7SEvaeWJiMfKo5qt/bTyxKio27+93x3x70kyWrZCxdG2r7jvn/ABpZI4duI3OQAzk/oPrTc5300CMYW1Vyk3mrbOd45xkBsh/9sj9Pwq5Y6v5UaxSRMUQcLnge444p09tHK332MQILY6sx/wA8077CkZIR8bRgn0/z6VNPnjK8SpyhKPLIv2+pQTMyMQpJ9eD+P+NVxPPLqLW9xCHhJHJHBGKoyRtCyYARh904yPp7irunX8azLDcDbCeMkbtnPXjqtbqo5NRkYumopygTNpdoS2LfaNvIDday7ORkMkbk5jYrz2Hv6itnUdQWG7WGNFWILhSwOWHpn+R9MZqhq1mbW4W8tldoXXDEoRg4p1Yx3h0FSlLafUuW91sO1+3f0/8Asati5XOckAfeB6j0rnYpgR8hzj0/p7e1LLcNGARknooHP4e4/lSjXstQlQu9DpRMhIGe+Me/p9aY10gGRz6cf549q59bpWGcnGMHPGPY+nsamMhLZBJ5x7//AFj/ADqvb3I9hYsTXW1iWkG3PBPTn19j+lV/PBX2HB5z+vb61DcSfLv3BWxkH/P6ioPscsKIvzlJkDFVbGR1IrnlOTZ0wpxS1LRmVdzMcfp0/wDZvbvVeW7ZJVx1AwCvAAPcH/OKQpazOsa7w+cku5/Wri6VEDl51AI6L/iam0paItOEdWVba9uYpS8TBdw+YjjPvVw6rfRbyG+Zj8xyD/nNT2ttZKyxxksc5BxwD60zULaKKMyowAHUA9PoP51oozjG6Zk505StYqWN9JDfRmbMapIdw2jdz2PtnFdT87PkPywz0AH5dK5C3aKW6iVpAAGGT6Y7Z7g8VrXYuJp1e1YEEgAqeh71ph6jUX1IxFNOStpoOuNPlnvI51kZQWB2n1FaDnDxuWUDdtYMcEe9TNkxCbf8quAcJ0Pf8qztZtriRYzFKN6ruPAGAa6uVQTaOXmc2k2N1K0jvD5rllRGCb85LZ71NKogiMU8ZAUDY687sf1pI0Y6eYJZWM0UW7aejAc5HrSXSi7to41lcll3gk8KKVrXklqK97Rb0Gz2/wBtRgHZoUXKyHr9PwoqLT9tvbJHNJIY5WyrKeMnjFFJ0oz1aLVSUNIs5y3sy+flJHYkYBFTmzCrhos8enJ9v96tP7QVYbliiXjIZsn8hTpp4pLeQqjsMY4Ugn6VxxpRsdUq03I5/wAv7MRLE+GXkeh+n0710OnX63EMYmkVpyv3R6VzjtJ55M8LBR8xXGOP8K0tO+zS37TlyrE8Ifp61FCfLLQ0xEFKF2bM1lDPLG00e5wePYUk93DA8cUzgMWG0etSkRbh8wAIz161SudNjubmKVyVxwAPSu93SvHc4I2btJ6F6eOOeL96qsp+6p5xUc9zDYQ5chYsYAHXPpTh5fCHasnp3NRXlnHdxEMMIORgYJNN3s3HcSaulLYlDx3UCPwYyvAPemq8NnBvyiqoyyjilRYrK32OQsajCs1PeOO6g2EAxMOTjrRrbzDS/kV7e/hvF3qCBnvwam+zxGOXYqru7imW9vFZw5jG1MZbPOPepIXS6TMLggnlhStdWluO9neOxz2mFTIIz2YqOOCPT61auNls7bGDKvAz2/2T7elR3lt/Z155qLm3c4YehqG7KtDlHEit0JOGX6+orz37qafQ9Be/JS6MgtlyzSGM7CeDIflXH8/pVsJLdSCBDyeSccKP73/1qqW8W9wEk4U53HoPcCthTFbwBLd8MWG84yW9cUqauOq7PQWP7LATB5StsYKGxntz+FV3eE7gsS4LAJ9Pf2PYUjWxclVlZmOVJHQ55z9KrvYl9rpM3JGeemR/jWkm+iM4pX1ZbkMDDaoaMZwx6kn+5/npQUhnaNhllX5UTP3278+g9ayXtbmLoTjGcA++DTorqaBsOhxjaeMHA7A9qjn1s0aOnp7rubTxQ4JziNflLD+L2Hv71XuoREg3fdfsTjd/hj9aZFeLJICeSv3VA6ewH9asyYnl3SYkmxnH8Kf/AF600ktDHWL1Kmn3LafIFZi8LdDV9bu6k1QIgzbYwCOmPrVO5jAYox9zjt702CaW0+4SUwBsJyPwohNx93oOUVJc1tS/qFvJKAirtkjO5eexrKVyr7GAVjxg8Af7J9qvtrMpMebcfIuCR9atqltf26SCAnJySRWskqjvFmcXKnH3loYryho9seXPYev19vSkZ5bYhbhSD1J9R/jWleMljtMFsqljhuPSruyO5tN0kGd4ySe1SqTbavqN1kknbQyfNG1WHIYcYPX2HuO5qKS5CpnO4t09/eptR0xLWEyRLKpUjjdxz/8AWqqsCCKK4Clf3u3J9B04rOanHRmsORrmRbTSv9AR5MrMWDE91BNJP9stH8neZExuLY+bbnmtV5la13ddpBH59aS6Aae3HTduBHoCK0dKKXumKrScveKUMumsFO0vJnADDJNW/NCAhLdY17mQgfpWc9sEtrZgoWYP5Zb37VDHd+TM0d03zKcFgu4n86nmcdGXyKSujc8+3uEIU7j3Kjv/AI1z907+aF8hlVjgEDoQeo+o61tQXKRjkTNk8ZXA/wD11IY47mMhQ35YP4e9aSh7SJnCfs5bGXI1rfx28McrQCI4Xd/F610AQJb7DklBjO7qOxrAuLcKWDIDkdVGM+6+mO9QfabpohaB93O5G6ZH19KUKns2+ZFTh7RLlZv31ol5btAWIB5LA0tlbpaQJEcMDyGb1NNtGkS08uQrvHLHuPpS3KtLatEsuDIm0e1ddk/e6nLd/DfQlKJNAEXad4IY+gqvYafFYo2zLhmOQ3OB7VDpqS2sRSSXljhcHI44q4ZCFyJD1II70kk7Sa1Btq8U9B3nxFyibWJOBjoKrQ6fDb3clxEp8zryePeqNpaPa3byNLlc5IHbNafnRksPMPGOc017yvJA3yu0WK00atjILMPuY5FYtyHtbn7Ug3o/LAenrUV7KsepfaElJBI3LVf7XcTjy0JPGOO/Nc1WrGScXudNKk01JbFq4kDQuytvRgcf3h/iKrRlvlRTyDkKnAz6k0LYvszJKI8tgAe9TpaQDcolfzAOcc7vesPZTk72NvawgrXL0RW2ty0bqZiN7fTvioZEdpDJ5wyTu4X+EjH6VDcwlNwjuCdvzfOMYIquL3ZKokYp754z61U00tUZxabumOeCdAWWXlMblI9D/TrULS3MbsjDcckk+45J/Krv2hPPDtgDIL+2eM/QikkKodzEfu8HPsD/AFWsnDXQ2VS26K0d+i4BzkdOenv9atrdB/lxlF+bHr7mqkiReXJHjAVcr6/Kf8DVR4yhyj5GTjPfH/1qS5kNqEjbnYXBWZiUC8oB1Pv9KqTrtbldvp/s/wD1qqLeXSuuUMjfcXB5BHYfhST6oZ8f6OyhiQhHOD3+pq3JNExi09C9HeyRKokTzFHsPl+lXV1eFEZGZiAwI3Dk/WueW/wF+Rjkbhx0Hp9Kf9qLsFWPMjDAXqce/t6U41ZLRMU6MW7tG61nY3a+fE5jducKcAU6S2stNg8/cZGHBVucf7QrPSQWdvtnkEadd46Z9KWebz7YPFMrwuuRuzk10pRttqczlK++hda3stThadZDBJ93gdfr61TktbqC3aTzY5ECc9ckD+tQ/aItPtGmkYC2VSzbTkr64pEvIrqy861kcRZ2/vAfmOM/SpdOL33HGpJbbCJILiWNgvmDIYqeM+ua3JbmIvbSBlChsH8R+lcpPMsCrJHtX+8A3J/Cr8NyZ41UYPzAhm4/D6/zrGHuNxZrU99KSL17FGZpmTbnaJAR69D+dVWLWbhh+9QpuAIztpsk+26UHOGVgQO3FRtMd9swzgKenpiiSV20EJNJJmhFdLOvD8DnHmBR/wDrq0rWxg2OsWD/AHXB/wAmuSaCQokkX+sIZ8HoQDxVzTr2O6ysrxpKMZyo+b8AuaUJ9yp07q6ZeuYIN5MY68kLjp7VXjuXtGEkLH1IHT6irR8px+8kiHHVI3zVK8timXVsjqeDj6+31qmluiFJ7SL8uuSXUBmt48zAgSIDwT2OKtLqM8mmyNJGGfBEgz8w7dK5eKSSO5U2kmbonARcHd7HtWxdteT+Uomjtpj8rMiH8vWtaVSTuyKtOMbIu3t9OtmF2puRcgkHK/j71Hp97eAMkmyNzgqCM7h7f4VWNw8dosFxchJF4dpiMOPXP9Kdeb2twok2rxsZSMfUfhWrd3cxt0LayXMdn5J2YfJ27T3NFUISunwtFNcvtY7knZs/gRRQ5LqCi+gtvPHIoySrjHCpmtGK7iVdv71vdlrBebyJWkiBCjGcfSrVvdLcKGh3tzyDJ3rlg3E6KiUtjSurdZo968HHGR+hrHmhIJCAhx90nr9D71oebcOMeVgepfNUrh3VsMvPoP8APWqnFS1FTnKOhNpiTSXPmNIcYw26t0A+YFMpOBnjFckNTkt23KFI7joD9Klg1i4nn+WBvs7cBj1xVUpqKsFaDk+Y2bu2lnvUkSXqNuSeeOa0NymNfnbqAeawy8rMrKMjtg1Wnnv1lU22Nufm3VtdRuzns5aGzqNv9qQIJCEQ7juOQT0xVmELb2/leYcoOx61jh5pF2r97qeaivDelNsLBJBzknrRdJ8yHZtcptXmx7Z4i5ClPmOfu1jxaktjEYbcFix++f8ACmAXNzarHPIA5HLetQnTJUiOcF26ZFY1eaTTibUuVJqRLK1zdsEJZs89eKsw6VGFLTSbsdQtVbKK+RCs5DKD/DzVoLJhmWRT6gH+lTClHeRU6sto7E502zXLI0gAwRtaonsZFKGO4zgEgE9PUVRjhuY7zzPOLBudmeBVrfmQb5lRjnC5wT/jV+zi1qrEe0mno7hDIySsCNjA4A7fT6VPG6gkF1G5SBk985rIu4J3l37yE+7nOaqTzT2bATpv5+ST+hrNxcPQ0i1P1OkZlLnJ5bI/Mf41EwjkjwxDEE/qKyjes8AKHOeVPU5HP4/0oW7E0e9flDgYGe9LRglJFxrZRjy5NrfX1FJF58OCjqyqNwGeM9+Kq2zRTo4MhVlJXoenb8aSYlQrB23MeNvJVx3H17ip5UtUXzSejLUszscsBz8wIPX3pTMQdq4G3pz0zWOTL5LGNnDEllU/wnvirFraR3MEci3EjDncD1Vu9JRbdkNtJamkrmV/KUgepB6D0rRTUoLQxwvKqkHjnrWJJPZ2UsccolBbp5a5H45qzNawOVZ13EEbTjjFdNOLW25z1JX32NOW8jYkllOT0qObVY7dG8yRVRvTsazrm5htI1Z0klUdNo5//VT5RBewBwj7SM4YdPrWrb6bmSS3exqjVIZ4xKXDIR8vFUr+9ie3TbwUIJ461WLR2tsSsbuAP9WuOfYelRxSx39up+zyQEcbSevvSl7ysxx913Rat9RSSIopwrDnvt9//rVaudQ2tCxHRxtIPrxXNXML2OJ4gdgPzgnj6j0NWhOcLuYFQdwB7n/Ppz61gpNaM2cE/eRpyXiyQgYHE2eD71XmlST7QD94yAZqraXcF8ZUjXYytlTuzu9eKR43jVsjGZAc+1FlIE3DQng1ARS/ZrjO7orFyBWmtxPFwsakY/561gSIlxcT+YmQIwR7HNVLW8a2dbe6wEIGwgDjPrwalScWVyKaOmuZ3KZYcHuO1Z0t1yCMAg54/p7e1Sw5HDROFxjJQ/0Ws2/smkkyJ32e1VLVXJgkpWNKLXZJYHCREzxjhgflb2NT2uoXVxGvnIsb4wq56iqOlzL5JtH8pJo+VIUDePf3q1NG/lAI68jhlIOK0pttXuRVSTasSSPPsySQO3JFV7S9v2Li6KBCflI7H3qO0+1QxEz3UkqsfvH+GplkSSNjFdJIQ3zhW6Vd7tMz2ui5++Cs+eOOcVmrLqCXjh2zbjqoXJwelR20Bt7iSUXTsW42M/FWoLi2mnaJbvM5HCEnJ9s0parUqOl7EcVlI8jPtSRSCfvfpjrTGW8M6Ja7osnooxmo7oWNne/aLmYmYDKKr5Ofp/jUT31zfMBAVs0Pfdlz/hWLUexsnLR3NmZ5Qy+a8cPIJWYbePY1Vu7eaZGRZXTHIdTwR7Vg3rXMDxi7n+1QxncFZ+fp61pR6/pjIjMs0TKR8gQMMD3qlUvdSViZU7WcXcvc2tusUtyQAuBIzcH61FeW4mgL286SRkcFX4/Ci6lsLi18zerxPyAcZH1GeKqPq9haJ5cSM6jgooAH4GtHZryM1e9+pXaWSyiCzjzIWGQQeVNXob0vABlWUjA29vp6fTvVKfWtNuodjW0wY8FVwcfjWWLmGMGJftRj/urtAPtnriuZ07axOhVL6SN6O782KFuchGQ8fe4xx+nFLbsk27c/KPjGCc/LisKW/t0U+RbTQsT91ZAwP1BFQrqF2Mny87jli55NTySL5onQXB2Rr85HmJtwvJ3r0I/zmqckkpiknVpPnw+1h0Pc/wD1xWe1/dSKFKKW9hyfTP0pjTaizFTHnI5B/n9feh0pvoNVILqbkNmlxBHI1y7CT52GMYP4VIJrXTykckEznrugTk/XNZ1tfatbW6JHDa7FXaA3LY+tILrVp8/vIUbpxx/SuiNFpbanPKrd6vQ6BltpyqyEMhIbaw6ikuLg2UYW3gNwhPyx9Av09KwY21a2BK3Nq2DnDgcfTioriS/ijWWS6XcxyEXOa05HYzurnR+cs6h3iMe/h4wQQp9KfcTGFN9rCDIflMbEBW/CuWhluyxkW8kRyOeal+z3UzmQ3bs5PJI5o5XYNLmvMJLyFTPDGlwAQywnqv05rLhmktbp7dshV+7u6j2qSPTnf5prycY/usBiqbwws7BTKy5+878msp07pGsJ7l6XVkQlpF81tu0Lnp/n86tyTpJaK0TKoYYxuzt/GsL7NGhyFY/VzS+RAckpk+7H/GpVMpvsaj3cccb7WGdojQE/rVC7kjR4zAcFFALLwSaYlrDzmJcHtila1i6eUmPTFDpJlRm0alnqUcsKsxiRwMMCcfj0NN1HVLGQeXIU3jurAg/lWbsgAwYo/b5RUkcSAcIo/CqUEkQ9Xcr+faiZGhLEA/NgEVsNryu+9racsFwF4IJ7GqWxewANMLlOCOvAojHl2HP39yd79rt8NYu3BAXI4981aXUL2NY0nst2z7rAgHHoRS2cPlRGRxz1pWkdZAcAuehI6VpYy0Kz3zyuvm2z7VOdvl7gaKnaSU/eIK9eBRRYaYmP37qc4ZB1rP8ALCW6TRAiQHBGeD9RVp9TtccuA2OnWqaX0IjZOcFsg4rBq5pF2LtvcRTJ82xZB1XYtXopIpYvLDqD24GP0rnftMC7iCVkzlWHUVaTXEVFDx3BIHJV+PyNNJil5D5rR45/NdhKufut0I9OP5Vs2063qDyI1R04ZFHT/wCtWBJrPmHCQPtxyWODVSS5LsGUMh77WojFxegSalHU6O6+3BwYJmhKnJwvBqwJXZQrttYjqeAf8K5X+1L0KE3qVHTg5/Okkv5pY9jZAIweeta+hl6nT3Su8W1JsZ6PG2aLaR47cJJPI+P488iuVju5ol2xuyr6CnjUZwOG/ShX3FbodbGBNGVhuEkPcI/T61mx3lvpLSRpNJcysf8AV7sgfiK5syyszHhc9QgwKVZZYzlTjPcVDjNmicYnRpdaxI5mjkEQP/LLsfrUcd1FFfGe+tpoZD1eM5X8v/r1hi8u1zsndSe4NRPLcSnMkzscYzmj2ch86OxbUtMDL/pOdw/hUn8/SmXdpE0iyyLkjG0g44rjwHByGINT/bb7ZsF5OF9A5xVpS+0Zvl+ydTJfQQREyZdRwCnX6U2Z7K+iBz+767XOGFcoZZmOXkdvqaQM3XmnZvcV0tjoXtY1hx9qIhxkrxnHpnPT2ot202fiB3tnHZmBD4rnWLuMFmIHTmhVwOB+lT7NXuX7R2Og2GJ5GW6TrglxwB71VW98yUwyTRLHnBccjHp9Kystt287fTtRg+n6UvYoaqvqdAwJI8u9hYdSeCD9famW+rf2dI0aiGdJG3FiTxWB5Yz90flTgv1o9mk9A9o2rM63+1LWQBo5FPPQnkVDda0bZQLfbvB5VgWArmCmTyM1PCXjB8uRo93XBqm3YhJHQ/23DNGC+EmxyAp2n6VFNrsQDLA6mYLxgZH41kgHHzSzsPRXAzTPLt84NhGM9WlueaV2Uoo1Y/EqsgS6IaYDgxx/0FEviCCGIbuPTA5rOzZRgL5sQ9FjBYn8hUUkEUzbo7Vn44eb5R+XWi7sLlV9S0uvm+ikhnd5Yyc8IBt+lJ9sgRMyea69ArPgYqp9mm6Fwg/uxpiq0tuFdcEs4P8AEc1PKXzdi3Hqu26MsMZ29NqLkAfWtT/hIdyBWtn+pYZ/+vWJl/QD6UYNUoJEObZoNrTxyO4hHz4B56CozqZkWQeWp3gDBPTFUdgzyM0uwenNP2aBTaNGHWriCJV+yQy7RjeWIY02TxFdPKENttyOADnNUsEetNZWZcY57H0pOOgJq92TSakZDllaMhdv3TUdvfSwAol8RETyhXFSLLgYliL/AO0vWl/dEZBP0ZSKlRsU5X3Fk1B5V2relTjGUyTUNt9oi3eW87gjkn5RTyFVsxBg/wDeUYp7tLIqqzsQB1J5NUotsXMkhpnnTG6c8dFWkLzSNu3lT6jg05UCjgU7B9605F1M+drYjWAA5ySaeYl//VT8GlwfSqUUS5NkP2aMnJzn1zS/Z17Mw/GpQD6GnYPpRyoOaXch+zLn7zU4WyZ5LGpcH0pwB9KfIhczGCJAMYrN18eRZwtESjF8Eg9eK1gD6GqurWLX1miA7dr5zinyoFJmRod3mU28rn5uVJ9a2nT97jsKwv7Du4nDxupKnI5xW+PMMamRcORz9aEUIVBGOlTQSNIDFJ1UZVh1qFiQQMHniprc4lC45PFUtxS2DJ7u/wCdSoRtYld3sTULKwYjBqSEEqRg0CJI3UsP3MY/WmzqzXDM/IHTNLGuGHB61LcKd447U+gluUypVty1es5A/HfFQBTjpS2wIugB3qXsWakfce1ZLgB2A7GtZVO7ofyrKukaK6bjgnNZP4UaR+JjahKkv8vSpC2fu9aekZC8ioNBUII+lO+tMKFTkA0b8/KAc0ANZN7ZHSpEPY09UKr0OfpTTGc55/KgY49afbw+dKGI4B4qBWZ5BEFO41rJH5EIAByelNImT6CSMuQM4RepprGLaCkXzf7RJp7W+9PmdcLyVA5FBG7AAYgdS3eqIIvmLbiQST6UVfs9O+0IXfcM8LRVezk9SfaRR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utoShape 8" descr="data:image/jpeg;base64,/9j/4AAQSkZJRgABAQEAYABgAAD/2wBDAAgGBgcGBQgHBwcJCQgKDBQNDAsLDBkSEw8UHRofHh0aHBwgJC4nICIsIxwcKDcpLDAxNDQ0Hyc5PTgyPC4zNDL/2wBDAQkJCQwLDBgNDRgyIRwhMjIyMjIyMjIyMjIyMjIyMjIyMjIyMjIyMjIyMjIyMjIyMjIyMjIyMjIyMjIyMjIyMjL/wAARCAMg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Prg/hTs9uPyplLXgnrC5Oe35U0n6flTqaaAIZRle35VQcFXI/pWm4yKoTjBziurDuzsY1VpcjBpc/T8qZnIpa7DAX8qWNtkqn8KaetIaiaurDjuaYP0/KpAfp+VQRMGjU+1SivJa1Ou5IPfH5UZ9cflTaa7YAA60WC4uUjzhVGevHWo0Tg+XF174q7a2O4eZLnnoKnuL23sAgcHLdAoz071108NKSvLRGUq1nZGZ9llLbmjJH0pGDAgbcL34rbS9tniR/PjCuMjcwFMnubJZFimkTcwyPp9a0lhezJWIfVGdDtVcLj8qnBzzx+VTzaaMFoTg+lVFZlbZIMMK4atKUH7yNIzUiT8B+VOB46D8qbSjjisbFDs/T8qY8mxd2B+VOpCoIwRkU0DEEqk46n6U4uPb3qrI580oowFH5VGXAi3E/L/M1ajcyc7F1JN2eB+VEjqiM7kBVGScdqpibYoUcsag1CUjTpFB++Qn5mqjTvJIftFYqQZleS5YAGQ5AA6CrGfp+VNUbVCjsMUE4GTXU9WarRWFz9Pyoz9PyqNJo5SQjA460+lYdxfy/KjP0/Kk70UAGf8AOKM/T8qKbTC4jE4IGM9uKTS4lllaSU5mQ4wRwKcaiRzbX0cvRX+VqHrFpESN7P0/Kkz/AJxSA5GaWuEdwJ7cflTe/wD9alPrTR1NXFakscp4HT8qcOP/ANVMHSnV7i2OJ7jsn2/Klz9PyptGaYh2fp+VGfp+VNooGOz9Pyoz9PyptLRYBc/T8qXP0/Km0UALn6flRn6flSUUALk+g/KjP0/Kkz70UrALk+35UhJ9B+VFFMBcn2/KjJ9vypKKAFz9Pyozn0/KkopMBc/T8qM/T8qTtRmgBcn2/KjJ9B+VJRmmA7P0/KjP0/Km0tADs/T8qUH6flTaKQD8n2/Klyfb8qZS0AOz9Pypc/T8qbRQA7JDdvyopp6iigDOzz+FOHWmg8/hSg1456I6kpeoooAQjNU7heCKuVBMvGa0g7MUldGdmlFI4w5FJmvRWpxDs0hPFJmikxot2jZjI9DVpT61SsgWmZARyK01tZMdj+NefUpS5nZHRGStqM7U6zi8+5y33V6082s2Og/OprBSiyZGGzinRovnXMhTmraF72rN1pEayVmX5g4Cn0z1/lU93ffZWiQQSTSSkhVTHYZJ5qlNfCe0Md/ay2ytg+aCHRPTJHSvSlqrHJGSUjKXYxYAdOvFBVT8vRh2qWG9a1czhMxkEbwpAZc9fbp1psl158rXCQlg/AIUnt6+tcqjY6+dM620ZGtITGSybAAT14FNurUXCHs46Gs2x1SwtNNiD3Ss3OVUEtk84x1rTtb22vE3QSq2Oq91+o7V1ygpxtI44ytLQy0JVjG/DD1qSrGpQ8CdfvDrVRG3KDXi1qTpy5Wd0ZcyuSCimg80tZFMZMFaJwxIBHJFY73HnS7UBEaDCgfzrbIyMdqyb8srrbwwbd3UqvX2rajvY5q60uVvMbdwelJK7TIqNjCsG/Ko5h9ndUZgWI5A7e1Ga6rW1PP5pxZIblgfmTPuDQ06SxsmSpIxzTKYUU+xoVjeOKqdRLK3kjm3MMKBjPrWzZWb3k21SFVeWY9qrCB44wBhgB2NX9MvmtS8f2dpAxySvUVcLSn7x1upaGm5JNoExu4zDcgQf8tNw5/Cor/TWtB5iHfETjPcfWrNteS2zPBFAbiNnZ0y4R1yc4Ib+lWQk0ekTfbGDSNvduchcnIAPtXROlBrQzhUknqcvdbvs77M59qr6eWIcc7R61eqxaxxsTkDjtXNHVcp1Na3K1V7sf6Ox/u8ir10iI/y9+1Ubs/uGUdW4A+tK1pWCWxtWz77eNj1Kipait02W6L6KBUlcD3EtgpOx+lLTScA1cF7wnsKOlLmmA0ua9tbHGPozTc0ZoAfmjNMzRmgB+aKbmjNADs0tMzRmgB2aXNNzRmgB1Jmkz70hNADs0ZpM0maVwHUU3NGaAHUZpuaKAHZ5oz2puaM0APzRmmZozQA+jNMzTs0AOpaZmnA0DHUtNpc0AOo7U3NLnikAdx9aKTPI+tFAWM7PP4U8VGKfz0ryT0B4PNLTB0p2cigApsgymKdSUwMu5XaQc1Bn3q5dplTVDNd9GV4nJUVpEmaTNM3UbvetSCxbSeXdRt74rpUbgVyO7uO1dNaTebbI/cihbgy3njFQwHEki+vIqTPFQSHZKsnboaJdGJEGtKTZpKi7nikBHGRg8HI9MGsy8mt5baYxNDvZQuREwCoP4Q2OTwMZFbc0lwjxmAKy5+fPpSfarzIH2ddu8qx9uxqkZSRlQ3we28yS5i+17QAzMm7HccjgdODTdJu2jgaIvG7LI7BPMA6KMYOcck1qJdTMSJbJf8AWbfu9vXpSPLA52y6crLuKH5AcU7E8pnebFHq0jyTo6tFGkcpYEkghSc+vWp7eT7LeW08iCKaWbY8eRuZWABPuNwyPrViJ7He+dNRWyUPyDkVato7CGRXgs1QuAQ4Xpzj8KdhKDuaUq742Q9xVO0jjZSGRcj2qwk6SMyg8rjP41WtG/fOPes3GLnqje7UdCy0EP8AzzFKLSEj7v60/vQWwCScAck0/Y0/5ULnl3IZLa2jXc7hF9S2KzbhVvla30/e+fvzFtqqM84Pc9elWLWNdQY39wgeMnFvG3IVf72PU1Z06Yy6dE+xUB3FVUYG3Jxx9KSoU07pDc5dykbPRnmkt5rRLabOFzlSR2ZT0NZuqaE9lAbi2lMsYOWD/eX3z3FdM6JMhSVEkQ/wuMiqK2WmPcta7mLqAzQea23H09KuUIszsnucgxkhkaKVCki/eVhzTS/mvGnIDHBxXb6jYJewDAUTR8xsR+n0PSsB9HW7tRc2g2yjkx+jDqKxdG2xEIWmn0KOxrX95bkgjqhPDCrWoytJpcEsIPkuW8wD14259uv41AjiRc9D0IPY0W886RPaRxpKobd5bH7wP88c/nWdJXlqdtS0bSRBZzyqrxiRXUcqJE3EH2571cS/upVNrOruuSQUIA465pyvbGVYpbee3TP3SgB6Hv8AlSokaHMThy8W1xu+6MjJz2/+tW84S6GSqR3AROyK6IxRlDAkYphLIe4IrO1BD50iXBYsBhCrA8DoM+mPSpYmvFtlRijBem8fNj0zWE6ajsa060pdCyznlmb6k021ia7uFkIxEhyue59aZCYZXWSVC4HWPPGa6O0vrJ1CjEbdMMMVCgpK17Mc6nZEPbAorUAjIyFUj6UhijPVF/Ko+oy7i9uuxl01/uVqGCLP3BVO/SOOEFVwSaFhZQd2w9qpaFTNGah30vmCu+5jYmzRmq5lA96VZM0XCxYzRmmYkx/q2/Klw/8Acb8qZI7NGab839xvypMn0P5UDH5pc1HuPoaTcfQ0gJc0u6od9HmCmBNmkzUW8Uu4UASZpc1HupN1JgSFhRu4qLdRvoAlzS5qHdS7qAJM0uTUW6l3UASZozUeaM0DJM0oNR7qN1AEoNOzUQal3UAS5pc1Fu5p2aQEmaO1MzS5oAcOoopAeR9aKkZnA8/hThTAOeTThXlnePp46VH2pwNAxTSU402gCCdcisdxtcj0NbkgynSse7iCyFi2M9q6sPLWxhWj1Ic0maACRwppPLbHCH8a6jnDJrf0eXfZ7T1Q4rnWSRc8VqaHLiWSMgjK55o6jtodDnikYB0waTPFLVPUkiX50aCTIyMA+1MaBIDFH9pkXeCir65qZ4w44OCOhpqyKWCTKNw6E0LTRksqRY3xhNR5K7ATnJ9/rzU6XHmDMd+hbcVX0z3GKsGCHH+qXHUcU0WlsOBEF53cetXciwglkP3LmInbjn+9SiS6bBWSFlzg8imG0t85Cc53ZB70LYW6jA3D59/B70DsW4WdbctMAJOrYGKjs8li1RTzl/3afjVm3Xy0AqFrK5T2sWs1U1Z2TS59nUrtJ9AeD/OpmbFLuDL7GtBFK6dZYYbC2kLbwoLIfuxDGTke3H41caa3tVjjZkiUkJGCcD2FUII47HUZI0QKlwNykDuOo/rVu4jRxHvgWXDZAPY+tAFbUdTls5Y44ot+SN7Hooq1aPDdbp/LQTFdpkUckU2e0iuT+8HXr71NBFHbpsjG0UBZjy6WsG6WYBV/iY4qjo5zaGTGBI7Oq56AnIovHjiuVubvb9nhX90p53ufb2H86NMR47UBhtySwX+7k5x+FK4WGXujQ3cpljkMErfeKjIP4VzMMAkMhdt53lckehxXbE+tci8Ztby4gYYIkLL7g8g1jVVtUa0tXZmk2kTwKvkSuvGSFY4z9OlUJbdo1ZZYQARgtENhx9Oh/StuO/ea0zbhWuBgFGOM0l9cBNP2zqn2h1wUHr/hWnNZcyM+W7szm13XEw3yM8cOFXcMZ/CpZZBGhY/gPWoTE6zxpAxDSMFwefxq+2i3MZ8yRjIw6egrmcZT943Uo01yoWytRBbfOoMjnc+f5U6eGMQvJyNozgd6h3zwnDZOPWmzXhZAoGGJ/CuVxnz3YlqN0+e9jh81JHCk/dPT8qu23ijdN5VxAeTgNGf6VBPMsFkWVugwOe5qtoNr9o1BZGGVi+c/Xt+tenhI80JTlsctWVpKKOvLYqjqRLRIF5OelWGJLVUvT8sY4JycA1NXY0huZT+YuOAc+hpNs7DIRqtb4mIUFY2PbH8qZMhTh52HpgVLZaRUKSryQRW1pEafZmmYZbOOe1ZHlwjBcs31rb0wf8S+T2zj8q1o6sipsWRcnoFFBumUcqKbpmHtvNPJY/lVm/hU2bSBRuUZzW9zGxX+3j/nmv5037eO8Y/OstJTI4Ve9WXhYRFwcgDmsJVop2bNFB2LX29O8QP40fbYyf8AUjFY3n5kC5q2g7EVjVxKpuxcKXMjSjnhlWQ+WBsGTwKhN1b94B+QqC3BWO8HUKgP61R3n1rojPmimupHLZ2NP7VbY/1H6Cmm4ts/6kflWY0uKpPeOXIXgCpnUUVdmtOi6jsjf86zPWPH4Um+z/uVix3LfxHNEt6sabjVRmpK6FOlKMuVmzmyPYj86lktraONJH4VxlSD1rnYdQSVtoJB961LycJY2ZzwVNUrNESi07FjbZk4y31zSmG0PSU/nWCNWg3Y3E+4FXBOCAfUUroHFrc0vs1uek360fZYu036is03UakBnAzUgkBGQaFZisy6bRB1l4o+xk9JM1U8zPeprWUm6jwe9CUew9SQ2T/89B+VN+xydnB/Cqz3Q8xxuPWk+0Z/jP50WiFpWuWfss2PvCjyJR6fnVf7Sf75/Oj7QeznP1o5UF2WPLk9vzoAY9CD9DVY3D/3jTUkCMzKBuPU0ciFzFtmKDLjA9aVX3LkZI9hTIZy7bWwc1c3lwYwHUgffArNxKUisJlDcnGKKuM23bHsZ92ASB+poqbFXRjjt9KfTPp6UoryzvJBSg4plOFIB/aigUvXikMaw4zVKeAS4LdjWgR8pFQoP3ig9CcVtSdpEVF7pQMJHQYFJ5ZxWrdG3gLISWdeqr2+vpWe8rnlIQB+JruOMrmP1FSW2IrlGA9jUTzSAElAB9DTBdYIyv5GpvYtJs6MMMU7zAKoxXcLxqS6hiOhNSiWPPDj861uZtFoOpHFRybXGGFQswxkHn2qKS528NnnvTuupL0Jd0sZwj5Hoad9sYffjOfUGqplI5waTzweCOauFPm+FmDrRWjZa+156IaXfNKMfdBqFLlOOOatRyAilKFtGaxlfYlghVFy3LVYRqgVhipFOKWwyU80KfmxSZyKUDvjmgBlxbx3MXlyDI7HuD6iqks+oWcbErHcIoyG+62Pf1q/zRwetMZSW7uDEsrGzEbAHJlPA/Kn3T+YkbxtujbkEdDQdOtDJv8AIj3ZznbUa/6BmKRC9oxyrAZ8s+mPSpZUXZ3C1dLgSQON8ZyCCOh9qh0zzormSAlykXyMXOctngj8KUTSS3LLYNGsSAFpCudxPYVZs7eSJpZJWDSSNubA46YpoJasu9KxPEEQC29yPvK+1iO4NbBPFZWtmRrBljXcCRvwM4GetKWqFHRmJMoZCdzAryCDiiAYiDFmZmGSSc01nDrtQF2YYAApUPkqIpQUdeCGrks7HVdcxpaJAJ76WZh/q8Kv9a6XGRiuf8OyAJOmOQ+d3Y5rd3V2QVoo5Ju8hklvFLkOorPuNGifmM4+taeeKTdTcU9yU2tjkr/R7zgRpuA5wO9a+g2b2dgxlUrJI2SCOQBWtn1prHvVKVoci2Fy+9zEZ61TuA0k6KvpVxjVKdgtwCxxxWNXZGkFqV7mIBcuAjZ4I4qKOWVkI81i6nAyuQalvmFwsYX1ABq5tSyt8Dc5B/E1CWpd7IxJ45hOxkAz229K3tKybKUYx1/lWdeqvmo4blh92tbS8eUy1vSVpGVR6Gfp9xJ9jVA2FB/GrzyyC3dN2VZcEGqYiWyvvsQ3NlDIG7AVac/IPYVwVpVIVdWbQScTNs42jnIcY4yK0UcbSrYGTge9Q7bicLdSuCh+UDPNPEasoDDO05HsajEK1QdPWJkvGY73HYNwa04h834VBNFdXV5tTb5UQBxgD/8AXU8f+sFLEatS7lU+qFyUtL1um5Av15qjEAyKeOav7onguId371gAi+vPNQJbmBVR1w4AzzWlXm9jGwU3FTdyleR7RuUfWqNrbvOzdgD1rcvwPs7MByBmqlpBLDHmWMoGORnvQpN0tehpGfJK8eoyXT9tuHR8sOorBvC3nKrZ4FdYGQqY967h1GelZCWhu9SMjwloYwRkdCfetaTai7idS8k2ZESyffVWIXqQK1NamzpGnBc/NHkn8a2YgApQKAuOgHFZeqR+ctvbqmRGcAAdBV0ayldEVXeSZhw2803MUTMPYVdDypAY2BEgO3B7VuRAKigDaB0AGMVV1aPEQkUDORk4rKFe7sVUfMhbayhCK0mZGI5yeKdcQC3yyZCnt6VNbD/Rosg5xUt0FeLk4yKmlOSnYylaxVtcSAtnIFXYEAu4SOBu5rO00/LIo7NWipwM9xXS68YysynBOOhioxeaYntIw/WpCDtJwfrTLIA3c5Pdzj861sBkZSBjFTKslKxtdctjB84mYJVhSe1QNCqaoob7tayKqnAAreWJjTVjj9ndmJfXskKAKfmJx9Kz4r24STPmscnkHpV7X49siMO5qK20eWVVeVxGD26mtYVYKHNIhxd7I2bS6Eio4Na8l0IfLyMhzjI7VzkVq9nJtDboz0JraYedpxxyVGahtNXiCWupfTEKnaGkOc4LUVXtBCIopuFYjALNRWZRS/wpw6U2nCvKPRFzTh0puaVaQEg6U4dKYDTgaQxTk9KglLopaPO4VYqrfTrBDv8A4j8oHqa0huKWxFFd2ke4sJFbody7mJ789Ouad/bFpuGTckegAFS6ND5unyvLH5ilycYyenNKyaD/AB5jbuuGH+f/AK9dl2ctlcga+06ZTmW5T2K5rNmuIWm+VC0Y6EjBrY+2aJbZMUbyN04TqPxrOuLuymYeVYMOxJfH8qQ4opt5MgyzEDurCphZRgK8VzHIhwCob5lzUsEUTgbraY/7S8iumsItLtYA7InmgnkqSTTiE7WMd/Dtyq5HTr96tCx0eCCENIWeVurbunsKsalq0T2skcCybm43FcCshLqTqHZT7GidGVRWg7HRhcMqydzQl0vn90/4NVSSymT70eR6gZqaPUZ1HzYYe9WF1RCBvUj6VzOjXh5mFbJE9Yr7jKMW04KkVRupb+zYtG4eM8jK9Pausjmtbjg7TnswqvdpHZuswQsh4KYzV08RU5uSf4nGsFVw8tXdHMrrGoA/djbH+yasx6zqG3cbRD6YJFayOXfalkFOcnzTitG1013XEzIEH8KLj9TXTdm9kc3Hr9wXCNaANjpvP+FX49Xkxl7Yj6NV65s7OWf7LbQouw/NL1I9hWrHpVqYlVkBwOtNNtidrXMH+2F7wSD8qG1iHHKSj/gOa3P7JtWbaIz7kGmSaJbdMEVXvE3RhjXrTeVPmAgc/Iacuv6cwOZ8c45U1G+lQiyvpxnesjKPw4pjaBbi8t4N52eUXB9TxWfOWolpdU08YIuIxn3xVgXts3Inj/76rl9Qs/8AT/s8fIUgZI71uT6A8USsrxbuBtfjJ+tP2jsU4IvCeJukin6Gngrjgiucn06+hOGsHz/s8iqTQ6gThbZ1+gNHPcnkOvCRA7ggB9hUU0MM+BJGrfUVy66frO/OJE7jc23+dX4LDVtuXZz/ALsmafOHJ5m5DFHCNsShR7Cpc1iNFq0f3fNqFp9XRTnP4rVc5HIdDuNJuFcu+ralEMuox67KhGvXxJJEW36Gj2g/Zs63cKM5HWuYTXZz95Y/zNP/AOEhdeqLx6Gj2iH7NnQtWbeK8s4RATnqR2qkmvySnC2rn6Gr9k9zOfMCRx5Pc5OKzm07DjFx3Ib1oo1wkMygdGJ4B7U6CAzLlnLk8kk1qTQRxQmW5IfaMtuPGPYVVsozl3wEU/dQdqXUL6FSayCOsm45HArU0kFd4PtiobtflH1qxpn3m+ldFPcxm7oh1RGGpWsiggYwxHXGelPYfJTNYaQahYLG5XexDe44NSDla48crSRrQldCwj/iVgY6UxB1qS1/48JB6ZqKPrWWK3i/Iql1HWmBdyj1Aqv0mP1qxBxfH3SoZRtuHz60q2tGDHD42VpRt1GFv9r+Yq7eD98G9VqjeHbJG3oy/wA60LscRt6it5a4ZMzX8UgmG+3/AOA0s48zT0PtR1ixTovn0wjuKihrGSNKmjTMOIM7Sxtkbl2MT3IrQ0Nf9FmiPqRiqbvsuCAPvNgceoq5pDot7NEN2epzXfD3op9zCTs2h6ZDYoibZqC46lafINszD3qGUbbqF/fFefh9KtmbVNY3GXeYrg47txn36VBJckxwEqCSw3E9quammQx9UyPwqjLhopF6kkMB712UoRvJW1TMpSehrXfKxv7YqpMu+3Oe1WmPmacj9xioAMoyn0rmre5WuXDWA6JEOnqyooK9cCmr0p1id0UsXpTF64qcXG0lLuXRd1YS0t4QZfkG4nOT1rOu7ueNkWJSq9Xbv6Yq7bZi1Fh/CwyOarXif6RJHsLHdlTiu2NOMoKRkqjU7MSyjjubwNOmWAxg9KtzJ5c7KOnUVSt3VZY3jk3qPvcYxWneLykg7jFYVY3p37FJ++Z15bRXLReaeFbPHerE0KwlVTO0juabOuYM915qZ/3tmsg7UklKl6CbtMqsoZK07dFFuAO45rPHQir1m2YtvcGqwsr+6KquotvbmNdkuxkU/Lx/OipGEnmowfCg8jGc0Vu1Zkp3MzNOpv8AhS815J6QtPFM/CnikAvanA8UyndFyTgDvRYLjywxk44rBvp/td0giYMi8KB3NLqd9JJmCEERnhn9fatDRNLRB58wBI5Aropw5dWRKehrQ503RVycNGhJ7c//AK6Zplza3eiSzX8IlNrw7bcllPQ1n6xdyXUi20O7aSNwHc9q2NP0+bTtGmURRzTuQ0sJP8OMAVsnqYtWQ7yvDXk+b5lrtIz97n8utS22nWGoWAmtYjbAk7WAG7g4zXOm606J2J0ZxID91pcCtC1uNT1e5hjhj+y2qEEiIEDA7E9/pTTRLTXUzbmbUNMv2i+2O+05BJyD+FdbYytfadDceUoZjh1A464OKzvEFqLjVLV58R2g+QyDrk+tdFDHFDAkUQARBgAU4L3mKclyoxtWtVNu2xMY9BXMEbWI6V38kQcEEZFYOoaIG3MhA+tW/d2NcNXdORy63DfaduTtPSre6qd5Yz20isHDHdxxU0aXTR7vs7+lNVD14YuNtSYsexp0t9POI7aIsXU7iw9u1NGmX9wGAXywB1xzV6wzpir9ptzycGROayqSUmcuKrqpG0RYGkdBHcZiQHI35OPxrVNm9zB+41GMvkYANW4Xgv4shlWPuRWdeRSafdrPGqMikEbh09+KW255zLM+mx2rlorhEYruaN264HJq5pc0txb/ALxdjdsHtVe8C31uxSSJpSA6qOuzNMju/sybmBUDrkVd+WRFuaJtgBeKGAI5xisW41iSPYqQlmkHy5GM1JBDPebXnlO0c7FOAfrVe0T0RHI0rsrSrHDf3MLnNvcc5HRW6YrPubxbWOONiftVu21MD7y//qrqvIi8poyg2N29K53VNAkLvcQyGQYGEPXFZTg1qjWnKLdmZ8CrqeqpIkJRc5fJyK1PEEqCzEe752YYFP0yW1ht9kbBZB94Nww+tZl7BdahqwhVSeBt9APWo2RpvLyRr2mp3P8AYsdyIvOeN9kg7so7/WmS+I0ZNttaSmc8AMOAalzb2MCab9pME2NyyHoSapSjW1/1LRMD0eNV5q3JrQhJPU2Li0tru2ijvlj81wB6HdjoK5OeGfRNT2wysMcqM8MPTFamnaVePqUd1qE+XQ7gpbJP+Fad9ZxNeR3sqbxGuCv9apq6uJPldi+mHjViuCVBx6VG8cTDBXNTJKkihkYEHpinVtZWMLsxbuxiKllQY7gjrWJb2mn4uDcRlUZwEZR09a66fay+1c1exLDKrrwGbBHY1hNWZvTd0U305V/1LRzIM8kcionsVC/PERg5JSt6OyjlslaRACTgsODUTaay7xDM4ZeAG5qbMq6OeW0kMzeQjEDqM9a1rVXDr5v7vj72P51P9pmsRma3Dc/fTv8AWr0U0N7GJFYbfQU0rikylJZJdYC3KzZPzAt2qtcI+nkKs6uSflVvvVJcpNY3DTwhfmIBZlzsXvipNTSO4Nu8bq0o+YKOrCqsrE638hkzb7cE9e9WdMPzY9qy5ZiEwyspzjBFaGktmYD2NbUnqjKash2ohZNQtz3iVsfU0qfdxVa9kYaxJGoy20YHpU0ciAhHdA5HK7q8/GOU6rXY2pJRgSQuILa6UgfOeCaiT7wqnqUxiZE/vMBVxOoNRiH7sPQqC1Y+P5b2KTGVGd3vUM7CS4kdfuljTrpzHEWHaqVnJ5luG65J/nSm/wDZ0vMIr32ya5txLHkfeAz9atXMitb26gAMF+b3qMsFizgmqKzeZfbc8BKulNujKLFKK50y4n3TT7ZkSzukcZOflOelMToeKpX9yYk2jjeRRhZWb9B1FoiM2zyXGcDaDkEt7U6yieDWwzk7HB57VMrqo3MQBSyTJt8xSDt7+lbYfEyTUXsTVoq10TXODcuV5GagueIg/dTmorSYzRlicnJq06CSIqaxUkq133KabhYL8qbaJu5U5/KswKwacncBtAz+FSSTl7xYjyqrjFWY4Y1UqqgA11vERpVJXW5iqTnFeQulMZdIkDtyuRz3oU1WlcWieWvG5s1YU9z+dY4uSlJOJVJNJpj7NDHekA/K9EgCzuB2NNadY/mzyBUMMxnTeepPNRWm5Uo33LpxtJ2G3DeXPHL74NJqsSCUSt/FEenWpp4vNiA96gkkFxdbCTtVcDBwa6qFaMaF30Mp026mhkWshBwpwCcBT6V0rL5unh/7pqt9miwudxx6mnS3IiiWEfxNyKJV6dSL5ewKlKD1GYyCPUUth+8hkgPJXNA60sTLaSSzZ6r0rPDSWsX1HVT3IQDmrFqdkxB6MKrxtvXI5zUq4V1bPQ1nRlyzLmrovyKWXaGK57jqKKSKTzs/WivRcebVHMpNaGUHU9CKeCOxrnirooVXbd2wauKJ0CKXckjrivN9keh7Q1vxpGlROWYAfWswxz8nzZGGPu1EbF5fny2T2ahUu7D2hoNfRj7nzn2qIGa6bBOB6CobKB2IyuRnFdVY6WoAYgc1UYJbESk+pStNHEyYdflNXk0WaFdttdlF7BxnFbEcKooAFObCjnpWvIupk5sxksG066N9MqTLj5yi4Kf7QFRa1p93JerqOnStlkAJjbnHb6inaxqX7loIQcuME+1X9KkPkCFsYQAL9Km6eiL1S5mYMb+IJTtKhj/ekhXP510Gm2V5APNvLlpZD/COFX8BWjnHpSNKOhIrSMbbsylO+linqdul1ZSIeQRzWBa6rcWEghlfdGPusa6Oe4iSJhuGSOgrl72IMjHA4GQfSono7o0pq6szdTWgVyUznpg9arXeqNIvHC+gptjpqzrFLJbmONogxdXxlu/FX1sYI4vNs0jll/hLtkVVpNCvFMx7+xMenJc3DgSllKx+nP68VNHfAW6RvC4hDgtKBxwc4rdcW80saTrEZlGVB7euKVf3fmidIVt/4f65p8mug/aaala3uYJ7yYhlEbouPrzmi7SJXUEp8xwoz145qK/0qC6gRrPZE2QwdDxioYdJjlcrNdh7hRlVU/dHrik09gvHe4n2NoRJPaERzDbujHKnNV7jUXns8BR5yNh4z1X8amGnXllE8kl3Eq5+ZydvFIdIulXeixvkZzu5NRZjTV9yzoiwNE/lzLI5G4pjBT2rRJEFuWvnh+994DAA7VV0qJYLZ4BIjXCklwP4Se1WfMEFsgvpomYnBO3AJ7VvFaGEn7xi3oaPVpTJwrAeUe2Mc4/GtSxuotojJAIqxNbtNMok8trfbyhXnP1rBnMKaoY7dsoF5Ho2azacXc0Vpqx0wAI65pvOaoWd6vl7ZDgiromjbowNaqSaMXFoiuLC0ujmaBWb1xUI0q2g+e2BikH3WB6e30q9kZ9vWqN9fJDEwVssBzUSSWpcXJ6FV7eDXrZllBSeFijEdj/hWZ/wi90rbUutqexIqbRZ5FmmaQFSX3FT79K6LdvTKtj3qYxUtWXKUoOyM/TNKh0xScl5m+87VfcBlIpWlVR8xH41CbuDnDcitGklYy1buc/c+dpt0XgZvL6mMHj8Kswa35ihvX14p14Vlk3L6dTSabbPcWlzChRQsmUdl3bc9axV72RtK1rsbcak8gx0+nemjTJG02a5unPmYLop/gx/WtdFtLV4oWEYmbhfl+9UgEkZmeeZWjJyo2/dH9a0UL7kc9tjCgurp7UBbZ3h4Zm6flVqLUIJL4ux2o0eCG45zWhua5hiktJVVCQSSv3h6Uy4js7p3tWCeaVzgDkUcjWwcyZBdPAuGaRApIAqh9mUF5LeQJc7N2E6HnuKcdHitYjJdzmSNBwp4Ge1Sf2MwdZILghSo4PP61PK+w7ruZtxezPE9uwAuUPzKRwR9afpc0UcW3eTI7ECMj7p7ge1T/2eZ3lWOZGkQ4fI70+1txp283LKHmfC4GacU73CTVrEdxFLiV5XVlP3QB0p+nAidcAY9aW4STc7GTMZHCY6fjS6fnzF54zW0NzKWxl6yJ/7ckSA4Z415B7YqommELuklG8njHP61ualp1zLqguYo9ymIJwe+azZS0TlHUqw65rqjNwvyo55U1N3kZt886PCs7Zwcj6VuiREjDuwVcdSax73T7+7eOSK1keMLwwHWnf2Vdsqy3rGNP8Aa5P0xXHWwsasuaT5UjVVpU48sVdmpfMsmnzMjhgFJyDWBbXtwLcRW6Zx1bGavPbSsrrYM7qVwyYqja6fqMKMGtp1BPTaahUYUo3XvroVzzqaP3WWIpbqBFcS73z8yE54pYJC2qbsFQ6ggVTaUoSDkMK1ba2uJrJZjA3nxncoYY3LSu68WuVJjjH2Tve6L0Z7Vk678pgb/a5qJ2vjMBcM0QHOMYqC/kuJ7VY9jPsbIYDNRDAypu7a8yvrKn0aLb6hBHGgx5j4zgdBSy3iS27bl2OVyCO9YwWVUz5LggckqaZ9oZRg85rRU6MFazv3NFCvJc11bsbOjSboGU9q2FOVrlLC4mttwSM5YdSOlSDUZVk3PcNuz0qFgZzbndJEPEJPlSbZcdgurOR0JFaO6Xd8gAHqe9UkP9oRtJGo+0IM/L/FWdPeyLJtuJWUg/dHH6VX1Cc5XbSSE8Uoq0U2y9qrODDkY+bn0qncalJK2yMhEXj61HLem5tjGj7wDkZ6iqqR8fMrE10UsNGm/e17GFWtKeiVi02oTGMI5O0jjbxkfWtHS5S8bbuuayJ2O1QVAwMDFW7G5S3BZzgEdhXNiYOStFanRSly6tnQjlcViiTytQkzz82AB3qQauzPiOL5f9o80yQCctPbg+YvVP61nHBVoR95bmixVKT0ZezPJGSNsWehPaqN95iNC7lT2LL0NU5ZXdz5khbB6dqSacSQMA2AOQp7Vv8AUuSPxJszeIcn8NkbqNuRW9RVfVAfsLEdRVGHUn+zosaZI4yaka5maNlkZWBGCtRTwdVLn2JliIX5SawffAM9RVwjKkCsXS7kIXV2AUepq/8A2jDuwoZvesY0KkpPlVzSVSEVqzQ05zv2miq1vMouAynjOaK9GnK0dTCSu9B7WZlVShK9CCBzUsdnJJIyLG/HUleK6U2IFwsu8hQv+rA4z60u5by1YwmSPOQDt2sPpmub2aN+c55NJliGQjyZPQda0E0SNmR3dvl52r0P1q+pKTCHYxQJ/rSR+Xrml8lkLSxKvnMMDcxwT2+lLlQczMCLT50mlENq5hRyFYjB/L0qfz7m1QsYpQq9QVNbTZliCSSMGYcmJsH8DUhnOGV1BQL1J6/WpUB819zKg1RpFypDLjrTZbt7hhEgLMeirVi30yxTfKI/M8wlhzwPpjtVjyrOSeONQUkTEuxTjI96VpPcfNFbGY2m3HkyqVQtIud2eQc5Cj8qit5yvQ4cHBHpXQS3IRJGlQLGBncOT+WKrGytzaqiQlxywycHk5JJpOHYaqXXvFKXUpAvLAfSo4rS8vTvZjGnVQ3Vvwq8lpZfavkjfzYxuIPSrbyhIn85dqAZyPSmot6sTkl8JiPp18jcx7gO4PFTw6NNO4+0sEiz9wHlvrWmifZIlht4wIwckMT0pmIJr3zQN1xEuOp4B9qrkRPPIfEZsywyQKkK4VDu+8Pp2oaKSKOJbRECg8g9APakuGC27C7IMb8HjrntTxG0KpFENkcfG0DNWQSbYWl3fIZQMjpkCocyNDJ9sESLuOOeNvvmiJrd7mZ44/36gKzEdfbNLlXtB/aAhTJ5XOV9utUAmy4VohCIhED83+77VMogMshi8vzwMNjGR9absnWdCuwwgfN6+2KcoiZpWtzGZujYPf3oEMyVtf8AiYNCefTC+3Wnss/nR+WyCED5lxyfpTCVjtkF80W4kDJ+7n2zT8XAuV2snkbeQR82aBgjRyiUW7x+Ypw2OcH3pu7y44hdyRlsgA4wCfahWSSKT7K0fmZI3dQD71IZI4kiW6ePzDwM8ZPtTQmGJxOW3r5O3G3bzn61TubaDUrRlgdQwb5XUfdI61aQzNcSEun2fbhVx8wP1poJntybSWLOcBgMjP0pNXBOxnHTfIaOFrxfNf7oI61DdQXlj87ASRAZLJ1FbpeFZI4pHTzmHyjufXFREPCZZLiUNF95RjG0Dr9ah00Wpsxo7q4uEBijmdT6Kamt7P7ReCK7dQ6jf5I6n3NXwWuYo3tZRHGWDE7fvD0qcTxNcmBXXz9u4rjnH1oUNQc+xhX9lc2Ekt8ZBKrH5wFxjsMU6PUHEY4kXPOCDW1k21u7Xk6soOd7JgAenFB3yNDJHIgi6kbM7h9e1Dp66Bz33MKN7nU55IICU28u7Dp9KsDSI7O2jD3jhs4LMMgk1rLNFJJLFC6+co+YY6elJ5gtrdPtkyFsgb9uAT24qlBW1E5voUf7GZnxJcbl9FGDU8KxmzeGwdYyh2htucH6d6tbJvtG/wAwCLbymO/1qPes8Uq2sqCRCVJxnaaailsS5Ng80UTQxzyDzZPlU7eppFWWOSZ5ZleIj5V2/d9frSvLHbrCt1IhkY7Q2Mbj7Um2UTuzyKYSMKm3kfjVCI95uoFeznCLu+8FzkDtipDLELgQkgTFcgY5IqPzDdW+bKZE+bG/bke/FPa4iSeOF3QTOPlHc+tAiPLW8Ej3cyuoJbOzGBSsJJjDLBKBD1K7fvD+lKoeLzpLmVXj6j5cbR/WmkvcpDJazKsecn5fvD09qBiebFJJLBE6iZRlvl6ZqvI32W1X7TJvION23qfpVrzoftLQBh5+3cRjtVZma1tWa7l8zac7tv6YoApXUcu4uJfkK/cx+tMsSfNT61Lcq8hWRZSI9v3MdahtD+9XB6NRHcHsaN7eG027UBJ55rNl1MSkGS2hcjplc1NrzbPK9wa5l9ThRypbp1xXU73M1G50Y1qXH+qT6c0jawXUq1vGVPY5rES4WRAyHKml83NArWNiHUkg3eVaxpnrgnmpP7ZP/PFf++jWLv460hkHei1hXuaZu7RphM2nwtJnO7JrQttRS9lZHQrhScjmub8ytLScmWQjr5bH9KEgexNc6hb3PyTWwkUdMnmkhv7a2XZDahF9A1ZHm0eZSsr3Ku7WNxtXjdSrQ7lIwQT1rPhTSobn7QlkfMHTLZA+gqlvpPM96Ggu0bw1WD/nhx9BWdew6TqEm+a3kV/70ZAJqiZfemmX3pN3BNrY37GewgSO3t4vLXoOOfxNLqMenXAaC5hBY9WVcEfjWRp5ZriItjO8dKtag+2/mH+1TvoJbkNjpmj2EjuqvKzcfvRkAfStDOmf8+8Q+kdZe7igvU7A7t3ZJcaXplxMH850TqVC1a+zaPgD7PEMdMg1nNJURnx3pJ2dweqsaUtnp7Ji3dIG9QDTrOzsYG3PKskx/i5A/Ksk3Ix1FOjm3Nmjn1FdfCa11pOnyZLKsTsOGDY/HFY8XhuL7TuuL2Nof7qHDH/CrerT+XNGCf8AlkDzWet7GzYEgz9aHa5onKxqpoOmKNqSOB7S1RuvD8omzZ3EWw9nfkf41C10FGeKYt8zHgVV7k7F5PDFsMM91Iz/AMWMYJqC+8OzrHvsrncw6q4Az+NQm74zVG41hUJUAsfTNNTcVZEuCbuzZ0rR70x7rwrE2cADkn60VnWOsmdgh3I3bmipcrvUpKx6EXNokk000kqE5AC52+wAp0ym4WNkmkjAIb5eCfY1Rae8jlEccoYHlQ8XzMAOQCeKZLLdNcRmGaZcg/IYgQR7gdPrmuRTRu4vc0FljkmlhKOGTGW2YUn2Peq0txbaTATJJJJls4HzNk01IpmQhrgFE4ZnJU5/Pj9agE1v5bNHLJ5oJAjiUkDHtjn6mpchqJbM1tJJDPtmLgZTEZ4z6il+3RTB0MLkdCFIY/iAeKotPGVCw2E/nnDMxAU4zz3z6083MbGKQaeViBK5DoN2eMDB5qeZlcpM+oLbRRLBayumduBj5B79auRSwyMxjkUuAMgjBx+NZouIBPL5lncQIVAIVfve5202Nbee3YpdBCpJRJACyjsOf880KTBpGtAZpU/eJtYMeBzkUP8AaEmiCJujJ+cnqBWPcWkoSNXaaOOTGVEnyB8dx1xTtk0zQiCR0YDgRTk9OCST29Bijm6Bym5ujjBZ3APXJIFZn24zW7CSPEuTtVFJVvQc9agCwRzyRz3BidQDhiGZ89845qJrmAQSvNZvId5AmbCD2xnkUOQRgXW1mZmS2ihi2q2SskmCD3AI4zTBqSrMzLCnmMOCzFd34kYNVvMvJIk04w26yeWGzuLZA5z0pk2oXE0Ed032YxxS4ACt8zYwBRzMfKXYtT85WW5t0cLy3lNnb9Q2PzqRNQD3aKGCW+3kuOSfYjiqjXUzagRcWcUjrFykb8gZzk5psVzZ+TIZfNtQ7FlGCB+BHFHMw5UbZ/eQt5EiuwHBBzz70i7PLQXDpvOAQSME/jWRLYL5KTsM7wA7o5BPvxwaU2sdz5cEixSHOAqrtzjuf/rU+cnkXc05JpILj55IxDjo33qrvdpEj/ZYh5snILYUE+p71DsgtpfJkZgAu4CMkk89+9N+0lftGLdZAnzMZWAYDHcdaHNjUESG+kZVSeKBpFbBOG2g/XGBUgvbgMCVUKehZSAfx/8ArVSSS6MUFsrxBJ1wrBGOB7083F3JFKWlXbbtyBCfmI9OeaXOx8iLEl5cCN1tYYkk6/OCoA9eetWYLuKWJGmVd4HJHIB71SNxdm5gDrDIzISqEFcepPWgXUbpJJNCyo5xmM7gcfTvTU2JwL0EoeWRzNA0P8IXqPrSlv8AR82U0C5PBPIrMa2hnsVlURSbRxk847A+9ElusqrGTxuAwybQfrT5yeRGxJNAjguU80D6mqCX05mlW4WNo2P7ofdOPfNQ7be1lWNhkAE4jB+974/rQtzL5lwkcMf3d/71ssBj0FDmxqI+S7ueEjMcIB5JjLL9M1ILy5WQFo1QsMBmj6/kc1TY3MltbweZiOZSCRFyo9yelO826MUh+0ufIbKjy1+fHpzzU8w+VFtby5Usk4jcYzh12HHt1zQL55p4jGQkK/fwu7d7A9qrLPdvcwlmjkfZ91oiNvfk9jRHdIVkkuLYlXYgGI5BI/WmpMXKjUS7tpmkSKdBKgyQTjH1qMXUUFqhvrmBmz9/gA+nFZxggnsllAjkdP4GHzYz09c1JPAjIiSAlQ21WkTC49T61XtH2J5EXnuT9rUpOjQhfmRV3En6ioJ70rG6WyKkzfdL8AH1IqB/sttKqMokRV4ES8KfU0omlDzJHDHyu/DnJx+FDmylBAt7ceShkVGKnHmNGdpPtQLu8WUFgFRugePr9MHNVme6+zwRCX91KcHEOCg98nille4cylp3IgO5f3a/Ofb1qedj5USS3l35LpEIoZBzl1IwPp3qeLUA0aPIm5xwWVcjPf6VXWS78+B9ySO6fdMeAv1IPBpqTowla4t9yNIQPKPGR7UKbBxRfinBkmkluIjFj5V6FB7017pJoVNvdRRYYZLDqKz2ggls1kzG0ifwsPm9h65pLiAlUEocpuADSrkAep9/rVc7J5EaTXsGSUO8jj5Bn9azUvLlfPEzRuc5G4Y2D0OKVzBDKuFEsaJgFcbV/pTBLOPOjQRhSN+Mbjz79KTm2NQSRXuZLmWIPuaNByAFHzU2zLiVM8HPNMkLNBGnnuUI+cFlBWo7F28775YB8Ak9acHqKS0LniwOLFZE/hVifavPxXonicsdOSNf+Wx8vPpms230qys4twhErgfek5/SumriYUPi6jw8HJWRh6Rvk8yJecDcBViYskpiPBXGfxrUa1NpcJc2DrBKw2sCMqQev0qqbc3uq3UjyEjcBnueK1oYqlb2stEc2LpTb5Y7lRHPY1Lc74IPNK8EgD8a0v7LgMIIDo3uaXVZpbnTYLSRk8tHXoig4HuBmtXjKFd3h03OeFCrSTUupz6ySM+dxJrf0CcvPOrdRC1S28ccWBHGqipYUjhnklACsYyOB1rFZjSrS5FG3ZlLDVKfvNnPyXCW7bZD83oOtEd3HMwUZB7ZqKPT5dQu7iZ22J5pHua0JdDhSBXgkcSDnLHg1cquHj7spalJVHqloUNQuHs4gQPnfhc1jC5mLbmkYt1zmuh1+3e7lsYo9odsgnsOlFn4dtlx57vI3twKr6zQoR996stQnPYrwyNNbCX0HzVky3bytuBwoPy11C2K2Fvcxpho3BI3dV4rn9O0iW8iEhcRxk8E8k/hXHWqwtzxehMoTfurcvaNfynULaKQgqzgZxzWvqmW1GUjPDZ471RXRBayQTwSl2jcMQ3GceldBMMylwm7NVRqRnHRgoyjpIyOfQ0xgc9DWz+62jKAN/d71Wvd0NpJPHGMqOM0SqQT5b6l2drmO7hTg1Xds8irtpZCRRJM5djyRVi4sIVXei7cDoD1rH6xC/KZqNZ620MSNtwP1qdSQKXTrX7Q7sThVPTua1vsMBiYBTu/vZ5rmlUUZ6mCw1SUuZGN4jlLXdsgPHkgn61kDrWpq8Jk1G2jJOBHgn2zWpaWNrCFKwqT/ebk/rW9Wqk79z1aXwWZzplPl4z0qxC2UB9av63ZRLE00ahW746VBo9kLmEln2gdAB1rWNaPLzNmUoO9kV7gN5LEdhWJGjzSbURnYnooya7abS4TblULBumSetY2kILa4kjP3t2Cah4iDjeIKm72ZWg0fUYlE/k7dvOCwz+VFdYp5HvRWCxEnrY05EjcWR5JF+0KzqBlNi4YDpkjrTTNtn3Qt5UbAoxbnB/p+tSGwZm/dO0MPGUI3Z9D7U63hFtJi4UPJnid+rf4VWoaFNYjLMkwt3mZs+ZuHDenJx09hUklnfPaiIJCAG3KJHYnP4YrXFRvKA21QXkHYdvr6Cnyi5jKSCd3kmkuoY5tu2U+Vj5fx7UyLTrpikUc0Yt42yoeAcN6j/GtGS1eX53YLL2IGQPb3H1qSGfcfLlXy5R2HQ+49qSj3G5PoUJNNu90hEkLtLxI20qWH1BqvcxTopM9qTtUKpXDquO+ODmt1vl7/WoRI9woEPyxnrIe49vehxQKbMi3uVeTfHKJ4kzhJW+6B1Oe340+4lDzIyqIShGBGcMyn3HX6VLd6KjFZoS3nKMMQcF/x9TV6xFv5f7tQsg4cEfNkfz+tJJ7FOSWqM6KzncqYYdmyQsHc7SR6EDk/nQ9jNE7CeYJBK25jHGMbvxyfxrXkmjh6tkkjhRk/WmeTJcYM52p1EYP8z3FPlQlNmYdP89tkVzckDhpS+PwHrVkaNEF2i4uPX/WGptkljlo8yQd06lfp/hVpJElQOjAqe4/lTUUJyfQzm0iQK3l3swLDB34bIrKkF9bS+XJHE7LGVjAGOPYdCa6D7Tvdo4BvZTyT90eoz60fY1ZD5zM7sMFs4/L0pON9hqbW5iRBoriMqrwS8BVcfKTjknt+VWriZroIjlcMNyLGD1B796uZATybpRLF2kI/nVpY4LaL5FCqBkmhRByRkyWV3NFKkcaxxsQwVz0Ptj+tAgeQsxnlaZvldFUJ9M46CtPMs/+rPlx/wB7ufp7GoJtLV5oZY55omiBAVTw2fX3o5AU+4y20aCKP948rsefmcnHtUw0214+Q8f7RqRJyreVMu1uzdmqSSVUA7seAo71Vokc0rma+lx28rTRvNhuu2Q5H0pI7SZpEa3lDxxnKiVOOe4x/WtHyWkO6Y8dkHT8fekeJlYvCQGPUEcGlylc/Qy3gMW1pYmWRORIDn5vUmnzyNcjy2cOpO0qByff3rRjkEuQ2VYdUP8AnmoCVDFbaNAWPzMBwPf3pcocxnGKYMyBFjRkwc87j24HQ1Zg0yST97c3MjMRgKp24HocVbS2RA2TvZhgk+np9Kaoa35QF4yeV/u//W9qajbcHK+wLp1qDnygfcsTUU2j2sjiSOFAy9Mjg/WromjMfmCQBfft/wDXqIrJdIQd0UR6Y+83+FU0ibspNaW0uEiiaKUnqrkAfl1qdtMdVQxzn5TkLIAwBq19liMSxhduB8pXgijc8DbZuU7Sf4+lLl7j5n0MyS2lh2tNCcpysiHPOep70XVyrRhHlMyk42Act/j+OK1ZbgRkKo3uw4Ud/wD63vUcNkpfz5lBc9FA4X/E+9Jx7D5urKEFrNcxsCFiTbtKkZJ+o6CrI0xMgyzSuQMctgfTAqxLb7ZPNiIRu/ofXNEc+TslG1+w7H6VUYpaMlye6K76RZSRshhHzdTmoRZ20KNHJbRsyj5cd/8APrVsytMSkPbq+OB9PWnpbRIpBXeW6lu9HKugczW5Si0e2J8wptZugQkAU5tLwq+XcN8hyA4DAH15qcq9v80Z3J3Qnp/n0p/2uEwmQsFAxkHgj60cqDmkZUtpNErF4fNC5YOh5z68/wBKia7WeJIzK0uSAF2/e9f8mtMCS7J3hkj/ALvc/WnyQRsvzL2wMcUuTsVzrqUVs5ZCDkRDG3H3jj+X6U/+zYNvz75D33NmpNzwkbssv97uP/rUTXa4CxfMxGfpTtETcjNntobYgRJGFPGMVTtcec3ygYboK1Gixl2+aQjn2+lUIQPPYe9OK1E3ob8kaTQFXRWBXgMO9YMgzAwPXHNdFH/q1+lc+3Afjuc1lmK+BmmDfvFeYB7VOe6g1bubOG1MZgTar/e56msh5X8tmVsAEfz/APrV0V0A9qhx0qacL4eSNMV7lZFLt1plrYxXU1x5wZmQjb83HSpMcVLpvF5MvqFNY4F/vLdzKsvduZk91HaQ72IZ87VQHkn/AAFLb3yTKz7fmHylQfXjNQTxCRZ4tqsYpHCqSSST3Hv+lQQrBFIzx56bRg8de/vXb7CNKSsZqXPBs2bmzisxGYQQJMlsnvTS0ZQRl18zP3M881av2b7FA6kDnqcelctHHKFnJkDSsRIGHXdTq4e8nPuKlJNW7G1aadHdTSySO/mRnCgdKdEMMMjpVnSmPmuGILMqscdM45qFxtlcejGubGR92MiqT1aIb+389FQsVDMASKc2nrYiOOIsysuelTXH+pDejA1Fr6u2nwMmc78cfTvRQgqtFxfQqWk0xWUiLkEH3qaEtc2z7H8tlGN23P6VQ0sMLJonkLShixQ/wr2q/pZxNMmP4s1eHXs6jgupNVXVyv5pMoIzg+tTznzbZ4ieHGKhK7ZmX0anS8ICvVWFcSb9rr3Nre6RfY2tCsYbfkZyBQ1xbsxh8wGRTtZcdD6ZqzqBAjgkZiFBwf6VgPZ+VIwBdWxu+Yc5P9K9GeFiryMKc7+6y/punPEsspcY5+UVbT731qTTmBBXcGyOTTD8rkehrnxEErSHTe6Mq9sJLm/iMZUfKQS1XXj+yLiZ1AVck57UlyzR3MbZ+Ut6VJqUSyxqGAO9cZJ44relQjUgmyXUcZGbNcxX9q6BCpZTtyetS6RZTW9s7yBQrAYwcmqiQxRzcqR82V+bqPb1rdsCJIGTrQ6SacTSUrNNDBypHqKxBYztqzmFMr16gVuAYqIfu71D68Vx0EuflZdTa6KdzJcpCUjjMcpbZ15H0NFWdRVUvgx2lZV6EEjP4UV6vsYrY541Wtzr8+noKZMY/L/ekBT61D9oMyK0A+YgZ3DhemQfepBCit5nLP03N1xnpXNuVsVt0sajLOkOerAZAHr7e/WrsaIkQEY4xwTzSdah2ta5MeTEeqen0o2HuWe2PSq10I3QRkFpvvRheuRS+ZJOP3Q2x95D3GP4anijSMHaBluWPcmjcWxTXPmiO8JOeFJ+6T7+/v0rQKkcCmSIsqFHUMp6g1VEslo2yQl4j91urD6+vNGw99i4SACTgY5JqlMPtEwa2BDr1l7dOP8AeHNSLG9yBJMcRnkRg5/MjqKsAKqhUAVRwAO1FrhexVtiiyFJEKzknljnPfg+nsKtbGznP4UyWFZRznI6EHkVTN5NDmN9jEHaHzxn39D7UbBa5eeRYgC5wCcD3PpVB7WWZpJo18tWHEZJG4e/p+FXIrcq2+VjJL0JIxj8KmKk/wAWB7UWuCdtiG3midCqDYw6oeo+tTYBXDc/hUE9smPMVjHIvSQfrVdLmacpCWEe9STIvceq/wD16L2C19S3JMgPlIu5v7o7e9VVtntyrsokRefLH8P0q5HFHEpWPGQefXNOZNxGTTtcL20RGkouFDQn5PXFSfdX5mBx3qpcqIZPMhbZIcZGOG+opUU3UjCZtoX/AJZf4+tF+grdRXZrrdHGismcM7Dgf401VNkzO2ZFbrIRlh9fWri/L8oGABxigDk5OQe1Owc3QRH3jIGVPelZ1QZY4FVWJhnAt/mB+9Hngf4U+FRKokdt7jtjGPwouFuoySFrp/MB8oAfK38R/wAKRZhCoikVVP8ACyjAP+FWT8xIz+FQMowVfBHvSt1C5ICD94HFRNOFbCAsx6KP6+lVhI6BkRy0Y6MRkj/4qr1vDHGm5CHz1bOaL3DYg+yScy5USZ3bMcfT6+9Tw3HmHY67Je6E9fp61NUc6RFcyHHoRwc07W2C9yRRlyTxioJJWnJihAK/xSEZH4epqASvIFW4ZxERySuN319KvqoUYGAM8Yo3FaxVWKS1bzIwHU/eXv7kf4VZimSdNy9uCD1B9DT+/wBKqXATzl2Z8/sF64/wo2DcsyOqJljhfeqxRrn5pF2R9l7n6+lEf+uzPkyD7o7e+KssAR7+lNahsURJJaqFKhov7/Qj6j0qwsgdM/rTGwpG8gHPGar8mRvIyB/Ef4c/40th2uSSzbcIMsx6AdajFliLcT8+d3HOPzqa0VApHIkON24/NVlh8pCii11qK9tirHclcLMuCejDoall2suc0yVVEbBxwRzVIpI0fG7y85wT1H+FO7QWTJXZ5W2RDA7t2FRyWoTmM4PfPRvrVyDyzGNgxgYx6Ukqk+wpWHzGe0uRtdNjHjBPWs+MYnbnoav3W37oG5uw7/Ws6JCsnzfjTW4PY6SHmJD7VhuP30oP98/zrbgIW2Rj0ArDVt7u3q7fzrLMfgiaYXdmZdx+UJ1x1AYfnW5Kd1nbNkj5h078HrVO5RXjVWH3mA/WpIJxJo9qrcs23PtwaeEd6MisXNSqIF5HHpS2Z26iR/ej/kaROlEZ2ahA/wDD8wb+dcGDlasgqr3GZd3hNRvFkeRY925yAMAYz06n8OlV47gXmFeNFZVBX6j3q3et/wATK+kjUyNgY4Bx0OPXtWLCjebB95GkI+Yjjk84r36lJzd10PN9o4WXc6y6+fREbk7Sp4Gc1kMEeaZpWaPKnGRy2Pb29q05HUaDMmSGyQMdeuKwplZb1Y1OWC7fLA2hRjkjNEoucNC1PkdzY0kGK62Ft2fb8qnu123cg9TmqGlSyGSPeD+7fYT9Rn+laF8Qb5iOhANedjFal6M6KMryv3GSDfbMP9mlu1Nxog24yuG56URjMZFMZyugXeW2sisB+FZ4J3col1nZJlSwgaKfzM70eMruCkAd+Ceuat2R26gf9pawdGmdtUiRCRGQS27+JcdPrW2Pku4XHdtpq5L2dWJnCftINk10u27f35qGZS0LY644q1qAH2ldp6pmocZTrXFW92s/U6qesEF1mXSA64LKQwzWaZYiVklZDG3ChD1OOvr+PStS3XfplxEcfKrDB6VgXLJ5NufvSEABskgc/Tp9K9yK9pTXmefJ+zk32NXTAI5uCdrcjNWbhds7e/NZmmtKJ2UkFUI5HvWxfLtkQ+q1xYqDVPXoa0Zczv3KN2uYN2OVOakuTv00SDOUIbhcn8qHG6Fh7UWI8+wmibsCKrAyvFodZa3Mk3AglMeA7yLlty/c56e+fatPTmVZcLjB6YrEvMtcRoEITsVHJ4HAxV7TSUc9RtYDB7V0unb3zJVG5cppzLtmYY71WuRgK/8AdOav3ibXRv7wqnOC0JAGfWvJmuSqztj70BdRUyWUUqkjawzg4yD2z6UVLZBrnT5EOcgdjiivZjJNJnG07m7LAS4kjYLIFAHHBGOh9qIp1cFTw6/eB61BHdSMvzRhMAdWqG4M05DD90wHDbSGP0B61wc3Y6OV7MuNKd+1ELHIz6AU5bckhpm3sDkAfdB7ECqUccyokP71N33V3AD15xSi1n3+WTyVzuWRgPxGfejmHylqSF4naWH+I5dD/F/9epYHjkQMpHGRyeR6is9Le4SV0DHcACGRyFOfUHNVRBIk0k2+UNnbLHt3Bx/hzSUh8tzYMpdykAz1Bfsp/rUiW0a5Zvncggs3Jwe30qnbahhVDQgqR8rR9CPoeQasLqVm3S4jB6bWOCPwq00Q0yMxyWXzR/Nbk5Kf3Pp7e1T+dH5YkDDH17+n1qCTVbUMI45FdyemcD8zxUMhjtvnDJJKPm8pOh+g7H3pXtsVa+5b2PPnzDtiPRR1YEd/T8KlMMbR7No21UOpwlf9W/PHzYX+dJJqoR9piCn0dsH9OlF4i5ZEi77PgkvB6nqn/wBap2uYwq7TvLjKKvVh6/Ss+fUZPmhVYklYbQGfPJ/DFRi8No+YrZ2PWVCw3D1Ipc1iuS+po+UXIe4wcchF6A+tSSQRzIFdAe49qZDd21zsKSDcwyFbgj2xU7yJEu6RgqjqTV6GetyBXe3+Sc7lJwsmOfxpXlYuUhG5+57L6ZpdslyckGOP0PU//WpoR7Q/ul3Qjqg6r9Paldj0Hx24Ry7EvIf4j29vpRNCsuCThh0IPSpEdJUDocqabJIqcdWPAUdTVO1iU3cginMQ8ufg9m7H/Cje9wcJ8idyRyR7elPEHmczdOyDoPr61GwktiMAvF69Sv8AjS16laE8UaRL8o4PU9zTHiLsZI22N29/rQGVujZycGhpcEKg3v6DpVOxKuMFzgMHXayjkdc0wK83L/LGe2eT7/8A1qR4cndISz9yOAPp6U0SsjBHyc9GxxU+o/Qsoi52gDaOwFI0TRPvhwPVT0P+FSQtlOuR69qY7tKdsXA7v2H09absJALoN8qq3mdCpHT3+lKICWDyHc3UDsKQ267fl4YdG9DQs7R4Sbr0Ddj/APXpLzH00JmYHhgDntUJR7dSUBeMf8s+4+lTM6oNzHaPU1Hte4+9lI+692+tUxIia6EjbY2Cg8Fyeh6YHvVmKFIAQOpPLHqajNuVO+I7X/Qj0p0cuW8uX5ZPT1peoPyHyIsqbWAIqpuazOZCXjJ+/nlf8asSSiMqoBaRvuqO9NW3dnMkxBb+EDoP/r0/QF5kIVrp9znbH2APJ+tWRGqqFAwo6ACoPszxvvjIB7r2P/16lSUMcNlX6Ff8PWheYPyCSFJBzlWAwGHUVE07QZRlDEDIKn/P509pWkysRGe7dh/jTlgVFOfmY9WPej0BeZGkRciWYhv7qjoKV4gzbtzZA6A8VGd0T/u2yv8AcPSnrdRFWJO0qMkNximrCdyN4OQ27aw6Gq8lxIV2YUHOC+eB/wDX9qmZmuehKR559TSkKke0jCgVPoVfuVTEIQcHJPVj3rPX/j4b61cZGiB2Eleu0np9Koo489vrTQmbLsU0l2H8KE/lWHYnfaxse4rZf5tDuP8Ark/8qxNO5soz2rHMfgia4bqWZY96gZwQcg1lmcx3tvbg8Lu4H0rXPSudnIGvjngf1rmwtVqE4+RdWKbTN+LoKhnbyzu6Y71NHVTVG227n0XNYYd2qJjmvdZXtFS6jdpMtmQsMMRj3471bNrD5iSbcspyNx3fzrM0idI7PDHnPQDmr8t06Rq6wM6bgGI6rXRKrVVR8rZnyR5VdEGoTkbIicbpBmmCyZ7jzPJKnHGJhg/pxVbUmzeW7qeGBI4rYi+4D+tdE8XUpqPL2MlRjK9yG3i+xwSAnB3ggY6cU23uPtLyOP72KnuirQS7SDhSeD7Vk6E+Y2B6nmsq1eVam3Le5dOmoOyN6Loay9XnKWskKYBkIB/rWpGecVh6/wDLdWxxlWJP4is8JU5J3Kqx5o2F0q1Md19peXzNoITaDgkjHUgcVrEhcMf4TmoYm3QqxPbqTUvDx/KQQRjNKtip1qqnLoKnRjCPKiul2LmeU9dh21ZU8Vh6Qx82VW6lz/OttetZ4h3qtmtNe6ive3Jt7aRUyGk44PrUYthLtyyFMD5WjBx+PU/jVfXMosDDoWwatW0ifZ0dmAyK3eJqKnHkZn7KLbuiW3t1t3kkJyWA6DA/Kl+2C6uHXPCYApDcw71iLgM2cZ71laa5F9IjddxFEq06kGpijTjF6G2vcHvUDSixgl2t8zn+dTis3WgRFEw7tg1OHqyhKy6jnBSJY7dG+bdLyOR5rYP61ZWONBwOCQTnk8e9Uba6QRIMktjoKn8+YsP9HJh/vA8/lSVSpfVluCtsWJb/AO2XJQtnyxgGnDmsS1k8vU5EJ6k4rbB6VNZtzbHBWjYYboWNvLtPLnAFFZ+s5SJHGcBuaK6Y1ZOKsZcivqdEDG2yKGHysjO5+CcdcdzSzs7xKROwywJHyjaPXmktbGYs6XGAiH90qnC47+5q48bRkLAFUgjgirs7DbVyjKVkmLPeMY0GVYOqgn8KrEw+TGxcGZj82blsAfWtsW9vN/rI0Y9elJtUXLRfZQIggIk4wT6Yp8jBSRlokZunEF26RhM+Ys+Sx9MGiO4v4LaPbKp85yFSaP58+uRWpJY2pQsttGz4yB0yagi0zKLKC9tP1KrJuANLlkhqUWVHe1lhSCW2MEu4ASMQVBHfcKfd2am7y7Bi6lw8afOh7Hio5re8t5ApgEsAy37oY3E/3h3osJDCWNvIoTcFdWGAXPoOq1PqV5okMUl9KsUjK7gZIePaFHrjufxpAtnDM0Ep2hACEhBwxPU8d6R5HuLpTIPNKllKIDwPbHr708W14og8u3AKE8sdufqB1oB+YxbmNBNJLayToDgPJgYX0OaSK6nhhFqbOMvICVzIMsDnHGOcCrC6TdNFIm+BUdtzKI85PryaZBpupNOZJrhFdRtRvLXpRaQXjYg+2ymwaD7GrCPCuyyAgH39+Ke93ZO8JMElsytuMrJ049R1zTpNHvEgaKN4njdgzLsHJ98U1oLyKdJJbVHKLsVI3wMf7pod1uNcr2J1ghuZWFvMJ49uSC+QG7H2qFhcRTefvQSxHyysrFlx1z7VVQJvjBcwTAkvIRsP0AHBq7DdSLCIpY1dXXJc/eVT3YUrhYnjvrplfzDBG6dVweR2I9akjv7gqRJbrxzvD8Y9weRRKixW4dLhThfkyAc/TvUJZTGscNuUl2hgWIHv+NXzMjlT6C75GlaWN/LJHICn5/z60kKSxnGZFlYfxAEsPrStPPMsTEhdzfIUQ/KR657Uwm4MkrSXEg8kfKQq/N9P/r0rjLAa6BKlpA4H3ODn8ab9pnVWBPKnBV15H5VCXuIzA5ncyTDABjBx9cU6K5uY5p1IimkU5fHy446U+YTiMM0ynfFETGRz5Z6/T0NX7d4ZIi0Zxz8w7596p+fa+TtnVo2Y5HHGT71JPb7QkoKYbALL1+tOLaFJJosYLc54Pao3VAm8njkEEVTW4uY32uYXjU4L4O4emRUzSvBcB5VExxwEOSv0FVzInlZIqSIg+VvK3crn9fp7VejKGMbOFA6AdKrG9jfH7twP9oAfzNQS3TowaNViYnOJDwffAoukKzZo45qK4dNuwruY9AP51VuL+UAoiKs2OAz96VJo4z80cm88kkgn6fSjmT0HytaixxyI6GZSyBcDn7vTj3+tXkZWwVORjgjpUQu7dwAJFJboDTPLeAl0wB1Kk8H/AAqloS9S39KqT/v22Iu5geW7LilDNcsU+4uMkZ5P/wBarIQRoFRe3rR8QtioM2bs0o3KesvU/jVpWD8g0Pkjj8aquDbbTGQNxxsPf6e9P4Q+IssyoCScD3qsVN0Q5UrHjg4wxH9KSFhPIxlYEqeE9Pr6n3q4c4oWobFVD5ChHUbezAVKWDoChyD0OaHjLKcnOe1VGLxsVhG71XsDRsG5LIwjXDck9AOpqsbcsxZ8KT0wOhqxBtJJJJlxzuGCPwpGLbv880WuF7DRJ5WFm4HZ/wDGnum7PPFDhdob0qm29gRCW8vp9PXFF7Ba4y4cb9kfLY/Ks7YUmOTkk5Naq7NuB8rfxA9aoSAeecc4NEQZpRZbSJx38tx+hrlrPUILbT0Ej/P12qMmussmR4HhJwSCPzFclc+FdThR2iWKZVBI2vyfwrp+r069lU2Rn7ScE+TcIdbRyRPEVQkgEc/nWbdun9tI0D7lbaQ1UoIb6e9W2jgd5WONgHT/AArcfwhqzsGAhUgYP70U6uCoWvS0ewKtVUvf1Rf+3W0PDyjdnoOTVXVLu3mtH8uUMSpGOlVrzRrvTIhJPFlD/EpyB9aitNLu9XD/AGeBsJ/ESAufTJqVlVCEeZSd0Y/XKzlbl0K+mXqW0bAx+Y55A9Kvrql025gibVGSuO31pkfhHWoC22CI57+YOKybuO9srhoJ1dJBwR6/410UMHh7c01dszrVqzlaLsjZmZNQi81EIlh+cj+dWY0AjDz3BGRwM4Ap3h7SdTMonuLby7eRCCWIBIPtTL/Q7yxR5jG08aclo+ePpWFTA06k0k7JGscTUhC9rtkgS1ckwvh3XB561j6E+24kjPbPNJDfNfXMdtb2cpkPC7Dk/j6VOnhrWBdti3Plkkkhx/jUVcuivdjLf8CqeKlq5I1jfW0UgVplz6Dms3xBJHNa288ThgkmDj3FUL+K50h1+1Wjrnlc9DRbWd5rNo0lnbSOFYZIHGfTNU8rpU480ZaoUcXVlL3o6GlbJC9vHNcTY4xtZuKuQ31ozeXG/fjIwCax49B1hIsy2UpbPQYJrNfUFhkMUkEiuDg56j8KzWW0XG9SeoSxdXm92Ohum3az1NSozFMSwPp6irr31tAwDyjPoOTS2Om3t9pLwzQyR5w0Tvwa5/U7S+0sFprKQIDjzP4fzpf2dTlLmqS0RbxVRJKETX1SWG70p3hYMY2DY7iqtjLbpbB5jlx0HWsi2uJNScwQW0rSFfuoN1Tw2WswQyIbC52uQxUxHqKFgKV7KXu/iH1upy7e8bK6jayHYYvlXnOOlUd6QayWV8xkhs59ayJJbqC52zRPE4H3XXBqTy7y+IeC1maMcFkUkE1c8FRtaDsZwxFVP31c6STVIIyQgaQ+3AqK5mjvofLKmOUcp6H2rLkju0QsbSZFA5JjNQw3r+aqY3HPGOtCwuFj7qvfuZrE1+a/QvW94tojII90meSeMVPFqNzI/wApX1xtqbUNOu57T7XY25Mrf64FM9O4FctOJ1I84yg/7WRVRpUKa1jdm79tUlfmsjYubj/iZJNt25AyK2P7Rt0XJkBPovNcdJcTTRrGxLbehxzWlHIoRcoxIHOazWDo1Jc0nZDnWqw92KuzWvbqC7s5QpKsF3AN3orJkud6CNgoUcDA5oqlhKK+GViVXq/aR3zahb3Fr85dGIwyqOQcdqINQVFWIQylV43Ejp+dTNYQr93PQVnswR3VecdvWuSUpLc7FGL0RpqsZkE2FLjhWPUA1PFJ9oV0aOSIqcAsMZ9xVGJ47SH/AEi4VieeSOParKyCeAm2m2gjh0AO38DVxZDQp2adbxqRJIoO0YGTz60+W3SZleRQSh3LyRzThNGojjmlQzMMAsQpc/SoRvWeSV5T5RXCxkYC46nNUSieO4LSyRmKRVX+NgNrfSslbWA39wYoWnkVv3rO+0AnkD3qa5mjureOO3k5uAUR1JGMdTVZbKfTyHiuAWkKxsGBO49ieeorObuawVkJqYZ7KRXkjtQg3LEjcvj1PpV+1urue3WWOJI1wNqyE5PH8qqXsYVIbSNN5lfMh/iKjr+dXi8yxl3eKMAdCCQB6ZqU9Ry2RA1zBaXDXU1vMk8nyZALA+wq/GRf2LCaJ4g+Qysef0rPRo9SYxzKytEQ6FCQG9xSOJ1uBazXEwSRwYpUPJ4+6TVKTXoS4p+pfLx6fHBbxQu6k7Rt/hHvT5LOKW5W5IPnIMKx7Uq3MC3CWxbE23IXB6fXpQIJEnlne4cxbf8AV9l9613RnsyNNl8ZUmtCgU4Bbnd71TmsJbXDwgyR7hmPPOPY1fSSK9sW+zzvt5Hmcgj3qt/aUVoqweY0wUYLL8xqJRj1LjKXQhaNggdgkCgnJbgHPbFUYpEjulSVnNuq4V41xj6AdqnmkN/cl9rYBwin09cetWBp52gyH/61Y2u9DXmSWpA76eIz5Ucszn++SB+OaIZrAooubYRNnlgMr/8AWq6NMj25Uk1XurDyhkZKnrVNSWrRKcXpcdLpoaeMxJuiblnVyDj2pZdMn+dYbglHHzCTkVTtdUltC1qsZbH+ryeBn1pYoJjI025zI3LEHFK8eg7SW48i5iANzbZjjUriM/L+IqG2woWS2kXIXLgn5B7c9DRMkwRl8yTY330J6ip7sWcUVqY9ymQAIyDp9aS8imPg/wBKldyRDJja0ZGePX3pVNus3lSyfdGRs7/l3pERy2x4fMbn5l53Z9PT6VBaxTPvDRhNgKbnPXP0pkWLKyqLhwbeSXj5WIGSPxqMXqiA5t1Ks20MZBj2FLPBPaxrICGwNo2RgnHtmnLZSsVVJECqNwUxjg/SnaQXiM86aO2Nu9mWkC9Q6nn1p0l5aYjLQyRuHGWdOnqc1XW21I6jOAYizLtMhjxkfWn/AGe5treOFrZxEj7mML8n86nUqyJ2iimnjMU3mqwJZQ2RjsfbmmN5ySZLHEXzbXkJVgaqu1ubiWTIhYD5EUFJCf5GrEV3La7xOnnnaGPI3r9R0/KncLMuG6gmKoziCXhlJbhvoe/0qdLsR4SYrnoHBGD9fSqE9uktlHIphkiznbjOcnnBpEWNYmgKQyhSdrlsED3+lUpNEOCZqSS7SVTDP2Hp9aRLcbzI5LMRjPt6VlW/2iAsY5mEbHOxoySfoTVgT3YYozOGxlQUBLfTHFUprqS4PoXZLVH+YMVkHRx1A9KYkzo2ycYPZgOD/hVRLi7DMrFt4x8jICT9MVC89xIpaUr5atgowKk/XrkUOaWqBQb0ZoNI8p2x8J3f+g/xoEYjTCg4Pr1NUI70xgERsynoByD+PYD0q/bzRXMe9WBwe/BH4VUWmTKLQjw79p6ODkGo97RgrMAFH8eev1qeWZUIA5Y9FHWmeQWIkkOTjhewpvyF6kXlGcZZSsfZe7VIUAXn5QOwpp3QYKfMh/hJ6Uu5JeQenVT2oQMq3CLJg8qcfeHBrOw4kbcQeeuK07iY52RKGbv6Cs8xlN2ckhvmpx3B7CCRkbKkgirK6lOoxlT9RVI9aK2Ta2IaL41SbJO1MnqdvWj+1J/9j/vms+jNPnYrI0DqkxGCsZB6gr1oGpzKMKsYHoFxis/NLT5mKyND+1J85wn5UjagzsGeCBmHQlMkVQzSZNHOw5UaP9qS5z5ceR0OKT+1JNwbYnHb1+tZ+aSjmYWRejvEiZmitoUZupRcZpV1Ax7ikSLuOTjuaoZIppajnkHKjQlv1nTZNbxSL/ddcinJqIijCRwxog6KowBWZuoz2zRzsfKjVGqMT/qx+dQs9o8/nvYQNMP4yvP51TDcU4GjmYuVGn/aR7xD86Z9rhaJontg8bZ3KxyDVEU4U+ZhyontfsNkWNrZJCW67DjNXBqIA/1Z/Os6ijmaCyJ7oWF8Q11ZJKw6EnmrUN5BBEsUUBRF4VVIAFZ2aM0nNhyo1TqETgho3Kngg45rOhsNFt7o3MVhtlJznsPoKZuo3Uudj5Ea39ow5+7IPpiquoJpuqw+VeQO4HIboR9DVPfS7s0+dsfLYs6fBpemIUtIGQHqSASfxq6Lu0YfMhP1QVlA0ZoU2hONwm0PRLm7Fw6yqSclF+6aKcJPmAoo512DlLd7KttCTn5sVjRQzXNwsvzBRyB0/GtW2t4dRb7YxJUcLHn7uPX3rRESLwFAri5XPU6OZQ0MiS1coCF6VURpLS6WRRiPG2UAdR6/Wt6UheNvFY1xueRlRfmbhR71E48r0LhLmWprAI2G4YDkEr0rObUZ/NkedIhZiQQnHLZPGf8A61WharZQySAEkqN5POcD0rIdft8cuyNxAfn2sOd2OaqcmkTCKdzR1aI21qCkYCxupBx9wetR6hf2/kBBKGlYgrsP3Tngn0oj8mC3tbe8nnMUmFTcu5TnoCw/rTb7S4bWZLkqAm9VdccAetS77opW2Y+5s7oSi6jmZ5AMbV449qWCUT4PkNJMp+68oOD9P/rVcSCaBQsTq8Q+6H7D2PpWfNM3n+c8EUkSybflX7xx1z7Gk/dGve0Li2szs07yGOYjauzoo9KgtY7tr8+YVkMJAZn5PPp2FXWaW5jMcUbRDozP1A9APWpLeWGGVoYonXavMmPl+me9XyptEc2jLRES/OcbsdTWNBr0jSTCeASIG/dmHgEfieaZevaLFcmCRTPNgPjJz7VPaWKyR7nGAemKbm27RBQio3kMvNThksCsG6JmIDIwwcHrim2VosrBRwB2FT3OkRyR4XrUOm77W6FvPkbhhGPf2+tRZuXvFJx5PdNWK3ihHyqM+tSE7gyjIIHXFQ3N5DaKWnkVQOcZ5/Ks0a6Ll/LtFIPdpeMfQd62cox0MVCc9TZ5yPSop1yh9MViz3d3AplkvHA7KqCrFpctcacbi6mLBSQyqAOal1FLQr2bjqV7O0M0zyYKqx4z3FbsKIibR1Fc697qUjf6NCIo+w25P61Np2q3K3CxXsXyucCQDGD71NOUFoXUhNq5rz2iSqexxWPJYeVuPBGeOOlbUj9xketZt5dKi7ePeqqRjuRTk9ilFIbR1miOCrDK9j61tl1uY3KSIGGQcEEKfesGGcPMryROYwc8dz/hWgt3AsbLFEYyecNxuP1qaUu5dWPYu+ckFsEuZldx1c4FRojtdxtFMFC8snHzVYS2S4tlaaIKx5K9cVE6SC4VFt/3Z+9JnGK3sYE6TxyXMkYcCRF+ZM849abbhrWCR7i6LxklssOn/wBanlEjl3qqhmHPqaS1kkmhf7VFGGycAHgimIgutPtdUhikVgUPIIHUVnXVvJZSrbRSNIso/wBXzuIHo3atm6M8UK/ZFjGCM7+gH4VNmKTYTs3dueaiVNMuNRrfYwbZCtw00CAEEl4sYAHvn+L3q3eSJMhQx7GXB3EZI9OBUsunTTXrSyMqR442r1+vrRcaal5bSLFdM7fdJD8A/hWXJLY0543uVriW4lVgflaFgwKJncfQZNRl55btQLltyJvUhFwPY+tWXs7TTtPLXCByq9M8ufQe5pG8P2zXKzhAFxkL7+9HJMFKJUNzdRhLszff/dhZIDnr6A1It1PDdSebbxTO2CRG4BA+hqdbG1luXitbh45YsFlRiMZqreW15Y+bOjRyh+CWQbvTqOaTjJK5ScW7BHLaTQusjvDMSSIySME+nrSy2skQRx8pOFaRWwc+pFVkeIxw208TQIvLtLl8/j2/HpUqyPbr5h8yS237VRyOfQr6/jUplOJZtpVgytwcuTjzAcge3tWhtIHynj0NUUjjuw8tvGuwrtIY4Off0NQW0PlYkJkWFxn5WPynp+VaRnYylFPU0pEyuMVTkAlf5c4GcPn+VNuZjEVYT+bEPvKMbqnEkEuwROp3DIANVdSJs4oqpmL5WXA9R0oa1eUs8bAEjBB6GrbxbP5VDjyPuH5em3/D3p35RblF7SSMndG4A7gZFNFrIQG8uTB/2a04szuGkOVHROwPv71ZYjHNWpNktJGCbaRTzHJ/3waatu7dEc/8ANbm0ng8qev0qGUfZyDG2d3RB/L2oc2gUUZLQshAIYE8AbDk077O4HKuP+AmtSJBIfMZtzDj/dqywG3DfhTU2xNIwGhdeoYfVTSCBzyAcf7p/wAK39pIwwyvcVXlcwHCHfkZCd//ANVJzsNRuY7RMGA7ntg0vkvjofyNbNtEGImZg756joPpVpsY+b8KpSbE1Y5poivLED60nkseQwx610UkPmLiVQR29qoXNy1piEMJXb7nrn/Ck6ltxqF9jIETN91lODzg0KnmZ2OjY64NW2gkjVY0VXnbhSQc7u7fTFWZFEVsltCCZUAznoB3JNZ+38jT2S7mYu1essf/AH0KsCBiAQy4653Vb05km1FxKo6HyWxgFR1xWtObhZolgiiaInDluoHtWkKnMrkThyuxz4jLEhXQkdQGHFOMZUcsn/fQrpFt4oyzpGu498VUit5boSC7hjUBvkA5yPer5iLGQsLnBBXH+8KQxkOEBUsfRhW3dRyxW6i3t45SSODxxViO1iQhxEocjk4FHMFjnWifBPHHvSCCZhlE3A9wRW7H50txLHLZxLAB8jjqfrWPqNq0VyAzZjfhUUAY/wAaidTlVy4Q5nYhMEwOPLOfrTHSVOqGrkOlp5Y2pCMjuoJ/WkTTbdJVY87TnYvAb6kc1k6/kaKkr7lMJJ/db8qkWGbGfKfn/ZptpL5dxcyLGnlFsBCOMCq5wyTSOhy7Eg7iMew9KX1hW2K9g7loJLnmN/8Avk0pVwPuMPwptqGe0SVcDBHBY5JHr7U/ULhCIh5UkDZ+YK5IPuDVKvFq5Lou9hAG3Dg8n0oqCMCIlzH5gP8AFJMc49AM9aKl4mPYpYd9zR0O2kitS8gI3kED8K0n5ZTuI29vWqkx1BVGETgD7pqjNJe7iGU/nSU1CNiXBzdy7cXCqjKDlvWotKAaW5fAbkDPoaz5GmbaQAP74/wNaWmy2sNpJJGsh2t864y2f61MJc0rsuUeWFkWkjuZrdxPsWQg7SowAKqtYzwRwJb4wjDdkZyO/wCdW50jvrQK4ZY3AJU8H6U5LgRyR2yRSMu3746ACtnFPcwUmtjN+zOI5YDte3cHCP1X3FT25nit2S/kilhCYDbTu49fWrLW0IunuhkyMu0j1qN5ZYrN5bq1kiCqSQqFhj34xUqDRblcgmgt47BpLZm5UhVYkLg1atntzbxxsIfMI4XOAT7ZqhdJf3SgRWdwIeqgpzVa0gvp4dy2kroOAdncHmou1LRFqN46s2Cs/wBpDh8QAY8sL39c1Tv3SaFRCwZfMxJg9/Q1NbPffa1tZInOYvMI2crzjmq19bz24ci1kW2DgH5cbznGac03HQmFlLUsWVojLuYZx0FaQUAfTsKZb2k0cQBiYHvkU20aS6WR1icBZGj574OM1cIWRnOV2TVkarPHJm1AG77zP/cH+NX7mWeO4WBLZ5JHjdxt68Y/xrFu7C+hg817WXABaVj6+9TUTtZIula92ULhWliZgzFSfvMcl6htFeK9jyvOelazaTqLI0n2OUttwg29Kh0zS7yS5aSWCU+WSG+Un5vSub2cr3sdSnG1ri6t/wAe6jHVqfpGYbCeR9m0sNu84GfWpbrT7m4v4LeSKRFfJBI+8QM4q9caYY7Jme3OyFCwjHQnFaKnK9zJ1I8vKY80V5dfPDeiXH8MbbcfQU/TZ5JrgW1yTMM8FhyhHvV6PRpmuLe6hjkCYDgDtxU0UchnupY7F3uIWCAKOTkZz7VUacr3FKpFqwlxOS729svmTr94dAvuajg0qXdvnbc7dT2H0qvp9rqNtrKPeW8qfaSVyRwTjIFdDPHNDBJL5TNsUtgd8CtVDn1kZSlyaRM9dMVR1qpdwbVZQB0rdiilnt45kX5ZEDgE+ozWY9teXV3PFHAxMJAb5hzkZFTOnpohwnd6j4UF/YxgTSI0eFbBwcj+lWZbqOGZLcsTIw+UAZqjFbahpxhjEK+ZczYwzZC8Zxx3rQvbOdVN0sWXiQsAD14raF7eZnO1ytBGkFzLOzvucfdJ4H4UL5GowOwWRByCSME0tlaXtwfPkjUwSoHjI65I70kYu5DcW9vEySwHaSwGDnoadhXEaYWcaQrBJKgIUBfSnyWsDSLMkYMiD5RT8TQz2kNzE5kmJUMBwSBmkvra8td13ErsiAs0a45FK2gX1FiumeVoZIGQAffDcU8Rx2VtI1vDnqdo43GpBBLd28ciIQHAdSB19Kq6X9skkuUcSlo5MMJP4cjj86dncLlhAt1bxvcQbX4JTOcUyWS4W9jWOJWtyCHJ6imX0M8lzb2bpLGs33ZVbb8w52/pVm7W6s7RphA0vljLAMBx3NOzC6FCIpZ1QBiOtV4DO0Lfa0jB3HG3OMfjUkOlyPN9tj3HzkBGW4I7cU23hk1KG5glheMxuY3UsPr/ACpWYrohvYHuERYPLGT85YZyvcVSlshZTBrZlyckQuevrtH+FaDRz2FzBZR2jMrjEWHAyRyRz04p2p20kCC8Np5jRDk7gNo/xqJUr6lxqW0MVf8AnpAXDkgSKThnPocVeZLWS3DAtGSODyMVLNpl7JIJre3O3y8q4YfvM+1VobO/vYpgsKl4z5TDcR+uehrLkktLGvMn1I1CPDue4w6jJXp+lPaMGD7QjJtxkqAP50httQF59nktCksqkIEk4XHcCmXumXMEYY2bCFV+dnwGOPTB60csuwOUe5IwmQAgMEzjJbOKiEwSb5iJH/2VxwPSpzperG3jkjV2XIYRyMDx2JP61LaW13qGS9uUMJKs4I5Pt+Bp8shXSI9scxDRSAORx6/XFOR9h2yrjvnt/wDrqCLTr03vkzIyyON8eGBKEdiemcc1JfWuqwZL28IizkvkEn3xnjAqkpdiHYlMiiTy4l3SH8h9adHCIss53yHq2Kc+majAu+3WMqcEysclR64zzU9tBd3FkzeSpnQlSu4AFh79hVqLe5LfYrywmQK8TBH78dR6UivtbE3B9e1SWlte/azbzbHJXcGUbQCOoqPULLUlkUsYtm4YUc4XOM59afK+gk+4SXGZNkQ3P39B9afFbBBnduc9Se9LLo19Bny5Y44ccspy+fx7VPb2N7NYqyNHHMeCXBwMHBIHf2pKDerByS2KskLbt0TBH7jHUURygk+Z8rjqD0FT2dhcG6mgeUuqDKyMOfocVDd6PcpcWxe5MrvJhtqcKP8AZHqKfJJbBdPcjmuSWMUIy579hUMum7og6MTODnd61pzeHhFBI8N3KGVSVCgDJ9Se9WINNN1p8LSSzQs6gtsABP0PYGh0nLcanbY5mOSfzGeNR5sYwYwOAPc0/a96JZwqDK7NhOfzNa1t4ciku7oTyT7UIVGDDkHnB9ac/h2G1vLYQNKY5CUkDPjPGc+lZewmae1iYAje5vLdJkxDtxn8Oma3N0WnWYAWRkToqjJqa+8N2xgllhkn85Vynz8DHYCrMejQXNnALqWaQBQxXzBgkjvgc1pTpOJFSopMoC1S4nhuwz5A+UEkfmKc1zG9w1mfM3kctt+X8/WrNnphKXNpJNKio+1GRwGCnn/Jpv8AZMNjqcJt12QSqVcFieR3ye9acjIuiGG3SwtX+Z2QHdliTUZii1SOK4R5VVW4HKn8at3+iqkElzBLM9wp35d88dxjpip5NEtrgBpJJD8uFCSfIp9Rjqfejkewc3Up3F/DbSJHLvBfgELkD6+grDjWOa+n8g+YzPw2TyPr6fSugg0dL2zEd9PIZI2ZSI5ACQDwW4osNDitNQuEUN5KhWjJcZGe3v0rOpSlPQunOMSo0EhAYwxjA6s3/wBaqk0yxRPI52oo5245PaujvLGM2rsqkuoyua5C+kDzfYo/4sGXOeB+H+Fc9ePKbUXzMoW6Mqku4CtlsAg9e5qaNIXi6Kqhs5Zc5H0rQNihjPJAx169sday5zFbyLCjM4xnBAwD9e/5Vz7bnTe+xbsJR9pktX+5nK1oz2ai2ZkBZT1BJ5FY32e7udkgMUMgO5N0m04/+vWtHqSBDFdYhZV6OeT7j1/CtIcrVmZT5k7ox4YLr7cqxxEI+Sp3YAH+8aKsxTXK6gkkMT4zj5mAyv49KKlRi92U5S6I1rOSeS2D3GN2OCBjIqYqrjsQehp+BwOnAxUNxPHbRF3YAKK7bWWpxbvQzdTj8pf3YG4jjJ4qXSgn2RS3MjN85Jx83pVS4uXmcN5TENwoxWha6bGsEZmG5wxcexrGCvK6NpO0bMmlSZpkaOQIgPzLtB3U8yISVUqzD7wB5WmrOrXDQbHBUZ3npTWhitfNmjXczfMwA5at/NGPqLao6XQSacu0r/Ire3YfhWpf7DYTiX/VlCG5xx35rF0p2vNbilaNo/LhZtjHpk4FdBcW0d1bvBKCY3G0gelXBe6TPcgsb6C8iPkSBxHhTzyvoD74qrY39rHMLBGCyGRgFLck5JJA9Kuafpdvp0DRW4YBjuYsckmki0mzhvnvEjPnsc5LZAJ6kDtV6kla8vLfT79ZbjC749okZsAAHJz+OKmvZIpNMM7p5kOFk25xkZB60+/0m11IRi4Vz5ZyNrY/OrD20UlqbZl/clNm0HoMYoArWGpQaisnkyK5jxv2noT2PvVS31K1t7t7IlEkMxUKW5ck9QPyq9p+mW+mW7Q24b5juZmOS31po0eyGo/bjGxnznlsjPrj1o1Ar6jdRWF1BNMq4O5Q5ONvc/pU8s0d3o7XEeHjeMsBnIYD/wDVUt9pltqUapcq5CtuG1sGpxbQrbi3RAsIXaFHYUWAoaXqcOoBki4ZEDEA5wO1QLqcFlqE1tJsVmkHO7BYn+dX7DSrTTVcWyMC+NzM2ScdqbJo1lNfreyRsZlII+bgkdMiizC5Fqc6WUsE8iqcOVBJxtz3qXz0vdOaaJgUZWGQcjipb7T7fUYhFcBiobcNpwc1LBaQW1qttCm2FRgDPNMChpmowXkSxR7FdUzsVs4A4+uKh/tCGy1OaKVVG8gltwBPYDnr/wDXq3p+i2mmPJJAGMkgwWfHA9BTptGsbm+W8miLSrj+Lg46ZFLUNCHVpltRDM6hgknGTjBx1qeO4jvtPeaIgoQw4II496lvrCDUbcwXAYqWDZU4IPrT7azgtLRbaBNsSgjGck560WAzdI1KG7Ato0CGOPIUPnAHFMm1KDT9UljkRQ0hXLF8EjoBitCx0mz095HtoirPwSTnj0HtRPpFhdXS3U8G+VcYyxwcdMijUCvq8yWgglkTdtl45xzg4qxBcpfaWbmMfKwYYBz0qa7sre/i8q5j3rnd1xg+tPt7WC2tlt4IgkKjAUe/X8admGhm6PqEFyi2sahGjTIUMDwOM+vWo31C3sdUnSRAGfblt4H0GPxq9ZaPZadLJLbxsJHG0szZwPQUlxotjd3a3U0TNIMfxYBx0zRrYCDV5Y7X7PPKoYJLwN2OcHFTpPHf6WbiP7jq3Gc9KmvbC31GLyrlSy53DBwQfWpILSC2tltYY9kKggLnPXrR1AztG1GC8T7NGoUxRg4DZ46fzqE6lBY6vLbuq7pHUM27kZ4Ax+NaNlpVlpzyPaxFXkGGJbPHoPQU2bRrG4v0vZYi0y4OM/KSOhI74pahoV9ZuI7JrWaRA5EuFBOMnFWVuI7/AEg3KDKPG2B16ZFTXlhbahF5d0hdQcjBwQfrUkdvDDbrbxRhIVXaEHYUwMzRdThvk+zxqqtFGpCqTjHTvUMepQwa9PaJGC7yqrsCcgkcD+tadnptnp+/7LDsaT77Ekk+2T2p39m2ZvRem3U3I6SZP54zjPvRZgZ+tXkdjcWUjorsWYKGJ9Ov4VYnuIrjQ2uwR5Txb8k9BVi90611GNY7uLeqnIwxU/p2qU28Jt/s/lL5G3Z5YHGPSgDP0XUYtRtisSopiCjCdMHpjP0qnZ6rAuszWACbnlK7h13Y6H16H861rLTrTTo2S0h8sOcsSxYn6k01dOskvvti26i45w+ScZ6kDpn3o1AzdZv49NvbaRkVnYHAYfqPQ1b1O4iGim7JxHsVwfQH/wDXVm702yvyn2uAS7Pu5Yj8ODyKmlt4ZYDBJGDCRt2DgY7fSgChpF+uqWRcKqlW2kIMDpkYHaqWk6rHNqMlkqjBZip24OR1z6jitm1s7awh8m1iEUeckAkkn1JPJpkOm2Vtcvcw2yJO+cvkk89cZPH4UagZGraoum6kg25Zky2VyMd+ex4q3rVwttpi3G1myy7Qq5PPPSr89haXTpJcW0crx/dLjOP8fxqWSKOdGSZFkRuqsMg0AZ+m3v8AaOlm4cfN8wbjqRVHRNVN7dSWxVwFXcoYYIHf+dbsUMUEYjhjSONeiouAKbDaW9u8jw28UTSHLsigFvrTAwNR1Y6brQhUNtfb5nHDZ6D61c1+5awtY5kViwfAIONvvWk9nayXC3EltC8yfdkZAWH0NSPHHKhSWNJEbqrqGB/A0rAZtleG90P7Uy7iUbgfxYqj4e1V76aaBwf3Y3DJztHpXQgBQFUAKBgADAFNSOOMERxpGCckIoXJ9eKYjmri/uIPEy26xNtdgOP4x64/rVvxLNcW9pC8EbNh/mZc5X06VuZ//XSZ2nriiw7mbbPeSaCJHjYXTREhGGCT2+lUvDS6h+/F3DLHCAAm8Y574zz0roKXn60WA5m4j1ceJ1aK3kMDMo3r90J3yen4VY8SQahLbwfYYWl2vl1QZbPat6iiwGcsV82grGQq3xhwQTkBqp+GrXUba2lW/iMa7h5aswJ9zgdBW7RQBzkVhrP/AAkr3D+WLQtksHA+XHQDqTT/ABDp+pXbW72G11jzlNwU59cmugoosFzPuob19HaGAx/bDEFyx43Y5qDQbS/tdO8u/wBgl3HaqvuwMdyPetekosBz2mWGsxa5cXF6YRbvn7j/AHvTAH9abq+m6tNqsU9jtMeVyS4XaB1+tdHRRYQ3blSrY5GDXAXlsLScwRybXdjukfk5r0HFcX4ngl/tJ3SFigAYOq57d65sVG8bnThn71issSGMKS7rjnc5yffg1FLpZcf6OCScZ80ZPHo3arOkTJcMu8Aeo9DXRpEi9BXPClzq5rOq4Oxkw6Yzruf9etLJpRO0OFdVOV3DOD61sKcrkDHsaQ8it/YxsYe1kYg0plOcBh6GitqNcN8zA5PAxRUuhEPbSMM6nCexzisy8lNwSCM7uAMda1JdKhkZWicoTg4/CmQw2lteJB87y4yDjIH40pRm9GXGUFqi3bRhbeNGCkhR16nFNY3Kzlt/7jGAgA/PNOFjCtz9oJzKFxk+lJBcpepJtSRAp2/OMbh7VraysZXvqG/zI28sru6AjnBqsJTawD7bchmz/rH4Bz2qSRU0+D91EXGfug45ps6LKgLAEDnBGdppfmBY0JBJfX0+OgSMH8yf6Vu4rK8Oof7NeVhhpZ3b8uP6VrV0R2Ie4UlLSEZH+FMRjavcXiXCxQz/AGeIxl2lCg4x1znnuOnvTtO1FJr66ja63IhWOLcOHIAywOOpJH51pTWUFwoE8aygZwHGevWmPptpIu14gQHMgGcYY45GPoPyFaKUeW1iXe5HJeW8cUl5MzRwwMyhs5V+xP5gj61LDeRzvEIgSJEZzngpjHUeuSBTlsLZYPJEQEWSdnUZPWmw6ZZ20glhh2OAQCGPfr3qfdsPUUX1oZJYvPXzIvvrzkf5yPzpjalahkCSo+84GGA9fXjPB460y801ZIC0Ik85HaVAj7SXOMnP4D8qqpoMK6eymOV5fMeVEeYgl8naWwfvc9apRja9xXZpXE3l280kRQtGD948ZHUGq0l7LDdMkqERpGjvtjLbQc5ycjGCPektNJh+xtBdRGRGnaYLKcnJ7nB65z+lXPsUW0KWlZO6tISG+uetLRBqR3t9BYgCVwJHOEQAksefTtxVe01SIw75bgSKzhUdU46DPTsCwGT61avNOgvk2z789nRyrL9COlNfSbORiWiPKqjAMQGC4wCB6YH5ULktqGtxsOp27xjfIN4HzbUbBOcELxzg8cUlzfFJLQQGN1uGwrHkHpge2QTz7Y71HeabGlvbiBZkMLbUkiJLRqTksB/Ef8aWz0mJNOt4XEkeIRG6AjkZzz757iqtC1w1LdxeQWpXzn2byduQecdelV7rVIbZkUyIoL7Sz5APGflIByeRxV14I5JFkddzLu257bhg/pVb+yLIiMNCWEbB13Oxww79evAqFy9QdyS3vYLp3SJm3p95WQqRg4PX0NVxNdSXLW5dF3OQroucYXO3nr/Dz7mrhs7djkxAnLHP+99786ij0qyiiESQkRA5VN5wD3I5796acUDuVbPUpZjPIypIoRGRITuIJzwfTp3rQtHeazglkAEjxqzBegJGeKjh0yzgctFCFY5yQSOPT6eg7VOtvGqxKAQsWNgBPGBj8eKJOL2BX6hJIkUbSSMFRRyTWdd6qU+0RW+1pBbiSFj0ZiSAPw4P0rRnhWaFo23YOD8pwcg5GPxFUjZIzxu1pOXQu2WkXLFl2nPPp/KiPL1B36DhKJ5IWF4Y1Zc+Wqj5sY3cnpyQOKTWJ7m2sfNtQN5cKSV3bc8AgZGeSKqw6a8OqrdCzYqilFLSKeMDB6/eyOvpitFzLIrI9kzKwwQZF5/WjRSVg1sYtvqX2e6jWa5nlWEIJ5eqqzkja3vuIHsBWjPqcPm5jugiwSMkoMZIZlByhOODgE/gKmW1QRtGNOTY4wwLqd3Oec9eSTUA0mFXbZYBY2bzCq3LD58YJwD6E1bcG7hZmhbTpc20c8ZOyRQwyPWpsVBaweRAI9jIq8ANLvOOnWp8CsvQZFLLHDt8wkbm2qACST+FZkGoXk8awpGhu2zJ0+URHlSeR7A/Q1qy28U6bJY1dM5wwpfJjxjYuNuzAH8Pp9KaaS2DUy7LWEuUuTK6IY5GSPAOGxnOCfvcjqKW31aL7MJCZZQVDmTAA3MoYJx3xWj9mg2bPJj2Zzt2jGe9PWNFGFRQvcAYFNuPYVmV7S6S8jd0wCjtG67gcEH1HUVHc3qW84hEM0khC4CLxySAM+5Bp9nYm1kuHZ1Pmtu+UEevJ98YHHYCrWBik7J6DVzJfWbVGidpJEjJI+7necA4x17j8eKtpqFu8iopb5iACVIAYgnafQ8HirDwQuCHiRs4zlfTkVRv9MW6nt5EjQFJQ7sSR0PBx37/AJ01ysNS1cXMNqivMxAZtowpJJPbAqnLrFuLfzoX3rgsWKnCqCMk98cjGM1oPGkhUuudrB156Ed6Z9ltyVzbxHaABlBwB0FJcttQ1Ire/t7pykT5YANj1yO3r71DdXrx3LQeVIsbRELMBnMnZVHc4rQ2jjgccUY5ourgY1lqDx6YGnt7lJNruAylyPQZ7/j6Vfnu2t7dJvKaVNoZ2U9OnQd85q1g0Y7im2m72Ar21x9pDnY8e04KOuGHGefzqWXf5MnlY8zadn1xxTto3bsckYJpfwqdLgVkcrYCSJZJnCZUMfmZvQ/j+VZp1O7LxwvbtGzYDN5bEA45H0zx+Fbf4UZOMVUZJboTVypbNM1kn7tYZQNu2TJC4/U1DBCq2DRXCNOYmfBdcs5yeR9c9q0Me1LSuMht1eO2jSVsyBAGOe9S0tFIBKM/X8qdRSAbmkJp9IaAG0tFGKACilooASilpaYDayNbtXkeGaMkMoKnjrWxUV0uYDgcg5qZxUo2ZUZOLujj54SX80QiOYHJdRwfbH+fwrSsb9ZwI34lA5U1dxu4KjHriqGoRQQAXG4rIPu7Rkn6CuRQdPVbG7mqmj3NDANO8tPWsBry9eIs8iwKegjHzgerE9PwqFZ0kwQZZiT1LM3/ANam666C9izp1jTco96K5aV0jXOySM5+98wP50VPt12H9Xb6mmzXQvEVYk+zBclj97NWCg5OwE+veqcENw0ayy3U3mso3AHgfQVT1CGOygNxCXEwYYbcckk1o52V7EKN3Y0rc3BZ/tATaT8uOOPeifzUgLWwTzD0PUVlPDNqNlKDO7PkZjB2r64qxDdrYxw20tvKgY7EKncKSmtmNwa2LqBzCvnlPMAAPaqF4tz54aJysCglkHIY1buLSK6milkdj5f3cHiqN5erIJrYJIJQm0EdMngfzqn2ZK7o39Ij8rR7Re5iDH6nn+tXM0BBGixjoihR+HFFdBmFA60h6U9Rxz1oAKWlApcUCExS4pcUUAJilqJ7mCI4kmjU+hYUJdWz/dnjODjhhTsxXRLRTPOi/wCeqev3hS+bEOssf/fQpBcfijFQyXtpEMyXMSj1Lio21OwTG67hGRkfOOlOzC6LeKKoLrOnOcLdx59M1L/adkM5uohjrlhT5X2Dmj3LdGKz/wC3NM2hvtkeD35qJ/EukIxU3ikjrgE01CT6E+0guprUVnNr+lIoZ72Jc9ByT+QqFvFGjqcfaifdY2P9KFTm9kDqQW7RsUtY3/CTaVsD/ahg+xzVeTxlpicRiaVs4wEwMeuTVKjUe0WS69JbyR0NFY58U6QAM3JyR02mgeKNJLBftB5/2DS9jU/lY/bU/wCZGxS0yGVJ4lljbcjDg1JWZoFApaO1ABRS0UDEopaKAExRinUYoAbilxS4ooAbijaKdRQA3AoxTsUUCG4o28U6igBmB3oxTsUYoAbiilpaAG4oxTqSgBCKTFOooAbilxS0UAJgUmKdRigBMUmKdTQ6Nna6tjg4OaYDcUtOoxSAbRTscUlABRRRTAO9DruRl9RRiigDHmlWGNmc7VWuSvX1eW4W9EU6xnPlFouAvetrVpCmrlGaPbGQURiDknvjv+VKXkLFpnaXdy4kO78s/kK86vKUnaPQ7aMYwV5dTl4b9xdH+0WkaM9CBwp9xW7bedcIHjRY4z0Ldx9BRc6RaTcDILcEE8D6euPXgVGfD6TIkbXrzRRqFUI+Bj6d6wVS3xI3cVL4WTz27qhb7QuQMj5c80VV/wCEYCJvt7iRRuAPz5GR+NFT7WJUabRejjWeFZFlmDYHJfkGoIne7uVikX/UElz2J7GoPOuriQtZ28kROPn3DaePQipbU3NtO8UsYeeU71bOBjpXTzXsjl5bXHSTrbXsrLE74VQdo4qW2UXE4uZmR2AwqIeE/wDr1LlLGH94TI8jdhy7fSoLO0C3T3kx8pn4Eeenp9TVpO9iW1a5YR7oXTq6RrbDhMD5j9aa8ayX1vGIwN8yZPsOT/KpfPivIn+zzpKuSpKnpVXTYFtL+JUJKoHfrnsB/WteZLfYyZ0/Xmqmo3JstPuLgDJjQsB6ntVpHWRA6nINYXi6d4dFxGxVpJVQ47jnP8q66ceeSXc56k+SDl2MKTxPqjsCkkaDuFjB/nTR4n1L+OUEDk8AVkAc/hSswBBAB9q91YSjb4T5542u38Roy+IdUlP/AB+Oq+igf4VWOpXxwTe3HHT94eKqkj0pPwrRYektooh4is95MvnWL9iF+1yj6ORUD3dxI4dp5S68gmRjg/iar4x6fhSjpTVCmtooTr1X9p/eLvdxl3Zieu5iaXCjHr9aaT83bOKenTPc1XJHsZynLe4hC9Tk/jTcDb0PHSn456UEH2wKahHsLnl3EDEAKTg+maXJzknmm8de/rScU+VBdseGPmA9AaaJWBYe9NyO9GB6U+VANEjAFQMA09JCDkgcdOKbgn6Uu0jk4xTsh6Ch/m5OPTFDEHnJ9zmm4wetIV5p2EOHTrn6U5VLHFRBeopwBHegGiVU5+YnGO1N4BzimiZ1P17Uo565pCs+p6P4Wbfocf8AvGtquc8GyhtLkiJJaNv0ro8V8zXVqkl5n1OHd6UX5BS0mKUA1kbC0HpRSigCMEkZPFPXpS4FIBg0AGKdikzRnNAC0lGaWgBKKhuLyG1ZFlLbnPygDOaljkSWNZI2DIwyCO9JSTdgFopaKYCUUtFAhKKKWgBpHFQT3UNqjSXEyRIoySzY4qxXJ+PtK+3aEbmNsTWx3AFsBh/jVwXNJJjNC48W6Fbf6zUYycZwoJNY138SNMjAFpFLMT1ZhgL+HevKyrY5X8AKVcDt716UcDBbs05Ed3J8T7kAhbCMtnjLYGP1qpP8SdTlj/dRRxHucZxXG475PJ6Uh+Xnua1+q0l0DlR0T+ONbkfIuSmRj5cjP61InjnXY02tcByQMbxnH+P41y4IU5yOKdhm5z+Jq/YUv5R8qN668ZazcY3TjHZACB/OifxhrMhT/SRGFGFWMEY/WsPeFGAOT/FQT8nTBz1Pej2FPsPlRuSeNtdkhaGSdWQjacpyRSeH/ENzp+qwyzTyNDu2uhbIwe9YZTIz1NKuQpAXJ6UnQhytJC5UfQcUgliSRejAEU+sHwfffbvDtsWOZI12MPcVv14sk07MyEopaSpENoxSmigApaKBQBzfiDSnuNQhuoWKyBOPkDDI9RkH8q5ufT9Zth5n2rzEBwrxjcmfTOMA+xrtvEFzLZ6S9zBGruhAwx4571z2j6hf3JnubmVYEVcM0a7Qfrnr+Oa4MRC0vderO2jP3byWiMddU1eFRvjikjGFOPlJHcZ9T61I/iMhc3GnSFiMMFYY9l57fzrdtNSsppHK2Vs8UK5aRlZAw+gP+FEOoWtzcrFa2NvHk5BXAP1yxZv5VhF1L2Zq+S17FaG582BpnsZok2jaHjCs/oMdQPairesIXijjwCGPcZx+hop1JKDswpQ543GmW42fJAkY2j5mfIA/Csa3Et5fvJvl80HMUpHygDtj0NXRZX0t6RdzM9sAMKMKDx3xV2S7hidoIIDJKPlCp0B9zW/K5avQ50+XbUpxtIL7N2VaQcIAMAj296Bqz3qyRRwm2ABLySc7V+lVp59QuI5YSkU8g5Dx8GP/ABqC2s7zULF3E3yvJudccMfeoc3fliaKC3kWbDNjpZmSAylz8qZxkdj+VaFj+8leUqFPlhcD3JP9BUyq0doqSlN4ADZpLQfJM57ykfkAP55pYn3aVjBvmlcnWaS1fcnzR5+ZT/MVk+LruGW0tI1yxZ/MGOgAHf8AOtY+tc14iKK6qc4wMegz/wDqroyrEp1YwmcWOTVGVjDcEHv0piqS3BOAMmnnpgn6UoUEfKcZ619mfMXEOCeSfypoGD1zT2Qg9D+NNwR1Bx70wQ7jGeKQEY6YpuR3FKMGmFhRljjoKeCAMU3qM5/CjHy9aQmOD544/GkLNuApOMHFN6856U7Akh/BJzkfSl2dxQMY6Uu/PvQK7GFOOKQZBp270zTWJyOKY0OB7E0jMhpAGPpShRnBoAPk6bQaMenFOAQdDSZG4DA+tAhVTJxkD60ojJOB0qNsc4pVVmYKCOeBQASoN+NwOO4NOUZH9aYy7SVOMg0seT1OAKOg3sdt4LdPKuI8/MD+ldWK4jwW6/2jMvGdmRXcV85jFavI+kwLvQiGKWjNJXMdYtFFRu5U9Plx1oAlpp4pofIpetAxaXFIOlKOlABikZlRSzHCgZJNPrNu51nka3U5jTBkI/iP93/Gs6tVU48zBRbdiszNcXZun4A+WFT/AAr6/U1NYS+RP5JOEkOU9j3H9aY3Ix61HLnyyuMk8qfQ9jXkUsQ1V55dTdw0sjboqtZXa3cCscLKBiRM/dP+FWcV7SaaujnCilopgJRS0h6dKAENVNRsYdTsZbOcZSRcZ9D2NW6TFNOzugPCdYsm07UJbZhgoxBBrLbOenFen/EPRmaFdUgjBI+WX19q80kXHXAI7V7eHqe0gmbJ3QxDxhh1pHwuVCrkHqGzj+lIuDuGSD9KFTn+ma2AVYyfmI+WnMMdBxSruPO4fnTvmwSQMY60DIjyoOPpTcZx14/SpNrdsk9sU3+8DQAobYc9qdu3jc3f0pFIAx1pG+9nOcevegDr/AetnT79rN1xFMcj616wrBlDKQQRkEV8+RytFMkkTFXQ7lIOMGvbvDl8L7R7eToSgOPSvLxtLllzrqZTRr0nSlorhIGminU0igYm6lBzTe9KOtAEOoW/2vTbmDu8Zx9eorz5w0ehG2BwTKQ56Z9Otelr1FctcaWkN3Kba4JLn54yvlMp9VPOfTOa5MStmdNCSWjOT0wjzJ7NwVMyYU5+8Qc4FbNppOpaJei5mtJXt1GGeNdygH0I4P4ZqZfCyak7m0voYriL5ijsVeM9ccj5vqK2NNbV7LdZ3v2i2mUZ3QTkRyD1wDwa44Jt2WjR0VJpJ9UynqcUOo2S7W3pkHK//WopNfvEsdPdVx5kpx7k+poq66XNqLD83LoWC8d3G4guATjaWXtxWcdOjtIP9IvHS3Xg44H4455q7IIdOt98cBYHHyKOSaftjuLVWkj6gHaexrscebfc41Ll22K8thb3em+TC22FwDleM1BYrHpkHkTSlGZyFA53VckuRatDEsDS7yBkHGyp5IIZGV3jyw6HHSlyq91uPmdrPYoX1ktzLE0jfdPFT2Q/0KE4+8C5/Ek/1rOub6Sa6khi2rFCrjcOrnHf0GcVsonlqsf9xQvHsK4cbJWSRSTWjGEcdPpWBqxZbx0UA7tuQw4xjP8AWuiIFcxqSl55JM5AlY/Ttj9K44NrVHBmU+WjoYt+qwzAq3yv0BGMH/Co1B/DvVu6tfOj3Fst1BqkshxhhiRfvCvssox7rR9nN6o+dn72qJSD7ketRMzA4HNSj1B4oYA84r2zJOxEpb6fhSkHA71KEDdDTXUKcdfemO+oxXYdutSggjBK1Hnbu4zxURk6Z70By3LW0AetBHHQVCrknPJFSh19PzoJaaE9MgZpDuPHQ1JvUngAUhYdqYXI9pz70HJPI604knJ4zSlc98E9zQO4fKPcUYGeBTAp7ml5A4FAh2BikKZFADEHIFH3eS3PYUACwkDceeaaxJGBwaNx4xwKe22KHe/A/vY4/OjYaTbGhDtyRmmPIkYI3c+grPvNWCkxqqsMf3v8KymuJOW353DDA1zVMVGOkdT3MHktWtHnqvlR32ha9YaLE91PI0rPgLFDgnp3Pboa0h8SYfMGdNk2dz5gz+VeY2spRtnO0847VaDrnB/GvmcbXqe2bPrsDlOGjS5XdnoR+JcXnEDTH8oH7xkAbH09c1MfiPaGVAtnJ5Z++WOCOe1edYBQtnPOMU0jPORXJ9YmdjynD9L/AHnr1r400G6bb9tWEk4HnArmt1XWRdyMrKehVsivA8A8dPar+laxf6NcmWzm2bsb0YZVgPUVpHE9zkrZO0r03957SVKtnnbTt3vXO6F4ysdWXypsWlyBykjfK3rg/wBDW/gMQ6MGVuhU5BrpjJNXR5M6coS5ZqzJlIanjgUxAAM0PII13N0obSV2ZjbicQRFv4jwo9TWVjdyD3ycdzQJHvH+1Mfk5EQ9B6/jT9uFJrxcZiPaPljsdFOHLqKB8tMIypYfhTh0pQvyY9a4rl2KUplt3F5bLmaMfNH/AM9F7j6+ldBbzx3UCTQsGRxkGscrg8dqS0uBp92InOILiT5fRXPb6H+dehgcRyvkZlUhfU3aKM0V7BzhRS0hoAbQKUUUAV721W9spraQfLIhWvCL62a1upIWYAqxwfUV7/3zXmfxA0Vbe7jv4gBHNnIx0bvXbgqnLPlfUuD1sefk/L/9ekbcmAcDI7UsikPyeSaIlXdtbr2+teqaDukYPGP1p3J45z6VHIpz93APTBzUiNsO7Hze9AxzZC5HXoRioCM8k4qT5ySc5J6nNN7EZHPWgQxTsYkckmnnGRyTQVVV4Oc8HIoI+QZ49KAExXZ+A9bNlfCxdmMUh+Xc3yp7D61xvBGc1PaXbWtwsgi3kdBuINZ1aanBxYmrn0D2B9aK5fwhrq6hZJbSODIoPl5OSV9PqK6evDlFxdmY2sLS4ptLzUgJgUtGKARQAorPvpo7eXLnG4ZzWh3rJ161jmjilk3lVJG1P4s+prOq7RbRcEnKzMu71B5h/odvFc7eWMgwq/jVKS88RAeXDo8VtuGQyqWBHrxxW9ZQiOFSQOBgD0HoKsx+ZbMTaXM1tu5ZY3+VvqpyD+VcrhUkrpmynTi7NHDNpGp3c3n3rSSsDgkjgfgKK7uWa7uWBubySQZHCqqZx/ugUVh9Wqy1bNlioLRIybeR5LZXdcNjnNRzPdtIhhUCHPzjHWiaxZpoJVlZViUYTOM/WrKyxSMYklVmUcr3Fd++hx7aj+PlJUciqMkl1byyzTPi1UZVQOg+tSLYBLtrp3LEHOM/d+lK8kOpWkyQTeYGBUkHilK7XmEbJ+Rh6cGluHdwAJJVwo7ZbcR+SmujJrG022eGaKOb74d3J9QqhR+rGtlq8jEvVI2k7vQZI+1Gb+6M1ys8u+YkDG/5sfWujv8Ad9ik2kbiMDNc1cRgnIByvArFbHi5rJ2USSO3VVxvz/SqE8CiUmRcKSQGAyQfX6VfRGEQ2nHc+9IChX5zj2I7+lbUK0qU+aJ5K91pox0xkkHctPYjAI4zTbqCS3kaaFSYifmT096YGWUbh0HevusDjYYmF1v1MZws7rYkyDx3pCpx2NNz2xS7RjnNd5Az/exilKK3IxQyZ78VC0TxrkPkk9KC1Z9ScDaMEEg08Jz9ahTcByalDHpQS7iEdcUtG/2o7UxAcA8H8KUkdDmgqOpNKB2HJoAFGRxikOQcZ/SlyOMnpQFzyMYoEN3nPrRg45yadwRgde1MzxjPWgaGudiZ7HisfULogtErg9mwen/16uX18bbAjZSw6ZHQ+tYXmtt28YPXKiuHE1vsI+oybL1b29Ren+ZF1NL7UlBwPrXEfRE8JAcZH1xVonkD2zmqUBxKPT0q0hyOvSvGxv8AEPQwz0sSGQgAdcUo9exqFic1IvI5rjaOuE7uxLS00dadg1JuBQEDOMeldn4P8SC0kGn3T4t3YsssjZ2nHT2BxXHBsACnjGccjjINaQm4u6ObE4aFeDjI93GCoIPBGRWLqTvdXCWiMRG+S5HZO/59Ko+FPEX9oaZJFdHEtuANxPLjHb/PerMKvmR3OXkbJ9h2H4U8bWtBW6ny8aMoVHGXQcZMthTtUcACpA2UxzUIg5zmrAXoK8ds2lboO7Ue1FJ70jMQj8qhuIUuIHhfow69wexqccmkwPQ043WqEyTSLyaVGt7n/XxfKx/vDs30NatZCDZIsyj94nI/2h/drUgnjuYRLEcqfUYIPoa9/CVOenq9TmmrMfRS0ldRAUUUUAJVDWdOj1XSZ7SQfeXKn0Iq/RTTad0B8+ahay217JDIuwqTxjHH+FU1OGye1dz8Q9IWyv1vIkIjnJ3Y6Zrh2+9kV7tKfPBSNk7jixkI7YqdZEZCChLeuetVecfjVgIGHow6VoURbjn0z2pOc57dKUgcmhRz9aBAgLDpuYdKAPnwwwe/HSplEKLulEjbhwq8fjmoDgnI/ImgByRs+QDwe3em5KHOealiIHUZ9KjdfmPb2pgdb4H11LHVlt5APLm4U45DV64MEAjoRXzsnyqSeCDxg817J4J1ttW0cRzDE0B2HnqMV5eNpWfOjOS6nTYopaK4CAppXmnUtACCoL6PzLNh3BBFWBSMNylfUUmrqwIzlGFFHfpTEnRgRuAIODUhdQOoqFawxycOCPWioGu4o2B3j6UVPMl1DlZmQ30N1PJGscgZAASw4P0qTyobcyTBcHqcd6llxHGzpF84GRgdeOlMs5ZZ4M3ESrJ/dXp+tJdnuV5rYbb3Md7CWEbxqTjDdSKhuXt9KsWkihLAfwL3NT3bTwW+60iBk7AjjHrVPUjM2kZZPnYqGwPfmk3p5jS18h1g5nn85k2kW6fLnONxJ/kBV49aq2ShXuyOgm8oY9EUD+eascmvGxLvVZotipqL7YBGP4jzz2FY+3dnBwD69q0r9v3xBHRPlHuT/wDWrKLPv4BIPp0rO+h4ePblVsTAD8PaopMb/mXrUcgn2nc21vSoY4pJZCockE5OByacUzgkntYmG0HaBnI6Gs68tjbyh41+UjDDsKuz2hQl8vj1xmkRwFCuAc8HPP55rrw1eeHmpwJ5Xs0ZgCsNyninDG3BTmrc9gRH50ZjAbkJnmqa+gPPpivt8Hi44mnzLcwqUpQ3Gn6CmqMDkZp+VOScfnTCc9M/hXZdEK4Dr92nA57U0ZA5wKkUhjjPNO6BgMHggU7KbcbefWkUDcQR+tPjhlk3FEL7Rk4pOSFZtkYwB6mjPOfypy2tw3/LJ/f5TSrbvnLBsdAMHrRzx7lckuw0ncwJABHHAxTlZB3zV/8AsDUpYBJFbyMpGRUkfhzVXXK2cmPRuM1Htqf8yK9hUf2X9xm7VfthT/F2FV5p/LjJ3dsLit6Pw1qrS+W1q8eQfmP3ao6/oU2i6M9zc48yRxGqZHPc4754rOpiqUI/EdOEwVSrVUXF2OMvrn7TNkABVUKAPbv+NVxwRz+NPETMeEK/WleBkxj5geuAeK8l14X1Z9/ClyRSitERFDkgDOKUoyjDLyasG0LEbGLAjkkY5pzWgBXazMuPm3cYrP61Sva5qqE3rylZFIdSP0qzF1P1pyWiKdxZj7UBdmcV5uKqwnK8TqoUpxd5ISQYPFPTpxSEAtmhMrgiuV7HTFWk2Sjr1p/GKj708YqDoF96ehBAzTByamhTfKqgfe5xQJuyOn8JWkQaS8klbeSY44x+GWNdpkDr1NcdaO0RhVGP7sAKB1H+Ndgo9/wrirz57M8DGRaqNvqP7DinLkjNIRnindB7VznExD1o+lRmT59nJJ/SnqCKYhVGKd/DSUtUiGHemxSGyuvOH/HvKcTD+6ez/wBDTsUEAqVYZBGCK3o1XTmpImSurGv9OlJVDT7jDG0kIDKMxc/eX/EVoV78JKa5kc7VhKKWiqENopaKAOa8b6ZJqXh6Ty2OYfnZAB8y968ZaMAEqTmvovAIIIyDwR6147400YaRq7GNCtvMdyEdAfSvRwVX7DLg+hya/e9qtRqdu7HA54qHbsI+714J5p4IwTnJ716JqhrqVfkdTxUZH0JPvT2y2D+FJtKyBf4+x9KBAqDBOO/am85yeT6VNHHhmJbHp70xlGfSmAzceo7U5juAPGaaSPUflQOnXNAhwGDkAvjoBW74W1r+xtcikYZil/duSfu574rDw2MglR6g03OGweQeDms5wU4uLBq6PoS2uYrqLzImyAcH2NTVwvgbWRJZiGe4BK4QrySB0U/0rue9eHUg4ScTFqwtLSUtQIMUUUtAHK6khg1SVGLIH/eRn+8Kgac4+bzMdzjGK19Ys45LlZmt1kLLtJZzgY9BnlqoRWFlHhvKhdgN3793AB+nQ8cdecZ46V5lZyjNo7qai4plRIjPLHK08EcTNgeYxDkf3sAHA9Dgj1oqy0bXFx+7jjVQ5O4ogUjPqVb8eB9KK5XJ9Ta3YntEnSALPIHlAzk96ZdQ3EkIS3l8ts8t3x6U28s1vo03uwUEEY71IbmCGWK1eYLIw+VfUV63SzPP80SqSsYWRxvGAxbqTVS5gefUbUmYrErb3UZAcD1omsVlvEuJ2yU4TB6D3/Gm3N9ELe9dGJa2t2LegJGBQ9rMFvdBpeTpsch5MzPKf+BMT/LFWxjbmorWHyLG3hHGyJV/Spu1eDUd5tmy2K09lDcyb38zIGPlcgEe4pi6fboMBc/Vic1cpppc8lsQ6cG7tEa20C9I0/Fc0v2eHtDH/wB8ClMgBwAS3oBS4kx1x7UuZ9yuWK6DVtoF5WGMHpkIBTTZwEFfKQKRg7RipQCOSaeMduaOZg4xe6ITbQsu0xKRjHIzxVSXS7bdu+zxtjopFaL4jXLnaD6nFU5NRs04a4jJ9FOcflXTRr1qTvBsTpwe6Io9E0qYYEI3Dqrdasx+HdOVf9Tu9MnpUSTRXh2wRyyMDwVUrj8Tit6GJ/LXzfv9wDmvboYqrUjeWhzyo0lokU4dC04BSbOIsO+Kuf2dZd7SA8Y/1YqwoxTq2dSb3ZCpwWyKjaZYsoVrWIgdPlHFKNNsw277PHn6Vbopc8u4+SO9iMRIq4VFA9hTVgjB4iQc56VLmnCldlWQDI706kpaQBXHfEe0afQYbgKzLbzbmx2yMZPt/jXY1R1jT11bR7uwLbfPjKBsdD1B/MCpkrqxtQnyVFI8PGO5xRj0JGadJDLBK0UowyNtYZzyKafrXms+1i01dAMdKXA9hTRxzmnYXbyTn0xUlhkA8cimN16cU7PPFIRyaBNXGfjz6UAfL+PNSSZYKAqqAOMCmEZ4p3M+UUU4EDjvSn5gOgwMYFJsPB/h9aRY7HNdBaWz2sJjfG4gO+PcfKPwB/WsuwtvtFyPlZkQbmAGfp+tboygVCAc9c96xrz5Y27mU3eVuxNavJDL5ypvZBkDGRXYxANEM9wK5ex017q7j+cCE5DjdgkY5wP0/GurAGAoGAOlcslaCR4uNmpVGl0HbTgHPB6UKvUHPFOB4HHQUvUc1FjhuR468U4DGBS4pflx1osJsTBxmkOfpTgRS9aqxI0UjDI4OD607gHpRxTEQSq5UNFgTId0ZPY1q2V4l9arMqlGPDoeqN3FUGHIK5PtUSyvZ3X2hAPLficeoHQj3Fd+DruD5HsZzjfU3KCQASTgDkk9qAQQCDkHoRWbr8xt9EuZFznAX8CcGvWk7K5lGLlJJdTIuPFrJqXlQxqbYMEBxlpCf5CuoGcDIwccj0rifDMFrJqH2i4I8yM4jQjgE9D/ADrtq58LOc4c8up04ynClPkh03Cud8Z6L/a+itsH7+H5k/wroqRgGUqehGDXZCTjJSRyp2PnWSOQPhh93g4pMHdjIFb3i2xbTPEVwgQokjb0x0wetYfl5OffivdjJSipI2Wo8fKOUznuetMf5pAyinuADzk56c01TiXeyBlHRScVQwLYxkc/oKRnJbGCMds09FaQ/KmT6AcUgQnJXPHXHagCJiGycdaRCyjr1qTZg/Mp59O9Iw9Bwe9MADDYV8tWyeCc5FNfdnb3HYU5NwVkV2GeoxxTGUr68d6QjQ0bU30q/S6i3bl/h7H6817H4f8AENtrttmMFZ0UGRD/ADFeGfexyAR3NdT4R1V7DWYgXVwAVCoD84PYcduvNceKoqS5luTJXPY6KZG6yxrIhBVgCDT68kyFopKKAK19GzQZjIDKepHaslmckBpACeDtIH9K3J41lgdG+6RzXPsyJxGpRM4O44z9eK5sQupvSY1IBPfYcCQqv3Sgdz29z+GAD6iiiKCO6kdneCSIMqAO+8Z6kEMrDOOw257E0V5FWS5jvgtDP07UJ962tzAd6cBx3471pPHbidZXXMmMBsVI6R7txTnAwe9VrO4uZZpVnhWKMHCY6kV7EU1pLU86TT1joLBfpczywiFkCHaXPQ/SoNRSJdMlVBtFzcRxE9MjIz/WrkvyxuY1G7Hy/Wq627XR0i2ueWLPcSD6Dj9WFNptNdSdL3RO9zBvx5qjPIHtTgwJ6/kDWpHDHEuEUAfSpBmuSOXxt7zK9ozEebY+zypSfaM4/OkSSaVtqWVxz3K4Fbvfmlqll9PqL2jMhbS/dQfLhj56NISf0qQaddE5a4jX2VCa1KWtlhKK6E87M0aY5OWvH+gQACnDSITgvPO5H+3gfpV+lrRUaa2QuZlZdNs1Ofs6E+rc/wA6mWCFPuxIuOmFAxT6hubuCzgae4lWOJerNV8qC5NtGc9xS1WtNQtL4E206SYGSAeR+FWqpWtoK9xKUUUUwFoopaAExR3paBQMUUtJS0CCmsPfFOpGYKpZjgDkmgZ5b4o0mRdZuvKt3wzGfheHB64PqOuO+azpNOQ2cWwAs+DuyMc9Oa9YktRdAmcYBHyp/d9D9a5HU9HFhLKgjBtnztGOAT6f4VhKktz3MJjnJKm9GtjzwcHBBpKs3du1vcMrDg9Kr7fQ1wyTTse/CSlFNAOOtKOppp4OD2pR14/KpLFxk02nZ9RTST680xMch607AIyD16imjjtQcngUAzR068trUSeb5odiANuCuPcetXDqMc88ccALb2C5Ix3rCHHX8K6DwrpF1qV+ktsyp5RJMjpuVPf3OegpexjUlqjkryVKLnex1+nn7MqxSWsyzAbCdnbr+vWtRnCAZjmz/wBcmH8614oUj2lV5AwGPWpsn1NdLwMJfEfKSrSbuYK3MTcYkH1Q08Swn/lqg9icfzrb3N6n86Mk1P8AZ1PuyfayMYvCP+W0RHs4qNrq3TO6ZOPQ1uFUPJRSfdRSeXH18tM+u0UPLodGHtWYP2627TISeAAepqdWVwCNxz2VCxrW8qMdI1GeuFFOAwOOPSiOXwXxMHUZmi3kPRJMepXH86d9ll/ut+YrRIpK2WCoroTzyMs2l3n5AgH+0aVrK58shREz/wC2eD+VadFUsJSWyFzsrWUE1tbrFLIr46YB49uafdW63drJAx271wG9D2NTUldFtLEp21PN7qG60a7zcRMpDYJX7r+hFdlpWsxagoUtiX3GM/8A16v3dpBfW5guEDIentXFXlrcaBfqyNuVuUPZq4uV4Z3Xw/kegpLFq0tJrbzO7oqhpGoDUrISkASDG9R2q+a7E01dHntNOzOQ8ceH31e3hkt4yZkbG5RnAPr3xXlt7Yz6ddyWsww8RKtg55FfQFZOo+HNL1SYTXFvibOS6HaX/wB71rtoYr2a5ZbFRlY8OaNty/Nww65rQ03T1u59jtthjYGQnv6AV0ut+BrqDUFGnoWhILKT0U+mabp+jfYImFxjz+DInBAPpmu2VeLj7r1L5k1oZms6PHF81gNgcfNEWz+VYux1Jt4S/wAvL54H5Gurd1a6y8e0L0Pr7U2aKK4iZJFb51xu6HHpTjNxVmJM5AMCMe/Q0h3d+nfitC/0k2o3xNviP5is8ORw3T3FbqSexZMVjYKEVk4+Ylgc/hSyxK6ExhsL2YjNRohIJVkwOTuOKeoWVuAdx6D3oAreXgEj8c0scsgZccMp4K8EfiKcfkJwM44pmCp3KcZoYmew+D/ENpf6fHa8RSxDaiFy2QBzyf5V1NeGaJqjaffrKMKD8hfbkr7j3r2qwu0vbOOdCeRg57HvXj4mj7OXkZSVizS0UVzEiiuX1Bmt5pFxyDjexwP++sHH1xXUVj33k22om5kTzJAoMQBU+Wf75Xbk/wDfXPIxXNir8l0b0PisyC1ScQRQt5zr90KzCVWYHLYJyQy8EYOD6CimqkDt5cqebI2H2xvtUZ5HKkAn0weASKK8q6W6O61yCx+1nLXTBtxBUDp0qW4jkkhcRkK5ztPoabdL9ptTHHKArKPnQ/yqNJItOiEcsu1em5jXrrRW6HnPV3CGOW3tWWV9z4+83NW7dd2tyelvaqn0LN/9jVK5MdxeWcDOGDSBlAPXHPI9K0NM+ea/n677jYP+AqB/Mmrj2Jfdmh0oopaskKdSCigBaKKKAFooooAjmmjgiaWVgqKMkmuG17W01OZI4+bWM5VSMb39/YV3E8EdzC0Uq7kYYIrjNV8Ny2YaSDMkPb1H1qZK+hzYrn5Pd+Z0uiaWmnWSksHnkAMjqePoPatQZriPD2rT2U32WV90J5CO3K/Su1jkWVA6HKnpVI0o1IVIJxH0UUUzUWlpKKAFpaBRQAUtFIaAFzUA/fPuP+qU/KP7x9fpQ7NIxjAIH8R9BUnQADoOBQMU1Dc2sN3A0M67kP5g+oqbpRQNOx514q0K5tYQwQTx5IjlUfMO+D+FcTyPvdc89jXuc8Ud232aRBJDjMqnofQfzrD1XwTp2o7niBt5jjDL0AHGPWuarRcndHs4LNFTXJV27nlH40mK3NX8LajpdykbR+Ysh/dlSCW9vrWNNFJbyNHKjI46qa5HFrdHvU61OorwdyMn2o5oyB1OKnhtZ7ghIUZ2PAC85PpStc0ckldkQ9OtKAS4AGST0rodM8GapqO1mTyIz/E45/LtXoGkeGLDR4dsaeZI333fksa2hQlLfQ87EZnRpaR95nKeH/A/2mEXGpiSPccrEBggZ7/X0r0G3t4bWBYLeJIolJKxxrhRn2p4GKeK7IU4wWh87iMVUryvNh0p3WkoHFWc4tLSUtAgooooAKKKKACiiigBKKWigBKKKKBCGsPxRCkmnKzHDISRWpfX0Gn2zTzk7QOFXq3sK4C91S/1q/W3kKgSPiOJRgKOwz3PrXNiakYwcerO3BUJzqKa0UdWzW8H/aPPcA/6OFOfm7muwrN0XSV0q0Kbt0sh3OxFadXQg4U1FmWKqRqVpSjsJRS0dq2OcindkhYryx4A9TWVd6RaXCAPGBIerLwT9a0HbfPwcrHx9W/+tSgHqaOZp6DRyd14ceJS8e5jnJGcisWVZLVgJBhexYc16LnkisrVdDiv13o5im+mVP1FdVLEPaQ0ziAAUYphgeCD938ayNS0eLZuth82Msucg/Sugv8ARbmyHmSIcA8EE4/OqCZJIlUK2M4B5P1ruhJPWLLTOZXTbt/uwMWB4THzH8KikIZdrKVcdR6V1eAqnnk9AOoqOWC0uogr28bvjAflWX/H8a0VRrcaZyhxjaP1pMEgZ/IVcvtNmsQJTteFzhWVs4PofQ1TJYdTwK1unqh3FGeMfSvSvhxqSNbS2TSASbtwVm5PHUD/AArzbHHcA+laWhamdG1aK82s6D5TiscRT9pBoUldHu1FU9MvhqNilwF27uozkfUVcrxWrGItZuseWkKyPkc7d4ycfUVpVBewie0eMxLLn+Bo9+fw7H37VlVV4Mum7SRzMMq5iIVthXy8hiQpHY/IoXjqMknvRUh0vTpo1V3a3Ix5bIC6R/gckZbgMOvPAorxro9RK5WmvrSxC26kyyKANkXzEf0rNvGm1C7hinRLdCd0cbkl3+uOlRrPCv2i3jUSKeIhbAcD/eqWO2ubxvJlKwiJdqqOT9SepFdkpuehyxioaljQEh/tIfuvLlgjcuM5z0A5rodHH/EqhcjmUtKf+BMTWJaxLp9rqLRvny4tuB0ViCTj0zxXTW0YgtIYemyNV/IV10YtROerJOWhLRRRWpkLRzRRQMWk70U0mgB4NLUYJzT80ALXO654iS2R7WxZJLnozHlY/r6mq2v686wmC2JRicEkcj1z6VztlBHPJmbGwNlk/v8A40mcVfE2l7OG5oeH9GbUJ5JHLeQvWU9WbrxXdW8EdtAsMQIRfU5NR2a262sf2VVEWOAvarANNG9GkqcfMWiiimahS0UUAOophJ7UoNADqjmkMafKN0jHCL6mnsyqpZjgAZJqGEFszyZDOPlU/wAK/wCJoAeibFxnJ6k+pp1FJQMWoribyYwQNzsdqL6k1Jmqtuv2q5N03KICkX9TQBagi8qPaTuc8u3qalopaAGkAjBAIPY1nTaDpM7M0mnwFnILMFwTitOkpNJlRlKOzMNfCOiozMlqVZjksGGR9Mjirtto9jasvlQ/dHG7GPrgADNXqKSilsVKrOWjYD0pcUUtUQNxSjilooAWiiigQUtNpaAFpaTvS0AFJS0lABRRRQAUUUUCCkpaSgDj/FT+ZdLGQSAcjnpgVf8ADGn2oskvwm6dycM3VO2BUXiiwd9t0gJwPm+lO8LXDKktnINoQgpuBByfXNcCX+1vmXTQ9OUv9hjyPrqdHRRRXeeYFQXdwLW1kmIyVHyj1J4A/Op6oTH7VqCxj/V2vzN7yEcD8Bz+IoAfBGyQqGOWxyT696kPSnU3viouMNmelLs4xUgXApO3Iq0BGUUrtZQV9CMisvUdFgvI8Rqkb+mOD/hWuaYapSad0I4G90o2ZYTIyYHyluhP171kMWjLK4Cleh9a9RZVkJjljDLj+LBBrG1HwxBcQubMBJjztY/K3t7Guqnieki7nCRujzrJIoyvI2qpP5Hg/jWLrBH2x1jUKrNv+X5VOe4XtXRX9jJa3JiMLxsoy0ZHI/xrm9VcvMvmEDYNoAHOO1dsGm7oa3Kke8/Kj7T2yetKQdpJIIHPB700PGM7MkdgTyKa3Xd2NdBZ6N8O9WUh9Pfh8bgSTzXoVeD6LqcukajHcxvgKfm4zle9e5wTLcW8c6EFJFDAj0NeRi6fLO/cykrMlprqJI2RhlWBBFOzRXKSYy288T/IwPPfsemR744oq664n/GiuZ0IN7GyrTRyMTrazzm3gaaBSBmM52tjkfSq1zclpGlkgYzPhY4VbDBfUkUNaySyLAAY/LAIjjYhQD157mtCO1hsYmZRliMlm5Nc8YylojaUox1Y2whJ0SNDH5ZurlV25ycbgOT36GusPJzWOqf6VpcIGNpaVvwU/wBWFbAruirKxyyd3cKSloqhDCxzUg6UgUUtABSbaWloATHFL2opaAKd3pdpeZMkYDn+MdfxrjtX0WfTy0iEGAc7w3+cV2N9qFvYRFpn+bHCjrXKX2oT6vJ5CBvLP8Kj/P8AjQzixcaUo2lv0tuS+HtTkhkWEhnRx+ddijCRFdehGRWDouhvbR+bdqokP3YxztHua3xQa4dVI00qm46lpKUUzcKKWigYUYoqGZmJ8mM4dhyw/gHrQAn/AB8yY6wofwZvT6Cps5pqKqIqKMKowKWlcAzSUtRXEvkRbgu+RjtRB1ZuwoAjuA9wwtYyV3cyOOydwD6mrqKERUQYVRgAdhUVtB5EZycyOd0jerf4VPTEFFFFAwpKWigBuKWiigApaSs7WNYt9HsmmlYeYeI07saG7ClJRV2aVFcR4Z8WXWoap9muwpSU4U4wVPb2rt6UZKSuiadSNSPNEKKKKZYUA0nfFKKBjqKBRQIWkopu7FADqKTINLQAUUUUCCkoooAa6JIhR1DKeoNMS3ijOVQbv7x5P5mpaKVhiUUUUxEc8vkwNJgEgfKp7nsPzqraQtb26o7bpCSzt/eY9TUu9ZZiRgrGcL7nuacSKmQw7UiqetA5604cVKAf2pCcU0GirQg703vS96OKYDMjNO7UEUc4oAhu7SC/iEdwmdpyrjhlPsa5vXfCdpfJFFG/lTPlRLsGSf8Aax1rqhUN1GXh3L9+Mh1+oq4zlF3THc8f1jwxd6GwSRRKHPyOgIx9axTEwZtwxgfN/wDXr6AxHcQruRXjYZwwBFc3rXgmwvoWNlGtvN12gnYx+ld1PG9Jlqfc8gU4YEc+gr0/wHrvmWsWmSKcrkK2Tx3ANcrqvg3UdMVW2+Yp7gHj296g0+31uy1KO3itZ45JSNwIIBAP94cD61rW5KsNGOVmj2qlqKFmaFC67XKjIznn61JXlGRDMuJUbt3op8vRSOxoqGByy7IlVUHAAwaHbftUjBYgDFRRyrIuDw4A3KTyKntV3X8Knsd35DNZRt0NH5mhEN+uN6Q2/H/Am/wWtAuqDLMFHqTgVlW0wjnv5j1Miov0Vcn9WrGvbua6uRtyyjszcVrexdKhKq9Dp21GzQ4a4Qe5PH51YDBgCCCD0IPWuJBd3AbJXuDyK2dM1GG009llbJSQhI1HOOtBdbDunbW5vc0GuWu9ZvZjmBvJUHkADp7k96gOvaogUqyOoIzlQSR9aaJ+rVLXsdjS1U0+8F9aLOABnggdjVqgwaadmLRRS0COf1TQJJ1Z4JWYk5Ibls/XvWNZ30+jzFHgG5ezd/8ACu4qjqOlw6jH83yygYV8Z/Md6Rz1KN5c8HaQzT9Zt787MNDL2R+/0NadYFh4dEDN55UqDlShxu+tb44Apm0Oa3vbi0tJSj6U0ULRRSUDGyyCKMsRn0A7n0psSFFJbmRzlz7+n4VHEfPl88/6teIx6+rf4VN1NDAWiiikAZABJ4A71DbK08n2qQY6iFfRfU+5pH/0ibyAfkXmVh+i/jVz6fpTQBS0lLQIKKKSgAooooGFHekZ1jQu7BVUZJPQVxPiDxqNklppe7cTtacDp64pSkoq7M6lWNNXkbWveKLPRU2czXB4EaHke5rzK91O61G+e6vW3yEfKvZV9AO31qCacsTIxyWPJJ5J96hQud0iDAb7249fauOpVctjya2IlW30RY0u5+zX1tNglUfcSP1Fe1W063VrFOhBV1ByK8S2qgxlhjj8a9I8FakktgbF3/eRH5Q3BI6/5+lXh5bxNcDVXO4dzqSQoyTgd6ge8jTIw24dVIxUkx/dN7isOcnz3yed1Z47FvDRTSvc9qlT52WjrLIZALWSVh93bgDFQtrF+R8lnGp/25B/TNQK24ZxS4NeFLNMQ9mdaoQLsWqXDP8AvFiVR2APNPbVJt+AkW3uec1nHjnrS5Ock9af9rYhK1xfV4F46rcY4jiz+NNfU7hgQqRjjuM1T5pPapeaYl9fwH9XgXI9SuArbxGx7cf4Uh1O+z8otwM9w1VMYNFL+1MTa1w+rwLI1TUARu+ykY5wjdfbmlXVb4N8yWxHoAw/XP8ASqtL+FCzTE9w+rw7F5dUnLD93GAR3Y9fypE1O62EskW/HyqX6n64qjz2pOpq/wC1cQL6vA0hqk5HMEAPf94ev5Uj60yJn7GzNnojgj8zis/tRkjpVLNq9rE/V4lqTW5WTC2Myk/xAg/1psWrO8ZicMjNwCy4I9frVY/N1qOJRLcNOQdsY8tSfX+I/wBKuhjq0qnNJ7EzpRSsjUS9t4Y1jRZWVeBiM1JHfRSMRsmXHTcmM1npKJDjtUg4OK7fr8r7GPs0XmvUVgBDKw9Rj/GlhvYZ5fJAdZAN21h2qmzDjvRa5OqJn/nkf51rSxcpzUbCcLK5qYozxRS9BXpIyEFBxRSH9aYCE8Ug7UDGevNLQAuOKKBRSAjtzteSHptOVHsasVWkIjljl7fdb6GrNMA5HSopoIpkZXQHPfvUtIRTAjiQxxKhOdoxmpKMc0UADjdGwHXFFOX7w9zRSsM4qaPzGEsY2sMEKDgMfQ1Pou97qaSSTeVQ5+XAUk9B6/WqpzP1+WAqCv8AeJ/wrRtWWOxu7levT64Fc8FrpsaS21KEksn2Y7d376R33D0LHH8hVOSCQfPtIyMHPWt1tPjaGGM5/doqnB6kCq40v5svKBkdEHA+mats7qNVQgkZEYKbgpPHfvmi1EsY/egtIx3N9TWpLprIubeQEk8q46/jVY2krSgyIV4++W+UfiKpM1VWEndlRpN0rB14H5fjUMqzqjPDIF9F9adKjRzyAsCfT19/eo9pcbUfag5OOpqjfeOh0Omapb2Glo0+8yyN9xVyT/hWjBrUM+cRsvsWBzXJMI5GyuSNuMZPFSW+I3Pl5GMHOaDjlhItXb1O5ilWZN6HIJ79qfWZo0pmt5ZM5G/GcdwOa0qDzpKzsLS03vThQSFKKSlzQAtLSDpRTQC1BMxkfyF6EZkOei+n1NOlk2LwMuThV9TTYYfLBydzMcu3qaAJRjGAMADgUAYpcUh60hi1FPKyKEiG6V+FH9fpTpJFijLt27DvSW0b8zSj9646f3R6UASQwrBEEXnuzHqx7mpaSlpiCloooAKSlpKACqmoanaaXCJbqVU3HCgnBY/4e9R6vq9to1k1zct7Ig6sa8p1rWrjWrnz7kjCk+Wg/hHp+lZ1KqgvM56+IVJeZp+IPFlzqlwyWsrxWe3YVX+P1OfSue37iq7QFHYGmhS/ABUDrzTzHvGxBtX1z1rhlNyd2ePVqupK8iMlDM2G3DjqP5VLCCAepBqONB5g3Elc8HFSeYY3XBJ5Gc1KZEuyFBc4HzEjgMcYNaGj6nJp18sxGTwCfQVU3AOBuO5WOMj61DIRsBzkDg+4qoycXdCjJxkpI9oWZbixWdSMOueDxWKxJck9zWJ4V11mt202XlQmY3J6CtojPQ59zXHm8uaEGvM+qwFVVI8yHBSFB4Oc9KTmgelKQQAa8JnoiUcd+1BNGakBeDS/hTecZpRQAUho+lLk46UgEHFGR6GkLbfelyCM0xgfSgcCik7d6BC0e1J3oJ9aaENlYpCxTG8/KufU0pAjtkgVuAvJqZI43i3FclD8pXnn3qMRgtuB3Lntz+FerTp8lNPvqc05XlYdCuxcnqRUi9c5pMMzZPC+gp2AB04oJEHLY70gkMWoWh3Y3sUPvxTgBnioJ8rd2TH7onAP4gitqDtUTIlsb3elpKK+gRzhTXZURnY4VRkmnVkavd5QwRtx0c5/SmBUh1n/AE4mQ/K3GwDoPUVvhgyhlOVIyCK4Iu/mMCAPQ+lb+i32R5P8PYE9++KbA36KTjHFAqQEkjEsbITjPGfSi1kMkW1v9ZGdj/UU6oHIguVm/gkwj/XsaEBcooopgFFFFAAv31+tFIPvj60UAciqFz8w28CrhQJpscfXzH598t/hVaVvLjbp0H8qvyrhreP+4Bn8BWS2LWrJeWc47moz94jGMVIOOc0hIz70jpQ0AGnKeMCm8gcUvoQcetANFa4s7ecMfLCOf4gKxrmy8hmDBVz91s8N6fjXQse5qOSJJkKSIDG3UU1JlwqShscvGyNFlAQR14qJ73bIVS1yAD827bk1Lqdpc6VMkq4e3ZsKT/I1GrtLCxKgjJx61qjujJVFdGna+ILuKJUjhgSFV4jC9PxrodK1VNTgzs2SAZKg5H4Vw4jaK6UsCAAQVXp9a3/Daf6QhX/bJ47f/rpvY4sVQhGPNE6mnU2nVJwBS0lLQIKRiACScAdTS1BJmS4SM/6vBY++MYFACxgs3msOSPlHoP8AGphSUmaBj803NN5qGTdLIIQeoyx/ur/iaQDo0FzKJW/1cZ+Qep9atikVQqhVGAOAKdVCFopKWgBaKSigBay9a1y10S1Ek2XmfiKFfvOf8PeqfiLxNDoqCCJVmvX6JniMerf4V5xqWrXGo3r3Vwcy/dHHCr6CsqlVQXmcmIxSprljrIl1bVp9Wu2mvG45EaL0QemapYzDjaFycnA702RN2OhDHtQuXYYcnHGB3rhlJt3Z40pOT5m9QjQbNzAHPoafx0JBAPApZHGDnHPTFV8nOXH09zSJV3qDHLgAn60rDavIPUH60blX0DdCTQASc8heg96RQ6V9k3yNv5yM5444/KiVXkYMpIyN2QOB7UCJc5OeOnPJ/wDrU932w7SpDZBwKYX7GjolwLXUlONwIIHoMj+VdRYaoZ3kjmKhlYBe3FcbYb1m+THzqQwx0A5OK00lMVyJR1U4G7uO+fwrLE0va0+X7jqw2Nlhpx7N6/gdlGwycjOeKCOepwKqxXUVxtYZXcMqe1WVOepz618/JNaM+thOMlzRdwIGKTFL1HFHbr+FQaISl/Gkz270Z7UgHAdjTSPmozzS4OKQCYz9aTbycUtL70xicYFLRSUhAKRhmloxTQhBx7HvTPKRX3KuD6ipD70mOnNaKpKOzFZPcavnITsm49HXdj+tWom3L+9kjD+gBAqvgigHHGK2hipR3VyJUk9iw0qhtpRifVSCDUN388aBG2usqlc9yO1NBFVr8j7OxyTjB/I10UsUnNXRnKlpudLA/mwhuM9wDUn1qraW0T28cpQAuobiq+pSrpVq1yJ2yzBVWR/lBP8ALjNfUw+FHEyTUb0WkOAcSPwvt71yDyySNJtB3Z5JOayL34i2l27RPaTqu75ZgwbI917fgaz/APhLNPaYkpcx/wC0MEH+taCOk+yM6Fmcj2Bxz6UWlw9uyGU4UdGxWH/wkul+WpW6YswzhlOVPoeMflUsGvWN9crEs7tL0AKfK3sMUAej2N19pjVtwLgfNz196vDmuKsJJ7e7iaNChbtj7w9K7CGeOVdysAT1UnkVLQEtRyxCaF4m6MMVNjjNJSAitJWki2v/AK2M7XHv6/jVmqjL5Vwk3QN8j/0q1TAXtR2pKWi4DR99frRS/wAS/WimBw6XMl/PbrDbsI3ZAztwB0zj1recBpy/p0rF07Muu+YiuI1jLEv3wMDA/GttMHJ965abbjdnS4pT0HEcDNNPDU7AwTTCOQaotDgfel+VvrTC4DU4Dv60ANYHPPSnKMijsaYSVK4OaAEuIVnt3hdAwYdCO/auUlQpIysSmDgqvautMgyNvU9DXN62jRX8EEa7zICxZs4H+ea0g+hrh5cs7dzNe8jMxSNJHfGTxXQaRqyWcJSS0fkjc4cE4+lc/Ez7nUqxXORg1cQqMxlRkDtk4zVtnTWoqotWd1BcRXMKyxNuVvapay9H3LCyk5GA30JrTFI8eSs7CilpMUtBIVEf+Ptf9w/zFS1C2RdRnsVI/lTAmopKM4HtSAbNIIYix5PQD1PpSwRmNCWOZGOWNRRL50gnbG1eEH9atUAKOlLSUtAC0UlFMBa5/wAS+JY9IhaCBla9dfkHUJ7mmeJPEyaVEILcb7mQHaey+/vXmks1xPcGa4ZneQ5Zj1NYVavLotzixWKUFyx3FmmklkeSRt8sp3O7EksT1NQsyxgKV3kjjFOmdYxnJyfaq+GyoOSG4UkVxNs8mKvqyUO8y4yWIHp0FTRSBG8pEIPBZqi2+XGI0YBs8/WnttB3cBz1xSE7MHJ3Nzgqfzqs7ZOOmTU0h3gEfKRxgd6au1QGJG4dfSgcdELGgCfMMk9Se1SMeMdB/KgMvdcn09aYVLLknGeuKBbvUerbTwASe9OJI2tu3DrtHNRgngAYTPGOtPXAPXljx2oFsT2Db75Y9pIJI9+lXB8ycnk1W06ZbbVo7vqd3Cg4HTFW1KuWAXBPIqnsjOvblVv62L9neyKqQ8sg4C+nrj8q6WKXzI1kQ9RXNWEMkjeZIFCnIAPylsen8vrW5bBxboQNhyOCOQvv715uMpRlHnvZr8T3clq1rcslp3LmcDikxSKfzp1eQfRCYpQOKWg5HPFIY3nr6Uqnn600nNAP5Uhjm4oHTNJ9aP5UALR3oBFHegQdqPpSijgjrimhDTjFJ3o/CgtxQMX8aKbn2o7A+tAgJwelMmTdCc5xjpTwO9BGBirg7O4mbOkyF9OiBOSg2k+vpXB/FLVBHDbWKEkyAsPlGBz1B657fSujtdVtdF0SaW7ldI45CGLAkj6fXtXi+s6nLq2q3F5K7Nvcld3Zew9uK+2ou9NSPMloyjRRk4xSdTzWhItKrFGDBipHQr2ptKaBkwurhgA11NjGADIT/WvTvAWuNrEUllfFZLiAAq23DMnTJ9cHg/UV5WGI/GrenajNpd7Fd22BNGcjJ6juPoaAPoaO0EQ/dSSJ7BuP1pxS4XG10cd94wf0rM8Ma9Fr+kR3SDa/IdCQSpFbVAiBluJI2RooiGGD85/wqSISCJRLguBgkdKko7UAFJRSZoAUffX60Uikb1+tFAHNWMkbyTtGVYIirke/OP0q4pOwD8ao6Ukq6cWnVVkeToowMACtB/lXisF8KOiK1YA/LTXOOnekHKCm47mg1SG4y2T61Y9gelQdCDUsbA5JzQEg+bOM4xTDwaGOeAaAmeS3Q0Ah2EDdOe1ZGvIubWTB8wEhSK18jHByehNUNVQmOBlHIfGfTNVHcSlaSZzaxlZyAwH8bZ71dt0N45UH5iB8yrxg9MetLNEJCSUDc4Jx1FT2MxspN1tGiMT82BgN7VZ6FWU+W8TpNNt3trZVkzvIGc9eB3q9Ve1uEu7dZk4B4I9D3FWKZ4rbbuxaKSlFAgqKT/j4h/H+VS1BKcXMA9S38qBE1QyYmkEXVRy/+FLLIRhUGZG+6KfDH5aYzkk5J9TQBKP5U6miloAcKKQdKWgArmfE3iYaZttLZBJcyDPJ4Ue9UPE3i27tLprCxi8kr9+eQZLf7o9Pc1xpeeeZpZpCzNyWY5JP41hVrcukdzz8VjFFOMNxs0klxK888oeVjyT1P/1qryl5SFVsZHGKllJIBKqcj7ueQajVWT5t24Ywp7gVxs8tNvV7kDZx/eA6ClTKIucEg9+wqZQwHA78elMYAk8ENngUi+boPjI3cnIHX60Tbm24xSwjYck/MOQKGHzE7uvT2NBH2hqQksC/XnrT1WLIeRjtU87eaidgTsDfcBbLHrTQjdW6EZAHegqzYonZZVxx68Zqcck5b5cHPHaqzDBJ2kKPXrVuytbm8dmtbWaYHj92hP1ppXHy32RFnLBudoOcGpEBlJABY/3R1NdVZ+Bb+6cy3UsVopUEKq7mz6Edq63SvDmn6UoMcQebOTIw5z/hW0aEnudFPBVJ6y0RwGlaHcS6h501vJDEkZZnZcAEVvLpMQi/dsySno2R0/x+ldLraSNZKY32gMAce/8An9ayxjAxxXnZhWnRajE9bDZdRcffVyGztPssZUHLYxuxzj0qb5uO9O5pfpXiyk5O8j14QjCKjHYQfSl5/wDrUhBJBz0NLmoZQZoOcUUcetIdxMe1LtpRQe2aAuNPHejNOxxTSOaBiUuc0g59qXApAAb3pT7GkwOtJ0oELnFJnPajFGKYAcd6UfypvenZxQAvSkc7Ymc87Bkj2oJ45qtdkvA4G7aoyxHQfWt6NPnnYlnC+N9Su2RLQuFt5mEpQHqRwM/lXFV23jC2drNbtFVogAshJ+ZTk4+o5riPwr6/DNOlGx51WNptD2KHlFKjHIJzzTaM0VuZi0AZOKDyKTtQMUgg9MZ6Uo6EZxmkGCeTRSYG14X8QS+HNXjuEP8Ao8jBbhcZyvr9RXvcMqTxJLGwZHGQR3FfNmfmwQARxjFeq/DLW2m06bTJmZmtjuQnHCHoPwOfzoA9BHFLmim0xD8000ACjFAAoG5frRSgfOv1opgYMQ/0eBemVDfnzUsn55pSo3eyqMY+lMVSWzWDOmmtAJAA5pucmnsD3FMQDJJNI1DGTUowBzxTVGKeRQJkbAbT/OmscDipSuetMxkk0AhQRjngdBVXUQPKRSDjcCas7TjOeAOlZ1/cbMAjccFgp9qpE2u1YzXJ3GLO1upPtSSEyRgHGBwAvf3qo00JlBcNHk53dj7Vft1WUosH7wNyoXnNWelKUYrU2vDwKxzJyB8rbT688/pW3mqOm2jW0LNJw8mDj+6PSr1M8WbTk2gp1JS0EhUEzbJYGIz8xH6VPScUCGxx7cs3Lt1P9KkpM0tACinUlFADqSjNFAHO+JfDY1aLzrYqt1GCQD0f29q8+uLK60+YC+iaIsMqp/ir2OqGp6Ta6rbmK5jycfK4+8nuDWVSkpanFiMJGpeUdzx9ndHZvKJ5xyO3rUwDu4UABTy30rZ17wxc6YWkjbzrb1AwUFc9HuVx83Q8hj1rilFxdmeXUpyg7PRk3PHcZ444o2APl257cc0ZIcqH4xnPYU0sGb5ARnqzVJkkM8xmbHIXpxQW2lSe3THWlPcA/d43GtDS9EvtVf8A0aEspGDI3yqPemk29DSMXJ2SMuRVky4+XHtyant7eWZ1SONnkbAVUGSa7jTPh/FDMJb6581FYMsUa4Bx/ez/AErqbTSbCyk8y3to0cZw2OVz1x6V0Rw7+0dsMFOXxaHJ6T4DUgy6s245+WKNiBj3712dtaQWcQit4ljReiqMYqalrpjBRWh6NOlCmrRQUUUVRoVtQXfYTDoQMiueUkooB6cVuaxMsGlXDNnlcADrWHGMxIVHDAGvAzlrmijswy0ZMBTvrTOQKXdXiHSPH0pCD3o3jvmm7uKGMX9aDyPQUhP1o/CpABTsgjvTe9FACnGeCcUmc+tHPekoKA9KM+lFGDQAfjR+NGDij6UgDrSEe9HWk6UAOFIcdBRn0oFUSOVGbIHXHesfUpmUvaK+4g5LVqm7NqSVi3swwMjgfjWLMuHycszHnbzXq4emoUlLq/yFHWV+xkeIkUeGpN3BZgBjoT6fWvOeRwe1ej+KCzeG3iKbT5gcEnH3ew9684PXnvXvYP8Ago4cR/EYUUHAY4JK54JHWjNdJgLmkozRQAtFLkY96TvSYwyQc1qaHqcuk6vb38cnlrEwEuBnch+8Md+Ky+9OB9VB+tAH0fa3UV3axzQuHjdQysOhB6Gpq8q+G/iM28raPczIIzl7cyPg57oM/mB9a9TDggFTkHvTESCndqjDU/qKAHL95frRQv3x9aKAMRs87epA/lRHkqCetPUAKD7Ckyc8DrWB1rRDWzyOMdqTPAApcMR8x5ox3AH40FCgADNKTSDkEZ9qjOQ3FAh3zNkUnCjp9KVj8vBpQAQCetAxQrHjjGK57UZIhePlww4Xg8D2ravZ/s9uzZGSOlcsSwkdioKnqM1cTXDw5p37DyilQ/U/xL6VoeG7z7NcNbFR5cjZB7qT2rODiJcn73QevNWrNlF5GAp3KwYkduatG2IipQZ21FFFB5AtLSUUCCjvS0lAxcU6m0ooEL2paSigBaWkooAWiiigCG4t47qB4ZVyjDBryPWtIudH1Fra4UvE3Mcqpw4Pb+fFexVFNBFcIEmjV1ByAwzg+tZ1KamjCvQVVeZ4rbKGfy4wXkbog6n0x610Nn4WvrlMyKYyCBtPLH1OO2K7e38O2EN8115CF929eOhxitYKAMAAfhWUcOl8RywwCbvNnI6Z4OVJ0uLoKQMho253dgfauujRYo1jQYVRgCnUVvGKjsdtOjGkrRFoo7UVRoFLSUUwFooo7UgKepW/2izdQTuAJAAzk1gQ3C+WiMrBgmCoU9hXVVG8Mchy6An1NcGLwMa75uprTquKsYSqSu4q4HupqLzUyeox1BFdLgEYwMemKb5UYO4Rrn1xzXNLKKb2ZosRIwMbhjp+FIyFU3ZGOvvXRUex6elP+yKNt2H1iRzYZc4LrnGevapEC4yXBX261vGNCclF/KlCqP4QPwqVk9O+rG8TIwvK5ILDj361H8g+86r6ZrosD0H5U1oo5Mb0VsdMih5PT6NgsTIwdhI45+lOSJnA/hz/AHgeK3gAOAAKKayej1bF9ZkYMsZTuGHqoNPigaRMgMQfRTW3gZzjmiqjlNBO7uDxM7GKlnOXwIzt9W4qRNPlZG4Ck9Mnp/jWvRWscsw8ehLrzfUyG02Z2BGxM9ec8UraTN5fyzJvHTI4rWoq/wCz8N/KL20+5iDTLsnqi+uT1+lN1CJNOsZr2aSMqi/dY7QW7c/WtyuI+J2o/ZPDiWgVSbqUKd3UAc5H+e9VHAYdfZE6031ObPjyzeeZ57SVowQIhEVVmwOd1RXHj+1aMC20qVZAcfvJhgj3wOa4XIzlhmkJ59q39hT7C9pNdTqtW8YnUdJ+wJYIjOf3kjncT6bR2PvXKkbT8w/CjntxSVrGKirIltvVidaUEqcgkdqOKSmSLQDzzzSUtABn0FHeikoAWlB9Rmkpe1DGOUsrKyEqynKkHBBr3PwprMer6WpRyzoNr7sbs46nHrXhqkVu+GNe/sLVFnlkmFsxxIqcjHrjvg4pAe6U9TiqlpdR3ltHPE25HUMrDoc1ZFMRMv31PvRTYz86j3ooEZTEcD2H8qQcnjIp3Vhx2FL7VgdhE2QeKT7wp7gHtTMkenHagYpI4AprEHjBzSO4UgAZZugp2Mc/xUDEVADnn8aczBUJPQUhOeTmsTU9TyWghY8feIH6fWmlccYuTsive3TXtyVXIjjOAR0J9/aoRA6xheQD3UdKih3omM7s5PIq7EWI2AMQe9Wd8YckbC2mkz6iC7PgocHA/LrVqx8NXCXsU1xIAqtuYA/eHpWzpSkQsSMdK0KpM8ypiJu8b6C0tJRQcwtFJ3paAClpO+KWgApaSigBaXvSUtAhaKSloAKWkooAWikpc0AFLSUtABQKKKAClpKKAFopM0ZoAWiiigAooopAFFFJQAtJRRTGL2pKWikAlFFFABRRRQAtFFFABRRSUALQTSUGgQjEBSfSvEPiDq76n4keEODDaAxqAf4v4j/n0r1vxBqI0vRbq6wxMcTN8gyR6H6ZxXz28jzSNLK2+RyWZj3J6mq2AbRS4BUnPI7etAIwQQDkYHPSi4xtFOA9+DSe1ACUY4pwR2Viq5CjJx2ptAhfxpOKWjigYlHFKevAxR+FAhKKKUUMYgNOB9qKAMUgPQfh54mFrJ/ZN24EZJaB2PT1T+o/GvUxggMDkEZBFfNod0KlGKspDKR2I5Fe3+D/ABJHr+lLvIF5EAs6ejeo9j1piZ0y/fX60UiffX60UCM4cnOeoFKaYDgD1wKUkjp1rA7BpzimP8q5PJ9B3p/Tk/rTVBJ3tnnoPQUDRGkJDb3OXPUipScVFLcxwnB5PoKyL3UXlk2xB1GPvZwB7U0rlqLkWdR1NYT5KDdIRztPSsZVUxkMuN3OMdTThxuVBsY8kgZz+NKWZR823cO9WkddKmoq422t5Wv1gyGEwyM9vat+20W5ikBEqKgPQ8mqWiWry3wuGGVGCCRjArqqdjixFeak4pjIohFGEUk46k9SafRRTOMM0tJiloEFLScUtAwpc0lFAC96KTvRmgB1FIKWgBaKKKBBS0lFAC0UUUDFopKKAHUU2loAM0tJRQAZo5zRRQA6k7UUUALRSUlAhaKM0UAFFJRQAtFGaSgYtFJRSAWikpaYgooooAKKKO1ABRmkooAintoLkYniWQYI59D1FczJ8PdBaIokJGXL7pVDkZ9+Dj2zXV0lAHGv8MtAePbtmRv7yuf5ZqJ/hbojSF1muVBH3d2Rn15rt6KdgPNr/wCFq+busphIhJJDzeWR7D5DmoX+FEhtyV1DbP2UgMD+IxXp9FFgueP3fwx1e2gDJcJNk8rEhbH4CqC+AtUaPdHJC+BnBDITjtyK9voJOetFgueD3vg/V7dJrg28SwoN+BKCQv0rPj0S+ll2IsLcZLCdCB+INfRGTmoxFErblhiVh0IjAI/SkFzw6x8E6tfkhWtUAyMmYMcj2XNRL4L157w232QCQDJy/GPqK928mIzed5SebjG/aN350/LdMnHpmgLnhV54G8QWUBmlsSyAZPkkuR+AFZ1p4f1i/LfZNNupduN22M8Z+tfQ3IPHFByeTyaAueKWvw616ado57Z7YA4V2UMp98g8CpJfhp4jSZo44YJVAyJfNCqfYZr2einYLnlFn8K76VI3vL1Lcn/WRoocg+xziul0fwPFoeqpeWd5OuUKSI+CrenGPX34rsTTcUrBcdHn5d2C2RyKKE++v1opgZoHT6D+VIT7VIRyABk4H8qhlkSIfOwHt3P4VidVwkkSNd0h+Uc4xVG61RId3sM8nn8B60l2zzJkKyrn5Swx+lZEyyQK0kieaTwXZen09BVKNzWEU9SSe9819pCgt2J5x70bSyneF3HoO1MtIGc77j5d38K9R6CpcZfqdoOcU3odUUktBRE5XdI3A4IFXotDMwDEgKed2eaZBH5g2hC2WGT2H/166CBDHCqnrj8qaOOrWlFvlY20tY7SARRg4Hr3qeiimcd7hS0UmfagBaKKKAFopKKAF70UUUAFFFFAC0UgooAdRTfxpaBCjkZ9aWkFLQAUUUUDDNGaSjNADqKQHil/CgBaKTn0NLg+hoAKKSjevdl/OgBaXtTPNjHWRP8AvoUhuIB1ni/77FIB9FRG6th1uYf+/i/40hvbMdbuD/v6v+NAE1FV/wC0LIdbuD/v4KQ6lYj/AJe4f++6ALNFVf7Usf8An6j/AAzSf2pY/wDPwv4K3+FAFuiqZ1Wy6iVz9IXP9KQ6taes5+kD/wCFFwsXaKoHV7X+5c/9+Gpp1m37Q3R/7Y//AF6LoLM0aKzf7ah7Wt2f+AKP60h1tf8AnyufzT/4qi6CzNSisn+2j20+c/8AA0/xo/tuU9NNm/GVaLoLM1qSsn+2bjtpcn/f0f4Uf2tenppf5yn/AOJougszWorI/tXUD001f+/jf4VGdV1Mcf2fCPqzf4UuZD5WbdJWEdW1T/n1tl+paon1jVPSyX6//XNHMg5WdF3ormDrOojrc2K/Xb/8VUba5fd9Ssl+gT/GjnQ+RnV0Vx7a9c851m2H+6EqI67N31xfwA/wpc6DkZ2tGK4Y64+Odck/4Dn/AAph1r11q5P4t/hR7RB7NneAUbWz0P5VwDazH31W8P4tULaxang6hdt7bm/xpOogVNno21gfun8qTaR1FecnUbQ9Zrw59z/jTTf2f/T0fqR/jR7QOQ9I/EfnTSyjq6D/AIEK83N9Zj/ljOfqy/41GdQsR1tm/GRaPajVM9LMsI6zRD6uKYbu2U83MP8A38FeZ/2rZg/LbLx1Hm9P0pBrFqRkW8R9/MP+FT7ZFexZ6S2o2QP/AB9w/wDfwVH/AGpp4+9ewD/gdedf2vCeRBAPxY/0pf7YA/5YwY/65tR7YPYnoY1jTFYZvYuvYk0V50dYdmGxIyfQQNRS9uP2R17a1BKcNHexrjA8uIZNSRX2mqci3vt/Tc0BJNcgnja8ZsCwtOB/d/8ArVJ/wmd92sLTH+7/APWoU00Nxaep091Klwcp9q2gcBrZ+v5VCib1KzfaGQgjAhbA9+lcxN47vo8Y0+0ye2P/AK1JH471CQ4/s21HHXqP5U1Ujexf7xROy+yWwRRClyv979y3NQjT9ytuE/08vGa5r/hM78D/AI8rX/vn/wCtSHxnqYHFlaf98VXOiVUqLqdtbJHbgZSUt7rx/OrX2lf7j/p/jXnZ8aawP+Xe0A7fu6gk8ca4GAWK0Gf+mRP9aPaJGbjKTPSvta9lP4sv+NH2keg/77X/ABrzH/hN/ERbaPIz22w//XoXxj4mccywqCeP3H/16n20R+xkenfah2A/77Wj7Sc/cX/vsV5jJ4s8Tj5ftADe0IwajPinxOTzeuPYRil7eI1Qmz1P7Qf7g/76/wDrUvnvnhB+Z/wryg+IPFTjcL+ZV/65j/CmnWvFB+9qF3yMjgDj16UfWID+rzPWfOkPSMfiW/8AiaBJNn/Vr/49/wDE15TFd+KbpyiX90T/AL4q6ll4nOPN1C+PsHxQq0XsKVFx3PSd9x/cT8m/wo3XGc+Wv/fLV5r9n1nzvJN5dmQj7pmOf51KdK1rI3z3APXmcj+tWqhPIeib7n+6n4qaaZLkf88/++f/ALKvLn03VGvTALqZmY8Dzz/jVyPw7qjKCZnP+9Mf8alVruyHKm47nohln/56Rj/gI/8Ai6aZpO9zEv4L/wDFVwP/AAjF+3Vx+MhNO/4RK7Y8yJ/30TVc7I5Udw11j72oQg/VP8ajOowr97Vrcf8AbRP8K4l/CkoQZkiH4HNUR4XWe7MXmxjYPmO0nmolV5ehcKal1PQG1myX72tWw/7bJ/8AE1GfEWljrr1uPpMv/wATXASeGo5LryI5iQoyx8vAB7Cq03hxY5HUOTtGcDGazeJt0No4ZPqeiHxPpGcf29H+Eh/otNPibR+c6yeOuC/+FedQ6Mqyr5geM5H3hg4ro08M2xi8wSyNGTtiAXlz649PeiOI5tgnh+Tc3G8WaD0OsufwkpB4p0F03DUp2UdTtk/xrirzRIY7yRDKHK9ShGM+la8nhm3j0eMx+YXl2jBIPJ69O1JYm7atsOWHSSd9zYPjDw6P+X+5P0ST/wCKpn/CY+HmYATXTN7xP/VqqQ+CbcjdIzBic4U8D2qrceFIbO5iOHeFmAPrTdaaV7CVKm3ZM128U6MOPLum/wC2Y/qaik8W6QiljaXJA/2E/rV0eGNPC8q+cdm/zzWHrGn6ekotoELEffOcgH0qp1HBXZnSpqcuVEv/AAnGjFgF0+6JJwCUj/wqceLrDHy6ZN+Jj/8AiayrHRbWa5iHk5UnPyndj6+ldU2g6ZF8zQgevJ/zmlSqyqal16UabSMr/hLrQcrpcn4un/xNN/4TCPtpbD6y/wCArZXQtNZciBGHXPP+cUraRpqLn7NH+P8An/8AVWuphdGE3jTYONLB+s5/wqu3j6VT/wAgpAPX7Q9a02nWm7C2yEZxgd/b8PXvVeWwtYxGwhQguD/qwc89cfpiuedaSOmnSjLcof8ACd3jMdmlQgDu0sn+NI3jm/AybG2x6hnI/nXRXEdjGVSOGJpWIVVwBknoPpn8qorZQHYEjWWOR1YgJjGRyPUMp6djROtKIQpRl0Mg+OdVbpZWg/77P/s1M/4TXWmYItpaA/8AXNuP1rbSFdzR7UxuEpKxjIxnoO3fK+1TMqLJvKIWEYUK3JA7KPVePqKz9vM09jA5r/hMtdY4ENmOcf6jP9aR/FfiHH3IF/7dl/rW2Qnmz+SOJCNwfBPBBP06dRUxgiLPHtHzFiwYdAx4wOu4fype3mP2EDAXXvE0ihmkjRT0xbL/AIVN/afiT+K5l6Z/1KqP5V0FtcXEMMiRyLIGBUhedw/vD/CpJLqKa1aGZXjZgMODx9cVtGqmtWYypu+iOb+3eIpMst1d7fVEH+FVZLrxV9ojRb2+LScIueT+lddJdTKVijmV5nT5pI1HAHHA7n6VWkh84RrhVUAjIGTyOSCeTz26ilOrppuOFKz12MCNfE8nBu77d3/eEY+tPNt4kY48+9POP9af8a6+3iKQK5xkdj82R9e4+tLMx2/uh82OATW8E7XZzyeuhyS6drrPtaa5yfWY/wCNOfQtY/jlnVe5ac/4966kuQdkce9z74A96s20cksQNwAuRnpuwPU0+UXMzzy48Paxb+Ws165aUnnzTgD357UsvhvUlSOPzJGeRwi7XJJ+nrXbXAVtTkAiLmGNQqgncOcnoCD260hSO5vTIXEscaYIlB4LdOrKQRg4IrinNqTszsgrpNo41fCoeZok1VpHwGQR28xZ1PfBXj8617j4b+QYxHfzytICA7QNGA2Pu4cjNa0tn9qmkuFmfbCBGTs3hi3QHL8ccg+vvT9F0cPqEsltNM32cBmQ2wuN2eDgMQq465JrFzn0ZpaNtTnD4NkVVVpUMvTYvIBHB5H86s6R4HtL1Ltbh53mgcKrQFMP7EFgRzxnGK626iS0up7eKRFQrlwvlqw4+bKoSF6Dj8u9ZlqjS655UcEbedCyhfIMxCjkZXPI7k9q0m24XRnDSVjN1zwZa6S8i2s1zhbcSETx7eckcHJz9ar3Xhrw1YBY5zeyzOgJZWUjcB83A5HzcemK6QxHUYborEkZIWLaiMgyvX5WJ28k8VYs9LgtosBRvI+Z8cn6/wCFUqc5xVnYn2sYN31ZjWfg/wAF6ightr24tb4plJHlXYrbc5YHtkYK+/FQf8IdazQrJHK3md8YIODg49q1tW0SO6h3JgSqPlYHkVehaW3tFNwVDYyx27QT7AVpSpyi3GeqIqVE7OJzd74OtnW1tlW486aVAqIQGI68djxk+lbk3gPRodN8tYIfOdT5b3LOkitjjlcqSD279Kv6YJPtn9pzxuxVMwQxlC6qeC5jbnJ7ADOM0691dbaO5KZd3fG6E5C8YXehIYA9DjGPrXNWnefu7I1ppqJg23hzTprWKUxvllBPzcZ7n6VKvhzT1b/UMe/zMc1q2MRisYo2HzKoBAPfH+frTsYJ+YEfT/P5V6cUuVXOFt3MweH9Ozj7MDntuNUb/SLCOXCW68Dr/n9DW3PcrEvyjcxIB+Ycf59ayZZ1luChVs43Z2cfn0z7fjWVZpI1pJtlW2sbB5kQAW7hy6lQSGIHIChDj6HvTvsVkyb0jCKQSRKNzLn+JsDGW7Y6d6sfd2s20jIJDkhTjpyvIA9RyKEeJ2UxPGkJJZTE5bHYtycg+ma8/wC0dz+Eg+xR5YG3jXHykKAMf59alGmBx8saj3A/z+VTRSAMoxhQdoPOAPQeh9unpWsMFRtAA/lXXSgpbnJVk4vQxf7KG4cA4NFbDfK6nOeaK39lEx9pI42w0aKKeZZYY2AAClhUtzb2FrE0jwxgAcLjk+wq5JqCSJ/ohjdiOjHBPFYd5DdSz5mGXxkDPQVzupGnDljqdcacqs+aehmSpHPMZDGq5PAA6e1bmh6ZH5bzPAjA8DcoIqO10SZ3DzYWPqOeTW/EUgiEakAAYANZYeEubmkaYirFR5IFR7WAHH2eLAOSNoqZra0iAzFGc/7ApjTRdQRnr/n3qKe53AYyMd/8/rXY6kUcShJjpUt1BIjTOf7orJeEO4JjXAPQVbLmTkkemf6fSqtzcLEuyPmQjv2+vvXNUqJ6nVSptaE2nLEl1cSvjCKACQOT1/Ooru5juSYIogRnO4DiqahvL3yNkEkhT1J9aelwV3BYiW27uf8APIrBVHblOl0ve5iRbZ2RzIxTOBgHgL6f4U4JEu4Fcsq5b1Udv+BU1ZpY5VPlM6KcgMMbj749Ket4UjaMw4BO5yerN61N0FpDXZWhBKHa3Gff2/rUaRRtubkKoA3E5FWPtiScHKYyFxyFHf8AE1ZiNo6xCTlQMpCvJJ96dk+oXcVsVxEiAzb2Xfncc4684P8AjUkct1HN5sFwWVhna/QH39Pb1q3KizkPIEVVGACMon/xR9qt2tokiAGN4xjCmQ/O+O5HqO1awi+hjUmrXZRtriD7W13dIYpD07g+3rmllke+m8xlKR4+WMdx6mrWoWBWzkZMbhz/APX+vqarQxgIjdwASfQev09qbcl7rJXK1zImgsVZ1IRcA5yR/nj0rXDADAySOtRWg/dnjnv7VOUGw9s110oqK0OSpJyeouO5Oc9xSjHqMfShV+UA+lKPlHAxitDMo3WY4HkkI+UE1lWqeVbtIQAz/OSx9av6rKfscg2gZ4FUbobLFsHBxgc1y1373odVGPu+rIrNWjikuDjc2WyRRbCQxvdy53vk59BT7gKmngKeMAYqVtwszErEfJtwDXOdBzsjtPK0jE8nrXVW7SSRedvJZly7qcnkfdBrlMbXxjn2HSutsZN1jbiMDaqgLn+/jk/hU0H7zNMSvdRltYm41pofusqqSI1BVfY5rqGSKOJAwUKn3fQVhzXkFlcyiDa8hbazlemB/jWd/aLyTxtMHkKvG5UnuDk49M1pCpClfq2ZSpTq26JHV/brYYAkU87Rjn2pjXdnKFLODj5hnpwcZ/PgVzVrfiJIIixASSHDHsFlZz/6F+lPF4BAoUqcom7POcXBf+RFV9bfYX1PzNa/v7h4zHbxMmWI3nuPb0NYMVlNJKD5Ltnkknaffmrb37BJgjlcCVkz1BM2R+ODT5dVZXl2N1klKfgBtH55rGc1Ud5M3hTdNWijR02wW3YzTMGk7MwG4D0J71oySR/xDpxgnr7f/XrLgNxOVZTsUthd3Xp8350s1rdoV+66g4PP8Pp9K6qc+WPuo4qkOafvMtfbIo12x8DrwP1+vtULzs+AOB9P5f19Kps0yYVom3dGPqc8H646U1mlZGVEbdkhSB3GOfqR1qZVmyo0UWAedmB82AADwfQfT0PrVOaR/wBxIMlg4kRH/wCWgDY7fxBgQQe2KdLG8gkAfZG+cYGQEJBBHsCKilaaOKR5VDuwYSMeSWLZBPv1rnnJs6acUmOYlJCGdVUKGG4Z+TcXXPrgnBqWWWMLCyTRyr5IYqq8ht+Ch+nUe2KRpPKgS4MTBG5yuGVhxjHocdfpUtqsaooRUKFt2QcZGCDj/PakrlNrcrLcoFiEvmFlLM56EnoM+3Jp73ts82/evmKx2krwOPvf/W9q0vLjMxjIVwwAZuxzwT+YBp09hE7yRSoMjbJ069jWipyaMXUhfVFBYBHcpt8uQhiiqjBhnG7k+hGTVgJHEron72Vh879hVc6VHDwhYMp5564yBx+VNEF2kitE6t+8X5W6HAyP04pXa3Q/dlsy3FDGse4gsW7Y5b39qmNp5iBlOdp3dM8+v/2NUobtgE+0qUUoTvGSXIP+FaFpJJKn7l40Vj0Jyev862p8stGY1FOLuZ0cZtZ7m3eNdhAdVYKyjn1PK/UH61IuRJyep5+v+Poe9XNXsZZFWe3x56A8Y+8D1H1qlaXAmjBKBSuUclM7O+D657dxUcvJKzK5ueFzTDDy8Zz3P19frUQVi2VUnPA4qzCgaLGAOOc84+vr7U8ZRxDjCqPof/116C2OF7kCwlwGbABIHJx/kVLHE6S7lyMDvUkkYd1A5GOo6fhU4GFwDwBnJ5/H6elAjDUE3t6SmUDrjIHBxjuP/wBVECyfabmbawGcBvLXGMDjfwfTgetO5GrXSMq5YK2GPzn6djS24YXFwm1QxUOAFbce3GB09c4+tebNav1PQjt8gjSPy5ZmVTL5m0HZ8wAHZtx49sU7S/s3267Se2jeUlHiDQPK2CMHCgYIz1zUMLxCeeFmRZd2SSxz06dcf1qVoJ4po7y0t7xxHkSiJWAdO+SoBx3xzWb2K6mtqcZjW1d7WRUy24m0jgR/RQF+Y+vPTFYs25J4Z1iWWSNvvbihViCAcjrgGtGaT/RUWygiCFwXkgsJAoBPTzHJIPrj1IrOnuN0KiNWfDFgyY2scnO4H+VWmuSxFmpIvWiXXkRQWcQZTtHnzPsjO4kZ3HqM56Zq+dFujCs0mt2seR/q4489DhvmJPTrnFcpPHrUsaq98/lqQiLuwMDkDA44rOeHU4Ew0hkjwxxk9j1x6mh1am2xUaUO56HF4auQJjNqhYAAER7PlIOGBzjocH6ZqvceFvEMTq8ElpcSFF/dzIBk57BsjjrkEVxMes39igjeJsByxOTkkjBHHtWnaeMp4gqhm2oEwqOR90YGT9OKy9pPqy/Y9VYjvNM8QvJ/pNnMyyK0pWWNnC4OGKHcSvPbP6U6wsp4Lnzb2WW5nK5i+U52gc8eowc+lSzePNRZhsunjkTG18Dkg5H59D60R+Idb1Vys1xMttuPnKMggNyfw7fQ4og9b2KnGXLZmhNeSxL80bKFUHocYPT/AIDUL3cjMAGbcT+Of8fQ1JDpqS2sb7m3dAdx/DrUMljcxReXHcMY+4KA5/z6V2t1bHGlSvYb5mer/K2QDyM+v5dx+VEcMszMYk34XLAHovQEn0PY9u9QhrpMhmQ5C8lFxgfdz7e/50krSXUhNxI3zH5lRQB74HQdeB0Nc7lLsbqMR6o0s6Rxy7JHOHMZwYgOoJH8R6HjB61Zl03zE32bKJOjxgjBx61TSMRZ8sBSSCw2g9OnXk+4q7JftPEsbC2t5FUgeTCEDx45bcOSc54xTjKKXvIJKTa5WUraQunKrkHaTuG4eo255HvWxbNuiHt71k/fdpWQx9OMY2LjgHHc+v51pWX+rKnPB49fx962w71McQtCw3UAc80Umd8oUEZz6UV2HIebs+cdRxT1lkypDnI5z6Vdmgs4uHkw20HbjODjpTRPYwr8sbyNtABPTPrXiKLW7Pec09kTWrXswOZNqAEgkdquPYzhBsm3fLjDDr7fhUVrdwzOFJCKCAd3f0WtgbMFjk+nvXbSgprc8+tUcJbGC0dzG3KZbH3gf1+tRtNMc5RR6EcAf/WNdBtVuq+/NV5LJZCWAwev41UqEujFHER6oxdksiqGYDHp+gqE28gyyMCeoJrYNoEGMZGMYPp6f/XqDZzg8Z6H/Pf2rCVPubwq32KdqZJQ7mIEZ5KjBB/z2qeJI5GMqKA4yuD/AA02O6ktryRYow+9hu61fvbMwBbiBTuPVezD0NKMLxuug5ztKz6ixEMqmQAtnAAH+zj+Yqd4l8yJ+NrHJGPUVRilVwHXoT0z+h/pWlBcQbQhGSDxk+lbQs1qYVOZPQzpNPhByyDGMe2earHTVzwxUbSRx6AH+tal5dxMRsxgfNnt9f8A61Uyx3MrMVI+VhkcZ4rOpGKehrSnNq7IUS8tm67kRRkj+AHnj3q5Z3YMpTaLb/ak5dvqTSeY4imUsSXwD36cY+nvV+ZbS5i/fJyRjJGDRBNbMVRp7oubN8G1n37h1NYckT2dyI3zsY5Qj1qKMyaYZDbTM8GSQj9j6fWpYHluZPPl++eQP7oq5zUrLqTCm4Jvoa1nJ+64HTP+fpU+4n/CobfbtGAB/n+VTBSMHPFdkNjinuTL075/z+tIwyp/kKd7c/SjgDNUSYeqofJGTjLDn8ar3qgWTbienHHWtDVovOtGAADD5sCqUQWS2wF+8uOWrjr/ABs7aPwJ+ZXu3R9PGCSRjrUi3KtEAiO2R1HA/OoFx5LQO37xRgcckUttujHlL97GSG4xXPd3OjlVjLuIhDM2QQSc4Jya6S08ySyQNmP91txjBx/TNY95E0s6Kzrubgc1qyXENnAY927ylwcHlmHX8BSp6Nsda8opIlt9PgQHKL6nPoByfxNWDbRKSTCpbrjHdhx+lZkl9IC8YOxtzgqBk4VAy/mTzSRahK0ijzCzs456klo/T2PSr56a0sZ+yqvW5dl06zlGCgCqRnHTC/8A16pSaGixl1dlZFBx3LE5AFTWd6HKbyD8sZAHdmyAM+gI5NRvqEjJFIGwE8uZlxwW8za2aTdNq5UFVTtcrNprZYNOpJfy8Dk5JH9amjtrW2PnHdIFLTA4/gVtpP8A31xVVnZIpNqElIpBuzjlJQwYfgcUlxIu2aMM44mUAnorEMB+dZJxWtjdxk9LnSWtwhuCkmEeJ2Urnndnn8q02GR29c46f/W9q44Tz3UsjxqTvdpWwOhZQCf0ra02W5E5gkZWGxWGD93iu6hWv7rR59fD8uqZdmijTc+z5uByf8//AFqpPGhHKE/TuP8AP51qbdw2vyOmKYluqMWzuz+X/wCquhwTOaM2jL8jYC+evOQP/HsevtULKAvy4wM8deP6j19K2plBXI+8fzz/AI+lYV4XXeE4xzx199vv61yVYKJ1UZubH21w1lpbRrCHi87G3HAGc8etS3Fs1rCt1BG5t2+Zl/u+4+lamnx2w0793gh/m5FLqd0lpZSSbN6twUxjrWkaPuXk+hMqvv2S6mZFKkqLtIZW7r17dP6itEXcRYSMPmC/exxt9fpWNDFIEX7NG8luzeYoXjbnqPqDinyLcpEZHtyABuZgMhW/vfT2qITcUXOCk9y7c3C+ep24xw3tzxn69qrwsTImH53rhNuTlRyPriqouEkFs/HlgqSCxUA45GR2z+VLJFGxZfmDCQMpHTJ7Z/rWU58zuaRhyqxbjZStsv3grnPGd2c80T2lujPJE5ibrlTxVAyPZyLKS0ls45KfeRgOv4frVnE8242sbswJKsAdufUexpxknpYUoNa3HR6ndQoIpgjsW2q2eBxxnFQxxyRyM5dGmkfDsmG7fwsP5dxVcXjpc/JFNGI3wwDlSqZUjB7EEHketXh86ZQOV3ADnnPYE+voanmcnqU4qK06mnaHEShcbuvHYf57Va4xgjqP09Px/Ss20nKyLuwMcHjBz/jWl5iEcEg9v8+vrXoxaaPOkmmCqAxAHB7E/pn+tPBOM7u+en6//WpoO5QeNp468Y/wpfx/Fv5n+lWSYmoF7fVbeZAwWRSjYb+Z9PamXEj2N2l1FKFkBKSJHIVyh4POK0r+2F1bMhGGBypI6N/jWbC8tzbtCsY81TsaLeASeudvHFefWjaXqd1GV4ryJYr6SxuBdW100cIGyWQB8FexBw364p88RmQTyFTG6+Ykl1Pt3rnhgN39KpkTRs0NzJP5BXCjlwg/u8nhfxqSKZIUlE+6TgtDMoVy2B90ucjaAM4BzmsDZorrcytiydmulDrsk+1l0P0HA6eozxVqR0hGekaDPJxkf/rNUmvjapOo+VGKuG8tSWBHADk5HQ9Kv2mt6XCjvFbCR5ZAVEzAkQsuDGeMDB5z1pxkooJRcmXrXS9Uu0kNtalvs5MT7nAAcjLHn0FOl0LVYnSN7B2eQfKIyG4Xtkdz1HtVFNemUxyGQM0ZiYnIfLISueT0Kkf5FA8VXdhGR5qsVAAQnAyj5Un1ypxwelT7Zi9i+hHLaqSY5FQOdx2uCDlQdxPGRwDin2XhX7athN9j2QTfJuLY+UjKkjHUkE59KF8dWsmrtqUunqbvyhH5m/GMeg9xxWu/i+OZI0sz5EYZo1LKGwrDcmRnkq3GR2qZSbGoyiQ2fgmO3KzAxxhWdXLpkMMYyF5HBOev8qsR6RbR/uZb6eQwlELxQhwVGW/mc846VjXniiQmR/MId2VyNx4bbhgMHofzrIufEdzcOZgp6Dfk5yQMZJPPT1NJXL5W9zqgtxaphZba8h2qfMt5BuAbgBkJ9RzgmnvN+63oN47jv/kVx62ErSF7jcm1lDKMnIIzkY54ro9KTbZlid3mNuByfm9Dz+dd9CrNvlkjir04xXMmWcRzpkqVOc8jkH1+tU5bHByv5Af54/lV/cCKXjHNdEoRluc8ZuOxjSDZlTwCO/P45/rUcUhE0h86BSi5PmxJIOox8p5H1Wrt9H0IIGT6f5/+vWb5xii8tvLaMNlHO7MXqVAyfrxXDVjy6I7aL5tyYOuQEbJzlXIwSccnr1PTb3q7ayooCqfw/wA/yrMt7ln8wGORPm5EhJLDsx6ZHcHFTM3PA6D8fx9/enSlYKsb6M2A671IweaKyElYyAFu4zz0orp9sjm9izjD169qXp2q8ulyfK0rKqkA9elWYNPjmYRxEgchnI+99K8qNKbPZlWgjOgjllceWhJ7EVs6d58VyI2cOm3cRnIX/wCvStMIo4ILRVMwJGMdOMHNXbO2FvbhACzHlm9TXZRo2lozhr1lKOqLOc89j6VGWwMjI9jUikNw/HpTjGoXp0ruOArMzOMEVlXjOrHy+vdu59x71sybQu0cccgVlOR8x6g8/Uev/wBauSudWH3NXTY7aO1QoAxJznGajv7xLeaGPazbz6YxVPRbwQXD20hyWOU7VtzQxM6tKqs3XJ7VrSfPT90zqrkqe9qYD2ksN43lIWic5Yjj8qidp4SvmRgBuCa15b2GBkifqx+XHNLJbkyB3IKDk1HsE72ZartWckYdz5kiosqsqlgef504RxszF1zubrnv/hUl9P510sSMzJAM8etV45FyygHc3A4/T6VyzspNHZC7imPkDWzCWMkoB869v/1elXQlzLAXjhYpzhm+nB9zmq8TB0IY9Djk/off0q7p2opa27RSK7bT8iinBJuzZM27XS1M5bSWazknmQx+WRtTGPYn+tX4wEPBA6HOP1+ntUeo6tO1usaxIqydWxk4qtBcfdV9w+bO4Dp70XipWQWnKN2bMUoRDnhevvz6VZSdN2CRx3/z2rJ80FMKwGDj5TnH0+veq63Mn2tI0KhB1LdD7f7tdCrcuhzOhzHThgw/xpScDnOP8/rWSlw6EDHtz29j7ntVgXgKgEHJOMe/p+FbxqJmEqbQ91BzzmsSUNp0j7oy0chyhB6GtdrqFI87hyM/l1qjfahD5Hkoollf7qY4APf/AOtWNflavc2w/Mna2jIXtywEg+SQVWnlbfkBo5BwDjhqvw2FzDGjb9xP/LNjwP8A69R3cNwbRzJEpI6nOB+AH4VzuErXsdKnG9rmddMzCFUV2nC7myO/tULNOI1QxttUtj/gWM/yFayWSBbeSCQbpFJzjCnA/wA/jT1kaKRTJHgDHv2FR7PqzT2ttIoxmklWc7oWVsk4x2K4xU0VrPMy+XCckJg56kAitP7ZG9y0ky8eTgcfxfSp5L+JOEQnBIXA9CDQqMXq2DryWyMxNJuDEG34YLwM9weP51WkWaDzYXBwVKD/AL6B/mK2IJJ7j92gA3ZxnvUZgVJo5ZH3bwVYt79P1NEqatoKNWV/eKRs552aUqUiZ3OAMYz1/KrMemos3kh97MSrOeg46irSyyXkZWNNkYkGX7gkYIxTm22MaRw4aTeVZevI6fmKuNKK16ESqzei3JzNDZWcO1VM0bGIqB97PH+FWNMtXtoNzDMj9T6e1Q21g5lN1MB5jNu29lFaZ3Y4z1xXZThrzM4qk9OVfMhmlZM/d6c+3+e9LbPIwYuwKnleMY/+tUpAbqASeDQoAyenetzESUAIenPHP+evvWY4T94DyDwAOMe3196sXdyF+X2/n/n8KzjJ97JB/hIJ4+mfT3rlrSR00Yvcdp+ofYDNDK+6F1LIRxxmt4mK+tjLw8RHAbpWBZWKanPPI+4xKmC2cbj7itxUhsbbaTthQcE9B9avD83LrsLEcvNeO455IrC2MpwIQvKr/Sks7iG+t42GCgAypPWo55bZtPaWXHkBAXOOT6CsqHU0s4QkNofL2hmz6k4q5VFBq70M4U3JOy1Jb9oxc2sMPBjJd9qg8dsjvWcsg8x4+Mt0A6A5xj8c0oiectK3ErPkHHK+2fWpp7dntGEkak5yuRgZ9j2Psa4ZXk20d0bQSTGwsJY5EZTuBAbdyMdge+PQ1Lpd+loXt5siFTlWxyB6fWq8DeYgc7hIuUf5ThD6e49qVolV8iPoMD8fX+npSg3F8yCaTTiyzdX8VxFcxtA21kIUqm7LDoOvTnrzVVbgJF5UzFZY1ClpAPunoAByR6+nWo70f6NIzFcKQGDDPfoff3rZubGGS1gKxoSY8E9MDj8q0UZVJOxDlCnFKxmCYq+cc9CCfyB9vRqsR3cRnijd2UMcEgZPXuPX37io3gtIZlilYgsOu7AxTtQ0lYLeO4tfmkRwWAfJZe45703GavboSpQur9S6t2Y2XneG6EcB/cD+H3Bq3FeRMAdw/vZxxj1x6e1Yhuo5JCAzSeY2fn4dj74PDD16GnG4dU3LuO3c3C4zj7x/3h3HQ1UKzS1JlQT2NtpowvLDHufX/PXtWRrFvbTJ5udkqdGAz09f8e9Q/bYmZN83lo2V+Q/d4yMZ7HofSmvNGDFHbTbpM5LjKug9JByCMHAYVNSspKxVKi4vmH/aN6xO0BjQj5pFTcpI9MfNj61BM8O0vBOrKAWMchwrEjng559DxyBXRW6KsCAL0HT/AD+h7024tYp4XQoBvB5A/X6+1N4Z8ujJWJSlsc21scRPd2phSRcI6FjnA5J3ElD7Dg+lQNoltIrS2t1xywXrgAnr6dvzq/BdTxmGC4SMrbt5TsGIbB4DN7dsjFL5MMjLIgG7Ocr3x7fh3rnsjpUmZP8AYtxHJIFnBReACT6jP86li0HJDSSHkZx74P8AUVqQpcR3BkWbe5bjzV3gHp347fpQsMxJAuGyUJA2j03YP45pKPkDn5lH/hGxsjaRSokQMrA5yDnkevBBx1xWE0ckLmGKRnXI5HGR/nNddFAZjKslwjIBkeYwCvgZA9N2GyPocVD5ViEWZsO7RYWNCQ2SecEA4I568ZA6ipaKjIyINJYeS80iruUvtkON4BwQpPBOMkDPODV2KxtjOUSPzIBCVDMjK8ncMykkAgE8jjFWg/meZJcuFxKrlFGAQc87emep/OpoYTdiNbd2ARdpmQ/Iy/7JIDBh6itIx1VjOc9NSKF5LllEMsikRiKcBCOAOm71PII9K1VaWNVQx/L0BHp/hU8NulvHtQY7kk5J9yf6088+or0KVPl1e5wVKnM7LYarBl4/HNO6ijt60kjqkRcnoOtaMzKd8wAwR2/P/wCtWWxG8IQ+1hyVIyPx9fQ1NNMXldiwG0ZILdP8fqKrmaPb5ilSSOArZI9fx9jXBVkmzupRcUVhBLEzGGTcwAMiRFuRnowPv6cVcRZhEpKOOMnjv3xVzSYy1vPMqOXJ2ALyMD+WfSrjhvsInSKTzgODkYPtiqp0G481wq1/e5bGMPM4JikAPJIT9D7UU+TUS7bAGKbx8snU+x9qKxbXQ2je2qM/Y8sUbTlQm3KgHnt1pVlcyCOzCgDndjgZ6022s2u4o5J5B5ZHyqp/nWkiJEgVFwB2FbU4OSuYVZqLsQ2tqlqrclnblnPVjVuObKhemP5VCz54xT0IwDjpXVGKirI5ZScndkjsGJLHJ9SKcso8n5u3ahlEp6YIqlcTbSVGCw9uP8+lKUuVXCMXJ2RDPcF8heB3zxVdpQiEu2BnJPcnsfr7VHZ2z300qi4dX3buRnP/ANetODRlX5ppDKEOQvb61xpTq6o7XyUtGRaTpwObqVcSE5UegrQ+0RfalhL5lPVacwUHarZ9gahg0qNrsXZLeZjOCa6owcElE5ZTU5NzYmom0tHheWEyTMTsRTzx3qhPqs0sexIAu7OGz0HrWhf2lvfMEdwkqA7SDz+NYgDZkgnH7xOo6ZHr/wDW71hWlOMnbZnTQjCUVfVoSK2ZiAnLdSx7+59qluY2jhXgbk5+bgj6eoqS2SSF1aIb1XkofT1B/pWnJ9kuF2y42njDDBB9/Sso07xZcqrUl2Me3iWRNyDG7sOAfUVMu/O0rkMO5wCPf+nrUVkvk3MsDsCVYgKT97/Adya2VCNGUX5yw3M2PyP+FKnHmKqz5WZoQPdwK5YqWyQRwfTPofatp4oVhyY1KgdMVg3beWyuDgo4Oc8N/wDX9a6G2mju7dWj5U8HNb0Em2jCveyaM6xNrehisAXae4p2oWQ3JNCgUqdu3b1FaBijiiby9qMT0FVLa4ivJnVZCdv3s1t7JcqjLcxVSXNzR2MxHAJBBXAwAeSR6fU+tDumCuc5A455Hp+Hr3reeK3yThB0waxLzVI0eWOKMGRTs3YGAawnT9mryZvCp7R2iihPcs02wsyDILkj759fyqfTIw0ryg9GO0nqv+IpjRyJHHBK/wA85MknGdq//XrVsIlyoAwq9h/nvWFODlO7Nqs1GnZF9D+7wRwelROA6FOMHg1awMcDt3/z0qo5LygV6VjzDEjgeK4ESMfNXdtB6Fccmp0u9qoXUg9enpirt3ZR3AB5DL0YHms9kuYeGj3g5IK/gP6VxSpuD8jvjUjUWu5KLmAkBiMd+PrTluYix2qSSrdunA/wqv8AaFV9zQMCGBxt5IzzUsdzJgCO3ct14HtUqQ3EXz7n7ZHKke0ZViWHqP8A9dNaIRMxuZAwU4wP8+oqYwahOsasFiG1Rn6Aj+tWYdKRQzTMZGPByaapylsDqRjuV4ZmuklhtNu1gMn+7hj+uMVp2thFB8zfvJW5Zz1NY2pRHT5lmtxsGcNjp9D71ctdXDxATjEvoeNw9RVU2oytPdEVIuUeaGzNntn8aU+n+RVSO9jxyf8Aaz6j1/8ArVMLlORnkdeema7FJM43Fok74NRzSCOMnJHGc9/r9fao5XUMXU8gf5/Cq11NvTgtkjr/AF/3vSlOVkOEbuxmXUrvdRfvfLVsqCvQZ7/X1q6+hylH/wBLJUIV+7wV9Kz7lf3TEZ3AfKf8/wAXrXS6e5n0pGaRjtj5wAQD2/M1y0YRqSakddWUoQTiFtax2lv5JPKqTuzjdRc2y3tsYWYlHUZYHpTNQt5Lqykt0lYO4yM4wKNNimgs0hmlJc8jb0I9K7La8ltDkvdc99SGDTYY9O+yyEtG4yWJxg1kyxvp8qEyiSBxgMeduOx9RXQyRtJblA7DzFKjB4FYUdl5NrLZzSl8hjHkcZHb2rCtS2UVsbUam7k9wSAqW2koT1Dc4z6+59a07eVTC0FymyQcYPIYVi2lwwjXkou35XHJX1475rTLymBPNKMg6OOVPsfT61jSfU1qp7Gbcwx2l5G8B/cz5GS2ADWpGE2M7MMoOMevc+9ZuogG3J+cbGDggAn8fX2NWbLd5UZAct/AGABJ7HA7CpjpOxU03TTGXMexmUgAbcbSeAD29x/KpbG8WTTljYN5sBIY/e/En6/zqTVgYbIzF8lRycfy/qKx7WO2uIhI8zxjzRiMEcbv/r1bk6dTQmKVSnqdJcWEdz5LXUfzAgccfLUk7RW8IWT/AFm4eW2Pvj0x60RywyQbw6/IQD85xUGo6al/A4EhAX5lbOcn0rtaVm4rU4+qUtguNNgv7YzPAuADt2jBz71WudHsLO1LyqwiIyCGPB9Md6tRmDT7IpIcKinEhbr7fWsW6mnv7iERoQzANDEr8gHpIGHGQRyD0rCryRWq1N6SnJ6PQZOluYGBiRYzDvIUA5B+6dwP3s9R2p1ijhYS/mYC/LyCRnrtI6jPY0+7sjZadGrNvlnkBkccHPP6VNuHnFsoQTyUXYpP07H6cGuRxakkzp5k4OxuIMRqPlxjjHT8P9mlzxg9fX1/z2qOL95GrAk8Y4459MU7nsQf5f8A6q9JbHnMz9RsHlbz7ZvLuAMZI+8PQ+9Y5kXz2E4e2nJ45IDepz0rqc5HTH17VHLbQ3A2SxKwPGCByfT61zVaHM7xOilXcVZmARdbTiRWUDO4DJIAB6/nz65qz5d1JMQGRPmEQ2IBnnbjJ6VZfQbZTlN8YbIBjcgH1x/hTRokIDAzzlWHIMpwR9Kx9hNdDb28O5nT25iBkllk2so8zPdQxAOPb/PWkjk3k/Z7ZnkBDKcYQYPc91Iz6da2U0mzjO4RAsOCWOT7DNTo0asUKAFfwqlhm9yXiUlojnZZrk3EcV6kCYYsAxKqwJJ2tgZJyeCa37a8j2IgBibHKMcEf/W9+9VdYtEuIBnnuMdfr/8AWrItvtEu22gU7lO9YCm/ecdSQMkHt6VOtGVirKvC+zOqEwcYJU85BH8/b6UuAT1GK51rySMrHcW0ts6ja5kOQzA9zjirKXjHGHznkMDw3+DVvHERZhLDSRs4HUH9f8/nVO9l4CjqDnI/zwf51B9rdVHOc9CMjP0/qKglmLj5h/8AX/8Arfyqp1U1oRGm09SlcxBgsgAGw5AA+b3Iz245FbNm1vdLIJEjjdUXJVRjkdfr7VlnoQOrep6+nP8AWtDQgfs83lgJKkuHVhtDDHQ+/vWFDWpY6av8O5bhURW6ujBJkByqjIfHt6+9VbbUo7jcsreUIvmDMeBk45qS2v4LiaW1VmUvIWB9B1Iolsba4F5bzpG0MmOMdQRyD6iuta25XocbVr8y1MSQEX8h3Esrkcr0/HvRSAW1veGKMCLaQixgHAHbBorzpfEz0Yt8qMq3lms7sqASB95BzxWrHqCyE7Ruxz9f/r1Qd/Juopguc4GT1x6GtG506GX50zFJ1ytaUedJqJNbkbTl1H/aY2/hPT0/zzTlmQjAYACsia3urXhx5qnkMnOKWK5VmQFlDHsR0+vt7Vft2tGjN4dNXizae4VE+8BWXKTLJnB9Mf0/3qG3MwBBGDjaeufT60hZV685HHPUf4juaidTmLp0+Qk00EaoQGGCmcjvXQMMIdpOc9K57T4J3E9yg+dhiM4xk+1aGmC5S3b7UCZCeMnnFa4d2VrbmeJjeV09hun6fJDLLLK+Q7du1a5G1W5PA45qASHacLuzVCwS9huZZLokpn5cnP0+nFbK0LRSOd3neTY8aY41Fr15DkjO3uO2KztYURahHJGQzvHwe4I710XmBgzsMDHrXLXsUiamGaTh/ukHpWGJjGMdOrOnDScp3fRFq0kmeVRG6qwHMTdCe+DU8hyzl/lYdcjlfr6rT7CONyQVU44HoPp7U+VV3NtZjs791/xFQovluOUlz2MeIH+1GAQ/OOVLYH5+ldFbIxQkE7D0OOXPrWA0YXVoQVAD4JPVT7j2rdmv0iU7VLgDGV/iPoPepoWV2y8Rd2SMG/dPtbRYYrnLsP6VqWWo2VvGsMe9QRwW7/U1XuFdmV5ECSEBmAPT3/8ArVX8g3M624YAck/4/wD1qScozuhtRnCzN+N0uMbHBUjrTYoI7Tc8KYJJznvUESQ6RboZpeG53Hv9BWVcahc6nut7dGSInJAPzMPeuuVWMUnJanLClKTaj8JavtdXa0VsoMjcM+MgfSjTNHKObi5yXxuUEevc1Jp2jx23724IZh27D6VqrJCWYK2eMcVEKcpvnq/cXOpGEeSl82c/K3nalcOV5BCqF6j6Vo2X3hgD2x0/Cs8r5eoXSE5ycgDrj2qxC5B3Eg5GRgYGPUe1YwdpNmlRXikuxrTAlPl49T7VFGh6jAI9aZHIH+Vn96kP90DHYHNdqaaOFpoI23HoPQj1prFSW4wc5pNoTIzk96f5qYyFJx7d6YEY++CwZsn8verMcQXDDOc8VGDmX5SSDzzU/TnH0/8ArUAK4LEYPT2/zxS4GMHqOaQHJ7f5/pQcKdxPIGPpTAo6ioZdpAO75cevt9fesrT2S7uBp80W5FJ2svVfxrTvHDttA3bjtxnr/s5/rVO2YRavavxhwVLZ5P4dsVw1Feomd1LSm0TS6Xd27YtGLIMsobGQfWqrXbwTrFNGYSMgcZAPp9D3rYk1aNdSW02ncRgN25q3LDbyqiOquuSTkdeK19infkZkqzVvaIw1uNwOGUgHHXgH0P8As+hoZsjIPy+jd/r/ALXpVTVIodK1BDFuMcg3NGT8p9qfHDfzY/c7flOWccEHofqK525X5XudCjGyktht048pgPvNwM9ff/gfrWxLHdW2jJHAMThAODz78VmXFodMhS4lLTyFxgEfKp9a6C0n+02iz+W/zqe3QVtQh7zT0ZjWl7qa1VxthJO9mpnjxKevPQdqfceabRhEv7wr8hz37fjTLqdobRpohmRF+VfXiodHvJbu1WSSFtw4HaupSStA5mm/ftoJo32xLYreL8wPygnk+vNWnRdrybAWGefSiR9sJGGDAnB9DXIyXk3LXRl3EkOcYyaynU9jFJ6mtOm60m9i5aAwq8LHDRSnGDyPcetbUUKLa7lPlkDJ28j8u49axoFVl3q+7cdwbv8AX6+1atreBQqSrtDfdYdP/wBdc9G3U2rp9CtNFldvQMDgIe3qh/pUWgyRxJMGaNQozgE5HrnPQ1bvIhFIuwHa5yUzgZ/2T2NZVqpe8mTc7r5hJLcL/wAC71MvdqJlQ9+m0atzdLcIsHlMTITgA8hfX2NZogjVm+UkLyNg6f7o+nUVdSTarlEyh4aVurnsB/jVKXdIGVFZnbOQo5AA5x/tAfnRUd9WKmraIS3tZ5reby28vbIGQKRjnJ4rYF4bGy+zykyzBSwVVy5xySMdqxk1RYIPKi2P5hDs0aYODwQB0VsfUUxoNSlj+0RR+TIApByQzsv8XsSDzVQqcq9zVhKnzP39ESXL3ep3McaHdIcOgU/KgPIbP6VqaNYS2R3SEebMflZOn0rN0u/ltXdHjSOZzuClfbgYHrW8k5lsFkyqB1JUEcg//rq8OoylzN3ZGIlKMeVL3ShrqN9gEu7iOQHBGe9VRImVBK9McjAAI6HPb0PapbOK7kWaC9ChGyu4jJbNVNxtAttdgrIpwsxJIcH+nqKmq7vnsVSVouF9jWtrgKNjHAztyeoPZT/jVxJN5P1rAWZVL/NgKADg5Ue3up/Sr9tdFSFfGOgOensfb3rWnW6MxqUmtUaPbk8ev9aU4PBHGPWkDBuB/n3o6cZP5f55roOcVJGTIblSQPr7e31pxPcHIPINNIHQjgjn39vpSDjp0x/n8KQDgfft29KryxgvvI4xjGenp+FTFtudx7/5/GoZbiMIQRkdDj19KLpbjsyOVh9m2j8SW7+p9D6Vg3KlZlZIySM5G4ru98jkEdSK0pZ1YbQ3y4zuPOf8R7VSlwVJdAwxhgT19j/Q1w12pM7sMnE2dJgg/slDMfMjkBYs397oR+lRtodvdqPsjPC55crwPxFJpab9GaHccM7qRnNTabbT2pkkkupJt2E3En5AK3jFSjFNaWMZScZSaetzMe1vLOJmeHz0HBZCd3B6kHr+FNEsLQq6TR5K7iS2Coz1Of4vYZrf3IwljWQMc4K561iW/h9La5cyOZo85CEcc+9ZzotNchdOtFp8+5UjZrttkCNIe4UZX8fY+lalg6WZS0jj8ySU4xjhHPue3+FX4hbxyeWGXplQpqi+mRf2gk5Y+afnCdia0hScHzLVkTqqa5XoiwljCmoMEAV/LDB/fPPFMmvII7wrMAshTYVHTdngg+lOMkEdzG7NsUgiRGXp/wDWqC7gjmmjlmiP3/lKnHHYVq9F7pitX7wzVbF0WKWEnzgMuAcbwOoNFXJmSMx+YDHKHHO0/Mv0ornrUYSlduxvSrTjG1rnI3AYRkcZ4BB6H6e9aX9oYu47YRlsqBuqhHi6u1UAeWmCx7fh7Vq/arUS8yR7h3zWdG+rTsbVtkmrllgFCnPXpWJrIjWRFWIbmOd4q8l/by3f2dTvJ4DDp+dXUgwAJVA2ngt0NdFRKrFqJzwk6MrtGA2m3yMFX5kcAbiPu/8A16W7sJLaLzpG3sSBtC4AFbF1qMdiyRyDfvPG3sKuny2BLEHcOmOlZfV4O6T1NfrM1aTWhWsyz6fERGUyOgpbqSSO1yEOQMrzyaXUL6Kxh8wLvBO3aOOasQTxzwJKR1HHFdEbW5L6nM7357aFDS7ieWLMkeDngYxV9w3lHPBzUN3MILcSqp3RjPSk0+++3W+90wAeQOaIu1ot6g03eSWhzs/2+4kkeRJTGh5VeAB9O9Ng8qQ+aDtcnkH/AD0rrmwUc9Oc1yMjPLeT3EUQRV5ZR069a4q1Pkabd7ndQq+0TVrWNS1nkt2y0f7vvxyv/wBb0q9KEkthMjHI5DL/AF9azbC7TcWYER9MnoM+tWYpUtmZl3GDPzoeqH1+lXCXu2MpxfNfqZlypkv4FRGDEcqrcfVT6VpxAq/7gK7IMGQj5I/Xb6mqN3CrasVjYhFTJIOAueevpU8t85hEFuuyFBlpduOPVRWMGk3c3nqlYbPKHZ2z0wwx/wChY9faqlvcywCQwRbp5DjOM4FLE8TXSLLIUgU5Oecn/wCvV2/1NEt9lkMOeC4A4FPf3rgtLQte5XOlXt789xIVbHRjnH+FSKRo9sVYh7iTlQOcD3p6axdG3EUcYWXbl5H5x7/jVI2+wtK5LSMOrjIHsf6U24q0obglN+7Pbsb+mzvdWJMgXJJU4plnpxtLuSZpc542isvTry5sRt8sOM4Ab1Pb61ai1pg2+5t9gJPzLng+lbwqwcY8z1RzzpTUpcuzHalpzyT/AGmHJZB8wz96qJucYMiGNieeOjev09q0LRbmS/ecybrdug6jHbFabR7iCQuQO65pKnztyjoDq8loy1MG2uQ3IY5B545B9fxrThfeR6jr3rLvVEWp7lJUOnDKvU1JFMyMRnHPrnHt9PenTm4uzCpBSSkjUlKnOBiljAPGMZ71W+2JtCnI9z/n8qmW7jwOx+nf0+tdHPE5nCSFcfMF5Bzmn+YVcKDuHcj+lQNcK7Fh24A/p9aglmy2V54yD6+/4VMqiSHGDbsXjeIp4+ucdvWoZrr5CM7cde+P/wBdYy6ipmwxxjncBxn+9j+lP+1qy/KSNwOBg/Ljt+P6VzuvdaHSsPbctO2WI9TtIJ4P+x9Pem2MkVzqyc58oEhm43VntcTSxqoi2Kz7BlsfL/d/+vTre0ZjgfNtBAPTcPT8Kx57yVjf2aUXdnUNFatd7yyG4KnDZGQabJfQW88dvIw8w8kD+dYj2gGXIbJH4kev+97VnyW7q6zCQuw7HoR/nrW8q7itEYQw8ZPWR2M9lDKsTyxo+X4zg4qG7vY7GELI3yswCjP86ZZXqT2SSSBULMBz7elPvLKG7hIkXKDlcfzrpveN4bnNa0rT2JT5Vxb+adpVxhQecU2e4is4JJeNiryi/wBKG8qyhKn5Y1XCk9vanlI7uHBw0JHzD1qtbeZOl/Ijs7yG8t0mXjaMEe9SGREQEHDICenX2ptvHFZWyiIBIwMso/nRBcRXkX7uTK5IJHcUReiT3Bq7bWxX0/U4tQMi7CoQlvXjNWZ4YbiGWOQbgxyOO9NhtYrdnaFEQluccZ9qbDfwTzyW8T/OD39utJbJTG97wOXMy2d5JEqkQbxlT29SK2bSWF4mjlVtr9Nwxn0x71cuLC2lEgaNfnXBYdR71j6acM9tKcsjbGz0b0/GuN05U5eTOznjVhfqjQhuEMfkzPvgJ2q5HKn0NZyR7tUuo2YHaRlivJHHU+lTzjyC6nDr0JPf2Pv6GqNqf3rs3mMCeh/Qmom9UmXTj7raL9xeNMQkKbY1BBc9MHjGPSqVusVzdlJyPJQDlx1A6c+uf0FTOHmkWBD8zdNvQD1+ntVtYbOEtC8QJjIXcf4iaVnJ3FdRVhLy6s7SEvaeWJiMfKo5qt/bTyxKio27+93x3x70kyWrZCxdG2r7jvn/ABpZI4duI3OQAzk/oPrTc5300CMYW1Vyk3mrbOd45xkBsh/9sj9Pwq5Y6v5UaxSRMUQcLnge444p09tHK332MQILY6sx/wA8077CkZIR8bRgn0/z6VNPnjK8SpyhKPLIv2+pQTMyMQpJ9eD+P+NVxPPLqLW9xCHhJHJHBGKoyRtCyYARh904yPp7irunX8azLDcDbCeMkbtnPXjqtbqo5NRkYumopygTNpdoS2LfaNvIDday7ORkMkbk5jYrz2Hv6itnUdQWG7WGNFWILhSwOWHpn+R9MZqhq1mbW4W8tldoXXDEoRg4p1Yx3h0FSlLafUuW91sO1+3f0/8Asati5XOckAfeB6j0rnYpgR8hzj0/p7e1LLcNGARknooHP4e4/lSjXstQlQu9DpRMhIGe+Me/p9aY10gGRz6cf549q59bpWGcnGMHPGPY+nsamMhLZBJ5x7//AFj/ADqvb3I9hYsTXW1iWkG3PBPTn19j+lV/PBX2HB5z+vb61DcSfLv3BWxkH/P6ioPscsKIvzlJkDFVbGR1IrnlOTZ0wpxS1LRmVdzMcfp0/wDZvbvVeW7ZJVx1AwCvAAPcH/OKQpazOsa7w+cku5/Wri6VEDl51AI6L/iam0paItOEdWVba9uYpS8TBdw+YjjPvVw6rfRbyG+Zj8xyD/nNT2ttZKyxxksc5BxwD60zULaKKMyowAHUA9PoP51oozjG6Zk505StYqWN9JDfRmbMapIdw2jdz2PtnFdT87PkPywz0AH5dK5C3aKW6iVpAAGGT6Y7Z7g8VrXYuJp1e1YEEgAqeh71ph6jUX1IxFNOStpoOuNPlnvI51kZQWB2n1FaDnDxuWUDdtYMcEe9TNkxCbf8quAcJ0Pf8qztZtriRYzFKN6ruPAGAa6uVQTaOXmc2k2N1K0jvD5rllRGCb85LZ71NKogiMU8ZAUDY687sf1pI0Y6eYJZWM0UW7aejAc5HrSXSi7to41lcll3gk8KKVrXklqK97Rb0Gz2/wBtRgHZoUXKyHr9PwoqLT9tvbJHNJIY5WyrKeMnjFFJ0oz1aLVSUNIs5y3sy+flJHYkYBFTmzCrhos8enJ9v96tP7QVYbliiXjIZsn8hTpp4pLeQqjsMY4Ugn6VxxpRsdUq03I5/wAv7MRLE+GXkeh+n0710OnX63EMYmkVpyv3R6VzjtJ55M8LBR8xXGOP8K0tO+zS37TlyrE8Ifp61FCfLLQ0xEFKF2bM1lDPLG00e5wePYUk93DA8cUzgMWG0etSkRbh8wAIz161SudNjubmKVyVxwAPSu93SvHc4I2btJ6F6eOOeL96qsp+6p5xUc9zDYQ5chYsYAHXPpTh5fCHasnp3NRXlnHdxEMMIORgYJNN3s3HcSaulLYlDx3UCPwYyvAPemq8NnBvyiqoyyjilRYrK32OQsajCs1PeOO6g2EAxMOTjrRrbzDS/kV7e/hvF3qCBnvwam+zxGOXYqru7imW9vFZw5jG1MZbPOPepIXS6TMLggnlhStdWluO9neOxz2mFTIIz2YqOOCPT61auNls7bGDKvAz2/2T7elR3lt/Z155qLm3c4YehqG7KtDlHEit0JOGX6+orz37qafQ9Be/JS6MgtlyzSGM7CeDIflXH8/pVsJLdSCBDyeSccKP73/1qqW8W9wEk4U53HoPcCthTFbwBLd8MWG84yW9cUqauOq7PQWP7LATB5StsYKGxntz+FV3eE7gsS4LAJ9Pf2PYUjWxclVlZmOVJHQ55z9KrvYl9rpM3JGeemR/jWkm+iM4pX1ZbkMDDaoaMZwx6kn+5/npQUhnaNhllX5UTP3278+g9ayXtbmLoTjGcA++DTorqaBsOhxjaeMHA7A9qjn1s0aOnp7rubTxQ4JziNflLD+L2Hv71XuoREg3fdfsTjd/hj9aZFeLJICeSv3VA6ewH9asyYnl3SYkmxnH8Kf/AF600ktDHWL1Kmn3LafIFZi8LdDV9bu6k1QIgzbYwCOmPrVO5jAYox9zjt702CaW0+4SUwBsJyPwohNx93oOUVJc1tS/qFvJKAirtkjO5eexrKVyr7GAVjxg8Af7J9qvtrMpMebcfIuCR9atqltf26SCAnJySRWskqjvFmcXKnH3loYryho9seXPYev19vSkZ5bYhbhSD1J9R/jWleMljtMFsqljhuPSruyO5tN0kGd4ySe1SqTbavqN1kknbQyfNG1WHIYcYPX2HuO5qKS5CpnO4t09/eptR0xLWEyRLKpUjjdxz/8AWqqsCCKK4Clf3u3J9B04rOanHRmsORrmRbTSv9AR5MrMWDE91BNJP9stH8neZExuLY+bbnmtV5la13ddpBH59aS6Aae3HTduBHoCK0dKKXumKrScveKUMumsFO0vJnADDJNW/NCAhLdY17mQgfpWc9sEtrZgoWYP5Zb37VDHd+TM0d03zKcFgu4n86nmcdGXyKSujc8+3uEIU7j3Kjv/AI1z907+aF8hlVjgEDoQeo+o61tQXKRjkTNk8ZXA/wD11IY47mMhQ35YP4e9aSh7SJnCfs5bGXI1rfx28McrQCI4Xd/F610AQJb7DklBjO7qOxrAuLcKWDIDkdVGM+6+mO9QfabpohaB93O5G6ZH19KUKns2+ZFTh7RLlZv31ol5btAWIB5LA0tlbpaQJEcMDyGb1NNtGkS08uQrvHLHuPpS3KtLatEsuDIm0e1ddk/e6nLd/DfQlKJNAEXad4IY+gqvYafFYo2zLhmOQ3OB7VDpqS2sRSSXljhcHI44q4ZCFyJD1II70kk7Sa1Btq8U9B3nxFyibWJOBjoKrQ6fDb3clxEp8zryePeqNpaPa3byNLlc5IHbNafnRksPMPGOc017yvJA3yu0WK00atjILMPuY5FYtyHtbn7Ug3o/LAenrUV7KsepfaElJBI3LVf7XcTjy0JPGOO/Nc1WrGScXudNKk01JbFq4kDQuytvRgcf3h/iKrRlvlRTyDkKnAz6k0LYvszJKI8tgAe9TpaQDcolfzAOcc7vesPZTk72NvawgrXL0RW2ty0bqZiN7fTvioZEdpDJ5wyTu4X+EjH6VDcwlNwjuCdvzfOMYIquL3ZKokYp754z61U00tUZxabumOeCdAWWXlMblI9D/TrULS3MbsjDcckk+45J/Krv2hPPDtgDIL+2eM/QikkKodzEfu8HPsD/AFWsnDXQ2VS26K0d+i4BzkdOenv9atrdB/lxlF+bHr7mqkiReXJHjAVcr6/Kf8DVR4yhyj5GTjPfH/1qS5kNqEjbnYXBWZiUC8oB1Pv9KqTrtbldvp/s/wD1qqLeXSuuUMjfcXB5BHYfhST6oZ8f6OyhiQhHOD3+pq3JNExi09C9HeyRKokTzFHsPl+lXV1eFEZGZiAwI3Dk/WueW/wF+Rjkbhx0Hp9Kf9qLsFWPMjDAXqce/t6U41ZLRMU6MW7tG61nY3a+fE5jducKcAU6S2stNg8/cZGHBVucf7QrPSQWdvtnkEadd46Z9KWebz7YPFMrwuuRuzk10pRttqczlK++hda3stThadZDBJ93gdfr61TktbqC3aTzY5ECc9ckD+tQ/aItPtGmkYC2VSzbTkr64pEvIrqy861kcRZ2/vAfmOM/SpdOL33HGpJbbCJILiWNgvmDIYqeM+ua3JbmIvbSBlChsH8R+lcpPMsCrJHtX+8A3J/Cr8NyZ41UYPzAhm4/D6/zrGHuNxZrU99KSL17FGZpmTbnaJAR69D+dVWLWbhh+9QpuAIztpsk+26UHOGVgQO3FRtMd9swzgKenpiiSV20EJNJJmhFdLOvD8DnHmBR/wDrq0rWxg2OsWD/AHXB/wAmuSaCQokkX+sIZ8HoQDxVzTr2O6ysrxpKMZyo+b8AuaUJ9yp07q6ZeuYIN5MY68kLjp7VXjuXtGEkLH1IHT6irR8px+8kiHHVI3zVK8timXVsjqeDj6+31qmluiFJ7SL8uuSXUBmt48zAgSIDwT2OKtLqM8mmyNJGGfBEgz8w7dK5eKSSO5U2kmbonARcHd7HtWxdteT+Uomjtpj8rMiH8vWtaVSTuyKtOMbIu3t9OtmF2puRcgkHK/j71Hp97eAMkmyNzgqCM7h7f4VWNw8dosFxchJF4dpiMOPXP9Kdeb2twok2rxsZSMfUfhWrd3cxt0LayXMdn5J2YfJ27T3NFUISunwtFNcvtY7knZs/gRRQ5LqCi+gtvPHIoySrjHCpmtGK7iVdv71vdlrBebyJWkiBCjGcfSrVvdLcKGh3tzyDJ3rlg3E6KiUtjSurdZo968HHGR+hrHmhIJCAhx90nr9D71oebcOMeVgepfNUrh3VsMvPoP8APWqnFS1FTnKOhNpiTSXPmNIcYw26t0A+YFMpOBnjFckNTkt23KFI7joD9Klg1i4nn+WBvs7cBj1xVUpqKsFaDk+Y2bu2lnvUkSXqNuSeeOa0NymNfnbqAeawy8rMrKMjtg1Wnnv1lU22Nufm3VtdRuzns5aGzqNv9qQIJCEQ7juOQT0xVmELb2/leYcoOx61jh5pF2r97qeaivDelNsLBJBzknrRdJ8yHZtcptXmx7Z4i5ClPmOfu1jxaktjEYbcFix++f8ACmAXNzarHPIA5HLetQnTJUiOcF26ZFY1eaTTibUuVJqRLK1zdsEJZs89eKsw6VGFLTSbsdQtVbKK+RCs5DKD/DzVoLJhmWRT6gH+lTClHeRU6sto7E502zXLI0gAwRtaonsZFKGO4zgEgE9PUVRjhuY7zzPOLBudmeBVrfmQb5lRjnC5wT/jV+zi1qrEe0mno7hDIySsCNjA4A7fT6VPG6gkF1G5SBk985rIu4J3l37yE+7nOaqTzT2bATpv5+ST+hrNxcPQ0i1P1OkZlLnJ5bI/Mf41EwjkjwxDEE/qKyjes8AKHOeVPU5HP4/0oW7E0e9flDgYGe9LRglJFxrZRjy5NrfX1FJF58OCjqyqNwGeM9+Kq2zRTo4MhVlJXoenb8aSYlQrB23MeNvJVx3H17ip5UtUXzSejLUszscsBz8wIPX3pTMQdq4G3pz0zWOTL5LGNnDEllU/wnvirFraR3MEci3EjDncD1Vu9JRbdkNtJamkrmV/KUgepB6D0rRTUoLQxwvKqkHjnrWJJPZ2UsccolBbp5a5H45qzNawOVZ13EEbTjjFdNOLW25z1JX32NOW8jYkllOT0qObVY7dG8yRVRvTsazrm5htI1Z0klUdNo5//VT5RBewBwj7SM4YdPrWrb6bmSS3exqjVIZ4xKXDIR8vFUr+9ie3TbwUIJ461WLR2tsSsbuAP9WuOfYelRxSx39up+zyQEcbSevvSl7ysxx913Rat9RSSIopwrDnvt9//rVaudQ2tCxHRxtIPrxXNXML2OJ4gdgPzgnj6j0NWhOcLuYFQdwB7n/Ppz61gpNaM2cE/eRpyXiyQgYHE2eD71XmlST7QD94yAZqraXcF8ZUjXYytlTuzu9eKR43jVsjGZAc+1FlIE3DQng1ARS/ZrjO7orFyBWmtxPFwsakY/561gSIlxcT+YmQIwR7HNVLW8a2dbe6wEIGwgDjPrwalScWVyKaOmuZ3KZYcHuO1Z0t1yCMAg54/p7e1Sw5HDROFxjJQ/0Ws2/smkkyJ32e1VLVXJgkpWNKLXZJYHCREzxjhgflb2NT2uoXVxGvnIsb4wq56iqOlzL5JtH8pJo+VIUDePf3q1NG/lAI68jhlIOK0pttXuRVSTasSSPPsySQO3JFV7S9v2Li6KBCflI7H3qO0+1QxEz3UkqsfvH+GplkSSNjFdJIQ3zhW6Vd7tMz2ui5++Cs+eOOcVmrLqCXjh2zbjqoXJwelR20Bt7iSUXTsW42M/FWoLi2mnaJbvM5HCEnJ9s0parUqOl7EcVlI8jPtSRSCfvfpjrTGW8M6Ja7osnooxmo7oWNne/aLmYmYDKKr5Ofp/jUT31zfMBAVs0Pfdlz/hWLUexsnLR3NmZ5Qy+a8cPIJWYbePY1Vu7eaZGRZXTHIdTwR7Vg3rXMDxi7n+1QxncFZ+fp61pR6/pjIjMs0TKR8gQMMD3qlUvdSViZU7WcXcvc2tusUtyQAuBIzcH61FeW4mgL286SRkcFX4/Ci6lsLi18zerxPyAcZH1GeKqPq9haJ5cSM6jgooAH4GtHZryM1e9+pXaWSyiCzjzIWGQQeVNXob0vABlWUjA29vp6fTvVKfWtNuodjW0wY8FVwcfjWWLmGMGJftRj/urtAPtnriuZ07axOhVL6SN6O782KFuchGQ8fe4xx+nFLbsk27c/KPjGCc/LisKW/t0U+RbTQsT91ZAwP1BFQrqF2Mny87jli55NTySL5onQXB2Rr85HmJtwvJ3r0I/zmqckkpiknVpPnw+1h0Pc/wD1xWe1/dSKFKKW9hyfTP0pjTaizFTHnI5B/n9feh0pvoNVILqbkNmlxBHI1y7CT52GMYP4VIJrXTykckEznrugTk/XNZ1tfatbW6JHDa7FXaA3LY+tILrVp8/vIUbpxx/SuiNFpbanPKrd6vQ6BltpyqyEMhIbaw6ikuLg2UYW3gNwhPyx9Av09KwY21a2BK3Nq2DnDgcfTioriS/ijWWS6XcxyEXOa05HYzurnR+cs6h3iMe/h4wQQp9KfcTGFN9rCDIflMbEBW/CuWhluyxkW8kRyOeal+z3UzmQ3bs5PJI5o5XYNLmvMJLyFTPDGlwAQywnqv05rLhmktbp7dshV+7u6j2qSPTnf5prycY/usBiqbwws7BTKy5+878msp07pGsJ7l6XVkQlpF81tu0Lnp/n86tyTpJaK0TKoYYxuzt/GsL7NGhyFY/VzS+RAckpk+7H/GpVMpvsaj3cccb7WGdojQE/rVC7kjR4zAcFFALLwSaYlrDzmJcHtila1i6eUmPTFDpJlRm0alnqUcsKsxiRwMMCcfj0NN1HVLGQeXIU3jurAg/lWbsgAwYo/b5RUkcSAcIo/CqUEkQ9Xcr+faiZGhLEA/NgEVsNryu+9racsFwF4IJ7GqWxewANMLlOCOvAojHl2HP39yd79rt8NYu3BAXI4981aXUL2NY0nst2z7rAgHHoRS2cPlRGRxz1pWkdZAcAuehI6VpYy0Kz3zyuvm2z7VOdvl7gaKnaSU/eIK9eBRRYaYmP37qc4ZB1rP8ALCW6TRAiQHBGeD9RVp9TtccuA2OnWqaX0IjZOcFsg4rBq5pF2LtvcRTJ82xZB1XYtXopIpYvLDqD24GP0rnftMC7iCVkzlWHUVaTXEVFDx3BIHJV+PyNNJil5D5rR45/NdhKufut0I9OP5Vs2063qDyI1R04ZFHT/wCtWBJrPmHCQPtxyWODVSS5LsGUMh77WojFxegSalHU6O6+3BwYJmhKnJwvBqwJXZQrttYjqeAf8K5X+1L0KE3qVHTg5/Okkv5pY9jZAIweeta+hl6nT3Su8W1JsZ6PG2aLaR47cJJPI+P488iuVju5ol2xuyr6CnjUZwOG/ShX3FbodbGBNGVhuEkPcI/T61mx3lvpLSRpNJcysf8AV7sgfiK5syyszHhc9QgwKVZZYzlTjPcVDjNmicYnRpdaxI5mjkEQP/LLsfrUcd1FFfGe+tpoZD1eM5X8v/r1hi8u1zsndSe4NRPLcSnMkzscYzmj2ch86OxbUtMDL/pOdw/hUn8/SmXdpE0iyyLkjG0g44rjwHByGINT/bb7ZsF5OF9A5xVpS+0Zvl+ydTJfQQREyZdRwCnX6U2Z7K+iBz+767XOGFcoZZmOXkdvqaQM3XmnZvcV0tjoXtY1hx9qIhxkrxnHpnPT2ot202fiB3tnHZmBD4rnWLuMFmIHTmhVwOB+lT7NXuX7R2Og2GJ5GW6TrglxwB71VW98yUwyTRLHnBccjHp9Kystt287fTtRg+n6UvYoaqvqdAwJI8u9hYdSeCD9famW+rf2dI0aiGdJG3FiTxWB5Yz90flTgv1o9mk9A9o2rM63+1LWQBo5FPPQnkVDda0bZQLfbvB5VgWArmCmTyM1PCXjB8uRo93XBqm3YhJHQ/23DNGC+EmxyAp2n6VFNrsQDLA6mYLxgZH41kgHHzSzsPRXAzTPLt84NhGM9WlueaV2Uoo1Y/EqsgS6IaYDgxx/0FEviCCGIbuPTA5rOzZRgL5sQ9FjBYn8hUUkEUzbo7Vn44eb5R+XWi7sLlV9S0uvm+ikhnd5Yyc8IBt+lJ9sgRMyea69ArPgYqp9mm6Fwg/uxpiq0tuFdcEs4P8AEc1PKXzdi3Hqu26MsMZ29NqLkAfWtT/hIdyBWtn+pYZ/+vWJl/QD6UYNUoJEObZoNrTxyO4hHz4B56CozqZkWQeWp3gDBPTFUdgzyM0uwenNP2aBTaNGHWriCJV+yQy7RjeWIY02TxFdPKENttyOADnNUsEetNZWZcY57H0pOOgJq92TSakZDllaMhdv3TUdvfSwAol8RETyhXFSLLgYliL/AO0vWl/dEZBP0ZSKlRsU5X3Fk1B5V2relTjGUyTUNt9oi3eW87gjkn5RTyFVsxBg/wDeUYp7tLIqqzsQB1J5NUotsXMkhpnnTG6c8dFWkLzSNu3lT6jg05UCjgU7B9605F1M+drYjWAA5ySaeYl//VT8GlwfSqUUS5NkP2aMnJzn1zS/Z17Mw/GpQD6GnYPpRyoOaXch+zLn7zU4WyZ5LGpcH0pwB9KfIhczGCJAMYrN18eRZwtESjF8Eg9eK1gD6GqurWLX1miA7dr5zinyoFJmRod3mU28rn5uVJ9a2nT97jsKwv7Du4nDxupKnI5xW+PMMamRcORz9aEUIVBGOlTQSNIDFJ1UZVh1qFiQQMHniprc4lC45PFUtxS2DJ7u/wCdSoRtYld3sTULKwYjBqSEEqRg0CJI3UsP3MY/WmzqzXDM/IHTNLGuGHB61LcKd447U+gluUypVty1es5A/HfFQBTjpS2wIugB3qXsWakfce1ZLgB2A7GtZVO7ofyrKukaK6bjgnNZP4UaR+JjahKkv8vSpC2fu9aekZC8ioNBUII+lO+tMKFTkA0b8/KAc0ANZN7ZHSpEPY09UKr0OfpTTGc55/KgY49afbw+dKGI4B4qBWZ5BEFO41rJH5EIAByelNImT6CSMuQM4RepprGLaCkXzf7RJp7W+9PmdcLyVA5FBG7AAYgdS3eqIIvmLbiQST6UVfs9O+0IXfcM8LRVezk9SfaRR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10" descr="data:image/jpeg;base64,/9j/4AAQSkZJRgABAQEAYABgAAD/2wBDAAgGBgcGBQgHBwcJCQgKDBQNDAsLDBkSEw8UHRofHh0aHBwgJC4nICIsIxwcKDcpLDAxNDQ0Hyc5PTgyPC4zNDL/2wBDAQkJCQwLDBgNDRgyIRwhMjIyMjIyMjIyMjIyMjIyMjIyMjIyMjIyMjIyMjIyMjIyMjIyMjIyMjIyMjIyMjIyMjL/wAARCAMg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Prg/hTs9uPyplLXgnrC5Oe35U0n6flTqaaAIZRle35VQcFXI/pWm4yKoTjBziurDuzsY1VpcjBpc/T8qZnIpa7DAX8qWNtkqn8KaetIaiaurDjuaYP0/KpAfp+VQRMGjU+1SivJa1Ou5IPfH5UZ9cflTaa7YAA60WC4uUjzhVGevHWo0Tg+XF174q7a2O4eZLnnoKnuL23sAgcHLdAoz071108NKSvLRGUq1nZGZ9llLbmjJH0pGDAgbcL34rbS9tniR/PjCuMjcwFMnubJZFimkTcwyPp9a0lhezJWIfVGdDtVcLj8qnBzzx+VTzaaMFoTg+lVFZlbZIMMK4atKUH7yNIzUiT8B+VOB46D8qbSjjisbFDs/T8qY8mxd2B+VOpCoIwRkU0DEEqk46n6U4uPb3qrI580oowFH5VGXAi3E/L/M1ajcyc7F1JN2eB+VEjqiM7kBVGScdqpibYoUcsag1CUjTpFB++Qn5mqjTvJIftFYqQZleS5YAGQ5AA6CrGfp+VNUbVCjsMUE4GTXU9WarRWFz9Pyoz9PyqNJo5SQjA460+lYdxfy/KjP0/Kk70UAGf8AOKM/T8qKbTC4jE4IGM9uKTS4lllaSU5mQ4wRwKcaiRzbX0cvRX+VqHrFpESN7P0/Kkz/AJxSA5GaWuEdwJ7cflTe/wD9alPrTR1NXFakscp4HT8qcOP/ANVMHSnV7i2OJ7jsn2/Klz9PyptGaYh2fp+VGfp+VNooGOz9Pyoz9PyptLRYBc/T8qXP0/Km0UALn6flRn6flSUUALk+g/KjP0/Kkz70UrALk+35UhJ9B+VFFMBcn2/KjJ9vypKKAFz9Pyozn0/KkopMBc/T8qM/T8qTtRmgBcn2/KjJ9B+VJRmmA7P0/KjP0/Km0tADs/T8qUH6flTaKQD8n2/Klyfb8qZS0AOz9Pypc/T8qbRQA7JDdvyopp6iigDOzz+FOHWmg8/hSg1456I6kpeoooAQjNU7heCKuVBMvGa0g7MUldGdmlFI4w5FJmvRWpxDs0hPFJmikxot2jZjI9DVpT61SsgWmZARyK01tZMdj+NefUpS5nZHRGStqM7U6zi8+5y33V6082s2Og/OprBSiyZGGzinRovnXMhTmraF72rN1pEayVmX5g4Cn0z1/lU93ffZWiQQSTSSkhVTHYZJ5qlNfCe0Md/ay2ytg+aCHRPTJHSvSlqrHJGSUjKXYxYAdOvFBVT8vRh2qWG9a1czhMxkEbwpAZc9fbp1psl158rXCQlg/AIUnt6+tcqjY6+dM620ZGtITGSybAAT14FNurUXCHs46Gs2x1SwtNNiD3Ss3OVUEtk84x1rTtb22vE3QSq2Oq91+o7V1ygpxtI44ytLQy0JVjG/DD1qSrGpQ8CdfvDrVRG3KDXi1qTpy5Wd0ZcyuSCimg80tZFMZMFaJwxIBHJFY73HnS7UBEaDCgfzrbIyMdqyb8srrbwwbd3UqvX2rajvY5q60uVvMbdwelJK7TIqNjCsG/Ko5h9ndUZgWI5A7e1Ga6rW1PP5pxZIblgfmTPuDQ06SxsmSpIxzTKYUU+xoVjeOKqdRLK3kjm3MMKBjPrWzZWb3k21SFVeWY9qrCB44wBhgB2NX9MvmtS8f2dpAxySvUVcLSn7x1upaGm5JNoExu4zDcgQf8tNw5/Cor/TWtB5iHfETjPcfWrNteS2zPBFAbiNnZ0y4R1yc4Ib+lWQk0ekTfbGDSNvduchcnIAPtXROlBrQzhUknqcvdbvs77M59qr6eWIcc7R61eqxaxxsTkDjtXNHVcp1Na3K1V7sf6Ox/u8ir10iI/y9+1Ubs/uGUdW4A+tK1pWCWxtWz77eNj1Kipait02W6L6KBUlcD3EtgpOx+lLTScA1cF7wnsKOlLmmA0ua9tbHGPozTc0ZoAfmjNMzRmgB+aKbmjNADs0tMzRmgB2aXNNzRmgB1Jmkz70hNADs0ZpM0maVwHUU3NGaAHUZpuaKAHZ5oz2puaM0APzRmmZozQA+jNMzTs0AOpaZmnA0DHUtNpc0AOo7U3NLnikAdx9aKTPI+tFAWM7PP4U8VGKfz0ryT0B4PNLTB0p2cigApsgymKdSUwMu5XaQc1Bn3q5dplTVDNd9GV4nJUVpEmaTNM3UbvetSCxbSeXdRt74rpUbgVyO7uO1dNaTebbI/cihbgy3njFQwHEki+vIqTPFQSHZKsnboaJdGJEGtKTZpKi7nikBHGRg8HI9MGsy8mt5baYxNDvZQuREwCoP4Q2OTwMZFbc0lwjxmAKy5+fPpSfarzIH2ddu8qx9uxqkZSRlQ3we28yS5i+17QAzMm7HccjgdODTdJu2jgaIvG7LI7BPMA6KMYOcck1qJdTMSJbJf8AWbfu9vXpSPLA52y6crLuKH5AcU7E8pnebFHq0jyTo6tFGkcpYEkghSc+vWp7eT7LeW08iCKaWbY8eRuZWABPuNwyPrViJ7He+dNRWyUPyDkVato7CGRXgs1QuAQ4Xpzj8KdhKDuaUq742Q9xVO0jjZSGRcj2qwk6SMyg8rjP41WtG/fOPes3GLnqje7UdCy0EP8AzzFKLSEj7v60/vQWwCScAck0/Y0/5ULnl3IZLa2jXc7hF9S2KzbhVvla30/e+fvzFtqqM84Pc9elWLWNdQY39wgeMnFvG3IVf72PU1Z06Yy6dE+xUB3FVUYG3Jxx9KSoU07pDc5dykbPRnmkt5rRLabOFzlSR2ZT0NZuqaE9lAbi2lMsYOWD/eX3z3FdM6JMhSVEkQ/wuMiqK2WmPcta7mLqAzQea23H09KuUIszsnucgxkhkaKVCki/eVhzTS/mvGnIDHBxXb6jYJewDAUTR8xsR+n0PSsB9HW7tRc2g2yjkx+jDqKxdG2xEIWmn0KOxrX95bkgjqhPDCrWoytJpcEsIPkuW8wD14259uv41AjiRc9D0IPY0W886RPaRxpKobd5bH7wP88c/nWdJXlqdtS0bSRBZzyqrxiRXUcqJE3EH2571cS/upVNrOruuSQUIA465pyvbGVYpbee3TP3SgB6Hv8AlSokaHMThy8W1xu+6MjJz2/+tW84S6GSqR3AROyK6IxRlDAkYphLIe4IrO1BD50iXBYsBhCrA8DoM+mPSpYmvFtlRijBem8fNj0zWE6ajsa060pdCyznlmb6k021ia7uFkIxEhyue59aZCYZXWSVC4HWPPGa6O0vrJ1CjEbdMMMVCgpK17Mc6nZEPbAorUAjIyFUj6UhijPVF/Ko+oy7i9uuxl01/uVqGCLP3BVO/SOOEFVwSaFhZQd2w9qpaFTNGah30vmCu+5jYmzRmq5lA96VZM0XCxYzRmmYkx/q2/Klw/8Acb8qZI7NGab839xvypMn0P5UDH5pc1HuPoaTcfQ0gJc0u6od9HmCmBNmkzUW8Uu4UASZpc1HupN1JgSFhRu4qLdRvoAlzS5qHdS7qAJM0uTUW6l3UASZozUeaM0DJM0oNR7qN1AEoNOzUQal3UAS5pc1Fu5p2aQEmaO1MzS5oAcOoopAeR9aKkZnA8/hThTAOeTThXlnePp46VH2pwNAxTSU402gCCdcisdxtcj0NbkgynSse7iCyFi2M9q6sPLWxhWj1Ic0maACRwppPLbHCH8a6jnDJrf0eXfZ7T1Q4rnWSRc8VqaHLiWSMgjK55o6jtodDnikYB0waTPFLVPUkiX50aCTIyMA+1MaBIDFH9pkXeCir65qZ4w44OCOhpqyKWCTKNw6E0LTRksqRY3xhNR5K7ATnJ9/rzU6XHmDMd+hbcVX0z3GKsGCHH+qXHUcU0WlsOBEF53cetXciwglkP3LmInbjn+9SiS6bBWSFlzg8imG0t85Cc53ZB70LYW6jA3D59/B70DsW4WdbctMAJOrYGKjs8li1RTzl/3afjVm3Xy0AqFrK5T2sWs1U1Z2TS59nUrtJ9AeD/OpmbFLuDL7GtBFK6dZYYbC2kLbwoLIfuxDGTke3H41caa3tVjjZkiUkJGCcD2FUII47HUZI0QKlwNykDuOo/rVu4jRxHvgWXDZAPY+tAFbUdTls5Y44ot+SN7Hooq1aPDdbp/LQTFdpkUckU2e0iuT+8HXr71NBFHbpsjG0UBZjy6WsG6WYBV/iY4qjo5zaGTGBI7Oq56AnIovHjiuVubvb9nhX90p53ufb2H86NMR47UBhtySwX+7k5x+FK4WGXujQ3cpljkMErfeKjIP4VzMMAkMhdt53lckehxXbE+tci8Ztby4gYYIkLL7g8g1jVVtUa0tXZmk2kTwKvkSuvGSFY4z9OlUJbdo1ZZYQARgtENhx9Oh/StuO/ea0zbhWuBgFGOM0l9cBNP2zqn2h1wUHr/hWnNZcyM+W7szm13XEw3yM8cOFXcMZ/CpZZBGhY/gPWoTE6zxpAxDSMFwefxq+2i3MZ8yRjIw6egrmcZT943Uo01yoWytRBbfOoMjnc+f5U6eGMQvJyNozgd6h3zwnDZOPWmzXhZAoGGJ/CuVxnz3YlqN0+e9jh81JHCk/dPT8qu23ijdN5VxAeTgNGf6VBPMsFkWVugwOe5qtoNr9o1BZGGVi+c/Xt+tenhI80JTlsctWVpKKOvLYqjqRLRIF5OelWGJLVUvT8sY4JycA1NXY0huZT+YuOAc+hpNs7DIRqtb4mIUFY2PbH8qZMhTh52HpgVLZaRUKSryQRW1pEafZmmYZbOOe1ZHlwjBcs31rb0wf8S+T2zj8q1o6sipsWRcnoFFBumUcqKbpmHtvNPJY/lVm/hU2bSBRuUZzW9zGxX+3j/nmv5037eO8Y/OstJTI4Ve9WXhYRFwcgDmsJVop2bNFB2LX29O8QP40fbYyf8AUjFY3n5kC5q2g7EVjVxKpuxcKXMjSjnhlWQ+WBsGTwKhN1b94B+QqC3BWO8HUKgP61R3n1rojPmimupHLZ2NP7VbY/1H6Cmm4ts/6kflWY0uKpPeOXIXgCpnUUVdmtOi6jsjf86zPWPH4Um+z/uVix3LfxHNEt6sabjVRmpK6FOlKMuVmzmyPYj86lktraONJH4VxlSD1rnYdQSVtoJB961LycJY2ZzwVNUrNESi07FjbZk4y31zSmG0PSU/nWCNWg3Y3E+4FXBOCAfUUroHFrc0vs1uek360fZYu036is03UakBnAzUgkBGQaFZisy6bRB1l4o+xk9JM1U8zPeprWUm6jwe9CUew9SQ2T/89B+VN+xydnB/Cqz3Q8xxuPWk+0Z/jP50WiFpWuWfss2PvCjyJR6fnVf7Sf75/Oj7QeznP1o5UF2WPLk9vzoAY9CD9DVY3D/3jTUkCMzKBuPU0ciFzFtmKDLjA9aVX3LkZI9hTIZy7bWwc1c3lwYwHUgffArNxKUisJlDcnGKKuM23bHsZ92ASB+poqbFXRjjt9KfTPp6UoryzvJBSg4plOFIB/aigUvXikMaw4zVKeAS4LdjWgR8pFQoP3ig9CcVtSdpEVF7pQMJHQYFJ5ZxWrdG3gLISWdeqr2+vpWe8rnlIQB+JruOMrmP1FSW2IrlGA9jUTzSAElAB9DTBdYIyv5GpvYtJs6MMMU7zAKoxXcLxqS6hiOhNSiWPPDj861uZtFoOpHFRybXGGFQswxkHn2qKS528NnnvTuupL0Jd0sZwj5Hoad9sYffjOfUGqplI5waTzweCOauFPm+FmDrRWjZa+156IaXfNKMfdBqFLlOOOatRyAilKFtGaxlfYlghVFy3LVYRqgVhipFOKWwyU80KfmxSZyKUDvjmgBlxbx3MXlyDI7HuD6iqks+oWcbErHcIoyG+62Pf1q/zRwetMZSW7uDEsrGzEbAHJlPA/Kn3T+YkbxtujbkEdDQdOtDJv8AIj3ZznbUa/6BmKRC9oxyrAZ8s+mPSpZUXZ3C1dLgSQON8ZyCCOh9qh0zzormSAlykXyMXOctngj8KUTSS3LLYNGsSAFpCudxPYVZs7eSJpZJWDSSNubA46YpoJasu9KxPEEQC29yPvK+1iO4NbBPFZWtmRrBljXcCRvwM4GetKWqFHRmJMoZCdzAryCDiiAYiDFmZmGSSc01nDrtQF2YYAApUPkqIpQUdeCGrks7HVdcxpaJAJ76WZh/q8Kv9a6XGRiuf8OyAJOmOQ+d3Y5rd3V2QVoo5Ju8hklvFLkOorPuNGifmM4+taeeKTdTcU9yU2tjkr/R7zgRpuA5wO9a+g2b2dgxlUrJI2SCOQBWtn1prHvVKVoci2Fy+9zEZ61TuA0k6KvpVxjVKdgtwCxxxWNXZGkFqV7mIBcuAjZ4I4qKOWVkI81i6nAyuQalvmFwsYX1ABq5tSyt8Dc5B/E1CWpd7IxJ45hOxkAz229K3tKybKUYx1/lWdeqvmo4blh92tbS8eUy1vSVpGVR6Gfp9xJ9jVA2FB/GrzyyC3dN2VZcEGqYiWyvvsQ3NlDIG7AVac/IPYVwVpVIVdWbQScTNs42jnIcY4yK0UcbSrYGTge9Q7bicLdSuCh+UDPNPEasoDDO05HsajEK1QdPWJkvGY73HYNwa04h834VBNFdXV5tTb5UQBxgD/8AXU8f+sFLEatS7lU+qFyUtL1um5Av15qjEAyKeOav7onguId371gAi+vPNQJbmBVR1w4AzzWlXm9jGwU3FTdyleR7RuUfWqNrbvOzdgD1rcvwPs7MByBmqlpBLDHmWMoGORnvQpN0tehpGfJK8eoyXT9tuHR8sOorBvC3nKrZ4FdYGQqY967h1GelZCWhu9SMjwloYwRkdCfetaTai7idS8k2ZESyffVWIXqQK1NamzpGnBc/NHkn8a2YgApQKAuOgHFZeqR+ctvbqmRGcAAdBV0ayldEVXeSZhw2803MUTMPYVdDypAY2BEgO3B7VuRAKigDaB0AGMVV1aPEQkUDORk4rKFe7sVUfMhbayhCK0mZGI5yeKdcQC3yyZCnt6VNbD/Rosg5xUt0FeLk4yKmlOSnYylaxVtcSAtnIFXYEAu4SOBu5rO00/LIo7NWipwM9xXS68YysynBOOhioxeaYntIw/WpCDtJwfrTLIA3c5Pdzj861sBkZSBjFTKslKxtdctjB84mYJVhSe1QNCqaoob7tayKqnAAreWJjTVjj9ndmJfXskKAKfmJx9Kz4r24STPmscnkHpV7X49siMO5qK20eWVVeVxGD26mtYVYKHNIhxd7I2bS6Eio4Na8l0IfLyMhzjI7VzkVq9nJtDboz0JraYedpxxyVGahtNXiCWupfTEKnaGkOc4LUVXtBCIopuFYjALNRWZRS/wpw6U2nCvKPRFzTh0puaVaQEg6U4dKYDTgaQxTk9KglLopaPO4VYqrfTrBDv8A4j8oHqa0huKWxFFd2ke4sJFbody7mJ789Ouad/bFpuGTckegAFS6ND5unyvLH5ilycYyenNKyaD/AB5jbuuGH+f/AK9dl2ctlcga+06ZTmW5T2K5rNmuIWm+VC0Y6EjBrY+2aJbZMUbyN04TqPxrOuLuymYeVYMOxJfH8qQ4opt5MgyzEDurCphZRgK8VzHIhwCob5lzUsEUTgbraY/7S8iumsItLtYA7InmgnkqSTTiE7WMd/Dtyq5HTr96tCx0eCCENIWeVurbunsKsalq0T2skcCybm43FcCshLqTqHZT7GidGVRWg7HRhcMqydzQl0vn90/4NVSSymT70eR6gZqaPUZ1HzYYe9WF1RCBvUj6VzOjXh5mFbJE9Yr7jKMW04KkVRupb+zYtG4eM8jK9Pausjmtbjg7TnswqvdpHZuswQsh4KYzV08RU5uSf4nGsFVw8tXdHMrrGoA/djbH+yasx6zqG3cbRD6YJFayOXfalkFOcnzTitG1013XEzIEH8KLj9TXTdm9kc3Hr9wXCNaANjpvP+FX49Xkxl7Yj6NV65s7OWf7LbQouw/NL1I9hWrHpVqYlVkBwOtNNtidrXMH+2F7wSD8qG1iHHKSj/gOa3P7JtWbaIz7kGmSaJbdMEVXvE3RhjXrTeVPmAgc/Iacuv6cwOZ8c45U1G+lQiyvpxnesjKPw4pjaBbi8t4N52eUXB9TxWfOWolpdU08YIuIxn3xVgXts3Inj/76rl9Qs/8AT/s8fIUgZI71uT6A8USsrxbuBtfjJ+tP2jsU4IvCeJukin6Gngrjgiucn06+hOGsHz/s8iqTQ6gThbZ1+gNHPcnkOvCRA7ggB9hUU0MM+BJGrfUVy66frO/OJE7jc23+dX4LDVtuXZz/ALsmafOHJ5m5DFHCNsShR7Cpc1iNFq0f3fNqFp9XRTnP4rVc5HIdDuNJuFcu+ralEMuox67KhGvXxJJEW36Gj2g/Zs63cKM5HWuYTXZz95Y/zNP/AOEhdeqLx6Gj2iH7NnQtWbeK8s4RATnqR2qkmvySnC2rn6Gr9k9zOfMCRx5Pc5OKzm07DjFx3Ib1oo1wkMygdGJ4B7U6CAzLlnLk8kk1qTQRxQmW5IfaMtuPGPYVVsozl3wEU/dQdqXUL6FSayCOsm45HArU0kFd4PtiobtflH1qxpn3m+ldFPcxm7oh1RGGpWsiggYwxHXGelPYfJTNYaQahYLG5XexDe44NSDla48crSRrQldCwj/iVgY6UxB1qS1/48JB6ZqKPrWWK3i/Iql1HWmBdyj1Aqv0mP1qxBxfH3SoZRtuHz60q2tGDHD42VpRt1GFv9r+Yq7eD98G9VqjeHbJG3oy/wA60LscRt6it5a4ZMzX8UgmG+3/AOA0s48zT0PtR1ixTovn0wjuKihrGSNKmjTMOIM7Sxtkbl2MT3IrQ0Nf9FmiPqRiqbvsuCAPvNgceoq5pDot7NEN2epzXfD3op9zCTs2h6ZDYoibZqC46lafINszD3qGUbbqF/fFefh9KtmbVNY3GXeYrg47txn36VBJckxwEqCSw3E9quammQx9UyPwqjLhopF6kkMB712UoRvJW1TMpSehrXfKxv7YqpMu+3Oe1WmPmacj9xioAMoyn0rmre5WuXDWA6JEOnqyooK9cCmr0p1id0UsXpTF64qcXG0lLuXRd1YS0t4QZfkG4nOT1rOu7ueNkWJSq9Xbv6Yq7bZi1Fh/CwyOarXif6RJHsLHdlTiu2NOMoKRkqjU7MSyjjubwNOmWAxg9KtzJ5c7KOnUVSt3VZY3jk3qPvcYxWneLykg7jFYVY3p37FJ++Z15bRXLReaeFbPHerE0KwlVTO0juabOuYM915qZ/3tmsg7UklKl6CbtMqsoZK07dFFuAO45rPHQir1m2YtvcGqwsr+6KquotvbmNdkuxkU/Lx/OipGEnmowfCg8jGc0Vu1Zkp3MzNOpv8AhS815J6QtPFM/CnikAvanA8UyndFyTgDvRYLjywxk44rBvp/td0giYMi8KB3NLqd9JJmCEERnhn9fatDRNLRB58wBI5Aropw5dWRKehrQ503RVycNGhJ7c//AK6Zplza3eiSzX8IlNrw7bcllPQ1n6xdyXUi20O7aSNwHc9q2NP0+bTtGmURRzTuQ0sJP8OMAVsnqYtWQ7yvDXk+b5lrtIz97n8utS22nWGoWAmtYjbAk7WAG7g4zXOm606J2J0ZxID91pcCtC1uNT1e5hjhj+y2qEEiIEDA7E9/pTTRLTXUzbmbUNMv2i+2O+05BJyD+FdbYytfadDceUoZjh1A464OKzvEFqLjVLV58R2g+QyDrk+tdFDHFDAkUQARBgAU4L3mKclyoxtWtVNu2xMY9BXMEbWI6V38kQcEEZFYOoaIG3MhA+tW/d2NcNXdORy63DfaduTtPSre6qd5Yz20isHDHdxxU0aXTR7vs7+lNVD14YuNtSYsexp0t9POI7aIsXU7iw9u1NGmX9wGAXywB1xzV6wzpir9ptzycGROayqSUmcuKrqpG0RYGkdBHcZiQHI35OPxrVNm9zB+41GMvkYANW4Xgv4shlWPuRWdeRSafdrPGqMikEbh09+KW255zLM+mx2rlorhEYruaN264HJq5pc0txb/ALxdjdsHtVe8C31uxSSJpSA6qOuzNMju/sybmBUDrkVd+WRFuaJtgBeKGAI5xisW41iSPYqQlmkHy5GM1JBDPebXnlO0c7FOAfrVe0T0RHI0rsrSrHDf3MLnNvcc5HRW6YrPubxbWOONiftVu21MD7y//qrqvIi8poyg2N29K53VNAkLvcQyGQYGEPXFZTg1qjWnKLdmZ8CrqeqpIkJRc5fJyK1PEEqCzEe752YYFP0yW1ht9kbBZB94Nww+tZl7BdahqwhVSeBt9APWo2RpvLyRr2mp3P8AYsdyIvOeN9kg7so7/WmS+I0ZNttaSmc8AMOAalzb2MCab9pME2NyyHoSapSjW1/1LRMD0eNV5q3JrQhJPU2Li0tru2ijvlj81wB6HdjoK5OeGfRNT2wysMcqM8MPTFamnaVePqUd1qE+XQ7gpbJP+Fad9ZxNeR3sqbxGuCv9apq6uJPldi+mHjViuCVBx6VG8cTDBXNTJKkihkYEHpinVtZWMLsxbuxiKllQY7gjrWJb2mn4uDcRlUZwEZR09a66fay+1c1exLDKrrwGbBHY1hNWZvTd0U305V/1LRzIM8kcionsVC/PERg5JSt6OyjlslaRACTgsODUTaay7xDM4ZeAG5qbMq6OeW0kMzeQjEDqM9a1rVXDr5v7vj72P51P9pmsRma3Dc/fTv8AWr0U0N7GJFYbfQU0rikylJZJdYC3KzZPzAt2qtcI+nkKs6uSflVvvVJcpNY3DTwhfmIBZlzsXvipNTSO4Nu8bq0o+YKOrCqsrE638hkzb7cE9e9WdMPzY9qy5ZiEwyspzjBFaGktmYD2NbUnqjKash2ohZNQtz3iVsfU0qfdxVa9kYaxJGoy20YHpU0ciAhHdA5HK7q8/GOU6rXY2pJRgSQuILa6UgfOeCaiT7wqnqUxiZE/vMBVxOoNRiH7sPQqC1Y+P5b2KTGVGd3vUM7CS4kdfuljTrpzHEWHaqVnJ5luG65J/nSm/wDZ0vMIr32ya5txLHkfeAz9atXMitb26gAMF+b3qMsFizgmqKzeZfbc8BKulNujKLFKK50y4n3TT7ZkSzukcZOflOelMToeKpX9yYk2jjeRRhZWb9B1FoiM2zyXGcDaDkEt7U6yieDWwzk7HB57VMrqo3MQBSyTJt8xSDt7+lbYfEyTUXsTVoq10TXODcuV5GagueIg/dTmorSYzRlicnJq06CSIqaxUkq133KabhYL8qbaJu5U5/KswKwacncBtAz+FSSTl7xYjyqrjFWY4Y1UqqgA11vERpVJXW5iqTnFeQulMZdIkDtyuRz3oU1WlcWieWvG5s1YU9z+dY4uSlJOJVJNJpj7NDHekA/K9EgCzuB2NNadY/mzyBUMMxnTeepPNRWm5Uo33LpxtJ2G3DeXPHL74NJqsSCUSt/FEenWpp4vNiA96gkkFxdbCTtVcDBwa6qFaMaF30Mp026mhkWshBwpwCcBT6V0rL5unh/7pqt9miwudxx6mnS3IiiWEfxNyKJV6dSL5ewKlKD1GYyCPUUth+8hkgPJXNA60sTLaSSzZ6r0rPDSWsX1HVT3IQDmrFqdkxB6MKrxtvXI5zUq4V1bPQ1nRlyzLmrovyKWXaGK57jqKKSKTzs/WivRcebVHMpNaGUHU9CKeCOxrnirooVXbd2wauKJ0CKXckjrivN9keh7Q1vxpGlROWYAfWswxz8nzZGGPu1EbF5fny2T2ahUu7D2hoNfRj7nzn2qIGa6bBOB6CobKB2IyuRnFdVY6WoAYgc1UYJbESk+pStNHEyYdflNXk0WaFdttdlF7BxnFbEcKooAFObCjnpWvIupk5sxksG066N9MqTLj5yi4Kf7QFRa1p93JerqOnStlkAJjbnHb6inaxqX7loIQcuME+1X9KkPkCFsYQAL9Km6eiL1S5mYMb+IJTtKhj/ekhXP510Gm2V5APNvLlpZD/COFX8BWjnHpSNKOhIrSMbbsylO+linqdul1ZSIeQRzWBa6rcWEghlfdGPusa6Oe4iSJhuGSOgrl72IMjHA4GQfSono7o0pq6szdTWgVyUznpg9arXeqNIvHC+gptjpqzrFLJbmONogxdXxlu/FX1sYI4vNs0jll/hLtkVVpNCvFMx7+xMenJc3DgSllKx+nP68VNHfAW6RvC4hDgtKBxwc4rdcW80saTrEZlGVB7euKVf3fmidIVt/4f65p8mug/aaala3uYJ7yYhlEbouPrzmi7SJXUEp8xwoz145qK/0qC6gRrPZE2QwdDxioYdJjlcrNdh7hRlVU/dHrik09gvHe4n2NoRJPaERzDbujHKnNV7jUXns8BR5yNh4z1X8amGnXllE8kl3Eq5+ZydvFIdIulXeixvkZzu5NRZjTV9yzoiwNE/lzLI5G4pjBT2rRJEFuWvnh+994DAA7VV0qJYLZ4BIjXCklwP4Se1WfMEFsgvpomYnBO3AJ7VvFaGEn7xi3oaPVpTJwrAeUe2Mc4/GtSxuotojJAIqxNbtNMok8trfbyhXnP1rBnMKaoY7dsoF5Ho2azacXc0Vpqx0wAI65pvOaoWd6vl7ZDgiromjbowNaqSaMXFoiuLC0ujmaBWb1xUI0q2g+e2BikH3WB6e30q9kZ9vWqN9fJDEwVssBzUSSWpcXJ6FV7eDXrZllBSeFijEdj/hWZ/wi90rbUutqexIqbRZ5FmmaQFSX3FT79K6LdvTKtj3qYxUtWXKUoOyM/TNKh0xScl5m+87VfcBlIpWlVR8xH41CbuDnDcitGklYy1buc/c+dpt0XgZvL6mMHj8Kswa35ihvX14p14Vlk3L6dTSabbPcWlzChRQsmUdl3bc9axV72RtK1rsbcak8gx0+nemjTJG02a5unPmYLop/gx/WtdFtLV4oWEYmbhfl+9UgEkZmeeZWjJyo2/dH9a0UL7kc9tjCgurp7UBbZ3h4Zm6flVqLUIJL4ux2o0eCG45zWhua5hiktJVVCQSSv3h6Uy4js7p3tWCeaVzgDkUcjWwcyZBdPAuGaRApIAqh9mUF5LeQJc7N2E6HnuKcdHitYjJdzmSNBwp4Ge1Sf2MwdZILghSo4PP61PK+w7ruZtxezPE9uwAuUPzKRwR9afpc0UcW3eTI7ECMj7p7ge1T/2eZ3lWOZGkQ4fI70+1txp283LKHmfC4GacU73CTVrEdxFLiV5XVlP3QB0p+nAidcAY9aW4STc7GTMZHCY6fjS6fnzF54zW0NzKWxl6yJ/7ckSA4Z415B7YqommELuklG8njHP61ualp1zLqguYo9ymIJwe+azZS0TlHUqw65rqjNwvyo55U1N3kZt886PCs7Zwcj6VuiREjDuwVcdSax73T7+7eOSK1keMLwwHWnf2Vdsqy3rGNP8Aa5P0xXHWwsasuaT5UjVVpU48sVdmpfMsmnzMjhgFJyDWBbXtwLcRW6Zx1bGavPbSsrrYM7qVwyYqja6fqMKMGtp1BPTaahUYUo3XvroVzzqaP3WWIpbqBFcS73z8yE54pYJC2qbsFQ6ggVTaUoSDkMK1ba2uJrJZjA3nxncoYY3LSu68WuVJjjH2Tve6L0Z7Vk678pgb/a5qJ2vjMBcM0QHOMYqC/kuJ7VY9jPsbIYDNRDAypu7a8yvrKn0aLb6hBHGgx5j4zgdBSy3iS27bl2OVyCO9YwWVUz5LggckqaZ9oZRg85rRU6MFazv3NFCvJc11bsbOjSboGU9q2FOVrlLC4mttwSM5YdSOlSDUZVk3PcNuz0qFgZzbndJEPEJPlSbZcdgurOR0JFaO6Xd8gAHqe9UkP9oRtJGo+0IM/L/FWdPeyLJtuJWUg/dHH6VX1Cc5XbSSE8Uoq0U2y9qrODDkY+bn0qncalJK2yMhEXj61HLem5tjGj7wDkZ6iqqR8fMrE10UsNGm/e17GFWtKeiVi02oTGMI5O0jjbxkfWtHS5S8bbuuayJ2O1QVAwMDFW7G5S3BZzgEdhXNiYOStFanRSly6tnQjlcViiTytQkzz82AB3qQauzPiOL5f9o80yQCctPbg+YvVP61nHBVoR95bmixVKT0ZezPJGSNsWehPaqN95iNC7lT2LL0NU5ZXdz5khbB6dqSacSQMA2AOQp7Vv8AUuSPxJszeIcn8NkbqNuRW9RVfVAfsLEdRVGHUn+zosaZI4yaka5maNlkZWBGCtRTwdVLn2JliIX5SawffAM9RVwjKkCsXS7kIXV2AUepq/8A2jDuwoZvesY0KkpPlVzSVSEVqzQ05zv2miq1vMouAynjOaK9GnK0dTCSu9B7WZlVShK9CCBzUsdnJJIyLG/HUleK6U2IFwsu8hQv+rA4z60u5by1YwmSPOQDt2sPpmub2aN+c55NJliGQjyZPQda0E0SNmR3dvl52r0P1q+pKTCHYxQJ/rSR+Xrml8lkLSxKvnMMDcxwT2+lLlQczMCLT50mlENq5hRyFYjB/L0qfz7m1QsYpQq9QVNbTZliCSSMGYcmJsH8DUhnOGV1BQL1J6/WpUB819zKg1RpFypDLjrTZbt7hhEgLMeirVi30yxTfKI/M8wlhzwPpjtVjyrOSeONQUkTEuxTjI96VpPcfNFbGY2m3HkyqVQtIud2eQc5Cj8qit5yvQ4cHBHpXQS3IRJGlQLGBncOT+WKrGytzaqiQlxywycHk5JJpOHYaqXXvFKXUpAvLAfSo4rS8vTvZjGnVQ3Vvwq8lpZfavkjfzYxuIPSrbyhIn85dqAZyPSmot6sTkl8JiPp18jcx7gO4PFTw6NNO4+0sEiz9wHlvrWmifZIlht4wIwckMT0pmIJr3zQN1xEuOp4B9qrkRPPIfEZsywyQKkK4VDu+8Pp2oaKSKOJbRECg8g9APakuGC27C7IMb8HjrntTxG0KpFENkcfG0DNWQSbYWl3fIZQMjpkCocyNDJ9sESLuOOeNvvmiJrd7mZ44/36gKzEdfbNLlXtB/aAhTJ5XOV9utUAmy4VohCIhED83+77VMogMshi8vzwMNjGR9absnWdCuwwgfN6+2KcoiZpWtzGZujYPf3oEMyVtf8AiYNCefTC+3Wnss/nR+WyCED5lxyfpTCVjtkF80W4kDJ+7n2zT8XAuV2snkbeQR82aBgjRyiUW7x+Ypw2OcH3pu7y44hdyRlsgA4wCfahWSSKT7K0fmZI3dQD71IZI4kiW6ePzDwM8ZPtTQmGJxOW3r5O3G3bzn61TubaDUrRlgdQwb5XUfdI61aQzNcSEun2fbhVx8wP1poJntybSWLOcBgMjP0pNXBOxnHTfIaOFrxfNf7oI61DdQXlj87ASRAZLJ1FbpeFZI4pHTzmHyjufXFREPCZZLiUNF95RjG0Dr9ah00Wpsxo7q4uEBijmdT6Kamt7P7ReCK7dQ6jf5I6n3NXwWuYo3tZRHGWDE7fvD0qcTxNcmBXXz9u4rjnH1oUNQc+xhX9lc2Ekt8ZBKrH5wFxjsMU6PUHEY4kXPOCDW1k21u7Xk6soOd7JgAenFB3yNDJHIgi6kbM7h9e1Dp66Bz33MKN7nU55IICU28u7Dp9KsDSI7O2jD3jhs4LMMgk1rLNFJJLFC6+co+YY6elJ5gtrdPtkyFsgb9uAT24qlBW1E5voUf7GZnxJcbl9FGDU8KxmzeGwdYyh2htucH6d6tbJvtG/wAwCLbymO/1qPes8Uq2sqCRCVJxnaaailsS5Ng80UTQxzyDzZPlU7eppFWWOSZ5ZleIj5V2/d9frSvLHbrCt1IhkY7Q2Mbj7Um2UTuzyKYSMKm3kfjVCI95uoFeznCLu+8FzkDtipDLELgQkgTFcgY5IqPzDdW+bKZE+bG/bke/FPa4iSeOF3QTOPlHc+tAiPLW8Ej3cyuoJbOzGBSsJJjDLBKBD1K7fvD+lKoeLzpLmVXj6j5cbR/WmkvcpDJazKsecn5fvD09qBiebFJJLBE6iZRlvl6ZqvI32W1X7TJvION23qfpVrzoftLQBh5+3cRjtVZma1tWa7l8zac7tv6YoApXUcu4uJfkK/cx+tMsSfNT61Lcq8hWRZSI9v3MdahtD+9XB6NRHcHsaN7eG027UBJ55rNl1MSkGS2hcjplc1NrzbPK9wa5l9ThRypbp1xXU73M1G50Y1qXH+qT6c0jawXUq1vGVPY5rES4WRAyHKml83NArWNiHUkg3eVaxpnrgnmpP7ZP/PFf++jWLv460hkHei1hXuaZu7RphM2nwtJnO7JrQttRS9lZHQrhScjmub8ytLScmWQjr5bH9KEgexNc6hb3PyTWwkUdMnmkhv7a2XZDahF9A1ZHm0eZSsr3Ku7WNxtXjdSrQ7lIwQT1rPhTSobn7QlkfMHTLZA+gqlvpPM96Ggu0bw1WD/nhx9BWdew6TqEm+a3kV/70ZAJqiZfemmX3pN3BNrY37GewgSO3t4vLXoOOfxNLqMenXAaC5hBY9WVcEfjWRp5ZriItjO8dKtag+2/mH+1TvoJbkNjpmj2EjuqvKzcfvRkAfStDOmf8+8Q+kdZe7igvU7A7t3ZJcaXplxMH850TqVC1a+zaPgD7PEMdMg1nNJURnx3pJ2dweqsaUtnp7Ji3dIG9QDTrOzsYG3PKskx/i5A/Ksk3Ix1FOjm3Nmjn1FdfCa11pOnyZLKsTsOGDY/HFY8XhuL7TuuL2Nof7qHDH/CrerT+XNGCf8AlkDzWet7GzYEgz9aHa5onKxqpoOmKNqSOB7S1RuvD8omzZ3EWw9nfkf41C10FGeKYt8zHgVV7k7F5PDFsMM91Iz/AMWMYJqC+8OzrHvsrncw6q4Az+NQm74zVG41hUJUAsfTNNTcVZEuCbuzZ0rR70x7rwrE2cADkn60VnWOsmdgh3I3bmipcrvUpKx6EXNokk000kqE5AC52+wAp0ym4WNkmkjAIb5eCfY1Rae8jlEccoYHlQ8XzMAOQCeKZLLdNcRmGaZcg/IYgQR7gdPrmuRTRu4vc0FljkmlhKOGTGW2YUn2Peq0txbaTATJJJJls4HzNk01IpmQhrgFE4ZnJU5/Pj9agE1v5bNHLJ5oJAjiUkDHtjn6mpchqJbM1tJJDPtmLgZTEZ4z6il+3RTB0MLkdCFIY/iAeKotPGVCw2E/nnDMxAU4zz3z6083MbGKQaeViBK5DoN2eMDB5qeZlcpM+oLbRRLBayumduBj5B79auRSwyMxjkUuAMgjBx+NZouIBPL5lncQIVAIVfve5202Nbee3YpdBCpJRJACyjsOf880KTBpGtAZpU/eJtYMeBzkUP8AaEmiCJujJ+cnqBWPcWkoSNXaaOOTGVEnyB8dx1xTtk0zQiCR0YDgRTk9OCST29Bijm6Bym5ujjBZ3APXJIFZn24zW7CSPEuTtVFJVvQc9agCwRzyRz3BidQDhiGZ89845qJrmAQSvNZvId5AmbCD2xnkUOQRgXW1mZmS2ihi2q2SskmCD3AI4zTBqSrMzLCnmMOCzFd34kYNVvMvJIk04w26yeWGzuLZA5z0pk2oXE0Ed032YxxS4ACt8zYwBRzMfKXYtT85WW5t0cLy3lNnb9Q2PzqRNQD3aKGCW+3kuOSfYjiqjXUzagRcWcUjrFykb8gZzk5psVzZ+TIZfNtQ7FlGCB+BHFHMw5UbZ/eQt5EiuwHBBzz70i7PLQXDpvOAQSME/jWRLYL5KTsM7wA7o5BPvxwaU2sdz5cEixSHOAqrtzjuf/rU+cnkXc05JpILj55IxDjo33qrvdpEj/ZYh5snILYUE+p71DsgtpfJkZgAu4CMkk89+9N+0lftGLdZAnzMZWAYDHcdaHNjUESG+kZVSeKBpFbBOG2g/XGBUgvbgMCVUKehZSAfx/8ArVSSS6MUFsrxBJ1wrBGOB7083F3JFKWlXbbtyBCfmI9OeaXOx8iLEl5cCN1tYYkk6/OCoA9eetWYLuKWJGmVd4HJHIB71SNxdm5gDrDIzISqEFcepPWgXUbpJJNCyo5xmM7gcfTvTU2JwL0EoeWRzNA0P8IXqPrSlv8AR82U0C5PBPIrMa2hnsVlURSbRxk847A+9ElusqrGTxuAwybQfrT5yeRGxJNAjguU80D6mqCX05mlW4WNo2P7ofdOPfNQ7be1lWNhkAE4jB+974/rQtzL5lwkcMf3d/71ssBj0FDmxqI+S7ueEjMcIB5JjLL9M1ILy5WQFo1QsMBmj6/kc1TY3MltbweZiOZSCRFyo9yelO826MUh+0ufIbKjy1+fHpzzU8w+VFtby5Usk4jcYzh12HHt1zQL55p4jGQkK/fwu7d7A9qrLPdvcwlmjkfZ91oiNvfk9jRHdIVkkuLYlXYgGI5BI/WmpMXKjUS7tpmkSKdBKgyQTjH1qMXUUFqhvrmBmz9/gA+nFZxggnsllAjkdP4GHzYz09c1JPAjIiSAlQ21WkTC49T61XtH2J5EXnuT9rUpOjQhfmRV3En6ioJ70rG6WyKkzfdL8AH1IqB/sttKqMokRV4ES8KfU0omlDzJHDHyu/DnJx+FDmylBAt7ceShkVGKnHmNGdpPtQLu8WUFgFRugePr9MHNVme6+zwRCX91KcHEOCg98nille4cylp3IgO5f3a/Ofb1qedj5USS3l35LpEIoZBzl1IwPp3qeLUA0aPIm5xwWVcjPf6VXWS78+B9ySO6fdMeAv1IPBpqTowla4t9yNIQPKPGR7UKbBxRfinBkmkluIjFj5V6FB7017pJoVNvdRRYYZLDqKz2ggls1kzG0ifwsPm9h65pLiAlUEocpuADSrkAep9/rVc7J5EaTXsGSUO8jj5Bn9azUvLlfPEzRuc5G4Y2D0OKVzBDKuFEsaJgFcbV/pTBLOPOjQRhSN+Mbjz79KTm2NQSRXuZLmWIPuaNByAFHzU2zLiVM8HPNMkLNBGnnuUI+cFlBWo7F28775YB8Ak9acHqKS0LniwOLFZE/hVifavPxXonicsdOSNf+Wx8vPpms230qys4twhErgfek5/SumriYUPi6jw8HJWRh6Rvk8yJecDcBViYskpiPBXGfxrUa1NpcJc2DrBKw2sCMqQev0qqbc3uq3UjyEjcBnueK1oYqlb2stEc2LpTb5Y7lRHPY1Lc74IPNK8EgD8a0v7LgMIIDo3uaXVZpbnTYLSRk8tHXoig4HuBmtXjKFd3h03OeFCrSTUupz6ySM+dxJrf0CcvPOrdRC1S28ccWBHGqipYUjhnklACsYyOB1rFZjSrS5FG3ZlLDVKfvNnPyXCW7bZD83oOtEd3HMwUZB7ZqKPT5dQu7iZ22J5pHua0JdDhSBXgkcSDnLHg1cquHj7spalJVHqloUNQuHs4gQPnfhc1jC5mLbmkYt1zmuh1+3e7lsYo9odsgnsOlFn4dtlx57vI3twKr6zQoR996stQnPYrwyNNbCX0HzVky3bytuBwoPy11C2K2Fvcxpho3BI3dV4rn9O0iW8iEhcRxk8E8k/hXHWqwtzxehMoTfurcvaNfynULaKQgqzgZxzWvqmW1GUjPDZ471RXRBayQTwSl2jcMQ3GceldBMMylwm7NVRqRnHRgoyjpIyOfQ0xgc9DWz+62jKAN/d71Wvd0NpJPHGMqOM0SqQT5b6l2drmO7hTg1Xds8irtpZCRRJM5djyRVi4sIVXei7cDoD1rH6xC/KZqNZ620MSNtwP1qdSQKXTrX7Q7sThVPTua1vsMBiYBTu/vZ5rmlUUZ6mCw1SUuZGN4jlLXdsgPHkgn61kDrWpq8Jk1G2jJOBHgn2zWpaWNrCFKwqT/ebk/rW9Wqk79z1aXwWZzplPl4z0qxC2UB9av63ZRLE00ahW746VBo9kLmEln2gdAB1rWNaPLzNmUoO9kV7gN5LEdhWJGjzSbURnYnooya7abS4TblULBumSetY2kILa4kjP3t2Cah4iDjeIKm72ZWg0fUYlE/k7dvOCwz+VFdYp5HvRWCxEnrY05EjcWR5JF+0KzqBlNi4YDpkjrTTNtn3Qt5UbAoxbnB/p+tSGwZm/dO0MPGUI3Z9D7U63hFtJi4UPJnid+rf4VWoaFNYjLMkwt3mZs+ZuHDenJx09hUklnfPaiIJCAG3KJHYnP4YrXFRvKA21QXkHYdvr6Cnyi5jKSCd3kmkuoY5tu2U+Vj5fx7UyLTrpikUc0Yt42yoeAcN6j/GtGS1eX53YLL2IGQPb3H1qSGfcfLlXy5R2HQ+49qSj3G5PoUJNNu90hEkLtLxI20qWH1BqvcxTopM9qTtUKpXDquO+ODmt1vl7/WoRI9woEPyxnrIe49vehxQKbMi3uVeTfHKJ4kzhJW+6B1Oe340+4lDzIyqIShGBGcMyn3HX6VLd6KjFZoS3nKMMQcF/x9TV6xFv5f7tQsg4cEfNkfz+tJJ7FOSWqM6KzncqYYdmyQsHc7SR6EDk/nQ9jNE7CeYJBK25jHGMbvxyfxrXkmjh6tkkjhRk/WmeTJcYM52p1EYP8z3FPlQlNmYdP89tkVzckDhpS+PwHrVkaNEF2i4uPX/WGptkljlo8yQd06lfp/hVpJElQOjAqe4/lTUUJyfQzm0iQK3l3swLDB34bIrKkF9bS+XJHE7LGVjAGOPYdCa6D7Tvdo4BvZTyT90eoz60fY1ZD5zM7sMFs4/L0pON9hqbW5iRBoriMqrwS8BVcfKTjknt+VWriZroIjlcMNyLGD1B796uZATybpRLF2kI/nVpY4LaL5FCqBkmhRByRkyWV3NFKkcaxxsQwVz0Ptj+tAgeQsxnlaZvldFUJ9M46CtPMs/+rPlx/wB7ufp7GoJtLV5oZY55omiBAVTw2fX3o5AU+4y20aCKP948rsefmcnHtUw0214+Q8f7RqRJyreVMu1uzdmqSSVUA7seAo71Vokc0rma+lx28rTRvNhuu2Q5H0pI7SZpEa3lDxxnKiVOOe4x/WtHyWkO6Y8dkHT8fekeJlYvCQGPUEcGlylc/Qy3gMW1pYmWRORIDn5vUmnzyNcjy2cOpO0qByff3rRjkEuQ2VYdUP8AnmoCVDFbaNAWPzMBwPf3pcocxnGKYMyBFjRkwc87j24HQ1Zg0yST97c3MjMRgKp24HocVbS2RA2TvZhgk+np9Kaoa35QF4yeV/u//W9qajbcHK+wLp1qDnygfcsTUU2j2sjiSOFAy9Mjg/WromjMfmCQBfft/wDXqIrJdIQd0UR6Y+83+FU0ibspNaW0uEiiaKUnqrkAfl1qdtMdVQxzn5TkLIAwBq19liMSxhduB8pXgijc8DbZuU7Sf4+lLl7j5n0MyS2lh2tNCcpysiHPOep70XVyrRhHlMyk42Act/j+OK1ZbgRkKo3uw4Ud/wD63vUcNkpfz5lBc9FA4X/E+9Jx7D5urKEFrNcxsCFiTbtKkZJ+o6CrI0xMgyzSuQMctgfTAqxLb7ZPNiIRu/ofXNEc+TslG1+w7H6VUYpaMlye6K76RZSRshhHzdTmoRZ20KNHJbRsyj5cd/8APrVsytMSkPbq+OB9PWnpbRIpBXeW6lu9HKugczW5Si0e2J8wptZugQkAU5tLwq+XcN8hyA4DAH15qcq9v80Z3J3Qnp/n0p/2uEwmQsFAxkHgj60cqDmkZUtpNErF4fNC5YOh5z68/wBKia7WeJIzK0uSAF2/e9f8mtMCS7J3hkj/ALvc/WnyQRsvzL2wMcUuTsVzrqUVs5ZCDkRDG3H3jj+X6U/+zYNvz75D33NmpNzwkbssv97uP/rUTXa4CxfMxGfpTtETcjNntobYgRJGFPGMVTtcec3ygYboK1Gixl2+aQjn2+lUIQPPYe9OK1E3ob8kaTQFXRWBXgMO9YMgzAwPXHNdFH/q1+lc+3Afjuc1lmK+BmmDfvFeYB7VOe6g1bubOG1MZgTar/e56msh5X8tmVsAEfz/APrV0V0A9qhx0qacL4eSNMV7lZFLt1plrYxXU1x5wZmQjb83HSpMcVLpvF5MvqFNY4F/vLdzKsvduZk91HaQ72IZ87VQHkn/AAFLb3yTKz7fmHylQfXjNQTxCRZ4tqsYpHCqSSST3Hv+lQQrBFIzx56bRg8de/vXb7CNKSsZqXPBs2bmzisxGYQQJMlsnvTS0ZQRl18zP3M881av2b7FA6kDnqcelctHHKFnJkDSsRIGHXdTq4e8nPuKlJNW7G1aadHdTSySO/mRnCgdKdEMMMjpVnSmPmuGILMqscdM45qFxtlcejGubGR92MiqT1aIb+389FQsVDMASKc2nrYiOOIsysuelTXH+pDejA1Fr6u2nwMmc78cfTvRQgqtFxfQqWk0xWUiLkEH3qaEtc2z7H8tlGN23P6VQ0sMLJonkLShixQ/wr2q/pZxNMmP4s1eHXs6jgupNVXVyv5pMoIzg+tTznzbZ4ieHGKhK7ZmX0anS8ICvVWFcSb9rr3Nre6RfY2tCsYbfkZyBQ1xbsxh8wGRTtZcdD6ZqzqBAjgkZiFBwf6VgPZ+VIwBdWxu+Yc5P9K9GeFiryMKc7+6y/punPEsspcY5+UVbT731qTTmBBXcGyOTTD8rkehrnxEErSHTe6Mq9sJLm/iMZUfKQS1XXj+yLiZ1AVck57UlyzR3MbZ+Ut6VJqUSyxqGAO9cZJ44relQjUgmyXUcZGbNcxX9q6BCpZTtyetS6RZTW9s7yBQrAYwcmqiQxRzcqR82V+bqPb1rdsCJIGTrQ6SacTSUrNNDBypHqKxBYztqzmFMr16gVuAYqIfu71D68Vx0EuflZdTa6KdzJcpCUjjMcpbZ15H0NFWdRVUvgx2lZV6EEjP4UV6vsYrY541Wtzr8+noKZMY/L/ekBT61D9oMyK0A+YgZ3DhemQfepBCit5nLP03N1xnpXNuVsVt0sajLOkOerAZAHr7e/WrsaIkQEY4xwTzSdah2ta5MeTEeqen0o2HuWe2PSq10I3QRkFpvvRheuRS+ZJOP3Q2x95D3GP4anijSMHaBluWPcmjcWxTXPmiO8JOeFJ+6T7+/v0rQKkcCmSIsqFHUMp6g1VEslo2yQl4j91urD6+vNGw99i4SACTgY5JqlMPtEwa2BDr1l7dOP8AeHNSLG9yBJMcRnkRg5/MjqKsAKqhUAVRwAO1FrhexVtiiyFJEKzknljnPfg+nsKtbGznP4UyWFZRznI6EHkVTN5NDmN9jEHaHzxn39D7UbBa5eeRYgC5wCcD3PpVB7WWZpJo18tWHEZJG4e/p+FXIrcq2+VjJL0JIxj8KmKk/wAWB7UWuCdtiG3midCqDYw6oeo+tTYBXDc/hUE9smPMVjHIvSQfrVdLmacpCWEe9STIvceq/wD16L2C19S3JMgPlIu5v7o7e9VVtntyrsokRefLH8P0q5HFHEpWPGQefXNOZNxGTTtcL20RGkouFDQn5PXFSfdX5mBx3qpcqIZPMhbZIcZGOG+opUU3UjCZtoX/AJZf4+tF+grdRXZrrdHGismcM7Dgf401VNkzO2ZFbrIRlh9fWri/L8oGABxigDk5OQe1Owc3QRH3jIGVPelZ1QZY4FVWJhnAt/mB+9Hngf4U+FRKokdt7jtjGPwouFuoySFrp/MB8oAfK38R/wAKRZhCoikVVP8ACyjAP+FWT8xIz+FQMowVfBHvSt1C5ICD94HFRNOFbCAsx6KP6+lVhI6BkRy0Y6MRkj/4qr1vDHGm5CHz1bOaL3DYg+yScy5USZ3bMcfT6+9Tw3HmHY67Je6E9fp61NUc6RFcyHHoRwc07W2C9yRRlyTxioJJWnJihAK/xSEZH4epqASvIFW4ZxERySuN319KvqoUYGAM8Yo3FaxVWKS1bzIwHU/eXv7kf4VZimSdNy9uCD1B9DT+/wBKqXATzl2Z8/sF64/wo2DcsyOqJljhfeqxRrn5pF2R9l7n6+lEf+uzPkyD7o7e+KssAR7+lNahsURJJaqFKhov7/Qj6j0qwsgdM/rTGwpG8gHPGar8mRvIyB/Ef4c/40th2uSSzbcIMsx6AdajFliLcT8+d3HOPzqa0VApHIkON24/NVlh8pCii11qK9tirHclcLMuCejDoall2suc0yVVEbBxwRzVIpI0fG7y85wT1H+FO7QWTJXZ5W2RDA7t2FRyWoTmM4PfPRvrVyDyzGNgxgYx6Ukqk+wpWHzGe0uRtdNjHjBPWs+MYnbnoav3W37oG5uw7/Ws6JCsnzfjTW4PY6SHmJD7VhuP30oP98/zrbgIW2Rj0ArDVt7u3q7fzrLMfgiaYXdmZdx+UJ1x1AYfnW5Kd1nbNkj5h078HrVO5RXjVWH3mA/WpIJxJo9qrcs23PtwaeEd6MisXNSqIF5HHpS2Z26iR/ej/kaROlEZ2ahA/wDD8wb+dcGDlasgqr3GZd3hNRvFkeRY925yAMAYz06n8OlV47gXmFeNFZVBX6j3q3et/wATK+kjUyNgY4Bx0OPXtWLCjebB95GkI+Yjjk84r36lJzd10PN9o4WXc6y6+fREbk7Sp4Gc1kMEeaZpWaPKnGRy2Pb29q05HUaDMmSGyQMdeuKwplZb1Y1OWC7fLA2hRjkjNEoucNC1PkdzY0kGK62Ft2fb8qnu123cg9TmqGlSyGSPeD+7fYT9Rn+laF8Qb5iOhANedjFal6M6KMryv3GSDfbMP9mlu1Nxog24yuG56URjMZFMZyugXeW2sisB+FZ4J3col1nZJlSwgaKfzM70eMruCkAd+Ceuat2R26gf9pawdGmdtUiRCRGQS27+JcdPrW2Pku4XHdtpq5L2dWJnCftINk10u27f35qGZS0LY644q1qAH2ldp6pmocZTrXFW92s/U6qesEF1mXSA64LKQwzWaZYiVklZDG3ChD1OOvr+PStS3XfplxEcfKrDB6VgXLJ5NufvSEABskgc/Tp9K9yK9pTXmefJ+zk32NXTAI5uCdrcjNWbhds7e/NZmmtKJ2UkFUI5HvWxfLtkQ+q1xYqDVPXoa0Zczv3KN2uYN2OVOakuTv00SDOUIbhcn8qHG6Fh7UWI8+wmibsCKrAyvFodZa3Mk3AglMeA7yLlty/c56e+fatPTmVZcLjB6YrEvMtcRoEITsVHJ4HAxV7TSUc9RtYDB7V0unb3zJVG5cppzLtmYY71WuRgK/8AdOav3ibXRv7wqnOC0JAGfWvJmuSqztj70BdRUyWUUqkjawzg4yD2z6UVLZBrnT5EOcgdjiivZjJNJnG07m7LAS4kjYLIFAHHBGOh9qIp1cFTw6/eB61BHdSMvzRhMAdWqG4M05DD90wHDbSGP0B61wc3Y6OV7MuNKd+1ELHIz6AU5bckhpm3sDkAfdB7ECqUccyokP71N33V3AD15xSi1n3+WTyVzuWRgPxGfejmHylqSF4naWH+I5dD/F/9epYHjkQMpHGRyeR6is9Le4SV0DHcACGRyFOfUHNVRBIk0k2+UNnbLHt3Bx/hzSUh8tzYMpdykAz1Bfsp/rUiW0a5Zvncggs3Jwe30qnbahhVDQgqR8rR9CPoeQasLqVm3S4jB6bWOCPwq00Q0yMxyWXzR/Nbk5Kf3Pp7e1T+dH5YkDDH17+n1qCTVbUMI45FdyemcD8zxUMhjtvnDJJKPm8pOh+g7H3pXtsVa+5b2PPnzDtiPRR1YEd/T8KlMMbR7No21UOpwlf9W/PHzYX+dJJqoR9piCn0dsH9OlF4i5ZEi77PgkvB6nqn/wBap2uYwq7TvLjKKvVh6/Ss+fUZPmhVYklYbQGfPJ/DFRi8No+YrZ2PWVCw3D1Ipc1iuS+po+UXIe4wcchF6A+tSSQRzIFdAe49qZDd21zsKSDcwyFbgj2xU7yJEu6RgqjqTV6GetyBXe3+Sc7lJwsmOfxpXlYuUhG5+57L6ZpdslyckGOP0PU//WpoR7Q/ul3Qjqg6r9Paldj0Hx24Ry7EvIf4j29vpRNCsuCThh0IPSpEdJUDocqabJIqcdWPAUdTVO1iU3cginMQ8ufg9m7H/Cje9wcJ8idyRyR7elPEHmczdOyDoPr61GwktiMAvF69Sv8AjS16laE8UaRL8o4PU9zTHiLsZI22N29/rQGVujZycGhpcEKg3v6DpVOxKuMFzgMHXayjkdc0wK83L/LGe2eT7/8A1qR4cndISz9yOAPp6U0SsjBHyc9GxxU+o/Qsoi52gDaOwFI0TRPvhwPVT0P+FSQtlOuR69qY7tKdsXA7v2H09absJALoN8qq3mdCpHT3+lKICWDyHc3UDsKQ267fl4YdG9DQs7R4Sbr0Ddj/APXpLzH00JmYHhgDntUJR7dSUBeMf8s+4+lTM6oNzHaPU1Hte4+9lI+692+tUxIia6EjbY2Cg8Fyeh6YHvVmKFIAQOpPLHqajNuVO+I7X/Qj0p0cuW8uX5ZPT1peoPyHyIsqbWAIqpuazOZCXjJ+/nlf8asSSiMqoBaRvuqO9NW3dnMkxBb+EDoP/r0/QF5kIVrp9znbH2APJ+tWRGqqFAwo6ACoPszxvvjIB7r2P/16lSUMcNlX6Ff8PWheYPyCSFJBzlWAwGHUVE07QZRlDEDIKn/P509pWkysRGe7dh/jTlgVFOfmY9WPej0BeZGkRciWYhv7qjoKV4gzbtzZA6A8VGd0T/u2yv8AcPSnrdRFWJO0qMkNximrCdyN4OQ27aw6Gq8lxIV2YUHOC+eB/wDX9qmZmuehKR559TSkKke0jCgVPoVfuVTEIQcHJPVj3rPX/j4b61cZGiB2Eleu0np9Koo489vrTQmbLsU0l2H8KE/lWHYnfaxse4rZf5tDuP8Ark/8qxNO5soz2rHMfgia4bqWZY96gZwQcg1lmcx3tvbg8Lu4H0rXPSudnIGvjngf1rmwtVqE4+RdWKbTN+LoKhnbyzu6Y71NHVTVG227n0XNYYd2qJjmvdZXtFS6jdpMtmQsMMRj3471bNrD5iSbcspyNx3fzrM0idI7PDHnPQDmr8t06Rq6wM6bgGI6rXRKrVVR8rZnyR5VdEGoTkbIicbpBmmCyZ7jzPJKnHGJhg/pxVbUmzeW7qeGBI4rYi+4D+tdE8XUpqPL2MlRjK9yG3i+xwSAnB3ggY6cU23uPtLyOP72KnuirQS7SDhSeD7Vk6E+Y2B6nmsq1eVam3Le5dOmoOyN6Loay9XnKWskKYBkIB/rWpGecVh6/wDLdWxxlWJP4is8JU5J3Kqx5o2F0q1Md19peXzNoITaDgkjHUgcVrEhcMf4TmoYm3QqxPbqTUvDx/KQQRjNKtip1qqnLoKnRjCPKiul2LmeU9dh21ZU8Vh6Qx82VW6lz/OttetZ4h3qtmtNe6ive3Jt7aRUyGk44PrUYthLtyyFMD5WjBx+PU/jVfXMosDDoWwatW0ifZ0dmAyK3eJqKnHkZn7KLbuiW3t1t3kkJyWA6DA/Kl+2C6uHXPCYApDcw71iLgM2cZ71laa5F9IjddxFEq06kGpijTjF6G2vcHvUDSixgl2t8zn+dTis3WgRFEw7tg1OHqyhKy6jnBSJY7dG+bdLyOR5rYP61ZWONBwOCQTnk8e9Uba6QRIMktjoKn8+YsP9HJh/vA8/lSVSpfVluCtsWJb/AO2XJQtnyxgGnDmsS1k8vU5EJ6k4rbB6VNZtzbHBWjYYboWNvLtPLnAFFZ+s5SJHGcBuaK6Y1ZOKsZcivqdEDG2yKGHysjO5+CcdcdzSzs7xKROwywJHyjaPXmktbGYs6XGAiH90qnC47+5q48bRkLAFUgjgirs7DbVyjKVkmLPeMY0GVYOqgn8KrEw+TGxcGZj82blsAfWtsW9vN/rI0Y9elJtUXLRfZQIggIk4wT6Yp8jBSRlokZunEF26RhM+Ys+Sx9MGiO4v4LaPbKp85yFSaP58+uRWpJY2pQsttGz4yB0yagi0zKLKC9tP1KrJuANLlkhqUWVHe1lhSCW2MEu4ASMQVBHfcKfd2am7y7Bi6lw8afOh7Hio5re8t5ApgEsAy37oY3E/3h3osJDCWNvIoTcFdWGAXPoOq1PqV5okMUl9KsUjK7gZIePaFHrjufxpAtnDM0Ep2hACEhBwxPU8d6R5HuLpTIPNKllKIDwPbHr708W14og8u3AKE8sdufqB1oB+YxbmNBNJLayToDgPJgYX0OaSK6nhhFqbOMvICVzIMsDnHGOcCrC6TdNFIm+BUdtzKI85PryaZBpupNOZJrhFdRtRvLXpRaQXjYg+2ymwaD7GrCPCuyyAgH39+Ke93ZO8JMElsytuMrJ049R1zTpNHvEgaKN4njdgzLsHJ98U1oLyKdJJbVHKLsVI3wMf7pod1uNcr2J1ghuZWFvMJ49uSC+QG7H2qFhcRTefvQSxHyysrFlx1z7VVQJvjBcwTAkvIRsP0AHBq7DdSLCIpY1dXXJc/eVT3YUrhYnjvrplfzDBG6dVweR2I9akjv7gqRJbrxzvD8Y9weRRKixW4dLhThfkyAc/TvUJZTGscNuUl2hgWIHv+NXzMjlT6C75GlaWN/LJHICn5/z60kKSxnGZFlYfxAEsPrStPPMsTEhdzfIUQ/KR657Uwm4MkrSXEg8kfKQq/N9P/r0rjLAa6BKlpA4H3ODn8ab9pnVWBPKnBV15H5VCXuIzA5ncyTDABjBx9cU6K5uY5p1IimkU5fHy446U+YTiMM0ynfFETGRz5Z6/T0NX7d4ZIi0Zxz8w7596p+fa+TtnVo2Y5HHGT71JPb7QkoKYbALL1+tOLaFJJosYLc54Pao3VAm8njkEEVTW4uY32uYXjU4L4O4emRUzSvBcB5VExxwEOSv0FVzInlZIqSIg+VvK3crn9fp7VejKGMbOFA6AdKrG9jfH7twP9oAfzNQS3TowaNViYnOJDwffAoukKzZo45qK4dNuwruY9AP51VuL+UAoiKs2OAz96VJo4z80cm88kkgn6fSjmT0HytaixxyI6GZSyBcDn7vTj3+tXkZWwVORjgjpUQu7dwAJFJboDTPLeAl0wB1Kk8H/AAqloS9S39KqT/v22Iu5geW7LilDNcsU+4uMkZ5P/wBarIQRoFRe3rR8QtioM2bs0o3KesvU/jVpWD8g0Pkjj8aquDbbTGQNxxsPf6e9P4Q+IssyoCScD3qsVN0Q5UrHjg4wxH9KSFhPIxlYEqeE9Pr6n3q4c4oWobFVD5ChHUbezAVKWDoChyD0OaHjLKcnOe1VGLxsVhG71XsDRsG5LIwjXDck9AOpqsbcsxZ8KT0wOhqxBtJJJJlxzuGCPwpGLbv880WuF7DRJ5WFm4HZ/wDGnum7PPFDhdob0qm29gRCW8vp9PXFF7Ba4y4cb9kfLY/Ks7YUmOTkk5Naq7NuB8rfxA9aoSAeecc4NEQZpRZbSJx38tx+hrlrPUILbT0Ej/P12qMmussmR4HhJwSCPzFclc+FdThR2iWKZVBI2vyfwrp+r069lU2Rn7ScE+TcIdbRyRPEVQkgEc/nWbdun9tI0D7lbaQ1UoIb6e9W2jgd5WONgHT/AArcfwhqzsGAhUgYP70U6uCoWvS0ewKtVUvf1Rf+3W0PDyjdnoOTVXVLu3mtH8uUMSpGOlVrzRrvTIhJPFlD/EpyB9aitNLu9XD/AGeBsJ/ESAufTJqVlVCEeZSd0Y/XKzlbl0K+mXqW0bAx+Y55A9Kvrql025gibVGSuO31pkfhHWoC22CI57+YOKybuO9srhoJ1dJBwR6/410UMHh7c01dszrVqzlaLsjZmZNQi81EIlh+cj+dWY0AjDz3BGRwM4Ap3h7SdTMonuLby7eRCCWIBIPtTL/Q7yxR5jG08aclo+ePpWFTA06k0k7JGscTUhC9rtkgS1ckwvh3XB561j6E+24kjPbPNJDfNfXMdtb2cpkPC7Dk/j6VOnhrWBdti3Plkkkhx/jUVcuivdjLf8CqeKlq5I1jfW0UgVplz6Dms3xBJHNa288ThgkmDj3FUL+K50h1+1Wjrnlc9DRbWd5rNo0lnbSOFYZIHGfTNU8rpU480ZaoUcXVlL3o6GlbJC9vHNcTY4xtZuKuQ31ozeXG/fjIwCax49B1hIsy2UpbPQYJrNfUFhkMUkEiuDg56j8KzWW0XG9SeoSxdXm92Ohum3az1NSozFMSwPp6irr31tAwDyjPoOTS2Om3t9pLwzQyR5w0Tvwa5/U7S+0sFprKQIDjzP4fzpf2dTlLmqS0RbxVRJKETX1SWG70p3hYMY2DY7iqtjLbpbB5jlx0HWsi2uJNScwQW0rSFfuoN1Tw2WswQyIbC52uQxUxHqKFgKV7KXu/iH1upy7e8bK6jayHYYvlXnOOlUd6QayWV8xkhs59ayJJbqC52zRPE4H3XXBqTy7y+IeC1maMcFkUkE1c8FRtaDsZwxFVP31c6STVIIyQgaQ+3AqK5mjvofLKmOUcp6H2rLkju0QsbSZFA5JjNQw3r+aqY3HPGOtCwuFj7qvfuZrE1+a/QvW94tojII90meSeMVPFqNzI/wApX1xtqbUNOu57T7XY25Mrf64FM9O4FctOJ1I84yg/7WRVRpUKa1jdm79tUlfmsjYubj/iZJNt25AyK2P7Rt0XJkBPovNcdJcTTRrGxLbehxzWlHIoRcoxIHOazWDo1Jc0nZDnWqw92KuzWvbqC7s5QpKsF3AN3orJkud6CNgoUcDA5oqlhKK+GViVXq/aR3zahb3Fr85dGIwyqOQcdqINQVFWIQylV43Ejp+dTNYQr93PQVnswR3VecdvWuSUpLc7FGL0RpqsZkE2FLjhWPUA1PFJ9oV0aOSIqcAsMZ9xVGJ47SH/AEi4VieeSOParKyCeAm2m2gjh0AO38DVxZDQp2adbxqRJIoO0YGTz60+W3SZleRQSh3LyRzThNGojjmlQzMMAsQpc/SoRvWeSV5T5RXCxkYC46nNUSieO4LSyRmKRVX+NgNrfSslbWA39wYoWnkVv3rO+0AnkD3qa5mjureOO3k5uAUR1JGMdTVZbKfTyHiuAWkKxsGBO49ieeorObuawVkJqYZ7KRXkjtQg3LEjcvj1PpV+1urue3WWOJI1wNqyE5PH8qqXsYVIbSNN5lfMh/iKjr+dXi8yxl3eKMAdCCQB6ZqU9Ry2RA1zBaXDXU1vMk8nyZALA+wq/GRf2LCaJ4g+Qysef0rPRo9SYxzKytEQ6FCQG9xSOJ1uBazXEwSRwYpUPJ4+6TVKTXoS4p+pfLx6fHBbxQu6k7Rt/hHvT5LOKW5W5IPnIMKx7Uq3MC3CWxbE23IXB6fXpQIJEnlne4cxbf8AV9l9613RnsyNNl8ZUmtCgU4Bbnd71TmsJbXDwgyR7hmPPOPY1fSSK9sW+zzvt5Hmcgj3qt/aUVoqweY0wUYLL8xqJRj1LjKXQhaNggdgkCgnJbgHPbFUYpEjulSVnNuq4V41xj6AdqnmkN/cl9rYBwin09cetWBp52gyH/61Y2u9DXmSWpA76eIz5Ucszn++SB+OaIZrAooubYRNnlgMr/8AWq6NMj25Uk1XurDyhkZKnrVNSWrRKcXpcdLpoaeMxJuiblnVyDj2pZdMn+dYbglHHzCTkVTtdUltC1qsZbH+ryeBn1pYoJjI025zI3LEHFK8eg7SW48i5iANzbZjjUriM/L+IqG2woWS2kXIXLgn5B7c9DRMkwRl8yTY330J6ip7sWcUVqY9ymQAIyDp9aS8imPg/wBKldyRDJja0ZGePX3pVNus3lSyfdGRs7/l3pERy2x4fMbn5l53Z9PT6VBaxTPvDRhNgKbnPXP0pkWLKyqLhwbeSXj5WIGSPxqMXqiA5t1Ks20MZBj2FLPBPaxrICGwNo2RgnHtmnLZSsVVJECqNwUxjg/SnaQXiM86aO2Nu9mWkC9Q6nn1p0l5aYjLQyRuHGWdOnqc1XW21I6jOAYizLtMhjxkfWn/AGe5treOFrZxEj7mML8n86nUqyJ2iimnjMU3mqwJZQ2RjsfbmmN5ySZLHEXzbXkJVgaqu1ubiWTIhYD5EUFJCf5GrEV3La7xOnnnaGPI3r9R0/KncLMuG6gmKoziCXhlJbhvoe/0qdLsR4SYrnoHBGD9fSqE9uktlHIphkiznbjOcnnBpEWNYmgKQyhSdrlsED3+lUpNEOCZqSS7SVTDP2Hp9aRLcbzI5LMRjPt6VlW/2iAsY5mEbHOxoySfoTVgT3YYozOGxlQUBLfTHFUprqS4PoXZLVH+YMVkHRx1A9KYkzo2ycYPZgOD/hVRLi7DMrFt4x8jICT9MVC89xIpaUr5atgowKk/XrkUOaWqBQb0ZoNI8p2x8J3f+g/xoEYjTCg4Pr1NUI70xgERsynoByD+PYD0q/bzRXMe9WBwe/BH4VUWmTKLQjw79p6ODkGo97RgrMAFH8eev1qeWZUIA5Y9FHWmeQWIkkOTjhewpvyF6kXlGcZZSsfZe7VIUAXn5QOwpp3QYKfMh/hJ6Uu5JeQenVT2oQMq3CLJg8qcfeHBrOw4kbcQeeuK07iY52RKGbv6Cs8xlN2ckhvmpx3B7CCRkbKkgirK6lOoxlT9RVI9aK2Ta2IaL41SbJO1MnqdvWj+1J/9j/vms+jNPnYrI0DqkxGCsZB6gr1oGpzKMKsYHoFxis/NLT5mKyND+1J85wn5UjagzsGeCBmHQlMkVQzSZNHOw5UaP9qS5z5ceR0OKT+1JNwbYnHb1+tZ+aSjmYWRejvEiZmitoUZupRcZpV1Ax7ikSLuOTjuaoZIppajnkHKjQlv1nTZNbxSL/ddcinJqIijCRwxog6KowBWZuoz2zRzsfKjVGqMT/qx+dQs9o8/nvYQNMP4yvP51TDcU4GjmYuVGn/aR7xD86Z9rhaJontg8bZ3KxyDVEU4U+ZhyontfsNkWNrZJCW67DjNXBqIA/1Z/Os6ijmaCyJ7oWF8Q11ZJKw6EnmrUN5BBEsUUBRF4VVIAFZ2aM0nNhyo1TqETgho3Kngg45rOhsNFt7o3MVhtlJznsPoKZuo3Uudj5Ea39ow5+7IPpiquoJpuqw+VeQO4HIboR9DVPfS7s0+dsfLYs6fBpemIUtIGQHqSASfxq6Lu0YfMhP1QVlA0ZoU2hONwm0PRLm7Fw6yqSclF+6aKcJPmAoo512DlLd7KttCTn5sVjRQzXNwsvzBRyB0/GtW2t4dRb7YxJUcLHn7uPX3rRESLwFAri5XPU6OZQ0MiS1coCF6VURpLS6WRRiPG2UAdR6/Wt6UheNvFY1xueRlRfmbhR71E48r0LhLmWprAI2G4YDkEr0rObUZ/NkedIhZiQQnHLZPGf8A61WharZQySAEkqN5POcD0rIdft8cuyNxAfn2sOd2OaqcmkTCKdzR1aI21qCkYCxupBx9wetR6hf2/kBBKGlYgrsP3Tngn0oj8mC3tbe8nnMUmFTcu5TnoCw/rTb7S4bWZLkqAm9VdccAetS77opW2Y+5s7oSi6jmZ5AMbV449qWCUT4PkNJMp+68oOD9P/rVcSCaBQsTq8Q+6H7D2PpWfNM3n+c8EUkSybflX7xx1z7Gk/dGve0Li2szs07yGOYjauzoo9KgtY7tr8+YVkMJAZn5PPp2FXWaW5jMcUbRDozP1A9APWpLeWGGVoYonXavMmPl+me9XyptEc2jLRES/OcbsdTWNBr0jSTCeASIG/dmHgEfieaZevaLFcmCRTPNgPjJz7VPaWKyR7nGAemKbm27RBQio3kMvNThksCsG6JmIDIwwcHrim2VosrBRwB2FT3OkRyR4XrUOm77W6FvPkbhhGPf2+tRZuXvFJx5PdNWK3ihHyqM+tSE7gyjIIHXFQ3N5DaKWnkVQOcZ5/Ks0a6Ll/LtFIPdpeMfQd62cox0MVCc9TZ5yPSop1yh9MViz3d3AplkvHA7KqCrFpctcacbi6mLBSQyqAOal1FLQr2bjqV7O0M0zyYKqx4z3FbsKIibR1Fc697qUjf6NCIo+w25P61Np2q3K3CxXsXyucCQDGD71NOUFoXUhNq5rz2iSqexxWPJYeVuPBGeOOlbUj9xketZt5dKi7ePeqqRjuRTk9ilFIbR1miOCrDK9j61tl1uY3KSIGGQcEEKfesGGcPMryROYwc8dz/hWgt3AsbLFEYyecNxuP1qaUu5dWPYu+ckFsEuZldx1c4FRojtdxtFMFC8snHzVYS2S4tlaaIKx5K9cVE6SC4VFt/3Z+9JnGK3sYE6TxyXMkYcCRF+ZM849abbhrWCR7i6LxklssOn/wBanlEjl3qqhmHPqaS1kkmhf7VFGGycAHgimIgutPtdUhikVgUPIIHUVnXVvJZSrbRSNIso/wBXzuIHo3atm6M8UK/ZFjGCM7+gH4VNmKTYTs3dueaiVNMuNRrfYwbZCtw00CAEEl4sYAHvn+L3q3eSJMhQx7GXB3EZI9OBUsunTTXrSyMqR442r1+vrRcaal5bSLFdM7fdJD8A/hWXJLY0543uVriW4lVgflaFgwKJncfQZNRl55btQLltyJvUhFwPY+tWXs7TTtPLXCByq9M8ufQe5pG8P2zXKzhAFxkL7+9HJMFKJUNzdRhLszff/dhZIDnr6A1It1PDdSebbxTO2CRG4BA+hqdbG1luXitbh45YsFlRiMZqreW15Y+bOjRyh+CWQbvTqOaTjJK5ScW7BHLaTQusjvDMSSIySME+nrSy2skQRx8pOFaRWwc+pFVkeIxw208TQIvLtLl8/j2/HpUqyPbr5h8yS237VRyOfQr6/jUplOJZtpVgytwcuTjzAcge3tWhtIHynj0NUUjjuw8tvGuwrtIY4Off0NQW0PlYkJkWFxn5WPynp+VaRnYylFPU0pEyuMVTkAlf5c4GcPn+VNuZjEVYT+bEPvKMbqnEkEuwROp3DIANVdSJs4oqpmL5WXA9R0oa1eUs8bAEjBB6GrbxbP5VDjyPuH5em3/D3p35RblF7SSMndG4A7gZFNFrIQG8uTB/2a04szuGkOVHROwPv71ZYjHNWpNktJGCbaRTzHJ/3waatu7dEc/8ANbm0ng8qev0qGUfZyDG2d3RB/L2oc2gUUZLQshAIYE8AbDk077O4HKuP+AmtSJBIfMZtzDj/dqywG3DfhTU2xNIwGhdeoYfVTSCBzyAcf7p/wAK39pIwwyvcVXlcwHCHfkZCd//ANVJzsNRuY7RMGA7ntg0vkvjofyNbNtEGImZg756joPpVpsY+b8KpSbE1Y5poivLED60nkseQwx610UkPmLiVQR29qoXNy1piEMJXb7nrn/Ck6ltxqF9jIETN91lODzg0KnmZ2OjY64NW2gkjVY0VXnbhSQc7u7fTFWZFEVsltCCZUAznoB3JNZ+38jT2S7mYu1essf/AH0KsCBiAQy4653Vb05km1FxKo6HyWxgFR1xWtObhZolgiiaInDluoHtWkKnMrkThyuxz4jLEhXQkdQGHFOMZUcsn/fQrpFt4oyzpGu498VUit5boSC7hjUBvkA5yPer5iLGQsLnBBXH+8KQxkOEBUsfRhW3dRyxW6i3t45SSODxxViO1iQhxEocjk4FHMFjnWifBPHHvSCCZhlE3A9wRW7H50txLHLZxLAB8jjqfrWPqNq0VyAzZjfhUUAY/wAaidTlVy4Q5nYhMEwOPLOfrTHSVOqGrkOlp5Y2pCMjuoJ/WkTTbdJVY87TnYvAb6kc1k6/kaKkr7lMJJ/db8qkWGbGfKfn/ZptpL5dxcyLGnlFsBCOMCq5wyTSOhy7Eg7iMew9KX1hW2K9g7loJLnmN/8Avk0pVwPuMPwptqGe0SVcDBHBY5JHr7U/ULhCIh5UkDZ+YK5IPuDVKvFq5Lou9hAG3Dg8n0oqCMCIlzH5gP8AFJMc49AM9aKl4mPYpYd9zR0O2kitS8gI3kED8K0n5ZTuI29vWqkx1BVGETgD7pqjNJe7iGU/nSU1CNiXBzdy7cXCqjKDlvWotKAaW5fAbkDPoaz5GmbaQAP74/wNaWmy2sNpJJGsh2t864y2f61MJc0rsuUeWFkWkjuZrdxPsWQg7SowAKqtYzwRwJb4wjDdkZyO/wCdW50jvrQK4ZY3AJU8H6U5LgRyR2yRSMu3746ACtnFPcwUmtjN+zOI5YDte3cHCP1X3FT25nit2S/kilhCYDbTu49fWrLW0IunuhkyMu0j1qN5ZYrN5bq1kiCqSQqFhj34xUqDRblcgmgt47BpLZm5UhVYkLg1atntzbxxsIfMI4XOAT7ZqhdJf3SgRWdwIeqgpzVa0gvp4dy2kroOAdncHmou1LRFqN46s2Cs/wBpDh8QAY8sL39c1Tv3SaFRCwZfMxJg9/Q1NbPffa1tZInOYvMI2crzjmq19bz24ci1kW2DgH5cbznGac03HQmFlLUsWVojLuYZx0FaQUAfTsKZb2k0cQBiYHvkU20aS6WR1icBZGj574OM1cIWRnOV2TVkarPHJm1AG77zP/cH+NX7mWeO4WBLZ5JHjdxt68Y/xrFu7C+hg817WXABaVj6+9TUTtZIula92ULhWliZgzFSfvMcl6htFeK9jyvOelazaTqLI0n2OUttwg29Kh0zS7yS5aSWCU+WSG+Un5vSub2cr3sdSnG1ri6t/wAe6jHVqfpGYbCeR9m0sNu84GfWpbrT7m4v4LeSKRFfJBI+8QM4q9caYY7Jme3OyFCwjHQnFaKnK9zJ1I8vKY80V5dfPDeiXH8MbbcfQU/TZ5JrgW1yTMM8FhyhHvV6PRpmuLe6hjkCYDgDtxU0UchnupY7F3uIWCAKOTkZz7VUacr3FKpFqwlxOS729svmTr94dAvuajg0qXdvnbc7dT2H0qvp9rqNtrKPeW8qfaSVyRwTjIFdDPHNDBJL5TNsUtgd8CtVDn1kZSlyaRM9dMVR1qpdwbVZQB0rdiilnt45kX5ZEDgE+ozWY9teXV3PFHAxMJAb5hzkZFTOnpohwnd6j4UF/YxgTSI0eFbBwcj+lWZbqOGZLcsTIw+UAZqjFbahpxhjEK+ZczYwzZC8Zxx3rQvbOdVN0sWXiQsAD14raF7eZnO1ytBGkFzLOzvucfdJ4H4UL5GowOwWRByCSME0tlaXtwfPkjUwSoHjI65I70kYu5DcW9vEySwHaSwGDnoadhXEaYWcaQrBJKgIUBfSnyWsDSLMkYMiD5RT8TQz2kNzE5kmJUMBwSBmkvra8td13ErsiAs0a45FK2gX1FiumeVoZIGQAffDcU8Rx2VtI1vDnqdo43GpBBLd28ciIQHAdSB19Kq6X9skkuUcSlo5MMJP4cjj86dncLlhAt1bxvcQbX4JTOcUyWS4W9jWOJWtyCHJ6imX0M8lzb2bpLGs33ZVbb8w52/pVm7W6s7RphA0vljLAMBx3NOzC6FCIpZ1QBiOtV4DO0Lfa0jB3HG3OMfjUkOlyPN9tj3HzkBGW4I7cU23hk1KG5glheMxuY3UsPr/ACpWYrohvYHuERYPLGT85YZyvcVSlshZTBrZlyckQuevrtH+FaDRz2FzBZR2jMrjEWHAyRyRz04p2p20kCC8Np5jRDk7gNo/xqJUr6lxqW0MVf8AnpAXDkgSKThnPocVeZLWS3DAtGSODyMVLNpl7JIJre3O3y8q4YfvM+1VobO/vYpgsKl4z5TDcR+uehrLkktLGvMn1I1CPDue4w6jJXp+lPaMGD7QjJtxkqAP50httQF59nktCksqkIEk4XHcCmXumXMEYY2bCFV+dnwGOPTB60csuwOUe5IwmQAgMEzjJbOKiEwSb5iJH/2VxwPSpzperG3jkjV2XIYRyMDx2JP61LaW13qGS9uUMJKs4I5Pt+Bp8shXSI9scxDRSAORx6/XFOR9h2yrjvnt/wDrqCLTr03vkzIyyON8eGBKEdiemcc1JfWuqwZL28IizkvkEn3xnjAqkpdiHYlMiiTy4l3SH8h9adHCIss53yHq2Kc+majAu+3WMqcEysclR64zzU9tBd3FkzeSpnQlSu4AFh79hVqLe5LfYrywmQK8TBH78dR6UivtbE3B9e1SWlte/azbzbHJXcGUbQCOoqPULLUlkUsYtm4YUc4XOM59afK+gk+4SXGZNkQ3P39B9afFbBBnduc9Se9LLo19Bny5Y44ccspy+fx7VPb2N7NYqyNHHMeCXBwMHBIHf2pKDerByS2KskLbt0TBH7jHUURygk+Z8rjqD0FT2dhcG6mgeUuqDKyMOfocVDd6PcpcWxe5MrvJhtqcKP8AZHqKfJJbBdPcjmuSWMUIy579hUMum7og6MTODnd61pzeHhFBI8N3KGVSVCgDJ9Se9WINNN1p8LSSzQs6gtsABP0PYGh0nLcanbY5mOSfzGeNR5sYwYwOAPc0/a96JZwqDK7NhOfzNa1t4ciku7oTyT7UIVGDDkHnB9ac/h2G1vLYQNKY5CUkDPjPGc+lZewmae1iYAje5vLdJkxDtxn8Oma3N0WnWYAWRkToqjJqa+8N2xgllhkn85Vynz8DHYCrMejQXNnALqWaQBQxXzBgkjvgc1pTpOJFSopMoC1S4nhuwz5A+UEkfmKc1zG9w1mfM3kctt+X8/WrNnphKXNpJNKio+1GRwGCnn/Jpv8AZMNjqcJt12QSqVcFieR3ye9acjIuiGG3SwtX+Z2QHdliTUZii1SOK4R5VVW4HKn8at3+iqkElzBLM9wp35d88dxjpip5NEtrgBpJJD8uFCSfIp9Rjqfejkewc3Up3F/DbSJHLvBfgELkD6+grDjWOa+n8g+YzPw2TyPr6fSugg0dL2zEd9PIZI2ZSI5ACQDwW4osNDitNQuEUN5KhWjJcZGe3v0rOpSlPQunOMSo0EhAYwxjA6s3/wBaqk0yxRPI52oo5245PaujvLGM2rsqkuoyua5C+kDzfYo/4sGXOeB+H+Fc9ePKbUXzMoW6Mqku4CtlsAg9e5qaNIXi6Kqhs5Zc5H0rQNihjPJAx169sday5zFbyLCjM4xnBAwD9e/5Vz7bnTe+xbsJR9pktX+5nK1oz2ai2ZkBZT1BJ5FY32e7udkgMUMgO5N0m04/+vWtHqSBDFdYhZV6OeT7j1/CtIcrVmZT5k7ox4YLr7cqxxEI+Sp3YAH+8aKsxTXK6gkkMT4zj5mAyv49KKlRi92U5S6I1rOSeS2D3GN2OCBjIqYqrjsQehp+BwOnAxUNxPHbRF3YAKK7bWWpxbvQzdTj8pf3YG4jjJ4qXSgn2RS3MjN85Jx83pVS4uXmcN5TENwoxWha6bGsEZmG5wxcexrGCvK6NpO0bMmlSZpkaOQIgPzLtB3U8yISVUqzD7wB5WmrOrXDQbHBUZ3npTWhitfNmjXczfMwA5at/NGPqLao6XQSacu0r/Ire3YfhWpf7DYTiX/VlCG5xx35rF0p2vNbilaNo/LhZtjHpk4FdBcW0d1bvBKCY3G0gelXBe6TPcgsb6C8iPkSBxHhTzyvoD74qrY39rHMLBGCyGRgFLck5JJA9Kuafpdvp0DRW4YBjuYsckmki0mzhvnvEjPnsc5LZAJ6kDtV6kla8vLfT79ZbjC749okZsAAHJz+OKmvZIpNMM7p5kOFk25xkZB60+/0m11IRi4Vz5ZyNrY/OrD20UlqbZl/clNm0HoMYoArWGpQaisnkyK5jxv2noT2PvVS31K1t7t7IlEkMxUKW5ck9QPyq9p+mW+mW7Q24b5juZmOS31po0eyGo/bjGxnznlsjPrj1o1Ar6jdRWF1BNMq4O5Q5ONvc/pU8s0d3o7XEeHjeMsBnIYD/wDVUt9pltqUapcq5CtuG1sGpxbQrbi3RAsIXaFHYUWAoaXqcOoBki4ZEDEA5wO1QLqcFlqE1tJsVmkHO7BYn+dX7DSrTTVcWyMC+NzM2ScdqbJo1lNfreyRsZlII+bgkdMiizC5Fqc6WUsE8iqcOVBJxtz3qXz0vdOaaJgUZWGQcjipb7T7fUYhFcBiobcNpwc1LBaQW1qttCm2FRgDPNMChpmowXkSxR7FdUzsVs4A4+uKh/tCGy1OaKVVG8gltwBPYDnr/wDXq3p+i2mmPJJAGMkgwWfHA9BTptGsbm+W8miLSrj+Lg46ZFLUNCHVpltRDM6hgknGTjBx1qeO4jvtPeaIgoQw4II496lvrCDUbcwXAYqWDZU4IPrT7azgtLRbaBNsSgjGck560WAzdI1KG7Ato0CGOPIUPnAHFMm1KDT9UljkRQ0hXLF8EjoBitCx0mz095HtoirPwSTnj0HtRPpFhdXS3U8G+VcYyxwcdMijUCvq8yWgglkTdtl45xzg4qxBcpfaWbmMfKwYYBz0qa7sre/i8q5j3rnd1xg+tPt7WC2tlt4IgkKjAUe/X8admGhm6PqEFyi2sahGjTIUMDwOM+vWo31C3sdUnSRAGfblt4H0GPxq9ZaPZadLJLbxsJHG0szZwPQUlxotjd3a3U0TNIMfxYBx0zRrYCDV5Y7X7PPKoYJLwN2OcHFTpPHf6WbiP7jq3Gc9KmvbC31GLyrlSy53DBwQfWpILSC2tltYY9kKggLnPXrR1AztG1GC8T7NGoUxRg4DZ46fzqE6lBY6vLbuq7pHUM27kZ4Ax+NaNlpVlpzyPaxFXkGGJbPHoPQU2bRrG4v0vZYi0y4OM/KSOhI74pahoV9ZuI7JrWaRA5EuFBOMnFWVuI7/AEg3KDKPG2B16ZFTXlhbahF5d0hdQcjBwQfrUkdvDDbrbxRhIVXaEHYUwMzRdThvk+zxqqtFGpCqTjHTvUMepQwa9PaJGC7yqrsCcgkcD+tadnptnp+/7LDsaT77Ekk+2T2p39m2ZvRem3U3I6SZP54zjPvRZgZ+tXkdjcWUjorsWYKGJ9Ov4VYnuIrjQ2uwR5Txb8k9BVi90611GNY7uLeqnIwxU/p2qU28Jt/s/lL5G3Z5YHGPSgDP0XUYtRtisSopiCjCdMHpjP0qnZ6rAuszWACbnlK7h13Y6H16H861rLTrTTo2S0h8sOcsSxYn6k01dOskvvti26i45w+ScZ6kDpn3o1AzdZv49NvbaRkVnYHAYfqPQ1b1O4iGim7JxHsVwfQH/wDXVm702yvyn2uAS7Pu5Yj8ODyKmlt4ZYDBJGDCRt2DgY7fSgChpF+uqWRcKqlW2kIMDpkYHaqWk6rHNqMlkqjBZip24OR1z6jitm1s7awh8m1iEUeckAkkn1JPJpkOm2Vtcvcw2yJO+cvkk89cZPH4UagZGraoum6kg25Zky2VyMd+ex4q3rVwttpi3G1myy7Qq5PPPSr89haXTpJcW0crx/dLjOP8fxqWSKOdGSZFkRuqsMg0AZ+m3v8AaOlm4cfN8wbjqRVHRNVN7dSWxVwFXcoYYIHf+dbsUMUEYjhjSONeiouAKbDaW9u8jw28UTSHLsigFvrTAwNR1Y6brQhUNtfb5nHDZ6D61c1+5awtY5kViwfAIONvvWk9nayXC3EltC8yfdkZAWH0NSPHHKhSWNJEbqrqGB/A0rAZtleG90P7Uy7iUbgfxYqj4e1V76aaBwf3Y3DJztHpXQgBQFUAKBgADAFNSOOMERxpGCckIoXJ9eKYjmri/uIPEy26xNtdgOP4x64/rVvxLNcW9pC8EbNh/mZc5X06VuZ//XSZ2nriiw7mbbPeSaCJHjYXTREhGGCT2+lUvDS6h+/F3DLHCAAm8Y574zz0roKXn60WA5m4j1ceJ1aK3kMDMo3r90J3yen4VY8SQahLbwfYYWl2vl1QZbPat6iiwGcsV82grGQq3xhwQTkBqp+GrXUba2lW/iMa7h5aswJ9zgdBW7RQBzkVhrP/AAkr3D+WLQtksHA+XHQDqTT/ABDp+pXbW72G11jzlNwU59cmugoosFzPuob19HaGAx/bDEFyx43Y5qDQbS/tdO8u/wBgl3HaqvuwMdyPetekosBz2mWGsxa5cXF6YRbvn7j/AHvTAH9abq+m6tNqsU9jtMeVyS4XaB1+tdHRRYQ3blSrY5GDXAXlsLScwRybXdjukfk5r0HFcX4ngl/tJ3SFigAYOq57d65sVG8bnThn71issSGMKS7rjnc5yffg1FLpZcf6OCScZ80ZPHo3arOkTJcMu8Aeo9DXRpEi9BXPClzq5rOq4Oxkw6Yzruf9etLJpRO0OFdVOV3DOD61sKcrkDHsaQ8it/YxsYe1kYg0plOcBh6GitqNcN8zA5PAxRUuhEPbSMM6nCexzisy8lNwSCM7uAMda1JdKhkZWicoTg4/CmQw2lteJB87y4yDjIH40pRm9GXGUFqi3bRhbeNGCkhR16nFNY3Kzlt/7jGAgA/PNOFjCtz9oJzKFxk+lJBcpepJtSRAp2/OMbh7VraysZXvqG/zI28sru6AjnBqsJTawD7bchmz/rH4Bz2qSRU0+D91EXGfug45ps6LKgLAEDnBGdppfmBY0JBJfX0+OgSMH8yf6Vu4rK8Oof7NeVhhpZ3b8uP6VrV0R2Ie4UlLSEZH+FMRjavcXiXCxQz/AGeIxl2lCg4x1znnuOnvTtO1FJr66ja63IhWOLcOHIAywOOpJH51pTWUFwoE8aygZwHGevWmPptpIu14gQHMgGcYY45GPoPyFaKUeW1iXe5HJeW8cUl5MzRwwMyhs5V+xP5gj61LDeRzvEIgSJEZzngpjHUeuSBTlsLZYPJEQEWSdnUZPWmw6ZZ20glhh2OAQCGPfr3qfdsPUUX1oZJYvPXzIvvrzkf5yPzpjalahkCSo+84GGA9fXjPB460y801ZIC0Ik85HaVAj7SXOMnP4D8qqpoMK6eymOV5fMeVEeYgl8naWwfvc9apRja9xXZpXE3l280kRQtGD948ZHUGq0l7LDdMkqERpGjvtjLbQc5ycjGCPektNJh+xtBdRGRGnaYLKcnJ7nB65z+lXPsUW0KWlZO6tISG+uetLRBqR3t9BYgCVwJHOEQAksefTtxVe01SIw75bgSKzhUdU46DPTsCwGT61avNOgvk2z789nRyrL9COlNfSbORiWiPKqjAMQGC4wCB6YH5ULktqGtxsOp27xjfIN4HzbUbBOcELxzg8cUlzfFJLQQGN1uGwrHkHpge2QTz7Y71HeabGlvbiBZkMLbUkiJLRqTksB/Ef8aWz0mJNOt4XEkeIRG6AjkZzz757iqtC1w1LdxeQWpXzn2byduQecdelV7rVIbZkUyIoL7Sz5APGflIByeRxV14I5JFkddzLu257bhg/pVb+yLIiMNCWEbB13Oxww79evAqFy9QdyS3vYLp3SJm3p95WQqRg4PX0NVxNdSXLW5dF3OQroucYXO3nr/Dz7mrhs7djkxAnLHP+99786ij0qyiiESQkRA5VN5wD3I5796acUDuVbPUpZjPIypIoRGRITuIJzwfTp3rQtHeazglkAEjxqzBegJGeKjh0yzgctFCFY5yQSOPT6eg7VOtvGqxKAQsWNgBPGBj8eKJOL2BX6hJIkUbSSMFRRyTWdd6qU+0RW+1pBbiSFj0ZiSAPw4P0rRnhWaFo23YOD8pwcg5GPxFUjZIzxu1pOXQu2WkXLFl2nPPp/KiPL1B36DhKJ5IWF4Y1Zc+Wqj5sY3cnpyQOKTWJ7m2sfNtQN5cKSV3bc8AgZGeSKqw6a8OqrdCzYqilFLSKeMDB6/eyOvpitFzLIrI9kzKwwQZF5/WjRSVg1sYtvqX2e6jWa5nlWEIJ5eqqzkja3vuIHsBWjPqcPm5jugiwSMkoMZIZlByhOODgE/gKmW1QRtGNOTY4wwLqd3Oec9eSTUA0mFXbZYBY2bzCq3LD58YJwD6E1bcG7hZmhbTpc20c8ZOyRQwyPWpsVBaweRAI9jIq8ANLvOOnWp8CsvQZFLLHDt8wkbm2qACST+FZkGoXk8awpGhu2zJ0+URHlSeR7A/Q1qy28U6bJY1dM5wwpfJjxjYuNuzAH8Pp9KaaS2DUy7LWEuUuTK6IY5GSPAOGxnOCfvcjqKW31aL7MJCZZQVDmTAA3MoYJx3xWj9mg2bPJj2Zzt2jGe9PWNFGFRQvcAYFNuPYVmV7S6S8jd0wCjtG67gcEH1HUVHc3qW84hEM0khC4CLxySAM+5Bp9nYm1kuHZ1Pmtu+UEevJ98YHHYCrWBik7J6DVzJfWbVGidpJEjJI+7necA4x17j8eKtpqFu8iopb5iACVIAYgnafQ8HirDwQuCHiRs4zlfTkVRv9MW6nt5EjQFJQ7sSR0PBx37/AJ01ysNS1cXMNqivMxAZtowpJJPbAqnLrFuLfzoX3rgsWKnCqCMk98cjGM1oPGkhUuudrB156Ed6Z9ltyVzbxHaABlBwB0FJcttQ1Ire/t7pykT5YANj1yO3r71DdXrx3LQeVIsbRELMBnMnZVHc4rQ2jjgccUY5ourgY1lqDx6YGnt7lJNruAylyPQZ7/j6Vfnu2t7dJvKaVNoZ2U9OnQd85q1g0Y7im2m72Ar21x9pDnY8e04KOuGHGefzqWXf5MnlY8zadn1xxTto3bsckYJpfwqdLgVkcrYCSJZJnCZUMfmZvQ/j+VZp1O7LxwvbtGzYDN5bEA45H0zx+Fbf4UZOMVUZJboTVypbNM1kn7tYZQNu2TJC4/U1DBCq2DRXCNOYmfBdcs5yeR9c9q0Me1LSuMht1eO2jSVsyBAGOe9S0tFIBKM/X8qdRSAbmkJp9IaAG0tFGKACilooASilpaYDayNbtXkeGaMkMoKnjrWxUV0uYDgcg5qZxUo2ZUZOLujj54SX80QiOYHJdRwfbH+fwrSsb9ZwI34lA5U1dxu4KjHriqGoRQQAXG4rIPu7Rkn6CuRQdPVbG7mqmj3NDANO8tPWsBry9eIs8iwKegjHzgerE9PwqFZ0kwQZZiT1LM3/ANam666C9izp1jTco96K5aV0jXOySM5+98wP50VPt12H9Xb6mmzXQvEVYk+zBclj97NWCg5OwE+veqcENw0ayy3U3mso3AHgfQVT1CGOygNxCXEwYYbcckk1o52V7EKN3Y0rc3BZ/tATaT8uOOPeifzUgLWwTzD0PUVlPDNqNlKDO7PkZjB2r64qxDdrYxw20tvKgY7EKncKSmtmNwa2LqBzCvnlPMAAPaqF4tz54aJysCglkHIY1buLSK6milkdj5f3cHiqN5erIJrYJIJQm0EdMngfzqn2ZK7o39Ij8rR7Re5iDH6nn+tXM0BBGixjoihR+HFFdBmFA60h6U9Rxz1oAKWlApcUCExS4pcUUAJilqJ7mCI4kmjU+hYUJdWz/dnjODjhhTsxXRLRTPOi/wCeqev3hS+bEOssf/fQpBcfijFQyXtpEMyXMSj1Lio21OwTG67hGRkfOOlOzC6LeKKoLrOnOcLdx59M1L/adkM5uohjrlhT5X2Dmj3LdGKz/wC3NM2hvtkeD35qJ/EukIxU3ikjrgE01CT6E+0guprUVnNr+lIoZ72Jc9ByT+QqFvFGjqcfaifdY2P9KFTm9kDqQW7RsUtY3/CTaVsD/ahg+xzVeTxlpicRiaVs4wEwMeuTVKjUe0WS69JbyR0NFY58U6QAM3JyR02mgeKNJLBftB5/2DS9jU/lY/bU/wCZGxS0yGVJ4lljbcjDg1JWZoFApaO1ABRS0UDEopaKAExRinUYoAbilxS4ooAbijaKdRQA3AoxTsUUCG4o28U6igBmB3oxTsUYoAbiilpaAG4oxTqSgBCKTFOooAbilxS0UAJgUmKdRigBMUmKdTQ6Nna6tjg4OaYDcUtOoxSAbRTscUlABRRRTAO9DruRl9RRiigDHmlWGNmc7VWuSvX1eW4W9EU6xnPlFouAvetrVpCmrlGaPbGQURiDknvjv+VKXkLFpnaXdy4kO78s/kK86vKUnaPQ7aMYwV5dTl4b9xdH+0WkaM9CBwp9xW7bedcIHjRY4z0Ldx9BRc6RaTcDILcEE8D6euPXgVGfD6TIkbXrzRRqFUI+Bj6d6wVS3xI3cVL4WTz27qhb7QuQMj5c80VV/wCEYCJvt7iRRuAPz5GR+NFT7WJUabRejjWeFZFlmDYHJfkGoIne7uVikX/UElz2J7GoPOuriQtZ28kROPn3DaePQipbU3NtO8UsYeeU71bOBjpXTzXsjl5bXHSTrbXsrLE74VQdo4qW2UXE4uZmR2AwqIeE/wDr1LlLGH94TI8jdhy7fSoLO0C3T3kx8pn4Eeenp9TVpO9iW1a5YR7oXTq6RrbDhMD5j9aa8ayX1vGIwN8yZPsOT/KpfPivIn+zzpKuSpKnpVXTYFtL+JUJKoHfrnsB/WteZLfYyZ0/Xmqmo3JstPuLgDJjQsB6ntVpHWRA6nINYXi6d4dFxGxVpJVQ47jnP8q66ceeSXc56k+SDl2MKTxPqjsCkkaDuFjB/nTR4n1L+OUEDk8AVkAc/hSswBBAB9q91YSjb4T5542u38Roy+IdUlP/AB+Oq+igf4VWOpXxwTe3HHT94eKqkj0pPwrRYektooh4is95MvnWL9iF+1yj6ORUD3dxI4dp5S68gmRjg/iar4x6fhSjpTVCmtooTr1X9p/eLvdxl3Zieu5iaXCjHr9aaT83bOKenTPc1XJHsZynLe4hC9Tk/jTcDb0PHSn456UEH2wKahHsLnl3EDEAKTg+maXJzknmm8de/rScU+VBdseGPmA9AaaJWBYe9NyO9GB6U+VANEjAFQMA09JCDkgcdOKbgn6Uu0jk4xTsh6Ch/m5OPTFDEHnJ9zmm4wetIV5p2EOHTrn6U5VLHFRBeopwBHegGiVU5+YnGO1N4BzimiZ1P17Uo565pCs+p6P4Wbfocf8AvGtquc8GyhtLkiJJaNv0ro8V8zXVqkl5n1OHd6UX5BS0mKUA1kbC0HpRSigCMEkZPFPXpS4FIBg0AGKdikzRnNAC0lGaWgBKKhuLyG1ZFlLbnPygDOaljkSWNZI2DIwyCO9JSTdgFopaKYCUUtFAhKKKWgBpHFQT3UNqjSXEyRIoySzY4qxXJ+PtK+3aEbmNsTWx3AFsBh/jVwXNJJjNC48W6Fbf6zUYycZwoJNY138SNMjAFpFLMT1ZhgL+HevKyrY5X8AKVcDt716UcDBbs05Ed3J8T7kAhbCMtnjLYGP1qpP8SdTlj/dRRxHucZxXG475PJ6Uh+Xnua1+q0l0DlR0T+ONbkfIuSmRj5cjP61InjnXY02tcByQMbxnH+P41y4IU5yOKdhm5z+Jq/YUv5R8qN668ZazcY3TjHZACB/OifxhrMhT/SRGFGFWMEY/WsPeFGAOT/FQT8nTBz1Pej2FPsPlRuSeNtdkhaGSdWQjacpyRSeH/ENzp+qwyzTyNDu2uhbIwe9YZTIz1NKuQpAXJ6UnQhytJC5UfQcUgliSRejAEU+sHwfffbvDtsWOZI12MPcVv14sk07MyEopaSpENoxSmigApaKBQBzfiDSnuNQhuoWKyBOPkDDI9RkH8q5ufT9Zth5n2rzEBwrxjcmfTOMA+xrtvEFzLZ6S9zBGruhAwx4571z2j6hf3JnubmVYEVcM0a7Qfrnr+Oa4MRC0vderO2jP3byWiMddU1eFRvjikjGFOPlJHcZ9T61I/iMhc3GnSFiMMFYY9l57fzrdtNSsppHK2Vs8UK5aRlZAw+gP+FEOoWtzcrFa2NvHk5BXAP1yxZv5VhF1L2Zq+S17FaG582BpnsZok2jaHjCs/oMdQPairesIXijjwCGPcZx+hop1JKDswpQ543GmW42fJAkY2j5mfIA/Csa3Et5fvJvl80HMUpHygDtj0NXRZX0t6RdzM9sAMKMKDx3xV2S7hidoIIDJKPlCp0B9zW/K5avQ50+XbUpxtIL7N2VaQcIAMAj296Bqz3qyRRwm2ABLySc7V+lVp59QuI5YSkU8g5Dx8GP/ABqC2s7zULF3E3yvJudccMfeoc3fliaKC3kWbDNjpZmSAylz8qZxkdj+VaFj+8leUqFPlhcD3JP9BUyq0doqSlN4ADZpLQfJM57ykfkAP55pYn3aVjBvmlcnWaS1fcnzR5+ZT/MVk+LruGW0tI1yxZ/MGOgAHf8AOtY+tc14iKK6qc4wMegz/wDqroyrEp1YwmcWOTVGVjDcEHv0piqS3BOAMmnnpgn6UoUEfKcZ619mfMXEOCeSfypoGD1zT2Qg9D+NNwR1Bx70wQ7jGeKQEY6YpuR3FKMGmFhRljjoKeCAMU3qM5/CjHy9aQmOD544/GkLNuApOMHFN6856U7Akh/BJzkfSl2dxQMY6Uu/PvQK7GFOOKQZBp270zTWJyOKY0OB7E0jMhpAGPpShRnBoAPk6bQaMenFOAQdDSZG4DA+tAhVTJxkD60ojJOB0qNsc4pVVmYKCOeBQASoN+NwOO4NOUZH9aYy7SVOMg0seT1OAKOg3sdt4LdPKuI8/MD+ldWK4jwW6/2jMvGdmRXcV85jFavI+kwLvQiGKWjNJXMdYtFFRu5U9Plx1oAlpp4pofIpetAxaXFIOlKOlABikZlRSzHCgZJNPrNu51nka3U5jTBkI/iP93/Gs6tVU48zBRbdiszNcXZun4A+WFT/AAr6/U1NYS+RP5JOEkOU9j3H9aY3Ix61HLnyyuMk8qfQ9jXkUsQ1V55dTdw0sjboqtZXa3cCscLKBiRM/dP+FWcV7SaaujnCilopgJRS0h6dKAENVNRsYdTsZbOcZSRcZ9D2NW6TFNOzugPCdYsm07UJbZhgoxBBrLbOenFen/EPRmaFdUgjBI+WX19q80kXHXAI7V7eHqe0gmbJ3QxDxhh1pHwuVCrkHqGzj+lIuDuGSD9KFTn+ma2AVYyfmI+WnMMdBxSruPO4fnTvmwSQMY60DIjyoOPpTcZx14/SpNrdsk9sU3+8DQAobYc9qdu3jc3f0pFIAx1pG+9nOcevegDr/AetnT79rN1xFMcj616wrBlDKQQRkEV8+RytFMkkTFXQ7lIOMGvbvDl8L7R7eToSgOPSvLxtLllzrqZTRr0nSlorhIGminU0igYm6lBzTe9KOtAEOoW/2vTbmDu8Zx9eorz5w0ehG2BwTKQ56Z9Otelr1FctcaWkN3Kba4JLn54yvlMp9VPOfTOa5MStmdNCSWjOT0wjzJ7NwVMyYU5+8Qc4FbNppOpaJei5mtJXt1GGeNdygH0I4P4ZqZfCyak7m0voYriL5ijsVeM9ccj5vqK2NNbV7LdZ3v2i2mUZ3QTkRyD1wDwa44Jt2WjR0VJpJ9UynqcUOo2S7W3pkHK//WopNfvEsdPdVx5kpx7k+poq66XNqLD83LoWC8d3G4guATjaWXtxWcdOjtIP9IvHS3Xg44H4455q7IIdOt98cBYHHyKOSaftjuLVWkj6gHaexrscebfc41Ll22K8thb3em+TC22FwDleM1BYrHpkHkTSlGZyFA53VckuRatDEsDS7yBkHGyp5IIZGV3jyw6HHSlyq91uPmdrPYoX1ktzLE0jfdPFT2Q/0KE4+8C5/Ek/1rOub6Sa6khi2rFCrjcOrnHf0GcVsonlqsf9xQvHsK4cbJWSRSTWjGEcdPpWBqxZbx0UA7tuQw4xjP8AWuiIFcxqSl55JM5AlY/Ttj9K44NrVHBmU+WjoYt+qwzAq3yv0BGMH/Co1B/DvVu6tfOj3Fst1BqkshxhhiRfvCvssox7rR9nN6o+dn72qJSD7ketRMzA4HNSj1B4oYA84r2zJOxEpb6fhSkHA71KEDdDTXUKcdfemO+oxXYdutSggjBK1Hnbu4zxURk6Z70By3LW0AetBHHQVCrknPJFSh19PzoJaaE9MgZpDuPHQ1JvUngAUhYdqYXI9pz70HJPI604knJ4zSlc98E9zQO4fKPcUYGeBTAp7ml5A4FAh2BikKZFADEHIFH3eS3PYUACwkDceeaaxJGBwaNx4xwKe22KHe/A/vY4/OjYaTbGhDtyRmmPIkYI3c+grPvNWCkxqqsMf3v8KymuJOW353DDA1zVMVGOkdT3MHktWtHnqvlR32ha9YaLE91PI0rPgLFDgnp3Pboa0h8SYfMGdNk2dz5gz+VeY2spRtnO0847VaDrnB/GvmcbXqe2bPrsDlOGjS5XdnoR+JcXnEDTH8oH7xkAbH09c1MfiPaGVAtnJ5Z++WOCOe1edYBQtnPOMU0jPORXJ9YmdjynD9L/AHnr1r400G6bb9tWEk4HnArmt1XWRdyMrKehVsivA8A8dPar+laxf6NcmWzm2bsb0YZVgPUVpHE9zkrZO0r03957SVKtnnbTt3vXO6F4ysdWXypsWlyBykjfK3rg/wBDW/gMQ6MGVuhU5BrpjJNXR5M6coS5ZqzJlIanjgUxAAM0PII13N0obSV2ZjbicQRFv4jwo9TWVjdyD3ycdzQJHvH+1Mfk5EQ9B6/jT9uFJrxcZiPaPljsdFOHLqKB8tMIypYfhTh0pQvyY9a4rl2KUplt3F5bLmaMfNH/AM9F7j6+ldBbzx3UCTQsGRxkGscrg8dqS0uBp92InOILiT5fRXPb6H+dehgcRyvkZlUhfU3aKM0V7BzhRS0hoAbQKUUUAV721W9spraQfLIhWvCL62a1upIWYAqxwfUV7/3zXmfxA0Vbe7jv4gBHNnIx0bvXbgqnLPlfUuD1sefk/L/9ekbcmAcDI7UsikPyeSaIlXdtbr2+teqaDukYPGP1p3J45z6VHIpz93APTBzUiNsO7Hze9AxzZC5HXoRioCM8k4qT5ySc5J6nNN7EZHPWgQxTsYkckmnnGRyTQVVV4Oc8HIoI+QZ49KAExXZ+A9bNlfCxdmMUh+Xc3yp7D61xvBGc1PaXbWtwsgi3kdBuINZ1aanBxYmrn0D2B9aK5fwhrq6hZJbSODIoPl5OSV9PqK6evDlFxdmY2sLS4ptLzUgJgUtGKARQAorPvpo7eXLnG4ZzWh3rJ161jmjilk3lVJG1P4s+prOq7RbRcEnKzMu71B5h/odvFc7eWMgwq/jVKS88RAeXDo8VtuGQyqWBHrxxW9ZQiOFSQOBgD0HoKsx+ZbMTaXM1tu5ZY3+VvqpyD+VcrhUkrpmynTi7NHDNpGp3c3n3rSSsDgkjgfgKK7uWa7uWBubySQZHCqqZx/ugUVh9Wqy1bNlioLRIybeR5LZXdcNjnNRzPdtIhhUCHPzjHWiaxZpoJVlZViUYTOM/WrKyxSMYklVmUcr3Fd++hx7aj+PlJUciqMkl1byyzTPi1UZVQOg+tSLYBLtrp3LEHOM/d+lK8kOpWkyQTeYGBUkHilK7XmEbJ+Rh6cGluHdwAJJVwo7ZbcR+SmujJrG022eGaKOb74d3J9QqhR+rGtlq8jEvVI2k7vQZI+1Gb+6M1ys8u+YkDG/5sfWujv8Ad9ik2kbiMDNc1cRgnIByvArFbHi5rJ2USSO3VVxvz/SqE8CiUmRcKSQGAyQfX6VfRGEQ2nHc+9IChX5zj2I7+lbUK0qU+aJ5K91pox0xkkHctPYjAI4zTbqCS3kaaFSYifmT096YGWUbh0HevusDjYYmF1v1MZws7rYkyDx3pCpx2NNz2xS7RjnNd5Az/exilKK3IxQyZ78VC0TxrkPkk9KC1Z9ScDaMEEg08Jz9ahTcByalDHpQS7iEdcUtG/2o7UxAcA8H8KUkdDmgqOpNKB2HJoAFGRxikOQcZ/SlyOMnpQFzyMYoEN3nPrRg45yadwRgde1MzxjPWgaGudiZ7HisfULogtErg9mwen/16uX18bbAjZSw6ZHQ+tYXmtt28YPXKiuHE1vsI+oybL1b29Ren+ZF1NL7UlBwPrXEfRE8JAcZH1xVonkD2zmqUBxKPT0q0hyOvSvGxv8AEPQwz0sSGQgAdcUo9exqFic1IvI5rjaOuE7uxLS00dadg1JuBQEDOMeldn4P8SC0kGn3T4t3YsssjZ2nHT2BxXHBsACnjGccjjINaQm4u6ObE4aFeDjI93GCoIPBGRWLqTvdXCWiMRG+S5HZO/59Ko+FPEX9oaZJFdHEtuANxPLjHb/PerMKvmR3OXkbJ9h2H4U8bWtBW6ny8aMoVHGXQcZMthTtUcACpA2UxzUIg5zmrAXoK8ds2lboO7Ue1FJ70jMQj8qhuIUuIHhfow69wexqccmkwPQ043WqEyTSLyaVGt7n/XxfKx/vDs30NatZCDZIsyj94nI/2h/drUgnjuYRLEcqfUYIPoa9/CVOenq9TmmrMfRS0ldRAUUUUAJVDWdOj1XSZ7SQfeXKn0Iq/RTTad0B8+ahay217JDIuwqTxjHH+FU1OGye1dz8Q9IWyv1vIkIjnJ3Y6Zrh2+9kV7tKfPBSNk7jixkI7YqdZEZCChLeuetVecfjVgIGHow6VoURbjn0z2pOc57dKUgcmhRz9aBAgLDpuYdKAPnwwwe/HSplEKLulEjbhwq8fjmoDgnI/ImgByRs+QDwe3em5KHOealiIHUZ9KjdfmPb2pgdb4H11LHVlt5APLm4U45DV64MEAjoRXzsnyqSeCDxg817J4J1ttW0cRzDE0B2HnqMV5eNpWfOjOS6nTYopaK4CAppXmnUtACCoL6PzLNh3BBFWBSMNylfUUmrqwIzlGFFHfpTEnRgRuAIODUhdQOoqFawxycOCPWioGu4o2B3j6UVPMl1DlZmQ30N1PJGscgZAASw4P0qTyobcyTBcHqcd6llxHGzpF84GRgdeOlMs5ZZ4M3ESrJ/dXp+tJdnuV5rYbb3Md7CWEbxqTjDdSKhuXt9KsWkihLAfwL3NT3bTwW+60iBk7AjjHrVPUjM2kZZPnYqGwPfmk3p5jS18h1g5nn85k2kW6fLnONxJ/kBV49aq2ShXuyOgm8oY9EUD+eascmvGxLvVZotipqL7YBGP4jzz2FY+3dnBwD69q0r9v3xBHRPlHuT/wDWrKLPv4BIPp0rO+h4ePblVsTAD8PaopMb/mXrUcgn2nc21vSoY4pJZCockE5OByacUzgkntYmG0HaBnI6Gs68tjbyh41+UjDDsKuz2hQl8vj1xmkRwFCuAc8HPP55rrw1eeHmpwJ5Xs0ZgCsNyninDG3BTmrc9gRH50ZjAbkJnmqa+gPPpivt8Hi44mnzLcwqUpQ3Gn6CmqMDkZp+VOScfnTCc9M/hXZdEK4Dr92nA57U0ZA5wKkUhjjPNO6BgMHggU7KbcbefWkUDcQR+tPjhlk3FEL7Rk4pOSFZtkYwB6mjPOfypy2tw3/LJ/f5TSrbvnLBsdAMHrRzx7lckuw0ncwJABHHAxTlZB3zV/8AsDUpYBJFbyMpGRUkfhzVXXK2cmPRuM1Htqf8yK9hUf2X9xm7VfthT/F2FV5p/LjJ3dsLit6Pw1qrS+W1q8eQfmP3ao6/oU2i6M9zc48yRxGqZHPc4754rOpiqUI/EdOEwVSrVUXF2OMvrn7TNkABVUKAPbv+NVxwRz+NPETMeEK/WleBkxj5geuAeK8l14X1Z9/ClyRSitERFDkgDOKUoyjDLyasG0LEbGLAjkkY5pzWgBXazMuPm3cYrP61Sva5qqE3rylZFIdSP0qzF1P1pyWiKdxZj7UBdmcV5uKqwnK8TqoUpxd5ISQYPFPTpxSEAtmhMrgiuV7HTFWk2Sjr1p/GKj708YqDoF96ehBAzTByamhTfKqgfe5xQJuyOn8JWkQaS8klbeSY44x+GWNdpkDr1NcdaO0RhVGP7sAKB1H+Ndgo9/wrirz57M8DGRaqNvqP7DinLkjNIRnindB7VznExD1o+lRmT59nJJ/SnqCKYhVGKd/DSUtUiGHemxSGyuvOH/HvKcTD+6ez/wBDTsUEAqVYZBGCK3o1XTmpImSurGv9OlJVDT7jDG0kIDKMxc/eX/EVoV78JKa5kc7VhKKWiqENopaKAOa8b6ZJqXh6Ty2OYfnZAB8y968ZaMAEqTmvovAIIIyDwR6147400YaRq7GNCtvMdyEdAfSvRwVX7DLg+hya/e9qtRqdu7HA54qHbsI+714J5p4IwTnJ716JqhrqVfkdTxUZH0JPvT2y2D+FJtKyBf4+x9KBAqDBOO/am85yeT6VNHHhmJbHp70xlGfSmAzceo7U5juAPGaaSPUflQOnXNAhwGDkAvjoBW74W1r+xtcikYZil/duSfu574rDw2MglR6g03OGweQeDms5wU4uLBq6PoS2uYrqLzImyAcH2NTVwvgbWRJZiGe4BK4QrySB0U/0rue9eHUg4ScTFqwtLSUtQIMUUUtAHK6khg1SVGLIH/eRn+8Kgac4+bzMdzjGK19Ys45LlZmt1kLLtJZzgY9BnlqoRWFlHhvKhdgN3793AB+nQ8cdecZ46V5lZyjNo7qai4plRIjPLHK08EcTNgeYxDkf3sAHA9Dgj1oqy0bXFx+7jjVQ5O4ogUjPqVb8eB9KK5XJ9Ta3YntEnSALPIHlAzk96ZdQ3EkIS3l8ts8t3x6U28s1vo03uwUEEY71IbmCGWK1eYLIw+VfUV63SzPP80SqSsYWRxvGAxbqTVS5gefUbUmYrErb3UZAcD1omsVlvEuJ2yU4TB6D3/Gm3N9ELe9dGJa2t2LegJGBQ9rMFvdBpeTpsch5MzPKf+BMT/LFWxjbmorWHyLG3hHGyJV/Spu1eDUd5tmy2K09lDcyb38zIGPlcgEe4pi6fboMBc/Vic1cpppc8lsQ6cG7tEa20C9I0/Fc0v2eHtDH/wB8ClMgBwAS3oBS4kx1x7UuZ9yuWK6DVtoF5WGMHpkIBTTZwEFfKQKRg7RipQCOSaeMduaOZg4xe6ITbQsu0xKRjHIzxVSXS7bdu+zxtjopFaL4jXLnaD6nFU5NRs04a4jJ9FOcflXTRr1qTvBsTpwe6Io9E0qYYEI3Dqrdasx+HdOVf9Tu9MnpUSTRXh2wRyyMDwVUrj8Tit6GJ/LXzfv9wDmvboYqrUjeWhzyo0lokU4dC04BSbOIsO+Kuf2dZd7SA8Y/1YqwoxTq2dSb3ZCpwWyKjaZYsoVrWIgdPlHFKNNsw277PHn6Vbopc8u4+SO9iMRIq4VFA9hTVgjB4iQc56VLmnCldlWQDI706kpaQBXHfEe0afQYbgKzLbzbmx2yMZPt/jXY1R1jT11bR7uwLbfPjKBsdD1B/MCpkrqxtQnyVFI8PGO5xRj0JGadJDLBK0UowyNtYZzyKafrXms+1i01dAMdKXA9hTRxzmnYXbyTn0xUlhkA8cimN16cU7PPFIRyaBNXGfjz6UAfL+PNSSZYKAqqAOMCmEZ4p3M+UUU4EDjvSn5gOgwMYFJsPB/h9aRY7HNdBaWz2sJjfG4gO+PcfKPwB/WsuwtvtFyPlZkQbmAGfp+tboygVCAc9c96xrz5Y27mU3eVuxNavJDL5ypvZBkDGRXYxANEM9wK5ex017q7j+cCE5DjdgkY5wP0/GurAGAoGAOlcslaCR4uNmpVGl0HbTgHPB6UKvUHPFOB4HHQUvUc1FjhuR468U4DGBS4pflx1osJsTBxmkOfpTgRS9aqxI0UjDI4OD607gHpRxTEQSq5UNFgTId0ZPY1q2V4l9arMqlGPDoeqN3FUGHIK5PtUSyvZ3X2hAPLficeoHQj3Fd+DruD5HsZzjfU3KCQASTgDkk9qAQQCDkHoRWbr8xt9EuZFznAX8CcGvWk7K5lGLlJJdTIuPFrJqXlQxqbYMEBxlpCf5CuoGcDIwccj0rifDMFrJqH2i4I8yM4jQjgE9D/ADrtq58LOc4c8up04ynClPkh03Cud8Z6L/a+itsH7+H5k/wroqRgGUqehGDXZCTjJSRyp2PnWSOQPhh93g4pMHdjIFb3i2xbTPEVwgQokjb0x0wetYfl5OffivdjJSipI2Wo8fKOUznuetMf5pAyinuADzk56c01TiXeyBlHRScVQwLYxkc/oKRnJbGCMds09FaQ/KmT6AcUgQnJXPHXHagCJiGycdaRCyjr1qTZg/Mp59O9Iw9Bwe9MADDYV8tWyeCc5FNfdnb3HYU5NwVkV2GeoxxTGUr68d6QjQ0bU30q/S6i3bl/h7H6817H4f8AENtrttmMFZ0UGRD/ADFeGfexyAR3NdT4R1V7DWYgXVwAVCoD84PYcduvNceKoqS5luTJXPY6KZG6yxrIhBVgCDT68kyFopKKAK19GzQZjIDKepHaslmckBpACeDtIH9K3J41lgdG+6RzXPsyJxGpRM4O44z9eK5sQupvSY1IBPfYcCQqv3Sgdz29z+GAD6iiiKCO6kdneCSIMqAO+8Z6kEMrDOOw257E0V5FWS5jvgtDP07UJ962tzAd6cBx3471pPHbidZXXMmMBsVI6R7txTnAwe9VrO4uZZpVnhWKMHCY6kV7EU1pLU86TT1joLBfpczywiFkCHaXPQ/SoNRSJdMlVBtFzcRxE9MjIz/WrkvyxuY1G7Hy/Wq627XR0i2ueWLPcSD6Dj9WFNptNdSdL3RO9zBvx5qjPIHtTgwJ6/kDWpHDHEuEUAfSpBmuSOXxt7zK9ozEebY+zypSfaM4/OkSSaVtqWVxz3K4Fbvfmlqll9PqL2jMhbS/dQfLhj56NISf0qQaddE5a4jX2VCa1KWtlhKK6E87M0aY5OWvH+gQACnDSITgvPO5H+3gfpV+lrRUaa2QuZlZdNs1Ofs6E+rc/wA6mWCFPuxIuOmFAxT6hubuCzgae4lWOJerNV8qC5NtGc9xS1WtNQtL4E206SYGSAeR+FWqpWtoK9xKUUUUwFoopaAExR3paBQMUUtJS0CCmsPfFOpGYKpZjgDkmgZ5b4o0mRdZuvKt3wzGfheHB64PqOuO+azpNOQ2cWwAs+DuyMc9Oa9YktRdAmcYBHyp/d9D9a5HU9HFhLKgjBtnztGOAT6f4VhKktz3MJjnJKm9GtjzwcHBBpKs3du1vcMrDg9Kr7fQ1wyTTse/CSlFNAOOtKOppp4OD2pR14/KpLFxk02nZ9RTST680xMch607AIyD16imjjtQcngUAzR068trUSeb5odiANuCuPcetXDqMc88ccALb2C5Ix3rCHHX8K6DwrpF1qV+ktsyp5RJMjpuVPf3OegpexjUlqjkryVKLnex1+nn7MqxSWsyzAbCdnbr+vWtRnCAZjmz/wBcmH8614oUj2lV5AwGPWpsn1NdLwMJfEfKSrSbuYK3MTcYkH1Q08Swn/lqg9icfzrb3N6n86Mk1P8AZ1PuyfayMYvCP+W0RHs4qNrq3TO6ZOPQ1uFUPJRSfdRSeXH18tM+u0UPLodGHtWYP2627TISeAAepqdWVwCNxz2VCxrW8qMdI1GeuFFOAwOOPSiOXwXxMHUZmi3kPRJMepXH86d9ll/ut+YrRIpK2WCoroTzyMs2l3n5AgH+0aVrK58shREz/wC2eD+VadFUsJSWyFzsrWUE1tbrFLIr46YB49uafdW63drJAx271wG9D2NTUldFtLEp21PN7qG60a7zcRMpDYJX7r+hFdlpWsxagoUtiX3GM/8A16v3dpBfW5guEDIentXFXlrcaBfqyNuVuUPZq4uV4Z3Xw/kegpLFq0tJrbzO7oqhpGoDUrISkASDG9R2q+a7E01dHntNOzOQ8ceH31e3hkt4yZkbG5RnAPr3xXlt7Yz6ddyWsww8RKtg55FfQFZOo+HNL1SYTXFvibOS6HaX/wB71rtoYr2a5ZbFRlY8OaNty/Nww65rQ03T1u59jtthjYGQnv6AV0ut+BrqDUFGnoWhILKT0U+mabp+jfYImFxjz+DInBAPpmu2VeLj7r1L5k1oZms6PHF81gNgcfNEWz+VYux1Jt4S/wAvL54H5Gurd1a6y8e0L0Pr7U2aKK4iZJFb51xu6HHpTjNxVmJM5AMCMe/Q0h3d+nfitC/0k2o3xNviP5is8ORw3T3FbqSexZMVjYKEVk4+Ylgc/hSyxK6ExhsL2YjNRohIJVkwOTuOKeoWVuAdx6D3oAreXgEj8c0scsgZccMp4K8EfiKcfkJwM44pmCp3KcZoYmew+D/ENpf6fHa8RSxDaiFy2QBzyf5V1NeGaJqjaffrKMKD8hfbkr7j3r2qwu0vbOOdCeRg57HvXj4mj7OXkZSVizS0UVzEiiuX1Bmt5pFxyDjexwP++sHH1xXUVj33k22om5kTzJAoMQBU+Wf75Xbk/wDfXPIxXNir8l0b0PisyC1ScQRQt5zr90KzCVWYHLYJyQy8EYOD6CimqkDt5cqebI2H2xvtUZ5HKkAn0weASKK8q6W6O61yCx+1nLXTBtxBUDp0qW4jkkhcRkK5ztPoabdL9ptTHHKArKPnQ/yqNJItOiEcsu1em5jXrrRW6HnPV3CGOW3tWWV9z4+83NW7dd2tyelvaqn0LN/9jVK5MdxeWcDOGDSBlAPXHPI9K0NM+ea/n677jYP+AqB/Mmrj2Jfdmh0oopaskKdSCigBaKKKAFooooAjmmjgiaWVgqKMkmuG17W01OZI4+bWM5VSMb39/YV3E8EdzC0Uq7kYYIrjNV8Ny2YaSDMkPb1H1qZK+hzYrn5Pd+Z0uiaWmnWSksHnkAMjqePoPatQZriPD2rT2U32WV90J5CO3K/Su1jkWVA6HKnpVI0o1IVIJxH0UUUzUWlpKKAFpaBRQAUtFIaAFzUA/fPuP+qU/KP7x9fpQ7NIxjAIH8R9BUnQADoOBQMU1Dc2sN3A0M67kP5g+oqbpRQNOx514q0K5tYQwQTx5IjlUfMO+D+FcTyPvdc89jXuc8Ud232aRBJDjMqnofQfzrD1XwTp2o7niBt5jjDL0AHGPWuarRcndHs4LNFTXJV27nlH40mK3NX8LajpdykbR+Ysh/dlSCW9vrWNNFJbyNHKjI46qa5HFrdHvU61OorwdyMn2o5oyB1OKnhtZ7ghIUZ2PAC85PpStc0ckldkQ9OtKAS4AGST0rodM8GapqO1mTyIz/E45/LtXoGkeGLDR4dsaeZI333fksa2hQlLfQ87EZnRpaR95nKeH/A/2mEXGpiSPccrEBggZ7/X0r0G3t4bWBYLeJIolJKxxrhRn2p4GKeK7IU4wWh87iMVUryvNh0p3WkoHFWc4tLSUtAgooooAKKKKACiiigBKKWigBKKKKBCGsPxRCkmnKzHDISRWpfX0Gn2zTzk7QOFXq3sK4C91S/1q/W3kKgSPiOJRgKOwz3PrXNiakYwcerO3BUJzqKa0UdWzW8H/aPPcA/6OFOfm7muwrN0XSV0q0Kbt0sh3OxFadXQg4U1FmWKqRqVpSjsJRS0dq2OcindkhYryx4A9TWVd6RaXCAPGBIerLwT9a0HbfPwcrHx9W/+tSgHqaOZp6DRyd14ceJS8e5jnJGcisWVZLVgJBhexYc16LnkisrVdDiv13o5im+mVP1FdVLEPaQ0ziAAUYphgeCD938ayNS0eLZuth82Msucg/Sugv8ARbmyHmSIcA8EE4/OqCZJIlUK2M4B5P1ruhJPWLLTOZXTbt/uwMWB4THzH8KikIZdrKVcdR6V1eAqnnk9AOoqOWC0uogr28bvjAflWX/H8a0VRrcaZyhxjaP1pMEgZ/IVcvtNmsQJTteFzhWVs4PofQ1TJYdTwK1unqh3FGeMfSvSvhxqSNbS2TSASbtwVm5PHUD/AArzbHHcA+laWhamdG1aK82s6D5TiscRT9pBoUldHu1FU9MvhqNilwF27uozkfUVcrxWrGItZuseWkKyPkc7d4ycfUVpVBewie0eMxLLn+Bo9+fw7H37VlVV4Mum7SRzMMq5iIVthXy8hiQpHY/IoXjqMknvRUh0vTpo1V3a3Ix5bIC6R/gckZbgMOvPAorxro9RK5WmvrSxC26kyyKANkXzEf0rNvGm1C7hinRLdCd0cbkl3+uOlRrPCv2i3jUSKeIhbAcD/eqWO2ubxvJlKwiJdqqOT9SepFdkpuehyxioaljQEh/tIfuvLlgjcuM5z0A5rodHH/EqhcjmUtKf+BMTWJaxLp9rqLRvny4tuB0ViCTj0zxXTW0YgtIYemyNV/IV10YtROerJOWhLRRRWpkLRzRRQMWk70U0mgB4NLUYJzT80ALXO654iS2R7WxZJLnozHlY/r6mq2v686wmC2JRicEkcj1z6VztlBHPJmbGwNlk/v8A40mcVfE2l7OG5oeH9GbUJ5JHLeQvWU9WbrxXdW8EdtAsMQIRfU5NR2a262sf2VVEWOAvarANNG9GkqcfMWiiimahS0UUAOophJ7UoNADqjmkMafKN0jHCL6mnsyqpZjgAZJqGEFszyZDOPlU/wAK/wCJoAeibFxnJ6k+pp1FJQMWoribyYwQNzsdqL6k1Jmqtuv2q5N03KICkX9TQBagi8qPaTuc8u3qalopaAGkAjBAIPY1nTaDpM7M0mnwFnILMFwTitOkpNJlRlKOzMNfCOiozMlqVZjksGGR9Mjirtto9jasvlQ/dHG7GPrgADNXqKSilsVKrOWjYD0pcUUtUQNxSjilooAWiiigQUtNpaAFpaTvS0AFJS0lABRRRQAUUUUCCkpaSgDj/FT+ZdLGQSAcjnpgVf8ADGn2oskvwm6dycM3VO2BUXiiwd9t0gJwPm+lO8LXDKktnINoQgpuBByfXNcCX+1vmXTQ9OUv9hjyPrqdHRRRXeeYFQXdwLW1kmIyVHyj1J4A/Op6oTH7VqCxj/V2vzN7yEcD8Bz+IoAfBGyQqGOWxyT696kPSnU3viouMNmelLs4xUgXApO3Iq0BGUUrtZQV9CMisvUdFgvI8Rqkb+mOD/hWuaYapSad0I4G90o2ZYTIyYHyluhP171kMWjLK4Cleh9a9RZVkJjljDLj+LBBrG1HwxBcQubMBJjztY/K3t7Guqnieki7nCRujzrJIoyvI2qpP5Hg/jWLrBH2x1jUKrNv+X5VOe4XtXRX9jJa3JiMLxsoy0ZHI/xrm9VcvMvmEDYNoAHOO1dsGm7oa3Kke8/Kj7T2yetKQdpJIIHPB700PGM7MkdgTyKa3Xd2NdBZ6N8O9WUh9Pfh8bgSTzXoVeD6LqcukajHcxvgKfm4zle9e5wTLcW8c6EFJFDAj0NeRi6fLO/cykrMlprqJI2RhlWBBFOzRXKSYy288T/IwPPfsemR744oq664n/GiuZ0IN7GyrTRyMTrazzm3gaaBSBmM52tjkfSq1zclpGlkgYzPhY4VbDBfUkUNaySyLAAY/LAIjjYhQD157mtCO1hsYmZRliMlm5Nc8YylojaUox1Y2whJ0SNDH5ZurlV25ycbgOT36GusPJzWOqf6VpcIGNpaVvwU/wBWFbAruirKxyyd3cKSloqhDCxzUg6UgUUtABSbaWloATHFL2opaAKd3pdpeZMkYDn+MdfxrjtX0WfTy0iEGAc7w3+cV2N9qFvYRFpn+bHCjrXKX2oT6vJ5CBvLP8Kj/P8AjQzixcaUo2lv0tuS+HtTkhkWEhnRx+ddijCRFdehGRWDouhvbR+bdqokP3YxztHua3xQa4dVI00qm46lpKUUzcKKWigYUYoqGZmJ8mM4dhyw/gHrQAn/AB8yY6wofwZvT6Cps5pqKqIqKMKowKWlcAzSUtRXEvkRbgu+RjtRB1ZuwoAjuA9wwtYyV3cyOOydwD6mrqKERUQYVRgAdhUVtB5EZycyOd0jerf4VPTEFFFFAwpKWigBuKWiigApaSs7WNYt9HsmmlYeYeI07saG7ClJRV2aVFcR4Z8WXWoap9muwpSU4U4wVPb2rt6UZKSuiadSNSPNEKKKKZYUA0nfFKKBjqKBRQIWkopu7FADqKTINLQAUUUUCCkoooAa6JIhR1DKeoNMS3ijOVQbv7x5P5mpaKVhiUUUUxEc8vkwNJgEgfKp7nsPzqraQtb26o7bpCSzt/eY9TUu9ZZiRgrGcL7nuacSKmQw7UiqetA5604cVKAf2pCcU0GirQg703vS96OKYDMjNO7UEUc4oAhu7SC/iEdwmdpyrjhlPsa5vXfCdpfJFFG/lTPlRLsGSf8Aax1rqhUN1GXh3L9+Mh1+oq4zlF3THc8f1jwxd6GwSRRKHPyOgIx9axTEwZtwxgfN/wDXr6AxHcQruRXjYZwwBFc3rXgmwvoWNlGtvN12gnYx+ld1PG9Jlqfc8gU4YEc+gr0/wHrvmWsWmSKcrkK2Tx3ANcrqvg3UdMVW2+Yp7gHj296g0+31uy1KO3itZ45JSNwIIBAP94cD61rW5KsNGOVmj2qlqKFmaFC67XKjIznn61JXlGRDMuJUbt3op8vRSOxoqGByy7IlVUHAAwaHbftUjBYgDFRRyrIuDw4A3KTyKntV3X8Knsd35DNZRt0NH5mhEN+uN6Q2/H/Am/wWtAuqDLMFHqTgVlW0wjnv5j1Miov0Vcn9WrGvbua6uRtyyjszcVrexdKhKq9Dp21GzQ4a4Qe5PH51YDBgCCCD0IPWuJBd3AbJXuDyK2dM1GG009llbJSQhI1HOOtBdbDunbW5vc0GuWu9ZvZjmBvJUHkADp7k96gOvaogUqyOoIzlQSR9aaJ+rVLXsdjS1U0+8F9aLOABnggdjVqgwaadmLRRS0COf1TQJJ1Z4JWYk5Ibls/XvWNZ30+jzFHgG5ezd/8ACu4qjqOlw6jH83yygYV8Z/Md6Rz1KN5c8HaQzT9Zt787MNDL2R+/0NadYFh4dEDN55UqDlShxu+tb44Apm0Oa3vbi0tJSj6U0ULRRSUDGyyCKMsRn0A7n0psSFFJbmRzlz7+n4VHEfPl88/6teIx6+rf4VN1NDAWiiikAZABJ4A71DbK08n2qQY6iFfRfU+5pH/0ibyAfkXmVh+i/jVz6fpTQBS0lLQIKKKSgAooooGFHekZ1jQu7BVUZJPQVxPiDxqNklppe7cTtacDp64pSkoq7M6lWNNXkbWveKLPRU2czXB4EaHke5rzK91O61G+e6vW3yEfKvZV9AO31qCacsTIxyWPJJ5J96hQud0iDAb7249fauOpVctjya2IlW30RY0u5+zX1tNglUfcSP1Fe1W063VrFOhBV1ByK8S2qgxlhjj8a9I8FakktgbF3/eRH5Q3BI6/5+lXh5bxNcDVXO4dzqSQoyTgd6ge8jTIw24dVIxUkx/dN7isOcnz3yed1Z47FvDRTSvc9qlT52WjrLIZALWSVh93bgDFQtrF+R8lnGp/25B/TNQK24ZxS4NeFLNMQ9mdaoQLsWqXDP8AvFiVR2APNPbVJt+AkW3uec1nHjnrS5Ock9af9rYhK1xfV4F46rcY4jiz+NNfU7hgQqRjjuM1T5pPapeaYl9fwH9XgXI9SuArbxGx7cf4Uh1O+z8otwM9w1VMYNFL+1MTa1w+rwLI1TUARu+ykY5wjdfbmlXVb4N8yWxHoAw/XP8ASqtL+FCzTE9w+rw7F5dUnLD93GAR3Y9fypE1O62EskW/HyqX6n64qjz2pOpq/wC1cQL6vA0hqk5HMEAPf94ev5Uj60yJn7GzNnojgj8zis/tRkjpVLNq9rE/V4lqTW5WTC2Myk/xAg/1psWrO8ZicMjNwCy4I9frVY/N1qOJRLcNOQdsY8tSfX+I/wBKuhjq0qnNJ7EzpRSsjUS9t4Y1jRZWVeBiM1JHfRSMRsmXHTcmM1npKJDjtUg4OK7fr8r7GPs0XmvUVgBDKw9Rj/GlhvYZ5fJAdZAN21h2qmzDjvRa5OqJn/nkf51rSxcpzUbCcLK5qYozxRS9BXpIyEFBxRSH9aYCE8Ug7UDGevNLQAuOKKBRSAjtzteSHptOVHsasVWkIjljl7fdb6GrNMA5HSopoIpkZXQHPfvUtIRTAjiQxxKhOdoxmpKMc0UADjdGwHXFFOX7w9zRSsM4qaPzGEsY2sMEKDgMfQ1Pou97qaSSTeVQ5+XAUk9B6/WqpzP1+WAqCv8AeJ/wrRtWWOxu7levT64Fc8FrpsaS21KEksn2Y7d376R33D0LHH8hVOSCQfPtIyMHPWt1tPjaGGM5/doqnB6kCq40v5svKBkdEHA+mats7qNVQgkZEYKbgpPHfvmi1EsY/egtIx3N9TWpLprIubeQEk8q46/jVY2krSgyIV4++W+UfiKpM1VWEndlRpN0rB14H5fjUMqzqjPDIF9F9adKjRzyAsCfT19/eo9pcbUfag5OOpqjfeOh0Omapb2Glo0+8yyN9xVyT/hWjBrUM+cRsvsWBzXJMI5GyuSNuMZPFSW+I3Pl5GMHOaDjlhItXb1O5ilWZN6HIJ79qfWZo0pmt5ZM5G/GcdwOa0qDzpKzsLS03vThQSFKKSlzQAtLSDpRTQC1BMxkfyF6EZkOei+n1NOlk2LwMuThV9TTYYfLBydzMcu3qaAJRjGAMADgUAYpcUh60hi1FPKyKEiG6V+FH9fpTpJFijLt27DvSW0b8zSj9646f3R6UASQwrBEEXnuzHqx7mpaSlpiCloooAKSlpKACqmoanaaXCJbqVU3HCgnBY/4e9R6vq9to1k1zct7Ig6sa8p1rWrjWrnz7kjCk+Wg/hHp+lZ1KqgvM56+IVJeZp+IPFlzqlwyWsrxWe3YVX+P1OfSue37iq7QFHYGmhS/ABUDrzTzHvGxBtX1z1rhlNyd2ePVqupK8iMlDM2G3DjqP5VLCCAepBqONB5g3Elc8HFSeYY3XBJ5Gc1KZEuyFBc4HzEjgMcYNaGj6nJp18sxGTwCfQVU3AOBuO5WOMj61DIRsBzkDg+4qoycXdCjJxkpI9oWZbixWdSMOueDxWKxJck9zWJ4V11mt202XlQmY3J6CtojPQ59zXHm8uaEGvM+qwFVVI8yHBSFB4Oc9KTmgelKQQAa8JnoiUcd+1BNGakBeDS/hTecZpRQAUho+lLk46UgEHFGR6GkLbfelyCM0xgfSgcCik7d6BC0e1J3oJ9aaENlYpCxTG8/KufU0pAjtkgVuAvJqZI43i3FclD8pXnn3qMRgtuB3Lntz+FerTp8lNPvqc05XlYdCuxcnqRUi9c5pMMzZPC+gp2AB04oJEHLY70gkMWoWh3Y3sUPvxTgBnioJ8rd2TH7onAP4gitqDtUTIlsb3elpKK+gRzhTXZURnY4VRkmnVkavd5QwRtx0c5/SmBUh1n/AE4mQ/K3GwDoPUVvhgyhlOVIyCK4Iu/mMCAPQ+lb+i32R5P8PYE9++KbA36KTjHFAqQEkjEsbITjPGfSi1kMkW1v9ZGdj/UU6oHIguVm/gkwj/XsaEBcooopgFFFFAAv31+tFIPvj60UAciqFz8w28CrhQJpscfXzH598t/hVaVvLjbp0H8qvyrhreP+4Bn8BWS2LWrJeWc47moz94jGMVIOOc0hIz70jpQ0AGnKeMCm8gcUvoQcetANFa4s7ecMfLCOf4gKxrmy8hmDBVz91s8N6fjXQse5qOSJJkKSIDG3UU1JlwqShscvGyNFlAQR14qJ73bIVS1yAD827bk1Lqdpc6VMkq4e3ZsKT/I1GrtLCxKgjJx61qjujJVFdGna+ILuKJUjhgSFV4jC9PxrodK1VNTgzs2SAZKg5H4Vw4jaK6UsCAAQVXp9a3/Daf6QhX/bJ47f/rpvY4sVQhGPNE6mnU2nVJwBS0lLQIKRiACScAdTS1BJmS4SM/6vBY++MYFACxgs3msOSPlHoP8AGphSUmaBj803NN5qGTdLIIQeoyx/ur/iaQDo0FzKJW/1cZ+Qep9atikVQqhVGAOAKdVCFopKWgBaKSigBay9a1y10S1Ek2XmfiKFfvOf8PeqfiLxNDoqCCJVmvX6JniMerf4V5xqWrXGo3r3Vwcy/dHHCr6CsqlVQXmcmIxSprljrIl1bVp9Wu2mvG45EaL0QemapYzDjaFycnA702RN2OhDHtQuXYYcnHGB3rhlJt3Z40pOT5m9QjQbNzAHPoafx0JBAPApZHGDnHPTFV8nOXH09zSJV3qDHLgAn60rDavIPUH60blX0DdCTQASc8heg96RQ6V9k3yNv5yM5444/KiVXkYMpIyN2QOB7UCJc5OeOnPJ/wDrU932w7SpDZBwKYX7GjolwLXUlONwIIHoMj+VdRYaoZ3kjmKhlYBe3FcbYb1m+THzqQwx0A5OK00lMVyJR1U4G7uO+fwrLE0va0+X7jqw2Nlhpx7N6/gdlGwycjOeKCOepwKqxXUVxtYZXcMqe1WVOepz618/JNaM+thOMlzRdwIGKTFL1HFHbr+FQaISl/Gkz270Z7UgHAdjTSPmozzS4OKQCYz9aTbycUtL70xicYFLRSUhAKRhmloxTQhBx7HvTPKRX3KuD6ipD70mOnNaKpKOzFZPcavnITsm49HXdj+tWom3L+9kjD+gBAqvgigHHGK2hipR3VyJUk9iw0qhtpRifVSCDUN388aBG2usqlc9yO1NBFVr8j7OxyTjB/I10UsUnNXRnKlpudLA/mwhuM9wDUn1qraW0T28cpQAuobiq+pSrpVq1yJ2yzBVWR/lBP8ALjNfUw+FHEyTUb0WkOAcSPwvt71yDyySNJtB3Z5JOayL34i2l27RPaTqu75ZgwbI917fgaz/APhLNPaYkpcx/wC0MEH+taCOk+yM6Fmcj2Bxz6UWlw9uyGU4UdGxWH/wkul+WpW6YswzhlOVPoeMflUsGvWN9crEs7tL0AKfK3sMUAej2N19pjVtwLgfNz196vDmuKsJJ7e7iaNChbtj7w9K7CGeOVdysAT1UnkVLQEtRyxCaF4m6MMVNjjNJSAitJWki2v/AK2M7XHv6/jVmqjL5Vwk3QN8j/0q1TAXtR2pKWi4DR99frRS/wAS/WimBw6XMl/PbrDbsI3ZAztwB0zj1recBpy/p0rF07Muu+YiuI1jLEv3wMDA/GttMHJ965abbjdnS4pT0HEcDNNPDU7AwTTCOQaotDgfel+VvrTC4DU4Dv60ANYHPPSnKMijsaYSVK4OaAEuIVnt3hdAwYdCO/auUlQpIysSmDgqvautMgyNvU9DXN62jRX8EEa7zICxZs4H+ea0g+hrh5cs7dzNe8jMxSNJHfGTxXQaRqyWcJSS0fkjc4cE4+lc/Ez7nUqxXORg1cQqMxlRkDtk4zVtnTWoqotWd1BcRXMKyxNuVvapay9H3LCyk5GA30JrTFI8eSs7CilpMUtBIVEf+Ptf9w/zFS1C2RdRnsVI/lTAmopKM4HtSAbNIIYix5PQD1PpSwRmNCWOZGOWNRRL50gnbG1eEH9atUAKOlLSUtAC0UlFMBa5/wAS+JY9IhaCBla9dfkHUJ7mmeJPEyaVEILcb7mQHaey+/vXmks1xPcGa4ZneQ5Zj1NYVavLotzixWKUFyx3FmmklkeSRt8sp3O7EksT1NQsyxgKV3kjjFOmdYxnJyfaq+GyoOSG4UkVxNs8mKvqyUO8y4yWIHp0FTRSBG8pEIPBZqi2+XGI0YBs8/WnttB3cBz1xSE7MHJ3Nzgqfzqs7ZOOmTU0h3gEfKRxgd6au1QGJG4dfSgcdELGgCfMMk9Se1SMeMdB/KgMvdcn09aYVLLknGeuKBbvUerbTwASe9OJI2tu3DrtHNRgngAYTPGOtPXAPXljx2oFsT2Db75Y9pIJI9+lXB8ycnk1W06ZbbVo7vqd3Cg4HTFW1KuWAXBPIqnsjOvblVv62L9neyKqQ8sg4C+nrj8q6WKXzI1kQ9RXNWEMkjeZIFCnIAPylsen8vrW5bBxboQNhyOCOQvv715uMpRlHnvZr8T3clq1rcslp3LmcDikxSKfzp1eQfRCYpQOKWg5HPFIY3nr6Uqnn600nNAP5Uhjm4oHTNJ9aP5UALR3oBFHegQdqPpSijgjrimhDTjFJ3o/CgtxQMX8aKbn2o7A+tAgJwelMmTdCc5xjpTwO9BGBirg7O4mbOkyF9OiBOSg2k+vpXB/FLVBHDbWKEkyAsPlGBz1B657fSujtdVtdF0SaW7ldI45CGLAkj6fXtXi+s6nLq2q3F5K7Nvcld3Zew9uK+2ou9NSPMloyjRRk4xSdTzWhItKrFGDBipHQr2ptKaBkwurhgA11NjGADIT/WvTvAWuNrEUllfFZLiAAq23DMnTJ9cHg/UV5WGI/GrenajNpd7Fd22BNGcjJ6juPoaAPoaO0EQ/dSSJ7BuP1pxS4XG10cd94wf0rM8Ma9Fr+kR3SDa/IdCQSpFbVAiBluJI2RooiGGD85/wqSISCJRLguBgkdKko7UAFJRSZoAUffX60Uikb1+tFAHNWMkbyTtGVYIirke/OP0q4pOwD8ao6Ukq6cWnVVkeToowMACtB/lXisF8KOiK1YA/LTXOOnekHKCm47mg1SG4y2T61Y9gelQdCDUsbA5JzQEg+bOM4xTDwaGOeAaAmeS3Q0Ah2EDdOe1ZGvIubWTB8wEhSK18jHByehNUNVQmOBlHIfGfTNVHcSlaSZzaxlZyAwH8bZ71dt0N45UH5iB8yrxg9MetLNEJCSUDc4Jx1FT2MxspN1tGiMT82BgN7VZ6FWU+W8TpNNt3trZVkzvIGc9eB3q9Ve1uEu7dZk4B4I9D3FWKZ4rbbuxaKSlFAgqKT/j4h/H+VS1BKcXMA9S38qBE1QyYmkEXVRy/+FLLIRhUGZG+6KfDH5aYzkk5J9TQBKP5U6miloAcKKQdKWgArmfE3iYaZttLZBJcyDPJ4Ue9UPE3i27tLprCxi8kr9+eQZLf7o9Pc1xpeeeZpZpCzNyWY5JP41hVrcukdzz8VjFFOMNxs0klxK888oeVjyT1P/1qryl5SFVsZHGKllJIBKqcj7ueQajVWT5t24Ywp7gVxs8tNvV7kDZx/eA6ClTKIucEg9+wqZQwHA78elMYAk8ENngUi+boPjI3cnIHX60Tbm24xSwjYck/MOQKGHzE7uvT2NBH2hqQksC/XnrT1WLIeRjtU87eaidgTsDfcBbLHrTQjdW6EZAHegqzYonZZVxx68Zqcck5b5cHPHaqzDBJ2kKPXrVuytbm8dmtbWaYHj92hP1ppXHy32RFnLBudoOcGpEBlJABY/3R1NdVZ+Bb+6cy3UsVopUEKq7mz6Edq63SvDmn6UoMcQebOTIw5z/hW0aEnudFPBVJ6y0RwGlaHcS6h501vJDEkZZnZcAEVvLpMQi/dsySno2R0/x+ldLraSNZKY32gMAce/8An9ayxjAxxXnZhWnRajE9bDZdRcffVyGztPssZUHLYxuxzj0qb5uO9O5pfpXiyk5O8j14QjCKjHYQfSl5/wDrUhBJBz0NLmoZQZoOcUUcetIdxMe1LtpRQe2aAuNPHejNOxxTSOaBiUuc0g59qXApAAb3pT7GkwOtJ0oELnFJnPajFGKYAcd6UfypvenZxQAvSkc7Ymc87Bkj2oJ45qtdkvA4G7aoyxHQfWt6NPnnYlnC+N9Su2RLQuFt5mEpQHqRwM/lXFV23jC2drNbtFVogAshJ+ZTk4+o5riPwr6/DNOlGx51WNptD2KHlFKjHIJzzTaM0VuZi0AZOKDyKTtQMUgg9MZ6Uo6EZxmkGCeTRSYG14X8QS+HNXjuEP8Ao8jBbhcZyvr9RXvcMqTxJLGwZHGQR3FfNmfmwQARxjFeq/DLW2m06bTJmZmtjuQnHCHoPwOfzoA9BHFLmim0xD8000ACjFAAoG5frRSgfOv1opgYMQ/0eBemVDfnzUsn55pSo3eyqMY+lMVSWzWDOmmtAJAA5pucmnsD3FMQDJJNI1DGTUowBzxTVGKeRQJkbAbT/OmscDipSuetMxkk0AhQRjngdBVXUQPKRSDjcCas7TjOeAOlZ1/cbMAjccFgp9qpE2u1YzXJ3GLO1upPtSSEyRgHGBwAvf3qo00JlBcNHk53dj7Vft1WUosH7wNyoXnNWelKUYrU2vDwKxzJyB8rbT688/pW3mqOm2jW0LNJw8mDj+6PSr1M8WbTk2gp1JS0EhUEzbJYGIz8xH6VPScUCGxx7cs3Lt1P9KkpM0tACinUlFADqSjNFAHO+JfDY1aLzrYqt1GCQD0f29q8+uLK60+YC+iaIsMqp/ir2OqGp6Ta6rbmK5jycfK4+8nuDWVSkpanFiMJGpeUdzx9ndHZvKJ5xyO3rUwDu4UABTy30rZ17wxc6YWkjbzrb1AwUFc9HuVx83Q8hj1rilFxdmeXUpyg7PRk3PHcZ444o2APl257cc0ZIcqH4xnPYU0sGb5ARnqzVJkkM8xmbHIXpxQW2lSe3THWlPcA/d43GtDS9EvtVf8A0aEspGDI3yqPemk29DSMXJ2SMuRVky4+XHtyant7eWZ1SONnkbAVUGSa7jTPh/FDMJb6581FYMsUa4Bx/ez/AErqbTSbCyk8y3to0cZw2OVz1x6V0Rw7+0dsMFOXxaHJ6T4DUgy6s245+WKNiBj3712dtaQWcQit4ljReiqMYqalrpjBRWh6NOlCmrRQUUUVRoVtQXfYTDoQMiueUkooB6cVuaxMsGlXDNnlcADrWHGMxIVHDAGvAzlrmijswy0ZMBTvrTOQKXdXiHSPH0pCD3o3jvmm7uKGMX9aDyPQUhP1o/CpABTsgjvTe9FACnGeCcUmc+tHPekoKA9KM+lFGDQAfjR+NGDij6UgDrSEe9HWk6UAOFIcdBRn0oFUSOVGbIHXHesfUpmUvaK+4g5LVqm7NqSVi3swwMjgfjWLMuHycszHnbzXq4emoUlLq/yFHWV+xkeIkUeGpN3BZgBjoT6fWvOeRwe1ej+KCzeG3iKbT5gcEnH3ew9684PXnvXvYP8Ago4cR/EYUUHAY4JK54JHWjNdJgLmkozRQAtFLkY96TvSYwyQc1qaHqcuk6vb38cnlrEwEuBnch+8Md+Ky+9OB9VB+tAH0fa3UV3axzQuHjdQysOhB6Gpq8q+G/iM28raPczIIzl7cyPg57oM/mB9a9TDggFTkHvTESCndqjDU/qKAHL95frRQv3x9aKAMRs87epA/lRHkqCetPUAKD7Ckyc8DrWB1rRDWzyOMdqTPAApcMR8x5ox3AH40FCgADNKTSDkEZ9qjOQ3FAh3zNkUnCjp9KVj8vBpQAQCetAxQrHjjGK57UZIhePlww4Xg8D2ravZ/s9uzZGSOlcsSwkdioKnqM1cTXDw5p37DyilQ/U/xL6VoeG7z7NcNbFR5cjZB7qT2rODiJcn73QevNWrNlF5GAp3KwYkduatG2IipQZ21FFFB5AtLSUUCCjvS0lAxcU6m0ooEL2paSigBaWkooAWiiigCG4t47qB4ZVyjDBryPWtIudH1Fra4UvE3Mcqpw4Pb+fFexVFNBFcIEmjV1ByAwzg+tZ1KamjCvQVVeZ4rbKGfy4wXkbog6n0x610Nn4WvrlMyKYyCBtPLH1OO2K7e38O2EN8115CF929eOhxitYKAMAAfhWUcOl8RywwCbvNnI6Z4OVJ0uLoKQMho253dgfauujRYo1jQYVRgCnUVvGKjsdtOjGkrRFoo7UVRoFLSUUwFooo7UgKepW/2izdQTuAJAAzk1gQ3C+WiMrBgmCoU9hXVVG8Mchy6An1NcGLwMa75uprTquKsYSqSu4q4HupqLzUyeox1BFdLgEYwMemKb5UYO4Rrn1xzXNLKKb2ZosRIwMbhjp+FIyFU3ZGOvvXRUex6elP+yKNt2H1iRzYZc4LrnGevapEC4yXBX261vGNCclF/KlCqP4QPwqVk9O+rG8TIwvK5ILDj361H8g+86r6ZrosD0H5U1oo5Mb0VsdMih5PT6NgsTIwdhI45+lOSJnA/hz/AHgeK3gAOAAKKayej1bF9ZkYMsZTuGHqoNPigaRMgMQfRTW3gZzjmiqjlNBO7uDxM7GKlnOXwIzt9W4qRNPlZG4Ck9Mnp/jWvRWscsw8ehLrzfUyG02Z2BGxM9ec8UraTN5fyzJvHTI4rWoq/wCz8N/KL20+5iDTLsnqi+uT1+lN1CJNOsZr2aSMqi/dY7QW7c/WtyuI+J2o/ZPDiWgVSbqUKd3UAc5H+e9VHAYdfZE6031ObPjyzeeZ57SVowQIhEVVmwOd1RXHj+1aMC20qVZAcfvJhgj3wOa4XIzlhmkJ59q39hT7C9pNdTqtW8YnUdJ+wJYIjOf3kjncT6bR2PvXKkbT8w/CjntxSVrGKirIltvVidaUEqcgkdqOKSmSLQDzzzSUtABn0FHeikoAWlB9Rmkpe1DGOUsrKyEqynKkHBBr3PwprMer6WpRyzoNr7sbs46nHrXhqkVu+GNe/sLVFnlkmFsxxIqcjHrjvg4pAe6U9TiqlpdR3ltHPE25HUMrDoc1ZFMRMv31PvRTYz86j3ooEZTEcD2H8qQcnjIp3Vhx2FL7VgdhE2QeKT7wp7gHtTMkenHagYpI4AprEHjBzSO4UgAZZugp2Mc/xUDEVADnn8aczBUJPQUhOeTmsTU9TyWghY8feIH6fWmlccYuTsive3TXtyVXIjjOAR0J9/aoRA6xheQD3UdKih3omM7s5PIq7EWI2AMQe9Wd8YckbC2mkz6iC7PgocHA/LrVqx8NXCXsU1xIAqtuYA/eHpWzpSkQsSMdK0KpM8ypiJu8b6C0tJRQcwtFJ3paAClpO+KWgApaSigBaXvSUtAhaKSloAKWkooAWikpc0AFLSUtABQKKKAClpKKAFopM0ZoAWiiigAooopAFFFJQAtJRRTGL2pKWikAlFFFABRRRQAtFFFABRRSUALQTSUGgQjEBSfSvEPiDq76n4keEODDaAxqAf4v4j/n0r1vxBqI0vRbq6wxMcTN8gyR6H6ZxXz28jzSNLK2+RyWZj3J6mq2AbRS4BUnPI7etAIwQQDkYHPSi4xtFOA9+DSe1ACUY4pwR2Viq5CjJx2ptAhfxpOKWjigYlHFKevAxR+FAhKKKUUMYgNOB9qKAMUgPQfh54mFrJ/ZN24EZJaB2PT1T+o/GvUxggMDkEZBFfNod0KlGKspDKR2I5Fe3+D/ABJHr+lLvIF5EAs6ejeo9j1piZ0y/fX60UiffX60UCM4cnOeoFKaYDgD1wKUkjp1rA7BpzimP8q5PJ9B3p/Tk/rTVBJ3tnnoPQUDRGkJDb3OXPUipScVFLcxwnB5PoKyL3UXlk2xB1GPvZwB7U0rlqLkWdR1NYT5KDdIRztPSsZVUxkMuN3OMdTThxuVBsY8kgZz+NKWZR823cO9WkddKmoq422t5Wv1gyGEwyM9vat+20W5ikBEqKgPQ8mqWiWry3wuGGVGCCRjArqqdjixFeak4pjIohFGEUk46k9SafRRTOMM0tJiloEFLScUtAwpc0lFAC96KTvRmgB1FIKWgBaKKKBBS0lFAC0UUUDFopKKAHUU2loAM0tJRQAZo5zRRQA6k7UUUALRSUlAhaKM0UAFFJRQAtFGaSgYtFJRSAWikpaYgooooAKKKO1ABRmkooAintoLkYniWQYI59D1FczJ8PdBaIokJGXL7pVDkZ9+Dj2zXV0lAHGv8MtAePbtmRv7yuf5ZqJ/hbojSF1muVBH3d2Rn15rt6KdgPNr/wCFq+busphIhJJDzeWR7D5DmoX+FEhtyV1DbP2UgMD+IxXp9FFgueP3fwx1e2gDJcJNk8rEhbH4CqC+AtUaPdHJC+BnBDITjtyK9voJOetFgueD3vg/V7dJrg28SwoN+BKCQv0rPj0S+ll2IsLcZLCdCB+INfRGTmoxFErblhiVh0IjAI/SkFzw6x8E6tfkhWtUAyMmYMcj2XNRL4L157w232QCQDJy/GPqK928mIzed5SebjG/aN350/LdMnHpmgLnhV54G8QWUBmlsSyAZPkkuR+AFZ1p4f1i/LfZNNupduN22M8Z+tfQ3IPHFByeTyaAueKWvw616ado57Z7YA4V2UMp98g8CpJfhp4jSZo44YJVAyJfNCqfYZr2einYLnlFn8K76VI3vL1Lcn/WRoocg+xziul0fwPFoeqpeWd5OuUKSI+CrenGPX34rsTTcUrBcdHn5d2C2RyKKE++v1opgZoHT6D+VIT7VIRyABk4H8qhlkSIfOwHt3P4VidVwkkSNd0h+Uc4xVG61RId3sM8nn8B60l2zzJkKyrn5Swx+lZEyyQK0kieaTwXZen09BVKNzWEU9SSe9819pCgt2J5x70bSyneF3HoO1MtIGc77j5d38K9R6CpcZfqdoOcU3odUUktBRE5XdI3A4IFXotDMwDEgKed2eaZBH5g2hC2WGT2H/166CBDHCqnrj8qaOOrWlFvlY20tY7SARRg4Hr3qeiimcd7hS0UmfagBaKKKAFopKKAF70UUUAFFFFAC0UgooAdRTfxpaBCjkZ9aWkFLQAUUUUDDNGaSjNADqKQHil/CgBaKTn0NLg+hoAKKSjevdl/OgBaXtTPNjHWRP8AvoUhuIB1ni/77FIB9FRG6th1uYf+/i/40hvbMdbuD/v6v+NAE1FV/wC0LIdbuD/v4KQ6lYj/AJe4f++6ALNFVf7Usf8An6j/AAzSf2pY/wDPwv4K3+FAFuiqZ1Wy6iVz9IXP9KQ6taes5+kD/wCFFwsXaKoHV7X+5c/9+Gpp1m37Q3R/7Y//AF6LoLM0aKzf7ah7Wt2f+AKP60h1tf8AnyufzT/4qi6CzNSisn+2j20+c/8AA0/xo/tuU9NNm/GVaLoLM1qSsn+2bjtpcn/f0f4Uf2tenppf5yn/AOJougszWorI/tXUD001f+/jf4VGdV1Mcf2fCPqzf4UuZD5WbdJWEdW1T/n1tl+paon1jVPSyX6//XNHMg5WdF3ormDrOojrc2K/Xb/8VUba5fd9Ssl+gT/GjnQ+RnV0Vx7a9c851m2H+6EqI67N31xfwA/wpc6DkZ2tGK4Y64+Odck/4Dn/AAph1r11q5P4t/hR7RB7NneAUbWz0P5VwDazH31W8P4tULaxang6hdt7bm/xpOogVNno21gfun8qTaR1FecnUbQ9Zrw59z/jTTf2f/T0fqR/jR7QOQ9I/EfnTSyjq6D/AIEK83N9Zj/ljOfqy/41GdQsR1tm/GRaPajVM9LMsI6zRD6uKYbu2U83MP8A38FeZ/2rZg/LbLx1Hm9P0pBrFqRkW8R9/MP+FT7ZFexZ6S2o2QP/AB9w/wDfwVH/AGpp4+9ewD/gdedf2vCeRBAPxY/0pf7YA/5YwY/65tR7YPYnoY1jTFYZvYuvYk0V50dYdmGxIyfQQNRS9uP2R17a1BKcNHexrjA8uIZNSRX2mqci3vt/Tc0BJNcgnja8ZsCwtOB/d/8ArVJ/wmd92sLTH+7/APWoU00Nxaep091Klwcp9q2gcBrZ+v5VCib1KzfaGQgjAhbA9+lcxN47vo8Y0+0ye2P/AK1JH471CQ4/s21HHXqP5U1Ujexf7xROy+yWwRRClyv979y3NQjT9ytuE/08vGa5r/hM78D/AI8rX/vn/wCtSHxnqYHFlaf98VXOiVUqLqdtbJHbgZSUt7rx/OrX2lf7j/p/jXnZ8aawP+Xe0A7fu6gk8ca4GAWK0Gf+mRP9aPaJGbjKTPSvta9lP4sv+NH2keg/77X/ABrzH/hN/ERbaPIz22w//XoXxj4mccywqCeP3H/16n20R+xkenfah2A/77Wj7Sc/cX/vsV5jJ4s8Tj5ftADe0IwajPinxOTzeuPYRil7eI1Qmz1P7Qf7g/76/wDrUvnvnhB+Z/wryg+IPFTjcL+ZV/65j/CmnWvFB+9qF3yMjgDj16UfWID+rzPWfOkPSMfiW/8AiaBJNn/Vr/49/wDE15TFd+KbpyiX90T/AL4q6ll4nOPN1C+PsHxQq0XsKVFx3PSd9x/cT8m/wo3XGc+Wv/fLV5r9n1nzvJN5dmQj7pmOf51KdK1rI3z3APXmcj+tWqhPIeib7n+6n4qaaZLkf88/++f/ALKvLn03VGvTALqZmY8Dzz/jVyPw7qjKCZnP+9Mf8alVruyHKm47nohln/56Rj/gI/8Ai6aZpO9zEv4L/wDFVwP/AAjF+3Vx+MhNO/4RK7Y8yJ/30TVc7I5Udw11j72oQg/VP8ajOowr97Vrcf8AbRP8K4l/CkoQZkiH4HNUR4XWe7MXmxjYPmO0nmolV5ehcKal1PQG1myX72tWw/7bJ/8AE1GfEWljrr1uPpMv/wATXASeGo5LryI5iQoyx8vAB7Cq03hxY5HUOTtGcDGazeJt0No4ZPqeiHxPpGcf29H+Eh/otNPibR+c6yeOuC/+FedQ6Mqyr5geM5H3hg4ro08M2xi8wSyNGTtiAXlz649PeiOI5tgnh+Tc3G8WaD0OsufwkpB4p0F03DUp2UdTtk/xrirzRIY7yRDKHK9ShGM+la8nhm3j0eMx+YXl2jBIPJ69O1JYm7atsOWHSSd9zYPjDw6P+X+5P0ST/wCKpn/CY+HmYATXTN7xP/VqqQ+CbcjdIzBic4U8D2qrceFIbO5iOHeFmAPrTdaaV7CVKm3ZM128U6MOPLum/wC2Y/qaik8W6QiljaXJA/2E/rV0eGNPC8q+cdm/zzWHrGn6ekotoELEffOcgH0qp1HBXZnSpqcuVEv/AAnGjFgF0+6JJwCUj/wqceLrDHy6ZN+Jj/8AiayrHRbWa5iHk5UnPyndj6+ldU2g6ZF8zQgevJ/zmlSqyqal16UabSMr/hLrQcrpcn4un/xNN/4TCPtpbD6y/wCArZXQtNZciBGHXPP+cUraRpqLn7NH+P8An/8AVWuphdGE3jTYONLB+s5/wqu3j6VT/wAgpAPX7Q9a02nWm7C2yEZxgd/b8PXvVeWwtYxGwhQguD/qwc89cfpiuedaSOmnSjLcof8ACd3jMdmlQgDu0sn+NI3jm/AybG2x6hnI/nXRXEdjGVSOGJpWIVVwBknoPpn8qorZQHYEjWWOR1YgJjGRyPUMp6djROtKIQpRl0Mg+OdVbpZWg/77P/s1M/4TXWmYItpaA/8AXNuP1rbSFdzR7UxuEpKxjIxnoO3fK+1TMqLJvKIWEYUK3JA7KPVePqKz9vM09jA5r/hMtdY4ENmOcf6jP9aR/FfiHH3IF/7dl/rW2Qnmz+SOJCNwfBPBBP06dRUxgiLPHtHzFiwYdAx4wOu4fype3mP2EDAXXvE0ihmkjRT0xbL/AIVN/afiT+K5l6Z/1KqP5V0FtcXEMMiRyLIGBUhedw/vD/CpJLqKa1aGZXjZgMODx9cVtGqmtWYypu+iOb+3eIpMst1d7fVEH+FVZLrxV9ojRb2+LScIueT+lddJdTKVijmV5nT5pI1HAHHA7n6VWkh84RrhVUAjIGTyOSCeTz26ilOrppuOFKz12MCNfE8nBu77d3/eEY+tPNt4kY48+9POP9af8a6+3iKQK5xkdj82R9e4+tLMx2/uh82OATW8E7XZzyeuhyS6drrPtaa5yfWY/wCNOfQtY/jlnVe5ac/4966kuQdkce9z74A96s20cksQNwAuRnpuwPU0+UXMzzy48Paxb+Ws165aUnnzTgD357UsvhvUlSOPzJGeRwi7XJJ+nrXbXAVtTkAiLmGNQqgncOcnoCD260hSO5vTIXEscaYIlB4LdOrKQRg4IrinNqTszsgrpNo41fCoeZok1VpHwGQR28xZ1PfBXj8617j4b+QYxHfzytICA7QNGA2Pu4cjNa0tn9qmkuFmfbCBGTs3hi3QHL8ccg+vvT9F0cPqEsltNM32cBmQ2wuN2eDgMQq465JrFzn0ZpaNtTnD4NkVVVpUMvTYvIBHB5H86s6R4HtL1Ltbh53mgcKrQFMP7EFgRzxnGK626iS0up7eKRFQrlwvlqw4+bKoSF6Dj8u9ZlqjS655UcEbedCyhfIMxCjkZXPI7k9q0m24XRnDSVjN1zwZa6S8i2s1zhbcSETx7eckcHJz9ar3Xhrw1YBY5zeyzOgJZWUjcB83A5HzcemK6QxHUYborEkZIWLaiMgyvX5WJ28k8VYs9LgtosBRvI+Z8cn6/wCFUqc5xVnYn2sYN31ZjWfg/wAF6ightr24tb4plJHlXYrbc5YHtkYK+/FQf8IdazQrJHK3md8YIODg49q1tW0SO6h3JgSqPlYHkVehaW3tFNwVDYyx27QT7AVpSpyi3GeqIqVE7OJzd74OtnW1tlW486aVAqIQGI68djxk+lbk3gPRodN8tYIfOdT5b3LOkitjjlcqSD279Kv6YJPtn9pzxuxVMwQxlC6qeC5jbnJ7ADOM0691dbaO5KZd3fG6E5C8YXehIYA9DjGPrXNWnefu7I1ppqJg23hzTprWKUxvllBPzcZ7n6VKvhzT1b/UMe/zMc1q2MRisYo2HzKoBAPfH+frTsYJ+YEfT/P5V6cUuVXOFt3MweH9Ozj7MDntuNUb/SLCOXCW68Dr/n9DW3PcrEvyjcxIB+Ycf59ayZZ1luChVs43Z2cfn0z7fjWVZpI1pJtlW2sbB5kQAW7hy6lQSGIHIChDj6HvTvsVkyb0jCKQSRKNzLn+JsDGW7Y6d6sfd2s20jIJDkhTjpyvIA9RyKEeJ2UxPGkJJZTE5bHYtycg+ma8/wC0dz+Eg+xR5YG3jXHykKAMf59alGmBx8saj3A/z+VTRSAMoxhQdoPOAPQeh9unpWsMFRtAA/lXXSgpbnJVk4vQxf7KG4cA4NFbDfK6nOeaK39lEx9pI42w0aKKeZZYY2AAClhUtzb2FrE0jwxgAcLjk+wq5JqCSJ/ohjdiOjHBPFYd5DdSz5mGXxkDPQVzupGnDljqdcacqs+aehmSpHPMZDGq5PAA6e1bmh6ZH5bzPAjA8DcoIqO10SZ3DzYWPqOeTW/EUgiEakAAYANZYeEubmkaYirFR5IFR7WAHH2eLAOSNoqZra0iAzFGc/7ApjTRdQRnr/n3qKe53AYyMd/8/rXY6kUcShJjpUt1BIjTOf7orJeEO4JjXAPQVbLmTkkemf6fSqtzcLEuyPmQjv2+vvXNUqJ6nVSptaE2nLEl1cSvjCKACQOT1/Ooru5juSYIogRnO4DiqahvL3yNkEkhT1J9aelwV3BYiW27uf8APIrBVHblOl0ve5iRbZ2RzIxTOBgHgL6f4U4JEu4Fcsq5b1Udv+BU1ZpY5VPlM6KcgMMbj749Ket4UjaMw4BO5yerN61N0FpDXZWhBKHa3Gff2/rUaRRtubkKoA3E5FWPtiScHKYyFxyFHf8AE1ZiNo6xCTlQMpCvJJ96dk+oXcVsVxEiAzb2Xfncc4684P8AjUkct1HN5sFwWVhna/QH39Pb1q3KizkPIEVVGACMon/xR9qt2tokiAGN4xjCmQ/O+O5HqO1awi+hjUmrXZRtriD7W13dIYpD07g+3rmllke+m8xlKR4+WMdx6mrWoWBWzkZMbhz/APX+vqarQxgIjdwASfQev09qbcl7rJXK1zImgsVZ1IRcA5yR/nj0rXDADAySOtRWg/dnjnv7VOUGw9s110oqK0OSpJyeouO5Oc9xSjHqMfShV+UA+lKPlHAxitDMo3WY4HkkI+UE1lWqeVbtIQAz/OSx9av6rKfscg2gZ4FUbobLFsHBxgc1y1373odVGPu+rIrNWjikuDjc2WyRRbCQxvdy53vk59BT7gKmngKeMAYqVtwszErEfJtwDXOdBzsjtPK0jE8nrXVW7SSRedvJZly7qcnkfdBrlMbXxjn2HSutsZN1jbiMDaqgLn+/jk/hU0H7zNMSvdRltYm41pofusqqSI1BVfY5rqGSKOJAwUKn3fQVhzXkFlcyiDa8hbazlemB/jWd/aLyTxtMHkKvG5UnuDk49M1pCpClfq2ZSpTq26JHV/brYYAkU87Rjn2pjXdnKFLODj5hnpwcZ/PgVzVrfiJIIixASSHDHsFlZz/6F+lPF4BAoUqcom7POcXBf+RFV9bfYX1PzNa/v7h4zHbxMmWI3nuPb0NYMVlNJKD5Ltnkknaffmrb37BJgjlcCVkz1BM2R+ODT5dVZXl2N1klKfgBtH55rGc1Ud5M3hTdNWijR02wW3YzTMGk7MwG4D0J71oySR/xDpxgnr7f/XrLgNxOVZTsUthd3Xp8350s1rdoV+66g4PP8Pp9K6qc+WPuo4qkOafvMtfbIo12x8DrwP1+vtULzs+AOB9P5f19Kps0yYVom3dGPqc8H646U1mlZGVEbdkhSB3GOfqR1qZVmyo0UWAedmB82AADwfQfT0PrVOaR/wBxIMlg4kRH/wCWgDY7fxBgQQe2KdLG8gkAfZG+cYGQEJBBHsCKilaaOKR5VDuwYSMeSWLZBPv1rnnJs6acUmOYlJCGdVUKGG4Z+TcXXPrgnBqWWWMLCyTRyr5IYqq8ht+Ch+nUe2KRpPKgS4MTBG5yuGVhxjHocdfpUtqsaooRUKFt2QcZGCDj/PakrlNrcrLcoFiEvmFlLM56EnoM+3Jp73ts82/evmKx2krwOPvf/W9q0vLjMxjIVwwAZuxzwT+YBp09hE7yRSoMjbJ069jWipyaMXUhfVFBYBHcpt8uQhiiqjBhnG7k+hGTVgJHEron72Vh879hVc6VHDwhYMp5564yBx+VNEF2kitE6t+8X5W6HAyP04pXa3Q/dlsy3FDGse4gsW7Y5b39qmNp5iBlOdp3dM8+v/2NUobtgE+0qUUoTvGSXIP+FaFpJJKn7l40Vj0Jyev862p8stGY1FOLuZ0cZtZ7m3eNdhAdVYKyjn1PK/UH61IuRJyep5+v+Poe9XNXsZZFWe3x56A8Y+8D1H1qlaXAmjBKBSuUclM7O+D657dxUcvJKzK5ueFzTDDy8Zz3P19frUQVi2VUnPA4qzCgaLGAOOc84+vr7U8ZRxDjCqPof/116C2OF7kCwlwGbABIHJx/kVLHE6S7lyMDvUkkYd1A5GOo6fhU4GFwDwBnJ5/H6elAjDUE3t6SmUDrjIHBxjuP/wBVECyfabmbawGcBvLXGMDjfwfTgetO5GrXSMq5YK2GPzn6djS24YXFwm1QxUOAFbce3GB09c4+tebNav1PQjt8gjSPy5ZmVTL5m0HZ8wAHZtx49sU7S/s3267Se2jeUlHiDQPK2CMHCgYIz1zUMLxCeeFmRZd2SSxz06dcf1qVoJ4po7y0t7xxHkSiJWAdO+SoBx3xzWb2K6mtqcZjW1d7WRUy24m0jgR/RQF+Y+vPTFYs25J4Z1iWWSNvvbihViCAcjrgGtGaT/RUWygiCFwXkgsJAoBPTzHJIPrj1IrOnuN0KiNWfDFgyY2scnO4H+VWmuSxFmpIvWiXXkRQWcQZTtHnzPsjO4kZ3HqM56Zq+dFujCs0mt2seR/q4489DhvmJPTrnFcpPHrUsaq98/lqQiLuwMDkDA44rOeHU4Ew0hkjwxxk9j1x6mh1am2xUaUO56HF4auQJjNqhYAAER7PlIOGBzjocH6ZqvceFvEMTq8ElpcSFF/dzIBk57BsjjrkEVxMes39igjeJsByxOTkkjBHHtWnaeMp4gqhm2oEwqOR90YGT9OKy9pPqy/Y9VYjvNM8QvJ/pNnMyyK0pWWNnC4OGKHcSvPbP6U6wsp4Lnzb2WW5nK5i+U52gc8eowc+lSzePNRZhsunjkTG18Dkg5H59D60R+Idb1Vys1xMttuPnKMggNyfw7fQ4og9b2KnGXLZmhNeSxL80bKFUHocYPT/AIDUL3cjMAGbcT+Of8fQ1JDpqS2sb7m3dAdx/DrUMljcxReXHcMY+4KA5/z6V2t1bHGlSvYb5mer/K2QDyM+v5dx+VEcMszMYk34XLAHovQEn0PY9u9QhrpMhmQ5C8lFxgfdz7e/50krSXUhNxI3zH5lRQB74HQdeB0Nc7lLsbqMR6o0s6Rxy7JHOHMZwYgOoJH8R6HjB61Zl03zE32bKJOjxgjBx61TSMRZ8sBSSCw2g9OnXk+4q7JftPEsbC2t5FUgeTCEDx45bcOSc54xTjKKXvIJKTa5WUraQunKrkHaTuG4eo255HvWxbNuiHt71k/fdpWQx9OMY2LjgHHc+v51pWX+rKnPB49fx962w71McQtCw3UAc80Umd8oUEZz6UV2HIebs+cdRxT1lkypDnI5z6Vdmgs4uHkw20HbjODjpTRPYwr8sbyNtABPTPrXiKLW7Pec09kTWrXswOZNqAEgkdquPYzhBsm3fLjDDr7fhUVrdwzOFJCKCAd3f0WtgbMFjk+nvXbSgprc8+tUcJbGC0dzG3KZbH3gf1+tRtNMc5RR6EcAf/WNdBtVuq+/NV5LJZCWAwev41UqEujFHER6oxdksiqGYDHp+gqE28gyyMCeoJrYNoEGMZGMYPp6f/XqDZzg8Z6H/Pf2rCVPubwq32KdqZJQ7mIEZ5KjBB/z2qeJI5GMqKA4yuD/AA02O6ktryRYow+9hu61fvbMwBbiBTuPVezD0NKMLxuug5ztKz6ixEMqmQAtnAAH+zj+Yqd4l8yJ+NrHJGPUVRilVwHXoT0z+h/pWlBcQbQhGSDxk+lbQs1qYVOZPQzpNPhByyDGMe2earHTVzwxUbSRx6AH+tal5dxMRsxgfNnt9f8A61Uyx3MrMVI+VhkcZ4rOpGKehrSnNq7IUS8tm67kRRkj+AHnj3q5Z3YMpTaLb/ak5dvqTSeY4imUsSXwD36cY+nvV+ZbS5i/fJyRjJGDRBNbMVRp7oubN8G1n37h1NYckT2dyI3zsY5Qj1qKMyaYZDbTM8GSQj9j6fWpYHluZPPl++eQP7oq5zUrLqTCm4Jvoa1nJ+64HTP+fpU+4n/CobfbtGAB/n+VTBSMHPFdkNjinuTL075/z+tIwyp/kKd7c/SjgDNUSYeqofJGTjLDn8ar3qgWTbienHHWtDVovOtGAADD5sCqUQWS2wF+8uOWrjr/ABs7aPwJ+ZXu3R9PGCSRjrUi3KtEAiO2R1HA/OoFx5LQO37xRgcckUttujHlL97GSG4xXPd3OjlVjLuIhDM2QQSc4Jya6S08ySyQNmP91txjBx/TNY95E0s6Kzrubgc1qyXENnAY927ylwcHlmHX8BSp6Nsda8opIlt9PgQHKL6nPoByfxNWDbRKSTCpbrjHdhx+lZkl9IC8YOxtzgqBk4VAy/mTzSRahK0ijzCzs456klo/T2PSr56a0sZ+yqvW5dl06zlGCgCqRnHTC/8A16pSaGixl1dlZFBx3LE5AFTWd6HKbyD8sZAHdmyAM+gI5NRvqEjJFIGwE8uZlxwW8za2aTdNq5UFVTtcrNprZYNOpJfy8Dk5JH9amjtrW2PnHdIFLTA4/gVtpP8A31xVVnZIpNqElIpBuzjlJQwYfgcUlxIu2aMM44mUAnorEMB+dZJxWtjdxk9LnSWtwhuCkmEeJ2Urnndnn8q02GR29c46f/W9q44Tz3UsjxqTvdpWwOhZQCf0ra02W5E5gkZWGxWGD93iu6hWv7rR59fD8uqZdmijTc+z5uByf8//AFqpPGhHKE/TuP8AP51qbdw2vyOmKYluqMWzuz+X/wCquhwTOaM2jL8jYC+evOQP/HsevtULKAvy4wM8deP6j19K2plBXI+8fzz/AI+lYV4XXeE4xzx199vv61yVYKJ1UZubH21w1lpbRrCHi87G3HAGc8etS3Fs1rCt1BG5t2+Zl/u+4+lamnx2w0793gh/m5FLqd0lpZSSbN6twUxjrWkaPuXk+hMqvv2S6mZFKkqLtIZW7r17dP6itEXcRYSMPmC/exxt9fpWNDFIEX7NG8luzeYoXjbnqPqDinyLcpEZHtyABuZgMhW/vfT2qITcUXOCk9y7c3C+ep24xw3tzxn69qrwsTImH53rhNuTlRyPriqouEkFs/HlgqSCxUA45GR2z+VLJFGxZfmDCQMpHTJ7Z/rWU58zuaRhyqxbjZStsv3grnPGd2c80T2lujPJE5ibrlTxVAyPZyLKS0ls45KfeRgOv4frVnE8242sbswJKsAdufUexpxknpYUoNa3HR6ndQoIpgjsW2q2eBxxnFQxxyRyM5dGmkfDsmG7fwsP5dxVcXjpc/JFNGI3wwDlSqZUjB7EEHketXh86ZQOV3ADnnPYE+voanmcnqU4qK06mnaHEShcbuvHYf57Va4xgjqP09Px/Ss20nKyLuwMcHjBz/jWl5iEcEg9v8+vrXoxaaPOkmmCqAxAHB7E/pn+tPBOM7u+en6//WpoO5QeNp468Y/wpfx/Fv5n+lWSYmoF7fVbeZAwWRSjYb+Z9PamXEj2N2l1FKFkBKSJHIVyh4POK0r+2F1bMhGGBypI6N/jWbC8tzbtCsY81TsaLeASeudvHFefWjaXqd1GV4ryJYr6SxuBdW100cIGyWQB8FexBw364p88RmQTyFTG6+Ykl1Pt3rnhgN39KpkTRs0NzJP5BXCjlwg/u8nhfxqSKZIUlE+6TgtDMoVy2B90ucjaAM4BzmsDZorrcytiydmulDrsk+1l0P0HA6eozxVqR0hGekaDPJxkf/rNUmvjapOo+VGKuG8tSWBHADk5HQ9Kv2mt6XCjvFbCR5ZAVEzAkQsuDGeMDB5z1pxkooJRcmXrXS9Uu0kNtalvs5MT7nAAcjLHn0FOl0LVYnSN7B2eQfKIyG4Xtkdz1HtVFNemUxyGQM0ZiYnIfLISueT0Kkf5FA8VXdhGR5qsVAAQnAyj5Un1ypxwelT7Zi9i+hHLaqSY5FQOdx2uCDlQdxPGRwDin2XhX7athN9j2QTfJuLY+UjKkjHUkE59KF8dWsmrtqUunqbvyhH5m/GMeg9xxWu/i+OZI0sz5EYZo1LKGwrDcmRnkq3GR2qZSbGoyiQ2fgmO3KzAxxhWdXLpkMMYyF5HBOev8qsR6RbR/uZb6eQwlELxQhwVGW/mc846VjXniiQmR/MId2VyNx4bbhgMHofzrIufEdzcOZgp6Dfk5yQMZJPPT1NJXL5W9zqgtxaphZba8h2qfMt5BuAbgBkJ9RzgmnvN+63oN47jv/kVx62ErSF7jcm1lDKMnIIzkY54ro9KTbZlid3mNuByfm9Dz+dd9CrNvlkjir04xXMmWcRzpkqVOc8jkH1+tU5bHByv5Af54/lV/cCKXjHNdEoRluc8ZuOxjSDZlTwCO/P45/rUcUhE0h86BSi5PmxJIOox8p5H1Wrt9H0IIGT6f5/+vWb5xii8tvLaMNlHO7MXqVAyfrxXDVjy6I7aL5tyYOuQEbJzlXIwSccnr1PTb3q7ayooCqfw/wA/yrMt7ln8wGORPm5EhJLDsx6ZHcHFTM3PA6D8fx9/enSlYKsb6M2A671IweaKyElYyAFu4zz0orp9sjm9izjD169qXp2q8ulyfK0rKqkA9elWYNPjmYRxEgchnI+99K8qNKbPZlWgjOgjllceWhJ7EVs6d58VyI2cOm3cRnIX/wCvStMIo4ILRVMwJGMdOMHNXbO2FvbhACzHlm9TXZRo2lozhr1lKOqLOc89j6VGWwMjI9jUikNw/HpTjGoXp0ruOArMzOMEVlXjOrHy+vdu59x71sybQu0cccgVlOR8x6g8/Uev/wBauSudWH3NXTY7aO1QoAxJznGajv7xLeaGPazbz6YxVPRbwQXD20hyWOU7VtzQxM6tKqs3XJ7VrSfPT90zqrkqe9qYD2ksN43lIWic5Yjj8qidp4SvmRgBuCa15b2GBkifqx+XHNLJbkyB3IKDk1HsE72ZartWckYdz5kiosqsqlgef504RxszF1zubrnv/hUl9P510sSMzJAM8etV45FyygHc3A4/T6VyzspNHZC7imPkDWzCWMkoB869v/1elXQlzLAXjhYpzhm+nB9zmq8TB0IY9Djk/off0q7p2opa27RSK7bT8iinBJuzZM27XS1M5bSWazknmQx+WRtTGPYn+tX4wEPBA6HOP1+ntUeo6tO1usaxIqydWxk4qtBcfdV9w+bO4Dp70XipWQWnKN2bMUoRDnhevvz6VZSdN2CRx3/z2rJ80FMKwGDj5TnH0+veq63Mn2tI0KhB1LdD7f7tdCrcuhzOhzHThgw/xpScDnOP8/rWSlw6EDHtz29j7ntVgXgKgEHJOMe/p+FbxqJmEqbQ91BzzmsSUNp0j7oy0chyhB6GtdrqFI87hyM/l1qjfahD5Hkoollf7qY4APf/AOtWNflavc2w/Mna2jIXtywEg+SQVWnlbfkBo5BwDjhqvw2FzDGjb9xP/LNjwP8A69R3cNwbRzJEpI6nOB+AH4VzuErXsdKnG9rmddMzCFUV2nC7myO/tULNOI1QxttUtj/gWM/yFayWSBbeSCQbpFJzjCnA/wA/jT1kaKRTJHgDHv2FR7PqzT2ttIoxmklWc7oWVsk4x2K4xU0VrPMy+XCckJg56kAitP7ZG9y0ky8eTgcfxfSp5L+JOEQnBIXA9CDQqMXq2DryWyMxNJuDEG34YLwM9weP51WkWaDzYXBwVKD/AL6B/mK2IJJ7j92gA3ZxnvUZgVJo5ZH3bwVYt79P1NEqatoKNWV/eKRs552aUqUiZ3OAMYz1/KrMemos3kh97MSrOeg46irSyyXkZWNNkYkGX7gkYIxTm22MaRw4aTeVZevI6fmKuNKK16ESqzei3JzNDZWcO1VM0bGIqB97PH+FWNMtXtoNzDMj9T6e1Q21g5lN1MB5jNu29lFaZ3Y4z1xXZThrzM4qk9OVfMhmlZM/d6c+3+e9LbPIwYuwKnleMY/+tUpAbqASeDQoAyenetzESUAIenPHP+evvWY4T94DyDwAOMe3196sXdyF+X2/n/n8KzjJ97JB/hIJ4+mfT3rlrSR00Yvcdp+ofYDNDK+6F1LIRxxmt4mK+tjLw8RHAbpWBZWKanPPI+4xKmC2cbj7itxUhsbbaTthQcE9B9avD83LrsLEcvNeO455IrC2MpwIQvKr/Sks7iG+t42GCgAypPWo55bZtPaWXHkBAXOOT6CsqHU0s4QkNofL2hmz6k4q5VFBq70M4U3JOy1Jb9oxc2sMPBjJd9qg8dsjvWcsg8x4+Mt0A6A5xj8c0oiectK3ErPkHHK+2fWpp7dntGEkak5yuRgZ9j2Psa4ZXk20d0bQSTGwsJY5EZTuBAbdyMdge+PQ1Lpd+loXt5siFTlWxyB6fWq8DeYgc7hIuUf5ThD6e49qVolV8iPoMD8fX+npSg3F8yCaTTiyzdX8VxFcxtA21kIUqm7LDoOvTnrzVVbgJF5UzFZY1ClpAPunoAByR6+nWo70f6NIzFcKQGDDPfoff3rZubGGS1gKxoSY8E9MDj8q0UZVJOxDlCnFKxmCYq+cc9CCfyB9vRqsR3cRnijd2UMcEgZPXuPX37io3gtIZlilYgsOu7AxTtQ0lYLeO4tfmkRwWAfJZe45703GavboSpQur9S6t2Y2XneG6EcB/cD+H3Bq3FeRMAdw/vZxxj1x6e1Yhuo5JCAzSeY2fn4dj74PDD16GnG4dU3LuO3c3C4zj7x/3h3HQ1UKzS1JlQT2NtpowvLDHufX/PXtWRrFvbTJ5udkqdGAz09f8e9Q/bYmZN83lo2V+Q/d4yMZ7HofSmvNGDFHbTbpM5LjKug9JByCMHAYVNSspKxVKi4vmH/aN6xO0BjQj5pFTcpI9MfNj61BM8O0vBOrKAWMchwrEjng559DxyBXRW6KsCAL0HT/AD+h7024tYp4XQoBvB5A/X6+1N4Z8ujJWJSlsc21scRPd2phSRcI6FjnA5J3ElD7Dg+lQNoltIrS2t1xywXrgAnr6dvzq/BdTxmGC4SMrbt5TsGIbB4DN7dsjFL5MMjLIgG7Ocr3x7fh3rnsjpUmZP8AYtxHJIFnBReACT6jP86li0HJDSSHkZx74P8AUVqQpcR3BkWbe5bjzV3gHp347fpQsMxJAuGyUJA2j03YP45pKPkDn5lH/hGxsjaRSokQMrA5yDnkevBBx1xWE0ckLmGKRnXI5HGR/nNddFAZjKslwjIBkeYwCvgZA9N2GyPocVD5ViEWZsO7RYWNCQ2SecEA4I568ZA6ipaKjIyINJYeS80iruUvtkON4BwQpPBOMkDPODV2KxtjOUSPzIBCVDMjK8ncMykkAgE8jjFWg/meZJcuFxKrlFGAQc87emep/OpoYTdiNbd2ARdpmQ/Iy/7JIDBh6itIx1VjOc9NSKF5LllEMsikRiKcBCOAOm71PII9K1VaWNVQx/L0BHp/hU8NulvHtQY7kk5J9yf6088+or0KVPl1e5wVKnM7LYarBl4/HNO6ijt60kjqkRcnoOtaMzKd8wAwR2/P/wCtWWxG8IQ+1hyVIyPx9fQ1NNMXldiwG0ZILdP8fqKrmaPb5ilSSOArZI9fx9jXBVkmzupRcUVhBLEzGGTcwAMiRFuRnowPv6cVcRZhEpKOOMnjv3xVzSYy1vPMqOXJ2ALyMD+WfSrjhvsInSKTzgODkYPtiqp0G481wq1/e5bGMPM4JikAPJIT9D7UU+TUS7bAGKbx8snU+x9qKxbXQ2je2qM/Y8sUbTlQm3KgHnt1pVlcyCOzCgDndjgZ6022s2u4o5J5B5ZHyqp/nWkiJEgVFwB2FbU4OSuYVZqLsQ2tqlqrclnblnPVjVuObKhemP5VCz54xT0IwDjpXVGKirI5ZScndkjsGJLHJ9SKcso8n5u3ahlEp6YIqlcTbSVGCw9uP8+lKUuVXCMXJ2RDPcF8heB3zxVdpQiEu2BnJPcnsfr7VHZ2z300qi4dX3buRnP/ANetODRlX5ppDKEOQvb61xpTq6o7XyUtGRaTpwObqVcSE5UegrQ+0RfalhL5lPVacwUHarZ9gahg0qNrsXZLeZjOCa6owcElE5ZTU5NzYmom0tHheWEyTMTsRTzx3qhPqs0sexIAu7OGz0HrWhf2lvfMEdwkqA7SDz+NYgDZkgnH7xOo6ZHr/wDW71hWlOMnbZnTQjCUVfVoSK2ZiAnLdSx7+59qluY2jhXgbk5+bgj6eoqS2SSF1aIb1XkofT1B/pWnJ9kuF2y42njDDBB9/Sso07xZcqrUl2Me3iWRNyDG7sOAfUVMu/O0rkMO5wCPf+nrUVkvk3MsDsCVYgKT97/Adya2VCNGUX5yw3M2PyP+FKnHmKqz5WZoQPdwK5YqWyQRwfTPofatp4oVhyY1KgdMVg3beWyuDgo4Oc8N/wDX9a6G2mju7dWj5U8HNb0Em2jCveyaM6xNrehisAXae4p2oWQ3JNCgUqdu3b1FaBijiiby9qMT0FVLa4ivJnVZCdv3s1t7JcqjLcxVSXNzR2MxHAJBBXAwAeSR6fU+tDumCuc5A455Hp+Hr3reeK3yThB0waxLzVI0eWOKMGRTs3YGAawnT9mryZvCp7R2iihPcs02wsyDILkj759fyqfTIw0ryg9GO0nqv+IpjRyJHHBK/wA85MknGdq//XrVsIlyoAwq9h/nvWFODlO7Nqs1GnZF9D+7wRwelROA6FOMHg1awMcDt3/z0qo5LygV6VjzDEjgeK4ESMfNXdtB6Fccmp0u9qoXUg9enpirt3ZR3AB5DL0YHms9kuYeGj3g5IK/gP6VxSpuD8jvjUjUWu5KLmAkBiMd+PrTluYix2qSSrdunA/wqv8AaFV9zQMCGBxt5IzzUsdzJgCO3ct14HtUqQ3EXz7n7ZHKke0ZViWHqP8A9dNaIRMxuZAwU4wP8+oqYwahOsasFiG1Rn6Aj+tWYdKRQzTMZGPByaapylsDqRjuV4ZmuklhtNu1gMn+7hj+uMVp2thFB8zfvJW5Zz1NY2pRHT5lmtxsGcNjp9D71ctdXDxATjEvoeNw9RVU2oytPdEVIuUeaGzNntn8aU+n+RVSO9jxyf8Aaz6j1/8ArVMLlORnkdeema7FJM43Fok74NRzSCOMnJHGc9/r9fao5XUMXU8gf5/Cq11NvTgtkjr/AF/3vSlOVkOEbuxmXUrvdRfvfLVsqCvQZ7/X1q6+hylH/wBLJUIV+7wV9Kz7lf3TEZ3AfKf8/wAXrXS6e5n0pGaRjtj5wAQD2/M1y0YRqSakddWUoQTiFtax2lv5JPKqTuzjdRc2y3tsYWYlHUZYHpTNQt5Lqykt0lYO4yM4wKNNimgs0hmlJc8jb0I9K7La8ltDkvdc99SGDTYY9O+yyEtG4yWJxg1kyxvp8qEyiSBxgMeduOx9RXQyRtJblA7DzFKjB4FYUdl5NrLZzSl8hjHkcZHb2rCtS2UVsbUam7k9wSAqW2koT1Dc4z6+59a07eVTC0FymyQcYPIYVi2lwwjXkou35XHJX1475rTLymBPNKMg6OOVPsfT61jSfU1qp7Gbcwx2l5G8B/cz5GS2ADWpGE2M7MMoOMevc+9ZuogG3J+cbGDggAn8fX2NWbLd5UZAct/AGABJ7HA7CpjpOxU03TTGXMexmUgAbcbSeAD29x/KpbG8WTTljYN5sBIY/e/En6/zqTVgYbIzF8lRycfy/qKx7WO2uIhI8zxjzRiMEcbv/r1bk6dTQmKVSnqdJcWEdz5LXUfzAgccfLUk7RW8IWT/AFm4eW2Pvj0x60RywyQbw6/IQD85xUGo6al/A4EhAX5lbOcn0rtaVm4rU4+qUtguNNgv7YzPAuADt2jBz71WudHsLO1LyqwiIyCGPB9Md6tRmDT7IpIcKinEhbr7fWsW6mnv7iERoQzANDEr8gHpIGHGQRyD0rCryRWq1N6SnJ6PQZOluYGBiRYzDvIUA5B+6dwP3s9R2p1ijhYS/mYC/LyCRnrtI6jPY0+7sjZadGrNvlnkBkccHPP6VNuHnFsoQTyUXYpP07H6cGuRxakkzp5k4OxuIMRqPlxjjHT8P9mlzxg9fX1/z2qOL95GrAk8Y4459MU7nsQf5f8A6q9JbHnMz9RsHlbz7ZvLuAMZI+8PQ+9Y5kXz2E4e2nJ45IDepz0rqc5HTH17VHLbQ3A2SxKwPGCByfT61zVaHM7xOilXcVZmARdbTiRWUDO4DJIAB6/nz65qz5d1JMQGRPmEQ2IBnnbjJ6VZfQbZTlN8YbIBjcgH1x/hTRokIDAzzlWHIMpwR9Kx9hNdDb28O5nT25iBkllk2so8zPdQxAOPb/PWkjk3k/Z7ZnkBDKcYQYPc91Iz6da2U0mzjO4RAsOCWOT7DNTo0asUKAFfwqlhm9yXiUlojnZZrk3EcV6kCYYsAxKqwJJ2tgZJyeCa37a8j2IgBibHKMcEf/W9+9VdYtEuIBnnuMdfr/8AWrItvtEu22gU7lO9YCm/ecdSQMkHt6VOtGVirKvC+zOqEwcYJU85BH8/b6UuAT1GK51rySMrHcW0ts6ja5kOQzA9zjirKXjHGHznkMDw3+DVvHERZhLDSRs4HUH9f8/nVO9l4CjqDnI/zwf51B9rdVHOc9CMjP0/qKglmLj5h/8AX/8Arfyqp1U1oRGm09SlcxBgsgAGw5AA+b3Iz245FbNm1vdLIJEjjdUXJVRjkdfr7VlnoQOrep6+nP8AWtDQgfs83lgJKkuHVhtDDHQ+/vWFDWpY6av8O5bhURW6ujBJkByqjIfHt6+9VbbUo7jcsreUIvmDMeBk45qS2v4LiaW1VmUvIWB9B1Iolsba4F5bzpG0MmOMdQRyD6iuta25XocbVr8y1MSQEX8h3Esrkcr0/HvRSAW1veGKMCLaQixgHAHbBorzpfEz0Yt8qMq3lms7sqASB95BzxWrHqCyE7Ruxz9f/r1Qd/Juopguc4GT1x6GtG506GX50zFJ1ytaUedJqJNbkbTl1H/aY2/hPT0/zzTlmQjAYACsia3urXhx5qnkMnOKWK5VmQFlDHsR0+vt7Vft2tGjN4dNXizae4VE+8BWXKTLJnB9Mf0/3qG3MwBBGDjaeufT60hZV685HHPUf4juaidTmLp0+Qk00EaoQGGCmcjvXQMMIdpOc9K57T4J3E9yg+dhiM4xk+1aGmC5S3b7UCZCeMnnFa4d2VrbmeJjeV09hun6fJDLLLK+Q7du1a5G1W5PA45qASHacLuzVCwS9huZZLokpn5cnP0+nFbK0LRSOd3neTY8aY41Fr15DkjO3uO2KztYURahHJGQzvHwe4I710XmBgzsMDHrXLXsUiamGaTh/ukHpWGJjGMdOrOnDScp3fRFq0kmeVRG6qwHMTdCe+DU8hyzl/lYdcjlfr6rT7CONyQVU44HoPp7U+VV3NtZjs791/xFQovluOUlz2MeIH+1GAQ/OOVLYH5+ldFbIxQkE7D0OOXPrWA0YXVoQVAD4JPVT7j2rdmv0iU7VLgDGV/iPoPepoWV2y8Rd2SMG/dPtbRYYrnLsP6VqWWo2VvGsMe9QRwW7/U1XuFdmV5ECSEBmAPT3/8ArVX8g3M624YAck/4/wD1qScozuhtRnCzN+N0uMbHBUjrTYoI7Tc8KYJJznvUESQ6RboZpeG53Hv9BWVcahc6nut7dGSInJAPzMPeuuVWMUnJanLClKTaj8JavtdXa0VsoMjcM+MgfSjTNHKObi5yXxuUEevc1Jp2jx23724IZh27D6VqrJCWYK2eMcVEKcpvnq/cXOpGEeSl82c/K3nalcOV5BCqF6j6Vo2X3hgD2x0/Cs8r5eoXSE5ycgDrj2qxC5B3Eg5GRgYGPUe1YwdpNmlRXikuxrTAlPl49T7VFGh6jAI9aZHIH+Vn96kP90DHYHNdqaaOFpoI23HoPQj1prFSW4wc5pNoTIzk96f5qYyFJx7d6YEY++CwZsn8verMcQXDDOc8VGDmX5SSDzzU/TnH0/8ArUAK4LEYPT2/zxS4GMHqOaQHJ7f5/pQcKdxPIGPpTAo6ioZdpAO75cevt9fesrT2S7uBp80W5FJ2svVfxrTvHDttA3bjtxnr/s5/rVO2YRavavxhwVLZ5P4dsVw1Feomd1LSm0TS6Xd27YtGLIMsobGQfWqrXbwTrFNGYSMgcZAPp9D3rYk1aNdSW02ncRgN25q3LDbyqiOquuSTkdeK19infkZkqzVvaIw1uNwOGUgHHXgH0P8As+hoZsjIPy+jd/r/ALXpVTVIodK1BDFuMcg3NGT8p9qfHDfzY/c7flOWccEHofqK525X5XudCjGyktht048pgPvNwM9ff/gfrWxLHdW2jJHAMThAODz78VmXFodMhS4lLTyFxgEfKp9a6C0n+02iz+W/zqe3QVtQh7zT0ZjWl7qa1VxthJO9mpnjxKevPQdqfceabRhEv7wr8hz37fjTLqdobRpohmRF+VfXiodHvJbu1WSSFtw4HaupSStA5mm/ftoJo32xLYreL8wPygnk+vNWnRdrybAWGefSiR9sJGGDAnB9DXIyXk3LXRl3EkOcYyaynU9jFJ6mtOm60m9i5aAwq8LHDRSnGDyPcetbUUKLa7lPlkDJ28j8u49axoFVl3q+7cdwbv8AX6+1atreBQqSrtDfdYdP/wBdc9G3U2rp9CtNFldvQMDgIe3qh/pUWgyRxJMGaNQozgE5HrnPQ1bvIhFIuwHa5yUzgZ/2T2NZVqpe8mTc7r5hJLcL/wAC71MvdqJlQ9+m0atzdLcIsHlMTITgA8hfX2NZogjVm+UkLyNg6f7o+nUVdSTarlEyh4aVurnsB/jVKXdIGVFZnbOQo5AA5x/tAfnRUd9WKmraIS3tZ5reby28vbIGQKRjnJ4rYF4bGy+zykyzBSwVVy5xySMdqxk1RYIPKi2P5hDs0aYODwQB0VsfUUxoNSlj+0RR+TIApByQzsv8XsSDzVQqcq9zVhKnzP39ESXL3ep3McaHdIcOgU/KgPIbP6VqaNYS2R3SEebMflZOn0rN0u/ltXdHjSOZzuClfbgYHrW8k5lsFkyqB1JUEcg//rq8OoylzN3ZGIlKMeVL3ShrqN9gEu7iOQHBGe9VRImVBK9McjAAI6HPb0PapbOK7kWaC9ChGyu4jJbNVNxtAttdgrIpwsxJIcH+nqKmq7vnsVSVouF9jWtrgKNjHAztyeoPZT/jVxJN5P1rAWZVL/NgKADg5Ue3up/Sr9tdFSFfGOgOensfb3rWnW6MxqUmtUaPbk8ev9aU4PBHGPWkDBuB/n3o6cZP5f55roOcVJGTIblSQPr7e31pxPcHIPINNIHQjgjn39vpSDjp0x/n8KQDgfft29KryxgvvI4xjGenp+FTFtudx7/5/GoZbiMIQRkdDj19KLpbjsyOVh9m2j8SW7+p9D6Vg3KlZlZIySM5G4ru98jkEdSK0pZ1YbQ3y4zuPOf8R7VSlwVJdAwxhgT19j/Q1w12pM7sMnE2dJgg/slDMfMjkBYs397oR+lRtodvdqPsjPC55crwPxFJpab9GaHccM7qRnNTabbT2pkkkupJt2E3En5AK3jFSjFNaWMZScZSaetzMe1vLOJmeHz0HBZCd3B6kHr+FNEsLQq6TR5K7iS2Coz1Of4vYZrf3IwljWQMc4K561iW/h9La5cyOZo85CEcc+9ZzotNchdOtFp8+5UjZrttkCNIe4UZX8fY+lalg6WZS0jj8ySU4xjhHPue3+FX4hbxyeWGXplQpqi+mRf2gk5Y+afnCdia0hScHzLVkTqqa5XoiwljCmoMEAV/LDB/fPPFMmvII7wrMAshTYVHTdngg+lOMkEdzG7NsUgiRGXp/wDWqC7gjmmjlmiP3/lKnHHYVq9F7pitX7wzVbF0WKWEnzgMuAcbwOoNFXJmSMx+YDHKHHO0/Mv0ornrUYSlduxvSrTjG1rnI3AYRkcZ4BB6H6e9aX9oYu47YRlsqBuqhHi6u1UAeWmCx7fh7Vq/arUS8yR7h3zWdG+rTsbVtkmrllgFCnPXpWJrIjWRFWIbmOd4q8l/by3f2dTvJ4DDp+dXUgwAJVA2ngt0NdFRKrFqJzwk6MrtGA2m3yMFX5kcAbiPu/8A16W7sJLaLzpG3sSBtC4AFbF1qMdiyRyDfvPG3sKuny2BLEHcOmOlZfV4O6T1NfrM1aTWhWsyz6fERGUyOgpbqSSO1yEOQMrzyaXUL6Kxh8wLvBO3aOOasQTxzwJKR1HHFdEbW5L6nM7357aFDS7ieWLMkeDngYxV9w3lHPBzUN3MILcSqp3RjPSk0+++3W+90wAeQOaIu1ot6g03eSWhzs/2+4kkeRJTGh5VeAB9O9Ng8qQ+aDtcnkH/AD0rrmwUc9Oc1yMjPLeT3EUQRV5ZR069a4q1Pkabd7ndQq+0TVrWNS1nkt2y0f7vvxyv/wBb0q9KEkthMjHI5DL/AF9azbC7TcWYER9MnoM+tWYpUtmZl3GDPzoeqH1+lXCXu2MpxfNfqZlypkv4FRGDEcqrcfVT6VpxAq/7gK7IMGQj5I/Xb6mqN3CrasVjYhFTJIOAueevpU8t85hEFuuyFBlpduOPVRWMGk3c3nqlYbPKHZ2z0wwx/wChY9faqlvcywCQwRbp5DjOM4FLE8TXSLLIUgU5Oecn/wCvV2/1NEt9lkMOeC4A4FPf3rgtLQte5XOlXt789xIVbHRjnH+FSKRo9sVYh7iTlQOcD3p6axdG3EUcYWXbl5H5x7/jVI2+wtK5LSMOrjIHsf6U24q0obglN+7Pbsb+mzvdWJMgXJJU4plnpxtLuSZpc542isvTry5sRt8sOM4Ab1Pb61ai1pg2+5t9gJPzLng+lbwqwcY8z1RzzpTUpcuzHalpzyT/AGmHJZB8wz96qJucYMiGNieeOjev09q0LRbmS/ecybrdug6jHbFabR7iCQuQO65pKnztyjoDq8loy1MG2uQ3IY5B545B9fxrThfeR6jr3rLvVEWp7lJUOnDKvU1JFMyMRnHPrnHt9PenTm4uzCpBSSkjUlKnOBiljAPGMZ71W+2JtCnI9z/n8qmW7jwOx+nf0+tdHPE5nCSFcfMF5Bzmn+YVcKDuHcj+lQNcK7Fh24A/p9aglmy2V54yD6+/4VMqiSHGDbsXjeIp4+ucdvWoZrr5CM7cde+P/wBdYy6ipmwxxjncBxn+9j+lP+1qy/KSNwOBg/Ljt+P6VzuvdaHSsPbctO2WI9TtIJ4P+x9Pem2MkVzqyc58oEhm43VntcTSxqoi2Kz7BlsfL/d/+vTre0ZjgfNtBAPTcPT8Kx57yVjf2aUXdnUNFatd7yyG4KnDZGQabJfQW88dvIw8w8kD+dYj2gGXIbJH4kev+97VnyW7q6zCQuw7HoR/nrW8q7itEYQw8ZPWR2M9lDKsTyxo+X4zg4qG7vY7GELI3yswCjP86ZZXqT2SSSBULMBz7elPvLKG7hIkXKDlcfzrpveN4bnNa0rT2JT5Vxb+adpVxhQecU2e4is4JJeNiryi/wBKG8qyhKn5Y1XCk9vanlI7uHBw0JHzD1qtbeZOl/Ijs7yG8t0mXjaMEe9SGREQEHDICenX2ptvHFZWyiIBIwMso/nRBcRXkX7uTK5IJHcUReiT3Bq7bWxX0/U4tQMi7CoQlvXjNWZ4YbiGWOQbgxyOO9NhtYrdnaFEQluccZ9qbDfwTzyW8T/OD39utJbJTG97wOXMy2d5JEqkQbxlT29SK2bSWF4mjlVtr9Nwxn0x71cuLC2lEgaNfnXBYdR71j6acM9tKcsjbGz0b0/GuN05U5eTOznjVhfqjQhuEMfkzPvgJ2q5HKn0NZyR7tUuo2YHaRlivJHHU+lTzjyC6nDr0JPf2Pv6GqNqf3rs3mMCeh/Qmom9UmXTj7raL9xeNMQkKbY1BBc9MHjGPSqVusVzdlJyPJQDlx1A6c+uf0FTOHmkWBD8zdNvQD1+ntVtYbOEtC8QJjIXcf4iaVnJ3FdRVhLy6s7SEvaeWJiMfKo5qt/bTyxKio27+93x3x70kyWrZCxdG2r7jvn/ABpZI4duI3OQAzk/oPrTc5300CMYW1Vyk3mrbOd45xkBsh/9sj9Pwq5Y6v5UaxSRMUQcLnge444p09tHK332MQILY6sx/wA8077CkZIR8bRgn0/z6VNPnjK8SpyhKPLIv2+pQTMyMQpJ9eD+P+NVxPPLqLW9xCHhJHJHBGKoyRtCyYARh904yPp7irunX8azLDcDbCeMkbtnPXjqtbqo5NRkYumopygTNpdoS2LfaNvIDday7ORkMkbk5jYrz2Hv6itnUdQWG7WGNFWILhSwOWHpn+R9MZqhq1mbW4W8tldoXXDEoRg4p1Yx3h0FSlLafUuW91sO1+3f0/8Asati5XOckAfeB6j0rnYpgR8hzj0/p7e1LLcNGARknooHP4e4/lSjXstQlQu9DpRMhIGe+Me/p9aY10gGRz6cf549q59bpWGcnGMHPGPY+nsamMhLZBJ5x7//AFj/ADqvb3I9hYsTXW1iWkG3PBPTn19j+lV/PBX2HB5z+vb61DcSfLv3BWxkH/P6ioPscsKIvzlJkDFVbGR1IrnlOTZ0wpxS1LRmVdzMcfp0/wDZvbvVeW7ZJVx1AwCvAAPcH/OKQpazOsa7w+cku5/Wri6VEDl51AI6L/iam0paItOEdWVba9uYpS8TBdw+YjjPvVw6rfRbyG+Zj8xyD/nNT2ttZKyxxksc5BxwD60zULaKKMyowAHUA9PoP51oozjG6Zk505StYqWN9JDfRmbMapIdw2jdz2PtnFdT87PkPywz0AH5dK5C3aKW6iVpAAGGT6Y7Z7g8VrXYuJp1e1YEEgAqeh71ph6jUX1IxFNOStpoOuNPlnvI51kZQWB2n1FaDnDxuWUDdtYMcEe9TNkxCbf8quAcJ0Pf8qztZtriRYzFKN6ruPAGAa6uVQTaOXmc2k2N1K0jvD5rllRGCb85LZ71NKogiMU8ZAUDY687sf1pI0Y6eYJZWM0UW7aejAc5HrSXSi7to41lcll3gk8KKVrXklqK97Rb0Gz2/wBtRgHZoUXKyHr9PwoqLT9tvbJHNJIY5WyrKeMnjFFJ0oz1aLVSUNIs5y3sy+flJHYkYBFTmzCrhos8enJ9v96tP7QVYbliiXjIZsn8hTpp4pLeQqjsMY4Ugn6VxxpRsdUq03I5/wAv7MRLE+GXkeh+n0710OnX63EMYmkVpyv3R6VzjtJ55M8LBR8xXGOP8K0tO+zS37TlyrE8Ifp61FCfLLQ0xEFKF2bM1lDPLG00e5wePYUk93DA8cUzgMWG0etSkRbh8wAIz161SudNjubmKVyVxwAPSu93SvHc4I2btJ6F6eOOeL96qsp+6p5xUc9zDYQ5chYsYAHXPpTh5fCHasnp3NRXlnHdxEMMIORgYJNN3s3HcSaulLYlDx3UCPwYyvAPemq8NnBvyiqoyyjilRYrK32OQsajCs1PeOO6g2EAxMOTjrRrbzDS/kV7e/hvF3qCBnvwam+zxGOXYqru7imW9vFZw5jG1MZbPOPepIXS6TMLggnlhStdWluO9neOxz2mFTIIz2YqOOCPT61auNls7bGDKvAz2/2T7elR3lt/Z155qLm3c4YehqG7KtDlHEit0JOGX6+orz37qafQ9Be/JS6MgtlyzSGM7CeDIflXH8/pVsJLdSCBDyeSccKP73/1qqW8W9wEk4U53HoPcCthTFbwBLd8MWG84yW9cUqauOq7PQWP7LATB5StsYKGxntz+FV3eE7gsS4LAJ9Pf2PYUjWxclVlZmOVJHQ55z9KrvYl9rpM3JGeemR/jWkm+iM4pX1ZbkMDDaoaMZwx6kn+5/npQUhnaNhllX5UTP3278+g9ayXtbmLoTjGcA++DTorqaBsOhxjaeMHA7A9qjn1s0aOnp7rubTxQ4JziNflLD+L2Hv71XuoREg3fdfsTjd/hj9aZFeLJICeSv3VA6ewH9asyYnl3SYkmxnH8Kf/AF600ktDHWL1Kmn3LafIFZi8LdDV9bu6k1QIgzbYwCOmPrVO5jAYox9zjt702CaW0+4SUwBsJyPwohNx93oOUVJc1tS/qFvJKAirtkjO5eexrKVyr7GAVjxg8Af7J9qvtrMpMebcfIuCR9atqltf26SCAnJySRWskqjvFmcXKnH3loYryho9seXPYev19vSkZ5bYhbhSD1J9R/jWleMljtMFsqljhuPSruyO5tN0kGd4ySe1SqTbavqN1kknbQyfNG1WHIYcYPX2HuO5qKS5CpnO4t09/eptR0xLWEyRLKpUjjdxz/8AWqqsCCKK4Clf3u3J9B04rOanHRmsORrmRbTSv9AR5MrMWDE91BNJP9stH8neZExuLY+bbnmtV5la13ddpBH59aS6Aae3HTduBHoCK0dKKXumKrScveKUMumsFO0vJnADDJNW/NCAhLdY17mQgfpWc9sEtrZgoWYP5Zb37VDHd+TM0d03zKcFgu4n86nmcdGXyKSujc8+3uEIU7j3Kjv/AI1z907+aF8hlVjgEDoQeo+o61tQXKRjkTNk8ZXA/wD11IY47mMhQ35YP4e9aSh7SJnCfs5bGXI1rfx28McrQCI4Xd/F610AQJb7DklBjO7qOxrAuLcKWDIDkdVGM+6+mO9QfabpohaB93O5G6ZH19KUKns2+ZFTh7RLlZv31ol5btAWIB5LA0tlbpaQJEcMDyGb1NNtGkS08uQrvHLHuPpS3KtLatEsuDIm0e1ddk/e6nLd/DfQlKJNAEXad4IY+gqvYafFYo2zLhmOQ3OB7VDpqS2sRSSXljhcHI44q4ZCFyJD1II70kk7Sa1Btq8U9B3nxFyibWJOBjoKrQ6fDb3clxEp8zryePeqNpaPa3byNLlc5IHbNafnRksPMPGOc017yvJA3yu0WK00atjILMPuY5FYtyHtbn7Ug3o/LAenrUV7KsepfaElJBI3LVf7XcTjy0JPGOO/Nc1WrGScXudNKk01JbFq4kDQuytvRgcf3h/iKrRlvlRTyDkKnAz6k0LYvszJKI8tgAe9TpaQDcolfzAOcc7vesPZTk72NvawgrXL0RW2ty0bqZiN7fTvioZEdpDJ5wyTu4X+EjH6VDcwlNwjuCdvzfOMYIquL3ZKokYp754z61U00tUZxabumOeCdAWWXlMblI9D/TrULS3MbsjDcckk+45J/Krv2hPPDtgDIL+2eM/QikkKodzEfu8HPsD/AFWsnDXQ2VS26K0d+i4BzkdOenv9atrdB/lxlF+bHr7mqkiReXJHjAVcr6/Kf8DVR4yhyj5GTjPfH/1qS5kNqEjbnYXBWZiUC8oB1Pv9KqTrtbldvp/s/wD1qqLeXSuuUMjfcXB5BHYfhST6oZ8f6OyhiQhHOD3+pq3JNExi09C9HeyRKokTzFHsPl+lXV1eFEZGZiAwI3Dk/WueW/wF+Rjkbhx0Hp9Kf9qLsFWPMjDAXqce/t6U41ZLRMU6MW7tG61nY3a+fE5jducKcAU6S2stNg8/cZGHBVucf7QrPSQWdvtnkEadd46Z9KWebz7YPFMrwuuRuzk10pRttqczlK++hda3stThadZDBJ93gdfr61TktbqC3aTzY5ECc9ckD+tQ/aItPtGmkYC2VSzbTkr64pEvIrqy861kcRZ2/vAfmOM/SpdOL33HGpJbbCJILiWNgvmDIYqeM+ua3JbmIvbSBlChsH8R+lcpPMsCrJHtX+8A3J/Cr8NyZ41UYPzAhm4/D6/zrGHuNxZrU99KSL17FGZpmTbnaJAR69D+dVWLWbhh+9QpuAIztpsk+26UHOGVgQO3FRtMd9swzgKenpiiSV20EJNJJmhFdLOvD8DnHmBR/wDrq0rWxg2OsWD/AHXB/wAmuSaCQokkX+sIZ8HoQDxVzTr2O6ysrxpKMZyo+b8AuaUJ9yp07q6ZeuYIN5MY68kLjp7VXjuXtGEkLH1IHT6irR8px+8kiHHVI3zVK8timXVsjqeDj6+31qmluiFJ7SL8uuSXUBmt48zAgSIDwT2OKtLqM8mmyNJGGfBEgz8w7dK5eKSSO5U2kmbonARcHd7HtWxdteT+Uomjtpj8rMiH8vWtaVSTuyKtOMbIu3t9OtmF2puRcgkHK/j71Hp97eAMkmyNzgqCM7h7f4VWNw8dosFxchJF4dpiMOPXP9Kdeb2twok2rxsZSMfUfhWrd3cxt0LayXMdn5J2YfJ27T3NFUISunwtFNcvtY7knZs/gRRQ5LqCi+gtvPHIoySrjHCpmtGK7iVdv71vdlrBebyJWkiBCjGcfSrVvdLcKGh3tzyDJ3rlg3E6KiUtjSurdZo968HHGR+hrHmhIJCAhx90nr9D71oebcOMeVgepfNUrh3VsMvPoP8APWqnFS1FTnKOhNpiTSXPmNIcYw26t0A+YFMpOBnjFckNTkt23KFI7joD9Klg1i4nn+WBvs7cBj1xVUpqKsFaDk+Y2bu2lnvUkSXqNuSeeOa0NymNfnbqAeawy8rMrKMjtg1Wnnv1lU22Nufm3VtdRuzns5aGzqNv9qQIJCEQ7juOQT0xVmELb2/leYcoOx61jh5pF2r97qeaivDelNsLBJBzknrRdJ8yHZtcptXmx7Z4i5ClPmOfu1jxaktjEYbcFix++f8ACmAXNzarHPIA5HLetQnTJUiOcF26ZFY1eaTTibUuVJqRLK1zdsEJZs89eKsw6VGFLTSbsdQtVbKK+RCs5DKD/DzVoLJhmWRT6gH+lTClHeRU6sto7E502zXLI0gAwRtaonsZFKGO4zgEgE9PUVRjhuY7zzPOLBudmeBVrfmQb5lRjnC5wT/jV+zi1qrEe0mno7hDIySsCNjA4A7fT6VPG6gkF1G5SBk985rIu4J3l37yE+7nOaqTzT2bATpv5+ST+hrNxcPQ0i1P1OkZlLnJ5bI/Mf41EwjkjwxDEE/qKyjes8AKHOeVPU5HP4/0oW7E0e9flDgYGe9LRglJFxrZRjy5NrfX1FJF58OCjqyqNwGeM9+Kq2zRTo4MhVlJXoenb8aSYlQrB23MeNvJVx3H17ip5UtUXzSejLUszscsBz8wIPX3pTMQdq4G3pz0zWOTL5LGNnDEllU/wnvirFraR3MEci3EjDncD1Vu9JRbdkNtJamkrmV/KUgepB6D0rRTUoLQxwvKqkHjnrWJJPZ2UsccolBbp5a5H45qzNawOVZ13EEbTjjFdNOLW25z1JX32NOW8jYkllOT0qObVY7dG8yRVRvTsazrm5htI1Z0klUdNo5//VT5RBewBwj7SM4YdPrWrb6bmSS3exqjVIZ4xKXDIR8vFUr+9ie3TbwUIJ461WLR2tsSsbuAP9WuOfYelRxSx39up+zyQEcbSevvSl7ysxx913Rat9RSSIopwrDnvt9//rVaudQ2tCxHRxtIPrxXNXML2OJ4gdgPzgnj6j0NWhOcLuYFQdwB7n/Ppz61gpNaM2cE/eRpyXiyQgYHE2eD71XmlST7QD94yAZqraXcF8ZUjXYytlTuzu9eKR43jVsjGZAc+1FlIE3DQng1ARS/ZrjO7orFyBWmtxPFwsakY/561gSIlxcT+YmQIwR7HNVLW8a2dbe6wEIGwgDjPrwalScWVyKaOmuZ3KZYcHuO1Z0t1yCMAg54/p7e1Sw5HDROFxjJQ/0Ws2/smkkyJ32e1VLVXJgkpWNKLXZJYHCREzxjhgflb2NT2uoXVxGvnIsb4wq56iqOlzL5JtH8pJo+VIUDePf3q1NG/lAI68jhlIOK0pttXuRVSTasSSPPsySQO3JFV7S9v2Li6KBCflI7H3qO0+1QxEz3UkqsfvH+GplkSSNjFdJIQ3zhW6Vd7tMz2ui5++Cs+eOOcVmrLqCXjh2zbjqoXJwelR20Bt7iSUXTsW42M/FWoLi2mnaJbvM5HCEnJ9s0parUqOl7EcVlI8jPtSRSCfvfpjrTGW8M6Ja7osnooxmo7oWNne/aLmYmYDKKr5Ofp/jUT31zfMBAVs0Pfdlz/hWLUexsnLR3NmZ5Qy+a8cPIJWYbePY1Vu7eaZGRZXTHIdTwR7Vg3rXMDxi7n+1QxncFZ+fp61pR6/pjIjMs0TKR8gQMMD3qlUvdSViZU7WcXcvc2tusUtyQAuBIzcH61FeW4mgL286SRkcFX4/Ci6lsLi18zerxPyAcZH1GeKqPq9haJ5cSM6jgooAH4GtHZryM1e9+pXaWSyiCzjzIWGQQeVNXob0vABlWUjA29vp6fTvVKfWtNuodjW0wY8FVwcfjWWLmGMGJftRj/urtAPtnriuZ07axOhVL6SN6O782KFuchGQ8fe4xx+nFLbsk27c/KPjGCc/LisKW/t0U+RbTQsT91ZAwP1BFQrqF2Mny87jli55NTySL5onQXB2Rr85HmJtwvJ3r0I/zmqckkpiknVpPnw+1h0Pc/wD1xWe1/dSKFKKW9hyfTP0pjTaizFTHnI5B/n9feh0pvoNVILqbkNmlxBHI1y7CT52GMYP4VIJrXTykckEznrugTk/XNZ1tfatbW6JHDa7FXaA3LY+tILrVp8/vIUbpxx/SuiNFpbanPKrd6vQ6BltpyqyEMhIbaw6ikuLg2UYW3gNwhPyx9Av09KwY21a2BK3Nq2DnDgcfTioriS/ijWWS6XcxyEXOa05HYzurnR+cs6h3iMe/h4wQQp9KfcTGFN9rCDIflMbEBW/CuWhluyxkW8kRyOeal+z3UzmQ3bs5PJI5o5XYNLmvMJLyFTPDGlwAQywnqv05rLhmktbp7dshV+7u6j2qSPTnf5prycY/usBiqbwws7BTKy5+878msp07pGsJ7l6XVkQlpF81tu0Lnp/n86tyTpJaK0TKoYYxuzt/GsL7NGhyFY/VzS+RAckpk+7H/GpVMpvsaj3cccb7WGdojQE/rVC7kjR4zAcFFALLwSaYlrDzmJcHtila1i6eUmPTFDpJlRm0alnqUcsKsxiRwMMCcfj0NN1HVLGQeXIU3jurAg/lWbsgAwYo/b5RUkcSAcIo/CqUEkQ9Xcr+faiZGhLEA/NgEVsNryu+9racsFwF4IJ7GqWxewANMLlOCOvAojHl2HP39yd79rt8NYu3BAXI4981aXUL2NY0nst2z7rAgHHoRS2cPlRGRxz1pWkdZAcAuehI6VpYy0Kz3zyuvm2z7VOdvl7gaKnaSU/eIK9eBRRYaYmP37qc4ZB1rP8ALCW6TRAiQHBGeD9RVp9TtccuA2OnWqaX0IjZOcFsg4rBq5pF2LtvcRTJ82xZB1XYtXopIpYvLDqD24GP0rnftMC7iCVkzlWHUVaTXEVFDx3BIHJV+PyNNJil5D5rR45/NdhKufut0I9OP5Vs2063qDyI1R04ZFHT/wCtWBJrPmHCQPtxyWODVSS5LsGUMh77WojFxegSalHU6O6+3BwYJmhKnJwvBqwJXZQrttYjqeAf8K5X+1L0KE3qVHTg5/Okkv5pY9jZAIweeta+hl6nT3Su8W1JsZ6PG2aLaR47cJJPI+P488iuVju5ol2xuyr6CnjUZwOG/ShX3FbodbGBNGVhuEkPcI/T61mx3lvpLSRpNJcysf8AV7sgfiK5syyszHhc9QgwKVZZYzlTjPcVDjNmicYnRpdaxI5mjkEQP/LLsfrUcd1FFfGe+tpoZD1eM5X8v/r1hi8u1zsndSe4NRPLcSnMkzscYzmj2ch86OxbUtMDL/pOdw/hUn8/SmXdpE0iyyLkjG0g44rjwHByGINT/bb7ZsF5OF9A5xVpS+0Zvl+ydTJfQQREyZdRwCnX6U2Z7K+iBz+767XOGFcoZZmOXkdvqaQM3XmnZvcV0tjoXtY1hx9qIhxkrxnHpnPT2ot202fiB3tnHZmBD4rnWLuMFmIHTmhVwOB+lT7NXuX7R2Og2GJ5GW6TrglxwB71VW98yUwyTRLHnBccjHp9Kystt287fTtRg+n6UvYoaqvqdAwJI8u9hYdSeCD9famW+rf2dI0aiGdJG3FiTxWB5Yz90flTgv1o9mk9A9o2rM63+1LWQBo5FPPQnkVDda0bZQLfbvB5VgWArmCmTyM1PCXjB8uRo93XBqm3YhJHQ/23DNGC+EmxyAp2n6VFNrsQDLA6mYLxgZH41kgHHzSzsPRXAzTPLt84NhGM9WlueaV2Uoo1Y/EqsgS6IaYDgxx/0FEviCCGIbuPTA5rOzZRgL5sQ9FjBYn8hUUkEUzbo7Vn44eb5R+XWi7sLlV9S0uvm+ikhnd5Yyc8IBt+lJ9sgRMyea69ArPgYqp9mm6Fwg/uxpiq0tuFdcEs4P8AEc1PKXzdi3Hqu26MsMZ29NqLkAfWtT/hIdyBWtn+pYZ/+vWJl/QD6UYNUoJEObZoNrTxyO4hHz4B56CozqZkWQeWp3gDBPTFUdgzyM0uwenNP2aBTaNGHWriCJV+yQy7RjeWIY02TxFdPKENttyOADnNUsEetNZWZcY57H0pOOgJq92TSakZDllaMhdv3TUdvfSwAol8RETyhXFSLLgYliL/AO0vWl/dEZBP0ZSKlRsU5X3Fk1B5V2relTjGUyTUNt9oi3eW87gjkn5RTyFVsxBg/wDeUYp7tLIqqzsQB1J5NUotsXMkhpnnTG6c8dFWkLzSNu3lT6jg05UCjgU7B9605F1M+drYjWAA5ySaeYl//VT8GlwfSqUUS5NkP2aMnJzn1zS/Z17Mw/GpQD6GnYPpRyoOaXch+zLn7zU4WyZ5LGpcH0pwB9KfIhczGCJAMYrN18eRZwtESjF8Eg9eK1gD6GqurWLX1miA7dr5zinyoFJmRod3mU28rn5uVJ9a2nT97jsKwv7Du4nDxupKnI5xW+PMMamRcORz9aEUIVBGOlTQSNIDFJ1UZVh1qFiQQMHniprc4lC45PFUtxS2DJ7u/wCdSoRtYld3sTULKwYjBqSEEqRg0CJI3UsP3MY/WmzqzXDM/IHTNLGuGHB61LcKd447U+gluUypVty1es5A/HfFQBTjpS2wIugB3qXsWakfce1ZLgB2A7GtZVO7ofyrKukaK6bjgnNZP4UaR+JjahKkv8vSpC2fu9aekZC8ioNBUII+lO+tMKFTkA0b8/KAc0ANZN7ZHSpEPY09UKr0OfpTTGc55/KgY49afbw+dKGI4B4qBWZ5BEFO41rJH5EIAByelNImT6CSMuQM4RepprGLaCkXzf7RJp7W+9PmdcLyVA5FBG7AAYgdS3eqIIvmLbiQST6UVfs9O+0IXfcM8LRVezk9SfaRR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21898" r="1833" b="20187"/>
          <a:stretch/>
        </p:blipFill>
        <p:spPr bwMode="auto">
          <a:xfrm>
            <a:off x="-108520" y="1628800"/>
            <a:ext cx="9113397" cy="47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82102" y="3645024"/>
            <a:ext cx="643070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DẶN DÒ</a:t>
            </a:r>
          </a:p>
          <a:p>
            <a:pPr algn="ctr"/>
            <a:r>
              <a:rPr lang="vi-VN" sz="2800" b="1" dirty="0">
                <a:solidFill>
                  <a:srgbClr val="00B0F0"/>
                </a:solidFill>
              </a:rPr>
              <a:t>XEM TRƯỚC BÀI 8:</a:t>
            </a:r>
          </a:p>
          <a:p>
            <a:pPr algn="ctr"/>
            <a:r>
              <a:rPr lang="vi-VN" sz="2800" b="1" dirty="0">
                <a:solidFill>
                  <a:srgbClr val="00B0F0"/>
                </a:solidFill>
              </a:rPr>
              <a:t>CHAO ĐÈN TRONG TRANG TRÍ KIẾN TRÚC</a:t>
            </a:r>
          </a:p>
          <a:p>
            <a:pPr algn="ctr"/>
            <a:endParaRPr lang="vi-VN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72414" y="3212976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6804290" y="3284984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1901726" y="6021288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6798270" y="6026869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236863" y="6304002"/>
            <a:ext cx="38884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SỐ NHÀ HIỆN NAY 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" y="1101545"/>
            <a:ext cx="2911252" cy="218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74" y="620688"/>
            <a:ext cx="2262342" cy="27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1" y="3711451"/>
            <a:ext cx="3192016" cy="23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Đâu rồi nhà tranh vách đất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7555"/>
            <a:ext cx="3250332" cy="24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70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20" grpId="0"/>
      <p:bldP spid="17421" grpId="0"/>
      <p:bldP spid="17422" grpId="0"/>
      <p:bldP spid="1742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72414" y="3212976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6804290" y="3284984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1901726" y="6021288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6798270" y="5949280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2843808" y="6329589"/>
            <a:ext cx="38884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SỐ NHÀ TRÌNH TƯỜNG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4" y="1109353"/>
            <a:ext cx="2721960" cy="23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38099"/>
            <a:ext cx="3714242" cy="235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3861048"/>
            <a:ext cx="40088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39019"/>
            <a:ext cx="3061345" cy="218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59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1" grpId="0"/>
      <p:bldP spid="17422" grpId="0"/>
      <p:bldP spid="1742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6" y="2376733"/>
            <a:ext cx="3561087" cy="257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72414" y="5018757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5980043" y="5092721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2930753" y="5830598"/>
            <a:ext cx="3888432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 SÀN VÀ NHÀ RÔNG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Nhà rông đẹp bậc nhất Tây Nguyên - VnExpress Du l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420888"/>
            <a:ext cx="4137995" cy="24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83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TextBox 18"/>
          <p:cNvSpPr txBox="1">
            <a:spLocks noChangeArrowheads="1"/>
          </p:cNvSpPr>
          <p:nvPr/>
        </p:nvSpPr>
        <p:spPr bwMode="auto">
          <a:xfrm>
            <a:off x="1872414" y="3212976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6804290" y="3284984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1901726" y="6021288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6798270" y="5949280"/>
            <a:ext cx="6540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H.4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837149" y="6237312"/>
            <a:ext cx="16709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 NỔI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27" y="1045349"/>
            <a:ext cx="3359274" cy="224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Miền Tây đẹp bình dị trong ảnh “Dấu ấn Việt Nam“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5349"/>
            <a:ext cx="3672408" cy="224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5" y="4005064"/>
            <a:ext cx="3831877" cy="209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35" y="3921451"/>
            <a:ext cx="3270870" cy="217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030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1" grpId="0"/>
      <p:bldP spid="17422" grpId="0"/>
      <p:bldP spid="1742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19"/>
          <p:cNvSpPr txBox="1">
            <a:spLocks noChangeArrowheads="1"/>
          </p:cNvSpPr>
          <p:nvPr/>
        </p:nvSpPr>
        <p:spPr bwMode="auto">
          <a:xfrm>
            <a:off x="7374334" y="3434581"/>
            <a:ext cx="1446138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2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5580112" y="6314901"/>
            <a:ext cx="15346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3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-108520" y="3171740"/>
            <a:ext cx="374441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THẢO LUẬN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1: Phân tích hình khối và các bộ phận chính của ngôi nhà?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 2: Màu sắc như thế nào?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3: Khung cảnh xung quanh nhà?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133974" y="3434581"/>
            <a:ext cx="1158106" cy="4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Nhà rông đẹp bậc nhất Tây Nguyên - VnExpress Du lị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35428"/>
          <a:stretch/>
        </p:blipFill>
        <p:spPr bwMode="auto">
          <a:xfrm>
            <a:off x="6313487" y="646113"/>
            <a:ext cx="2836509" cy="28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07" y="1102678"/>
            <a:ext cx="4059255" cy="22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09" y="3914704"/>
            <a:ext cx="3976231" cy="247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030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/>
      <p:bldP spid="17422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95536" y="1130384"/>
            <a:ext cx="309634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NHÓM 1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HCN,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mái bằng hoặc dạng chóp; mái ngói hoặc tôn. Có cửa chính to, hình chữ nhật; cửa sổ nhỏ, hình vuông hoặc HCN.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 phong phú.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nhiều cây cối và 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59255" cy="22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507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395536" y="1130384"/>
            <a:ext cx="309634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NHÓM 2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cánh buồm,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gỗ, mây, tre, nứa, lá... Cửa chính HCN, ở giữa.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sắc đơn giản.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cây cối.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7" name="Picture 6" descr="Nhà rông đẹp bậc nhất Tây Nguyên - VnExpress Du lị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35428"/>
          <a:stretch/>
        </p:blipFill>
        <p:spPr bwMode="auto">
          <a:xfrm>
            <a:off x="5292080" y="1340768"/>
            <a:ext cx="32910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4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908175" y="0"/>
            <a:ext cx="7235825" cy="6461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NHÀ TRONG TRANH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TIẾT 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0" y="0"/>
            <a:ext cx="1908175" cy="64633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</a:t>
            </a:r>
          </a:p>
          <a:p>
            <a:pPr algn="ctr" eaLnBrk="1" hangingPunct="1"/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1866" y="548680"/>
            <a:ext cx="5836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 NGÔI NHÀ TRONG TỰ NHIÊN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539552" y="2168374"/>
            <a:ext cx="309634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NHÓM 3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Cửa chính HCN, nhiều cửa sổ,...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 có màu sắc đa dạng, phong phú.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46729"/>
            <a:ext cx="4661396" cy="29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434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721</Words>
  <Application>Microsoft Office PowerPoint</Application>
  <PresentationFormat>On-screen Show (4:3)</PresentationFormat>
  <Paragraphs>140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NGÔI NHÀ TRONG TRANH (2 TIẾT 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77</cp:revision>
  <dcterms:created xsi:type="dcterms:W3CDTF">2022-08-15T13:24:42Z</dcterms:created>
  <dcterms:modified xsi:type="dcterms:W3CDTF">2024-02-20T16:22:05Z</dcterms:modified>
</cp:coreProperties>
</file>