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64" r:id="rId3"/>
    <p:sldId id="267" r:id="rId4"/>
    <p:sldId id="273" r:id="rId5"/>
    <p:sldId id="275" r:id="rId6"/>
    <p:sldId id="268" r:id="rId7"/>
    <p:sldId id="282" r:id="rId8"/>
    <p:sldId id="274" r:id="rId9"/>
    <p:sldId id="269" r:id="rId10"/>
    <p:sldId id="276" r:id="rId11"/>
    <p:sldId id="277" r:id="rId12"/>
    <p:sldId id="278" r:id="rId13"/>
    <p:sldId id="279" r:id="rId14"/>
    <p:sldId id="280" r:id="rId15"/>
    <p:sldId id="281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AF119C-F7E5-44F6-B2C9-A78AB6DBA041}" type="datetimeFigureOut">
              <a:rPr lang="en-US" smtClean="0"/>
              <a:pPr/>
              <a:t>08/25/21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DCA0C5-4149-4561-8EFD-244D6B0C17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4788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GIÁO ÁN MỸ THUẬT LỚP 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8001000" cy="1371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1</a:t>
            </a:r>
            <a:r>
              <a:rPr lang="en-US" sz="10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10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VẼ TRONG HANG ĐỘNG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57200"/>
            <a:ext cx="8229600" cy="704088"/>
          </a:xfrm>
        </p:spPr>
        <p:txBody>
          <a:bodyPr>
            <a:noAutofit/>
          </a:bodyPr>
          <a:lstStyle/>
          <a:p>
            <a:pPr marL="571500" lvl="0" indent="-571500">
              <a:spcBef>
                <a:spcPts val="12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IV. CÁCH VẼ MÔ PHỎNG THEO HÌNH MẪU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AutoShape 2" descr="Giải chân trời sáng tạo 6 Mĩ thuật bài 1: Những hình vẽ trong hang động |  baivan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SGV Scan] ✓ Bài 4: Vẽ theo mẫu - Sách Giáo Viên - Học Online Cùng  Sachgiaibaitap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" y="1228725"/>
            <a:ext cx="394036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r="4219"/>
          <a:stretch/>
        </p:blipFill>
        <p:spPr bwMode="auto">
          <a:xfrm>
            <a:off x="494422" y="4019403"/>
            <a:ext cx="4001378" cy="28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"/>
          <a:stretch/>
        </p:blipFill>
        <p:spPr bwMode="auto">
          <a:xfrm>
            <a:off x="4484448" y="4038846"/>
            <a:ext cx="4482830" cy="27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5485"/>
            <a:ext cx="4482830" cy="282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704088"/>
          </a:xfrm>
        </p:spPr>
        <p:txBody>
          <a:bodyPr>
            <a:noAutofit/>
          </a:bodyPr>
          <a:lstStyle/>
          <a:p>
            <a:pPr marL="571500" lvl="0" indent="-571500">
              <a:spcBef>
                <a:spcPts val="12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IV. CÁCH VẼ MÔ PHỎNG THEO HÌNH MẪU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010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BƯỚC VẼ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B1: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cục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quát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B2: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B3: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màu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704088"/>
          </a:xfrm>
        </p:spPr>
        <p:txBody>
          <a:bodyPr>
            <a:noAutofit/>
          </a:bodyPr>
          <a:lstStyle/>
          <a:p>
            <a:pPr marL="571500" lvl="0" indent="-571500">
              <a:spcBef>
                <a:spcPts val="12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IV. CÁCH VẼ MÔ PHỎNG THEO HÌNH MẪU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8915400" cy="1828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phỏng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en-US" sz="4000" dirty="0" smtClean="0"/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7808" r="24633" b="10510"/>
          <a:stretch/>
        </p:blipFill>
        <p:spPr bwMode="auto">
          <a:xfrm>
            <a:off x="6172200" y="3005667"/>
            <a:ext cx="1989667" cy="30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ẻ đẹp của bức tranh Mona Li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2" y="2990849"/>
            <a:ext cx="2032852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hững bí ẩn xung quanh kiệt tác nàng Mona Li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12" y="2990848"/>
            <a:ext cx="2102707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704088"/>
          </a:xfrm>
        </p:spPr>
        <p:txBody>
          <a:bodyPr>
            <a:noAutofit/>
          </a:bodyPr>
          <a:lstStyle/>
          <a:p>
            <a:pPr marL="571500" lvl="0" indent="-571500">
              <a:spcBef>
                <a:spcPts val="12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V. VẼ MÔ PHỎNG HÌNH VẼ THỜI TIỀN SỬ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009" y="1330855"/>
            <a:ext cx="8891182" cy="5374745"/>
            <a:chOff x="228009" y="1330855"/>
            <a:chExt cx="8891182" cy="5374745"/>
          </a:xfrm>
        </p:grpSpPr>
        <p:pic>
          <p:nvPicPr>
            <p:cNvPr id="7170" name="Picture 2" descr="Nền hội họa Nguyên thủy - HÃY VẼ LÊN CUỘC SỐ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9" y="1330855"/>
              <a:ext cx="4419600" cy="299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Bí ẩn về kiệt tác trong hang động - KhoaHoc.tv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9"/>
            <a:stretch/>
          </p:blipFill>
          <p:spPr bwMode="auto">
            <a:xfrm>
              <a:off x="4648200" y="1330855"/>
              <a:ext cx="4470991" cy="2783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9" y="4114800"/>
              <a:ext cx="4413397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 descr="Lịch sử mỹ thuật qua các thời kỳ: Khi con người tự mình vẽ nên lịch sử thế  giới (Phần 1)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1" b="6872"/>
            <a:stretch/>
          </p:blipFill>
          <p:spPr bwMode="auto">
            <a:xfrm>
              <a:off x="4639141" y="4114800"/>
              <a:ext cx="4470991" cy="258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70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704088"/>
          </a:xfrm>
        </p:spPr>
        <p:txBody>
          <a:bodyPr>
            <a:noAutofit/>
          </a:bodyPr>
          <a:lstStyle/>
          <a:p>
            <a:pPr marL="571500" lvl="0" indent="-571500">
              <a:spcBef>
                <a:spcPts val="12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V. VẼ MÔ PHỎNG HÌNH VẼ THỜI TIỀN SỬ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981200"/>
            <a:ext cx="2590800" cy="3657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cục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phỏng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mẫu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647700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704088"/>
          </a:xfrm>
        </p:spPr>
        <p:txBody>
          <a:bodyPr>
            <a:noAutofit/>
          </a:bodyPr>
          <a:lstStyle/>
          <a:p>
            <a:pPr marL="571500" lvl="0" indent="-571500">
              <a:spcBef>
                <a:spcPts val="12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VI. TRƯNG BÀY SẢN PHẨM VÀ CHIA SẺ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5934" y="5198533"/>
            <a:ext cx="7247466" cy="176106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chia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…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phỏng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Quảng Bình triển khai Ngày hội truyền thông bơi an toàn và phòng chống đuối 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56267"/>
            <a:ext cx="5486400" cy="3657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3213556" cy="3139457"/>
          </a:xfrm>
          <a:prstGeom prst="rect">
            <a:avLst/>
          </a:prstGeom>
        </p:spPr>
      </p:pic>
      <p:pic>
        <p:nvPicPr>
          <p:cNvPr id="2050" name="Picture 2" descr="The Importance of Sending a Thank-You After a Job Interview - As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NỘI DUNG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754563"/>
          </a:xfrm>
        </p:spPr>
        <p:txBody>
          <a:bodyPr>
            <a:noAutofit/>
          </a:bodyPr>
          <a:lstStyle/>
          <a:p>
            <a:pPr marL="571500" lvl="0" indent="-571500" algn="just">
              <a:buFont typeface="+mj-lt"/>
              <a:buAutoNum type="romanUcPeriod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CON NGƯỜI XUẤT HIỆN </a:t>
            </a:r>
            <a:endParaRPr lang="en-US" sz="3200" b="1" dirty="0" smtClean="0">
              <a:solidFill>
                <a:srgbClr val="0070C0"/>
              </a:solidFill>
              <a:latin typeface="+mj-lt"/>
            </a:endParaRPr>
          </a:p>
          <a:p>
            <a:pPr marL="571500" lvl="0" indent="-571500" algn="just">
              <a:buFont typeface="+mj-lt"/>
              <a:buAutoNum type="romanUcPeriod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KHÁM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PHÁ HÌNH VẼ THỜI TIỀN SỬ</a:t>
            </a:r>
          </a:p>
          <a:p>
            <a:pPr marL="571500" lvl="0" indent="-571500" algn="just">
              <a:spcBef>
                <a:spcPts val="1200"/>
              </a:spcBef>
              <a:buFont typeface="+mj-lt"/>
              <a:buAutoNum type="romanUcPeriod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TÌM HIỂU NGHỆ THUẬT CỦA NGƯỜI TIỀN SỬ</a:t>
            </a:r>
          </a:p>
          <a:p>
            <a:pPr marL="571500" lvl="0" indent="-571500" algn="just">
              <a:spcBef>
                <a:spcPts val="1200"/>
              </a:spcBef>
              <a:buFont typeface="+mj-lt"/>
              <a:buAutoNum type="romanUcPeriod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CÁCH VẼ MÔ PHỎNG THEO HÌNH MẪU</a:t>
            </a:r>
          </a:p>
          <a:p>
            <a:pPr marL="571500" lvl="0" indent="-571500" algn="just">
              <a:buFont typeface="+mj-lt"/>
              <a:buAutoNum type="romanUcPeriod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VẼ MÔ PHỎNG HÌNH VẼ THỜI TIỀN SỬ</a:t>
            </a:r>
            <a:endParaRPr lang="en-US" sz="3200" dirty="0">
              <a:latin typeface="+mj-lt"/>
            </a:endParaRPr>
          </a:p>
          <a:p>
            <a:pPr marL="571500" lvl="0" indent="-571500" algn="just">
              <a:buFont typeface="+mj-lt"/>
              <a:buAutoNum type="romanUcPeriod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TRƯNG BÀY SẢN PHẨM VÀ CHIA SẺ</a:t>
            </a:r>
          </a:p>
        </p:txBody>
      </p:sp>
    </p:spTree>
    <p:extLst>
      <p:ext uri="{BB962C8B-B14F-4D97-AF65-F5344CB8AC3E}">
        <p14:creationId xmlns:p14="http://schemas.microsoft.com/office/powerpoint/2010/main" val="6350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02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CON NGƯỜI XUẤT HIỆN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257800" cy="6858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gốc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1026" name="Picture 2" descr="Con người đến từ đâu? Đi tìm nguồn gốc của loài ngư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6"/>
          <a:stretch/>
        </p:blipFill>
        <p:spPr bwMode="auto">
          <a:xfrm>
            <a:off x="3922971" y="4550734"/>
            <a:ext cx="5238750" cy="23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590800"/>
            <a:ext cx="769620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vượn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785191"/>
            <a:ext cx="7315200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nl-N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nl-NL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nhiều giả thiết giải thích nguồn gốc của con người nhưng chưa hoàn toàn được công nhận</a:t>
            </a:r>
            <a:r>
              <a:rPr lang="nl-N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02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CON NGƯỜI XUẤT HIỆN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315200" cy="762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Con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3148" y="5410200"/>
            <a:ext cx="8143875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nl-N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Khi </a:t>
            </a:r>
            <a:r>
              <a:rPr lang="nl-NL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mới xuất hiện họ sinh sống trong các hang </a:t>
            </a:r>
            <a:r>
              <a:rPr lang="nl-N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động </a:t>
            </a:r>
            <a:r>
              <a:rPr lang="nl-NL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và để lại đây những dấu tích thật đặc biệt.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on người được xuất hiện ở trên đời là sự ưu ái mà thượng đế đã ban tặng. -  Trường THPT Đầm D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257675" cy="2714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sliced meat drove human evolution | Science | AA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42" y="2489200"/>
            <a:ext cx="4645380" cy="2613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KHÁM PHÁ HÌNH VẼ THỜI TIỀN SỬ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nangluongsachvietnam.vn/userfile/User/thanhtam/images/2020/8/19/tranh-da-1-2020081916183883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4751"/>
            <a:ext cx="6477000" cy="364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315200" cy="762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hang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2637" y="4898065"/>
            <a:ext cx="849187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b="1" dirty="0"/>
              <a:t>Hang động Magura (Bulgaria)</a:t>
            </a:r>
            <a:endParaRPr lang="en-US" sz="2400" dirty="0" smtClean="0"/>
          </a:p>
          <a:p>
            <a:r>
              <a:rPr lang="vi-VN" sz="2400" dirty="0" smtClean="0"/>
              <a:t>Niên </a:t>
            </a:r>
            <a:r>
              <a:rPr lang="vi-VN" sz="2400" dirty="0"/>
              <a:t>đại: 6.300 - 3.000 năm trước Công nguyên</a:t>
            </a:r>
          </a:p>
          <a:p>
            <a:r>
              <a:rPr lang="vi-VN" sz="2400" dirty="0"/>
              <a:t>Chủ đề: bóng của phụ nữ, nam giới săn bắn và nhảy múa, động vật, người đeo mặt nạ, thực vật, công cụ và các ngôi sao.</a:t>
            </a:r>
          </a:p>
        </p:txBody>
      </p:sp>
    </p:spTree>
    <p:extLst>
      <p:ext uri="{BB962C8B-B14F-4D97-AF65-F5344CB8AC3E}">
        <p14:creationId xmlns:p14="http://schemas.microsoft.com/office/powerpoint/2010/main" val="41851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KHÁM PHÁ HÌNH VẼ THỜI TIỀN SỬ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2637" y="4898065"/>
            <a:ext cx="849187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Hang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/>
              <a:t>Lascaux (</a:t>
            </a:r>
            <a:r>
              <a:rPr lang="en-US" sz="2400" b="1" dirty="0" err="1"/>
              <a:t>Pháp</a:t>
            </a:r>
            <a:r>
              <a:rPr lang="en-US" sz="2400" b="1" dirty="0" smtClean="0"/>
              <a:t>)</a:t>
            </a:r>
          </a:p>
          <a:p>
            <a:r>
              <a:rPr lang="vi-VN" sz="2400" dirty="0"/>
              <a:t>Niên đại: 17.000 năm tuổi</a:t>
            </a:r>
          </a:p>
          <a:p>
            <a:r>
              <a:rPr lang="vi-VN" sz="2400" dirty="0"/>
              <a:t>Chủ đề: hươu, ngựa và bò đực</a:t>
            </a:r>
          </a:p>
        </p:txBody>
      </p:sp>
      <p:pic>
        <p:nvPicPr>
          <p:cNvPr id="3082" name="Picture 10" descr="Đa số các bức tranh là vẽ động vật. Ảnh: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477000" cy="360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350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KHÁM PHÁ HÌNH VẼ THỜI TIỀN SỬ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2637" y="4898065"/>
            <a:ext cx="849187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Hang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Nội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Hòa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Bình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Việt</a:t>
            </a:r>
            <a:r>
              <a:rPr lang="en-US" sz="2400" b="1" dirty="0" smtClean="0"/>
              <a:t> Nam)</a:t>
            </a:r>
          </a:p>
          <a:p>
            <a:r>
              <a:rPr lang="vi-VN" sz="2400" dirty="0"/>
              <a:t>Niên đại: </a:t>
            </a:r>
            <a:r>
              <a:rPr lang="en-US" sz="2400" dirty="0" smtClean="0"/>
              <a:t>8</a:t>
            </a:r>
            <a:r>
              <a:rPr lang="vi-VN" sz="2400" dirty="0" smtClean="0"/>
              <a:t>.000</a:t>
            </a:r>
            <a:r>
              <a:rPr lang="en-US" sz="2400" dirty="0" smtClean="0"/>
              <a:t> - </a:t>
            </a:r>
            <a:r>
              <a:rPr lang="vi-VN" sz="2400" dirty="0" smtClean="0"/>
              <a:t>10.000 </a:t>
            </a:r>
            <a:r>
              <a:rPr lang="vi-VN" sz="2400" dirty="0"/>
              <a:t>năm tuổi</a:t>
            </a:r>
          </a:p>
          <a:p>
            <a:r>
              <a:rPr lang="vi-VN" sz="2400" dirty="0"/>
              <a:t>Chủ đề: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thú</a:t>
            </a:r>
            <a:endParaRPr lang="vi-VN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86" y="1143000"/>
            <a:ext cx="72771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1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08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KHÁM PHÁ HÌNH VẼ THỜI TIỀN SỬ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6200" cy="4876800"/>
          </a:xfrm>
        </p:spPr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lvl="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hay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hang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hang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704088"/>
          </a:xfrm>
        </p:spPr>
        <p:txBody>
          <a:bodyPr>
            <a:noAutofit/>
          </a:bodyPr>
          <a:lstStyle/>
          <a:p>
            <a:pPr marL="571500" lvl="0" indent="-571500">
              <a:spcBef>
                <a:spcPts val="12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III. TÌM </a:t>
            </a:r>
            <a:r>
              <a:rPr lang="en-US" sz="3200" b="1" dirty="0">
                <a:solidFill>
                  <a:srgbClr val="FF0000"/>
                </a:solidFill>
              </a:rPr>
              <a:t>HIỂU NGHỆ THUẬT CỦA NGƯỜI TIỀN SỬ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3048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476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14400" y="5345641"/>
            <a:ext cx="1143000" cy="59901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8400" y="4914900"/>
            <a:ext cx="6172200" cy="1714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nghiên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 typeface="Wingdings 2"/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350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29283</TotalTime>
  <Words>589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GIÁO ÁN MỸ THUẬT LỚP 6</vt:lpstr>
      <vt:lpstr>NỘI DUNG</vt:lpstr>
      <vt:lpstr>I. CON NGƯỜI XUẤT HIỆN </vt:lpstr>
      <vt:lpstr>I. CON NGƯỜI XUẤT HIỆN </vt:lpstr>
      <vt:lpstr>II. KHÁM PHÁ HÌNH VẼ THỜI TIỀN SỬ</vt:lpstr>
      <vt:lpstr>II. KHÁM PHÁ HÌNH VẼ THỜI TIỀN SỬ</vt:lpstr>
      <vt:lpstr>II. KHÁM PHÁ HÌNH VẼ THỜI TIỀN SỬ</vt:lpstr>
      <vt:lpstr>II. KHÁM PHÁ HÌNH VẼ THỜI TIỀN SỬ</vt:lpstr>
      <vt:lpstr>III. TÌM HIỂU NGHỆ THUẬT CỦA NGƯỜI TIỀN SỬ</vt:lpstr>
      <vt:lpstr>IV. CÁCH VẼ MÔ PHỎNG THEO HÌNH MẪU</vt:lpstr>
      <vt:lpstr>IV. CÁCH VẼ MÔ PHỎNG THEO HÌNH MẪU</vt:lpstr>
      <vt:lpstr>IV. CÁCH VẼ MÔ PHỎNG THEO HÌNH MẪU</vt:lpstr>
      <vt:lpstr>V. VẼ MÔ PHỎNG HÌNH VẼ THỜI TIỀN SỬ</vt:lpstr>
      <vt:lpstr>V. VẼ MÔ PHỎNG HÌNH VẼ THỜI TIỀN SỬ</vt:lpstr>
      <vt:lpstr>VI. TRƯNG BÀY SẢN PHẨM VÀ CHIA SẺ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Windows User</cp:lastModifiedBy>
  <cp:revision>91</cp:revision>
  <dcterms:created xsi:type="dcterms:W3CDTF">2017-05-19T02:58:35Z</dcterms:created>
  <dcterms:modified xsi:type="dcterms:W3CDTF">2021-08-25T11:28:12Z</dcterms:modified>
</cp:coreProperties>
</file>