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5EB6-1E8C-49A5-B1F2-2D587E288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4C505-AF36-41BB-B62C-DF1B09C0E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D1160-3354-4B3C-90EC-67BEC624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1F027-AB44-465A-B818-B0123B18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B7C97-E4AD-4294-8AC0-65536ECE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9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FD4E-A677-4350-8BC0-F2E5A32B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8FA80-5A3C-4EE1-97C5-CC2F6628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C423-6CF4-4BFE-8873-C4AD49B7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172B-BD47-4498-BAC7-599816E0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B814-2A9D-4521-AD67-B5A6103E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5C1D6-AEDB-4603-B359-BD9A5B6F8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5AF43-6860-4392-BCB4-EB00B5F5A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8E5FE-4A1C-4CAA-8059-987ED5DA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E88E-705D-427F-8ED3-4A4A37BB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D88C5-FA43-45A8-9C9A-A1081851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9612-51BC-4212-A7B5-6473E923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7CDA-62F6-4442-87F8-BA49D81F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ED96-A880-408E-B7AB-0EB93702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DEA3-D49B-40FD-931F-C09656FD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EF76-C370-4506-8FD3-67EE5342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8797-18E7-4548-B346-9FE095DA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3BDE-44CB-4151-854E-4B19F934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5337-057E-48A1-AAE3-8691326B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C041-BE36-4C5F-A03A-449031C8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728-F4A5-4B7A-A3EB-7B745059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C3C1-24A9-487F-8C4F-BAF16D04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CE8C-483D-4B22-9FB6-2317B8BDA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11891-CD9A-4ECC-95C2-A79D5F540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FCFF7-92A6-47A7-99E9-72523AAC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270B8-9D17-453E-A818-8B71DCF3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EB707-2567-409F-B0D0-687FAE05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EC5E-CA20-41DD-A3B2-CEDA8190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8F7C0-7C87-49E3-8EED-2D7AD0FAF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53ED2-953F-466F-82FA-5C8ABE9D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F6426-7C53-4EA9-8F0C-5DA2465BE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DF035-15AC-4755-B37E-0AB8DC88B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2E6FE-D17F-46E3-A860-3FC7E37D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4B31B-5C57-42B8-87AA-050E2D5D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3F753-846B-45BF-BE1F-BB28200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775D-340E-4C69-95CF-6427D7D4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B99ED-AFFB-4B08-8A5E-B4828FC7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A03DF-38AF-4773-98AF-87710F94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84F7-7EB6-4239-9EEA-9F720E53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6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A12FA-07C5-41A5-A404-FCBAB3AE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385B9-04B2-4FFD-8900-494D8DBA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37751-E0EF-40CC-AE88-726143F1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09DE-1448-4DE0-AB06-0690F539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C2A80-F2CD-493A-9E5E-51F9BC3F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A754-0EEC-419C-B55E-3DCA02A84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17688-E19D-422B-8A95-DFB5C1A0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9F0D2-46A1-4B27-83A7-E8883AD9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E2C8-E4DD-465A-B109-C0895B5C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252B-9DA0-4AE9-A1C5-ECEB3E79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9E91A-AA41-425D-8B27-19021CE54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DE158-0BB2-459F-B4F9-028B3D94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59CEA-D784-4F2E-BE80-8E6C527C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982BD-A971-4568-9C5A-730BA3CF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D8BC8-B230-4E46-8F97-44C63F9B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70AD2-5A8D-4A51-9573-5778C743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39B48-90AB-47B5-A50E-5CA37011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C3E8C-06A7-4CFE-8B58-D407EC032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6C6B-B9BE-440E-99AC-1D3682F4AE5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CBA3-00FD-4750-9F09-C0E3E63D8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7958A-9CDF-44F2-B34C-82087AE0A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9BAF-30C3-463C-9BFA-6E80EF06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236B22-ED5E-4C71-BE09-A2307F6E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0" y="221037"/>
            <a:ext cx="3060046" cy="306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53E0D-B219-4754-81FB-F11B0D655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221037"/>
            <a:ext cx="3454814" cy="306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5AFC80-946B-467F-AB96-18AB690BA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6" y="186048"/>
            <a:ext cx="3967443" cy="3130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26833D-E7A6-4B42-B73B-A49576201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0" y="3697940"/>
            <a:ext cx="4036595" cy="293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04460F-2AC8-4729-A07F-39EF32A7E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4" y="3673427"/>
            <a:ext cx="2988047" cy="2988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26A7AF-3495-4954-B68A-A2D73F5AE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19" y="3556479"/>
            <a:ext cx="3108440" cy="3115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CDD0C7-312B-4D45-A2B1-AFFDF876D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00" y="3092034"/>
            <a:ext cx="4182035" cy="4182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54714D-4478-451A-998C-E9C16216B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5" y="175729"/>
            <a:ext cx="3259764" cy="3103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2653A-8606-4596-8C39-9F21245F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82" y="175729"/>
            <a:ext cx="3427323" cy="3103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82A02-1636-4751-8463-8C2A1F368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22" y="3619342"/>
            <a:ext cx="3417518" cy="312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2D0E0-B420-49D1-A8F7-684E5C5C7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5" y="175729"/>
            <a:ext cx="3846542" cy="537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7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67EE8-3966-4C46-BB93-807DB236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4348"/>
            <a:ext cx="7620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2D9AA-54EC-4DA0-9006-AD2DD6267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43327"/>
            <a:ext cx="76200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50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116C7-F414-46E5-83DD-79FD5C86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481"/>
            <a:ext cx="7620000" cy="258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7F325-A7B7-4408-B6FB-FFCC3C6D1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87" y="3544701"/>
            <a:ext cx="7530913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A702D-BF5E-46D5-ADBC-046C80F5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84"/>
            <a:ext cx="6344252" cy="2164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AEF6B-ED76-4FFA-8369-E6B3485E7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7916" r="-533" b="9300"/>
          <a:stretch/>
        </p:blipFill>
        <p:spPr>
          <a:xfrm>
            <a:off x="6685726" y="228884"/>
            <a:ext cx="5359042" cy="2164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5DE200-E633-4BD2-A35C-952203BB1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336"/>
            <a:ext cx="6441141" cy="2165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56396-09AD-4DE8-852E-32E0E2DC3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21846" r="2906" b="21846"/>
          <a:stretch/>
        </p:blipFill>
        <p:spPr>
          <a:xfrm>
            <a:off x="6685726" y="2564748"/>
            <a:ext cx="5359042" cy="216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B14556-CCED-463E-AEC6-1D2469619D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8937" r="7540" b="50000"/>
          <a:stretch/>
        </p:blipFill>
        <p:spPr>
          <a:xfrm>
            <a:off x="1776488" y="4929768"/>
            <a:ext cx="8887029" cy="1807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948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2024-10-09T13:53:55Z</dcterms:created>
  <dcterms:modified xsi:type="dcterms:W3CDTF">2024-10-09T14:20:09Z</dcterms:modified>
</cp:coreProperties>
</file>