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358" r:id="rId3"/>
    <p:sldId id="263" r:id="rId4"/>
    <p:sldId id="357" r:id="rId5"/>
    <p:sldId id="359" r:id="rId6"/>
    <p:sldId id="361" r:id="rId7"/>
    <p:sldId id="363" r:id="rId8"/>
    <p:sldId id="364" r:id="rId9"/>
    <p:sldId id="366" r:id="rId10"/>
    <p:sldId id="367" r:id="rId11"/>
    <p:sldId id="368" r:id="rId12"/>
    <p:sldId id="355" r:id="rId13"/>
    <p:sldId id="28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AED7"/>
    <a:srgbClr val="F4D168"/>
    <a:srgbClr val="70AD47"/>
    <a:srgbClr val="FD7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9" autoAdjust="0"/>
    <p:restoredTop sz="94291" autoAdjust="0"/>
  </p:normalViewPr>
  <p:slideViewPr>
    <p:cSldViewPr snapToGrid="0">
      <p:cViewPr varScale="1">
        <p:scale>
          <a:sx n="64" d="100"/>
          <a:sy n="64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uốc Khánh Lê" userId="4c7d32bd584a5e1d" providerId="LiveId" clId="{2ED66243-B424-4E50-B846-F785E3483251}"/>
    <pc:docChg chg="modSld">
      <pc:chgData name="Quốc Khánh Lê" userId="4c7d32bd584a5e1d" providerId="LiveId" clId="{2ED66243-B424-4E50-B846-F785E3483251}" dt="2022-09-26T16:37:28.982" v="1" actId="20577"/>
      <pc:docMkLst>
        <pc:docMk/>
      </pc:docMkLst>
      <pc:sldChg chg="modSp mod">
        <pc:chgData name="Quốc Khánh Lê" userId="4c7d32bd584a5e1d" providerId="LiveId" clId="{2ED66243-B424-4E50-B846-F785E3483251}" dt="2022-09-26T16:37:28.982" v="1" actId="20577"/>
        <pc:sldMkLst>
          <pc:docMk/>
          <pc:sldMk cId="3132155644" sldId="357"/>
        </pc:sldMkLst>
        <pc:spChg chg="mod">
          <ac:chgData name="Quốc Khánh Lê" userId="4c7d32bd584a5e1d" providerId="LiveId" clId="{2ED66243-B424-4E50-B846-F785E3483251}" dt="2022-09-26T16:37:28.982" v="1" actId="20577"/>
          <ac:spMkLst>
            <pc:docMk/>
            <pc:sldMk cId="3132155644" sldId="357"/>
            <ac:spMk id="5" creationId="{73BF658F-5546-7BC6-3C5A-A51C470BAAA3}"/>
          </ac:spMkLst>
        </pc:spChg>
      </pc:sldChg>
    </pc:docChg>
  </pc:docChgLst>
  <pc:docChgLst>
    <pc:chgData name="Quốc Khánh Lê" userId="4c7d32bd584a5e1d" providerId="LiveId" clId="{8777D911-FEAD-4599-B473-EBD63FFA67A7}"/>
    <pc:docChg chg="custSel addSld delSld modSld sldOrd">
      <pc:chgData name="Quốc Khánh Lê" userId="4c7d32bd584a5e1d" providerId="LiveId" clId="{8777D911-FEAD-4599-B473-EBD63FFA67A7}" dt="2022-09-25T11:20:48.745" v="228" actId="255"/>
      <pc:docMkLst>
        <pc:docMk/>
      </pc:docMkLst>
      <pc:sldChg chg="add">
        <pc:chgData name="Quốc Khánh Lê" userId="4c7d32bd584a5e1d" providerId="LiveId" clId="{8777D911-FEAD-4599-B473-EBD63FFA67A7}" dt="2022-09-25T10:50:22.885" v="0"/>
        <pc:sldMkLst>
          <pc:docMk/>
          <pc:sldMk cId="2401309727" sldId="257"/>
        </pc:sldMkLst>
      </pc:sldChg>
      <pc:sldChg chg="addSp modSp mod ord">
        <pc:chgData name="Quốc Khánh Lê" userId="4c7d32bd584a5e1d" providerId="LiveId" clId="{8777D911-FEAD-4599-B473-EBD63FFA67A7}" dt="2022-09-25T11:20:48.745" v="228" actId="255"/>
        <pc:sldMkLst>
          <pc:docMk/>
          <pc:sldMk cId="1975788018" sldId="263"/>
        </pc:sldMkLst>
        <pc:spChg chg="add mod">
          <ac:chgData name="Quốc Khánh Lê" userId="4c7d32bd584a5e1d" providerId="LiveId" clId="{8777D911-FEAD-4599-B473-EBD63FFA67A7}" dt="2022-09-25T11:19:31.171" v="221" actId="1076"/>
          <ac:spMkLst>
            <pc:docMk/>
            <pc:sldMk cId="1975788018" sldId="263"/>
            <ac:spMk id="2" creationId="{5C37D454-1A72-3D1D-8D5B-9B15C2E1FFC9}"/>
          </ac:spMkLst>
        </pc:spChg>
        <pc:spChg chg="mod">
          <ac:chgData name="Quốc Khánh Lê" userId="4c7d32bd584a5e1d" providerId="LiveId" clId="{8777D911-FEAD-4599-B473-EBD63FFA67A7}" dt="2022-09-25T11:20:48.745" v="228" actId="255"/>
          <ac:spMkLst>
            <pc:docMk/>
            <pc:sldMk cId="1975788018" sldId="263"/>
            <ac:spMk id="4" creationId="{60D3F1EC-6382-4A55-B01C-5ED8D500C6C5}"/>
          </ac:spMkLst>
        </pc:spChg>
        <pc:grpChg chg="mod">
          <ac:chgData name="Quốc Khánh Lê" userId="4c7d32bd584a5e1d" providerId="LiveId" clId="{8777D911-FEAD-4599-B473-EBD63FFA67A7}" dt="2022-09-25T11:19:52.531" v="224" actId="1076"/>
          <ac:grpSpMkLst>
            <pc:docMk/>
            <pc:sldMk cId="1975788018" sldId="263"/>
            <ac:grpSpMk id="6" creationId="{E0583B30-703C-4796-A46D-49F40ED0ACFC}"/>
          </ac:grpSpMkLst>
        </pc:grpChg>
      </pc:sldChg>
      <pc:sldChg chg="add ord">
        <pc:chgData name="Quốc Khánh Lê" userId="4c7d32bd584a5e1d" providerId="LiveId" clId="{8777D911-FEAD-4599-B473-EBD63FFA67A7}" dt="2022-09-25T11:18:30.313" v="180"/>
        <pc:sldMkLst>
          <pc:docMk/>
          <pc:sldMk cId="3665011844" sldId="281"/>
        </pc:sldMkLst>
      </pc:sldChg>
      <pc:sldChg chg="modSp mod">
        <pc:chgData name="Quốc Khánh Lê" userId="4c7d32bd584a5e1d" providerId="LiveId" clId="{8777D911-FEAD-4599-B473-EBD63FFA67A7}" dt="2022-09-25T11:09:58.453" v="126" actId="1076"/>
        <pc:sldMkLst>
          <pc:docMk/>
          <pc:sldMk cId="1879059447" sldId="355"/>
        </pc:sldMkLst>
        <pc:spChg chg="mod">
          <ac:chgData name="Quốc Khánh Lê" userId="4c7d32bd584a5e1d" providerId="LiveId" clId="{8777D911-FEAD-4599-B473-EBD63FFA67A7}" dt="2022-09-25T11:09:58.453" v="126" actId="1076"/>
          <ac:spMkLst>
            <pc:docMk/>
            <pc:sldMk cId="1879059447" sldId="355"/>
            <ac:spMk id="2" creationId="{E74A021B-6EC4-0CAF-5EDA-710C6FA139DC}"/>
          </ac:spMkLst>
        </pc:spChg>
      </pc:sldChg>
      <pc:sldChg chg="delSp modSp mod">
        <pc:chgData name="Quốc Khánh Lê" userId="4c7d32bd584a5e1d" providerId="LiveId" clId="{8777D911-FEAD-4599-B473-EBD63FFA67A7}" dt="2022-09-25T10:51:57.852" v="8" actId="1076"/>
        <pc:sldMkLst>
          <pc:docMk/>
          <pc:sldMk cId="3132155644" sldId="357"/>
        </pc:sldMkLst>
        <pc:spChg chg="del">
          <ac:chgData name="Quốc Khánh Lê" userId="4c7d32bd584a5e1d" providerId="LiveId" clId="{8777D911-FEAD-4599-B473-EBD63FFA67A7}" dt="2022-09-25T10:51:21.455" v="4" actId="21"/>
          <ac:spMkLst>
            <pc:docMk/>
            <pc:sldMk cId="3132155644" sldId="357"/>
            <ac:spMk id="4" creationId="{3BEB522A-9294-5908-4F4B-76C30E8679D2}"/>
          </ac:spMkLst>
        </pc:spChg>
        <pc:spChg chg="mod">
          <ac:chgData name="Quốc Khánh Lê" userId="4c7d32bd584a5e1d" providerId="LiveId" clId="{8777D911-FEAD-4599-B473-EBD63FFA67A7}" dt="2022-09-25T10:51:57.852" v="8" actId="1076"/>
          <ac:spMkLst>
            <pc:docMk/>
            <pc:sldMk cId="3132155644" sldId="357"/>
            <ac:spMk id="5" creationId="{73BF658F-5546-7BC6-3C5A-A51C470BAAA3}"/>
          </ac:spMkLst>
        </pc:spChg>
      </pc:sldChg>
      <pc:sldChg chg="add">
        <pc:chgData name="Quốc Khánh Lê" userId="4c7d32bd584a5e1d" providerId="LiveId" clId="{8777D911-FEAD-4599-B473-EBD63FFA67A7}" dt="2022-09-25T10:50:39.589" v="3"/>
        <pc:sldMkLst>
          <pc:docMk/>
          <pc:sldMk cId="4073281873" sldId="358"/>
        </pc:sldMkLst>
      </pc:sldChg>
      <pc:sldChg chg="modSp mod modAnim">
        <pc:chgData name="Quốc Khánh Lê" userId="4c7d32bd584a5e1d" providerId="LiveId" clId="{8777D911-FEAD-4599-B473-EBD63FFA67A7}" dt="2022-09-25T10:56:21.547" v="35"/>
        <pc:sldMkLst>
          <pc:docMk/>
          <pc:sldMk cId="1249098399" sldId="359"/>
        </pc:sldMkLst>
        <pc:spChg chg="mod">
          <ac:chgData name="Quốc Khánh Lê" userId="4c7d32bd584a5e1d" providerId="LiveId" clId="{8777D911-FEAD-4599-B473-EBD63FFA67A7}" dt="2022-09-25T10:54:52.489" v="29" actId="1076"/>
          <ac:spMkLst>
            <pc:docMk/>
            <pc:sldMk cId="1249098399" sldId="359"/>
            <ac:spMk id="2" creationId="{F05B0759-0E66-EEEA-21EC-C4516F913AE6}"/>
          </ac:spMkLst>
        </pc:spChg>
        <pc:spChg chg="mod">
          <ac:chgData name="Quốc Khánh Lê" userId="4c7d32bd584a5e1d" providerId="LiveId" clId="{8777D911-FEAD-4599-B473-EBD63FFA67A7}" dt="2022-09-25T10:53:54.676" v="23" actId="1076"/>
          <ac:spMkLst>
            <pc:docMk/>
            <pc:sldMk cId="1249098399" sldId="359"/>
            <ac:spMk id="8" creationId="{0F8A8B9C-EFE0-EEA7-CD19-CED18B29C570}"/>
          </ac:spMkLst>
        </pc:spChg>
        <pc:picChg chg="mod">
          <ac:chgData name="Quốc Khánh Lê" userId="4c7d32bd584a5e1d" providerId="LiveId" clId="{8777D911-FEAD-4599-B473-EBD63FFA67A7}" dt="2022-09-25T10:55:41.780" v="33" actId="14100"/>
          <ac:picMkLst>
            <pc:docMk/>
            <pc:sldMk cId="1249098399" sldId="359"/>
            <ac:picMk id="4" creationId="{85752593-B9B8-EEAA-3E43-62A3C844E236}"/>
          </ac:picMkLst>
        </pc:picChg>
      </pc:sldChg>
      <pc:sldChg chg="modSp mod">
        <pc:chgData name="Quốc Khánh Lê" userId="4c7d32bd584a5e1d" providerId="LiveId" clId="{8777D911-FEAD-4599-B473-EBD63FFA67A7}" dt="2022-09-25T10:59:33.715" v="48" actId="14100"/>
        <pc:sldMkLst>
          <pc:docMk/>
          <pc:sldMk cId="192552357" sldId="361"/>
        </pc:sldMkLst>
        <pc:spChg chg="mod">
          <ac:chgData name="Quốc Khánh Lê" userId="4c7d32bd584a5e1d" providerId="LiveId" clId="{8777D911-FEAD-4599-B473-EBD63FFA67A7}" dt="2022-09-25T10:58:38.612" v="46" actId="255"/>
          <ac:spMkLst>
            <pc:docMk/>
            <pc:sldMk cId="192552357" sldId="361"/>
            <ac:spMk id="2" creationId="{00000000-0000-0000-0000-000000000000}"/>
          </ac:spMkLst>
        </pc:spChg>
        <pc:spChg chg="mod">
          <ac:chgData name="Quốc Khánh Lê" userId="4c7d32bd584a5e1d" providerId="LiveId" clId="{8777D911-FEAD-4599-B473-EBD63FFA67A7}" dt="2022-09-25T10:59:33.715" v="48" actId="14100"/>
          <ac:spMkLst>
            <pc:docMk/>
            <pc:sldMk cId="192552357" sldId="361"/>
            <ac:spMk id="21" creationId="{437A424F-4429-45BA-A0DF-4ABD68A42F2D}"/>
          </ac:spMkLst>
        </pc:spChg>
        <pc:picChg chg="mod">
          <ac:chgData name="Quốc Khánh Lê" userId="4c7d32bd584a5e1d" providerId="LiveId" clId="{8777D911-FEAD-4599-B473-EBD63FFA67A7}" dt="2022-09-25T10:59:24.713" v="47" actId="14100"/>
          <ac:picMkLst>
            <pc:docMk/>
            <pc:sldMk cId="192552357" sldId="361"/>
            <ac:picMk id="32" creationId="{00000000-0000-0000-0000-000000000000}"/>
          </ac:picMkLst>
        </pc:picChg>
      </pc:sldChg>
      <pc:sldChg chg="modSp modAnim">
        <pc:chgData name="Quốc Khánh Lê" userId="4c7d32bd584a5e1d" providerId="LiveId" clId="{8777D911-FEAD-4599-B473-EBD63FFA67A7}" dt="2022-09-25T11:01:38.254" v="64"/>
        <pc:sldMkLst>
          <pc:docMk/>
          <pc:sldMk cId="1335403293" sldId="363"/>
        </pc:sldMkLst>
        <pc:picChg chg="mod">
          <ac:chgData name="Quốc Khánh Lê" userId="4c7d32bd584a5e1d" providerId="LiveId" clId="{8777D911-FEAD-4599-B473-EBD63FFA67A7}" dt="2022-09-25T11:01:04.994" v="59" actId="14100"/>
          <ac:picMkLst>
            <pc:docMk/>
            <pc:sldMk cId="1335403293" sldId="363"/>
            <ac:picMk id="4" creationId="{BF021866-DC7E-0DC9-7911-610FFD3E4EFD}"/>
          </ac:picMkLst>
        </pc:picChg>
        <pc:picChg chg="mod">
          <ac:chgData name="Quốc Khánh Lê" userId="4c7d32bd584a5e1d" providerId="LiveId" clId="{8777D911-FEAD-4599-B473-EBD63FFA67A7}" dt="2022-09-25T11:01:25.102" v="62" actId="1076"/>
          <ac:picMkLst>
            <pc:docMk/>
            <pc:sldMk cId="1335403293" sldId="363"/>
            <ac:picMk id="4098" creationId="{8FF9A8E9-4902-B54E-93C6-34574F717FE5}"/>
          </ac:picMkLst>
        </pc:picChg>
      </pc:sldChg>
      <pc:sldChg chg="modSp mod modAnim">
        <pc:chgData name="Quốc Khánh Lê" userId="4c7d32bd584a5e1d" providerId="LiveId" clId="{8777D911-FEAD-4599-B473-EBD63FFA67A7}" dt="2022-09-25T11:08:42.409" v="124" actId="1076"/>
        <pc:sldMkLst>
          <pc:docMk/>
          <pc:sldMk cId="678904543" sldId="364"/>
        </pc:sldMkLst>
        <pc:spChg chg="mod">
          <ac:chgData name="Quốc Khánh Lê" userId="4c7d32bd584a5e1d" providerId="LiveId" clId="{8777D911-FEAD-4599-B473-EBD63FFA67A7}" dt="2022-09-25T11:08:42.409" v="124" actId="1076"/>
          <ac:spMkLst>
            <pc:docMk/>
            <pc:sldMk cId="678904543" sldId="364"/>
            <ac:spMk id="8" creationId="{9975CF8D-B1E4-6B97-77BC-B1071658A628}"/>
          </ac:spMkLst>
        </pc:spChg>
        <pc:picChg chg="mod">
          <ac:chgData name="Quốc Khánh Lê" userId="4c7d32bd584a5e1d" providerId="LiveId" clId="{8777D911-FEAD-4599-B473-EBD63FFA67A7}" dt="2022-09-25T11:04:33.770" v="89" actId="14100"/>
          <ac:picMkLst>
            <pc:docMk/>
            <pc:sldMk cId="678904543" sldId="364"/>
            <ac:picMk id="5" creationId="{C3ADF905-163F-FB3B-DEA2-E2A646CB23EB}"/>
          </ac:picMkLst>
        </pc:picChg>
        <pc:picChg chg="mod">
          <ac:chgData name="Quốc Khánh Lê" userId="4c7d32bd584a5e1d" providerId="LiveId" clId="{8777D911-FEAD-4599-B473-EBD63FFA67A7}" dt="2022-09-25T11:05:48.365" v="102" actId="1076"/>
          <ac:picMkLst>
            <pc:docMk/>
            <pc:sldMk cId="678904543" sldId="364"/>
            <ac:picMk id="7" creationId="{98C41639-3A6C-C5F8-73CF-D8B2AA90143C}"/>
          </ac:picMkLst>
        </pc:picChg>
        <pc:picChg chg="mod">
          <ac:chgData name="Quốc Khánh Lê" userId="4c7d32bd584a5e1d" providerId="LiveId" clId="{8777D911-FEAD-4599-B473-EBD63FFA67A7}" dt="2022-09-25T11:08:27.792" v="123" actId="1076"/>
          <ac:picMkLst>
            <pc:docMk/>
            <pc:sldMk cId="678904543" sldId="364"/>
            <ac:picMk id="1026" creationId="{F599536C-22EC-6F0A-8E41-68A087314605}"/>
          </ac:picMkLst>
        </pc:picChg>
      </pc:sldChg>
      <pc:sldChg chg="del">
        <pc:chgData name="Quốc Khánh Lê" userId="4c7d32bd584a5e1d" providerId="LiveId" clId="{8777D911-FEAD-4599-B473-EBD63FFA67A7}" dt="2022-09-25T11:18:23.815" v="178" actId="2696"/>
        <pc:sldMkLst>
          <pc:docMk/>
          <pc:sldMk cId="2326624756" sldId="365"/>
        </pc:sldMkLst>
      </pc:sldChg>
      <pc:sldChg chg="modSp modAnim">
        <pc:chgData name="Quốc Khánh Lê" userId="4c7d32bd584a5e1d" providerId="LiveId" clId="{8777D911-FEAD-4599-B473-EBD63FFA67A7}" dt="2022-09-25T11:17:42.333" v="177"/>
        <pc:sldMkLst>
          <pc:docMk/>
          <pc:sldMk cId="3327087800" sldId="366"/>
        </pc:sldMkLst>
        <pc:picChg chg="mod">
          <ac:chgData name="Quốc Khánh Lê" userId="4c7d32bd584a5e1d" providerId="LiveId" clId="{8777D911-FEAD-4599-B473-EBD63FFA67A7}" dt="2022-09-25T11:16:30.731" v="164" actId="1076"/>
          <ac:picMkLst>
            <pc:docMk/>
            <pc:sldMk cId="3327087800" sldId="366"/>
            <ac:picMk id="2050" creationId="{DC158B1D-6F0B-5F9D-690D-1DBB62668784}"/>
          </ac:picMkLst>
        </pc:picChg>
        <pc:picChg chg="mod">
          <ac:chgData name="Quốc Khánh Lê" userId="4c7d32bd584a5e1d" providerId="LiveId" clId="{8777D911-FEAD-4599-B473-EBD63FFA67A7}" dt="2022-09-25T11:16:56.058" v="170" actId="14100"/>
          <ac:picMkLst>
            <pc:docMk/>
            <pc:sldMk cId="3327087800" sldId="366"/>
            <ac:picMk id="2052" creationId="{A6DB8D35-A6CD-71C7-1DB9-43716D47550A}"/>
          </ac:picMkLst>
        </pc:picChg>
        <pc:picChg chg="mod">
          <ac:chgData name="Quốc Khánh Lê" userId="4c7d32bd584a5e1d" providerId="LiveId" clId="{8777D911-FEAD-4599-B473-EBD63FFA67A7}" dt="2022-09-25T11:16:35.843" v="165" actId="1076"/>
          <ac:picMkLst>
            <pc:docMk/>
            <pc:sldMk cId="3327087800" sldId="366"/>
            <ac:picMk id="2054" creationId="{F68EA6E2-7F40-6717-76AF-FC125155471B}"/>
          </ac:picMkLst>
        </pc:picChg>
        <pc:picChg chg="mod">
          <ac:chgData name="Quốc Khánh Lê" userId="4c7d32bd584a5e1d" providerId="LiveId" clId="{8777D911-FEAD-4599-B473-EBD63FFA67A7}" dt="2022-09-25T11:17:05.738" v="172" actId="14100"/>
          <ac:picMkLst>
            <pc:docMk/>
            <pc:sldMk cId="3327087800" sldId="366"/>
            <ac:picMk id="2056" creationId="{EE5EA05E-CF11-07D0-6D3A-CDD9F4E483E8}"/>
          </ac:picMkLst>
        </pc:picChg>
      </pc:sldChg>
      <pc:sldChg chg="addSp delSp modSp new mod modAnim">
        <pc:chgData name="Quốc Khánh Lê" userId="4c7d32bd584a5e1d" providerId="LiveId" clId="{8777D911-FEAD-4599-B473-EBD63FFA67A7}" dt="2022-09-25T11:15:43.797" v="163"/>
        <pc:sldMkLst>
          <pc:docMk/>
          <pc:sldMk cId="933465527" sldId="367"/>
        </pc:sldMkLst>
        <pc:spChg chg="del">
          <ac:chgData name="Quốc Khánh Lê" userId="4c7d32bd584a5e1d" providerId="LiveId" clId="{8777D911-FEAD-4599-B473-EBD63FFA67A7}" dt="2022-09-25T11:11:02.900" v="129" actId="21"/>
          <ac:spMkLst>
            <pc:docMk/>
            <pc:sldMk cId="933465527" sldId="367"/>
            <ac:spMk id="2" creationId="{2A9252C0-1495-367F-97E3-931DE8197CB7}"/>
          </ac:spMkLst>
        </pc:spChg>
        <pc:spChg chg="del">
          <ac:chgData name="Quốc Khánh Lê" userId="4c7d32bd584a5e1d" providerId="LiveId" clId="{8777D911-FEAD-4599-B473-EBD63FFA67A7}" dt="2022-09-25T11:11:06.123" v="130" actId="21"/>
          <ac:spMkLst>
            <pc:docMk/>
            <pc:sldMk cId="933465527" sldId="367"/>
            <ac:spMk id="3" creationId="{CCA5DB5C-7C06-A3CD-E917-7CF368FC663A}"/>
          </ac:spMkLst>
        </pc:spChg>
        <pc:spChg chg="add mod">
          <ac:chgData name="Quốc Khánh Lê" userId="4c7d32bd584a5e1d" providerId="LiveId" clId="{8777D911-FEAD-4599-B473-EBD63FFA67A7}" dt="2022-09-25T11:11:39.493" v="134" actId="1076"/>
          <ac:spMkLst>
            <pc:docMk/>
            <pc:sldMk cId="933465527" sldId="367"/>
            <ac:spMk id="4" creationId="{A38FBD87-F13F-1CA0-52BD-BF7F24FF1F78}"/>
          </ac:spMkLst>
        </pc:spChg>
        <pc:spChg chg="add mod">
          <ac:chgData name="Quốc Khánh Lê" userId="4c7d32bd584a5e1d" providerId="LiveId" clId="{8777D911-FEAD-4599-B473-EBD63FFA67A7}" dt="2022-09-25T11:12:32.677" v="140" actId="14100"/>
          <ac:spMkLst>
            <pc:docMk/>
            <pc:sldMk cId="933465527" sldId="367"/>
            <ac:spMk id="6" creationId="{699B0EA9-7808-FCC2-50E6-FFC07200E4BF}"/>
          </ac:spMkLst>
        </pc:spChg>
      </pc:sldChg>
      <pc:sldChg chg="addSp delSp modSp new mod modAnim">
        <pc:chgData name="Quốc Khánh Lê" userId="4c7d32bd584a5e1d" providerId="LiveId" clId="{8777D911-FEAD-4599-B473-EBD63FFA67A7}" dt="2022-09-25T11:15:34.496" v="162"/>
        <pc:sldMkLst>
          <pc:docMk/>
          <pc:sldMk cId="1674867336" sldId="368"/>
        </pc:sldMkLst>
        <pc:spChg chg="del">
          <ac:chgData name="Quốc Khánh Lê" userId="4c7d32bd584a5e1d" providerId="LiveId" clId="{8777D911-FEAD-4599-B473-EBD63FFA67A7}" dt="2022-09-25T11:12:56.193" v="142" actId="21"/>
          <ac:spMkLst>
            <pc:docMk/>
            <pc:sldMk cId="1674867336" sldId="368"/>
            <ac:spMk id="2" creationId="{8FE2BEFD-263D-0580-4259-57E47A6A52D1}"/>
          </ac:spMkLst>
        </pc:spChg>
        <pc:spChg chg="del">
          <ac:chgData name="Quốc Khánh Lê" userId="4c7d32bd584a5e1d" providerId="LiveId" clId="{8777D911-FEAD-4599-B473-EBD63FFA67A7}" dt="2022-09-25T11:13:00.024" v="143" actId="21"/>
          <ac:spMkLst>
            <pc:docMk/>
            <pc:sldMk cId="1674867336" sldId="368"/>
            <ac:spMk id="3" creationId="{A7BCF987-3B68-9ADC-33D6-096D631709D4}"/>
          </ac:spMkLst>
        </pc:spChg>
        <pc:spChg chg="add mod">
          <ac:chgData name="Quốc Khánh Lê" userId="4c7d32bd584a5e1d" providerId="LiveId" clId="{8777D911-FEAD-4599-B473-EBD63FFA67A7}" dt="2022-09-25T11:13:26.697" v="147" actId="14100"/>
          <ac:spMkLst>
            <pc:docMk/>
            <pc:sldMk cId="1674867336" sldId="368"/>
            <ac:spMk id="4" creationId="{92A4134D-DDA8-69FF-AC50-BEC3334C22D9}"/>
          </ac:spMkLst>
        </pc:spChg>
        <pc:spChg chg="add mod">
          <ac:chgData name="Quốc Khánh Lê" userId="4c7d32bd584a5e1d" providerId="LiveId" clId="{8777D911-FEAD-4599-B473-EBD63FFA67A7}" dt="2022-09-25T11:14:10.161" v="153" actId="14100"/>
          <ac:spMkLst>
            <pc:docMk/>
            <pc:sldMk cId="1674867336" sldId="368"/>
            <ac:spMk id="6" creationId="{8B048AC0-0DC6-4345-EB6E-51A2005567A2}"/>
          </ac:spMkLst>
        </pc:spChg>
        <pc:spChg chg="add mod">
          <ac:chgData name="Quốc Khánh Lê" userId="4c7d32bd584a5e1d" providerId="LiveId" clId="{8777D911-FEAD-4599-B473-EBD63FFA67A7}" dt="2022-09-25T11:15:07.363" v="160" actId="1076"/>
          <ac:spMkLst>
            <pc:docMk/>
            <pc:sldMk cId="1674867336" sldId="368"/>
            <ac:spMk id="7" creationId="{08CF1822-F3CA-BE12-4C1B-225A62FA277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4333A-A0BD-43DF-9365-ED70A6809AD8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7CB72-0F6D-47E9-8F68-E60C6C8A5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12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E104FFF-FFA9-49D2-A417-C5A6140A64A3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181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E671A-0262-4DAA-AB8C-B462FEAF2B6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662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8448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DC82D-1F01-47BF-A001-F59ED433D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44C7F7-F3F0-401E-9407-A9864D72A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847F3-0A0A-40AA-B74F-B6A90F945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FC623-AD39-4BFB-A807-8EBE62D8B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E2981-C512-4C98-A16C-0089599CE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5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8A2FB-4655-4B44-8F81-6FE2F3CB4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F5D97-86AD-482E-9CF5-F21F6D481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F9033-EA9B-49E7-A8D1-782552BAA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ED791-FAB7-4F51-A2C5-D7B939F90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B307B-F799-49DB-9404-FCD9EC863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57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794AD-F404-49AD-822C-34FEA3E7C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D7806E-C7E5-4019-ACDF-8CCD861A4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D1921-CB51-46FA-800C-E7F2AB545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97380-6835-4A2A-A5F7-2BFF48A99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612E0-71FD-4DD7-8651-14E2BB8A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23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bg>
      <p:bgPr>
        <a:gradFill>
          <a:gsLst>
            <a:gs pos="0">
              <a:schemeClr val="bg1"/>
            </a:gs>
            <a:gs pos="100000">
              <a:srgbClr val="90F0F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6474372"/>
            <a:ext cx="12192000" cy="3836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718945" y="343726"/>
            <a:ext cx="333464" cy="343213"/>
            <a:chOff x="1827622" y="1343919"/>
            <a:chExt cx="2304000" cy="2304000"/>
          </a:xfrm>
          <a:solidFill>
            <a:schemeClr val="accent1"/>
          </a:solidFill>
        </p:grpSpPr>
        <p:sp>
          <p:nvSpPr>
            <p:cNvPr id="7" name="椭圆 6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52400" dist="127000" dir="7800000" sx="85000" sy="85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169" b="1">
                <a:solidFill>
                  <a:prstClr val="white"/>
                </a:solidFill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169" b="1">
                <a:solidFill>
                  <a:prstClr val="white"/>
                </a:solidFill>
              </a:endParaRPr>
            </a:p>
          </p:txBody>
        </p:sp>
      </p:grpSp>
      <p:cxnSp>
        <p:nvCxnSpPr>
          <p:cNvPr id="10" name="直接连接符 9"/>
          <p:cNvCxnSpPr/>
          <p:nvPr userDrawn="1"/>
        </p:nvCxnSpPr>
        <p:spPr>
          <a:xfrm>
            <a:off x="738256" y="795185"/>
            <a:ext cx="10697001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505" y="256491"/>
            <a:ext cx="1127503" cy="107739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553" y="5859516"/>
            <a:ext cx="1275407" cy="99848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631" y="4580043"/>
            <a:ext cx="3088280" cy="30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8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520982" y="506505"/>
            <a:ext cx="11150038" cy="5844995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01488" tIns="101488" rIns="101488" bIns="1014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8"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229334" y="1189033"/>
            <a:ext cx="91548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1229334" y="2514601"/>
            <a:ext cx="9154800" cy="31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07538" lvl="0" indent="-380653">
              <a:spcBef>
                <a:spcPts val="666"/>
              </a:spcBef>
              <a:spcAft>
                <a:spcPts val="0"/>
              </a:spcAft>
              <a:buClr>
                <a:srgbClr val="FFB600"/>
              </a:buClr>
              <a:buSzPts val="1800"/>
              <a:buChar char="●"/>
              <a:defRPr/>
            </a:lvl1pPr>
            <a:lvl2pPr marL="1015075" lvl="1" indent="-380653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Char char="○"/>
              <a:defRPr/>
            </a:lvl2pPr>
            <a:lvl3pPr marL="1522613" lvl="2" indent="-380653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Char char="■"/>
              <a:defRPr/>
            </a:lvl3pPr>
            <a:lvl4pPr marL="2030151" lvl="3" indent="-380653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537689" lvl="4" indent="-380653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045226" lvl="5" indent="-380653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552764" lvl="6" indent="-380653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060302" lvl="7" indent="-380653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567839" lvl="8" indent="-380653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472534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B600"/>
                </a:solidFill>
              </a:defRPr>
            </a:lvl1pPr>
            <a:lvl2pPr lvl="1">
              <a:buNone/>
              <a:defRPr>
                <a:solidFill>
                  <a:srgbClr val="FFB600"/>
                </a:solidFill>
              </a:defRPr>
            </a:lvl2pPr>
            <a:lvl3pPr lvl="2">
              <a:buNone/>
              <a:defRPr>
                <a:solidFill>
                  <a:srgbClr val="FFB600"/>
                </a:solidFill>
              </a:defRPr>
            </a:lvl3pPr>
            <a:lvl4pPr lvl="3">
              <a:buNone/>
              <a:defRPr>
                <a:solidFill>
                  <a:srgbClr val="FFB600"/>
                </a:solidFill>
              </a:defRPr>
            </a:lvl4pPr>
            <a:lvl5pPr lvl="4">
              <a:buNone/>
              <a:defRPr>
                <a:solidFill>
                  <a:srgbClr val="FFB600"/>
                </a:solidFill>
              </a:defRPr>
            </a:lvl5pPr>
            <a:lvl6pPr lvl="5">
              <a:buNone/>
              <a:defRPr>
                <a:solidFill>
                  <a:srgbClr val="FFB600"/>
                </a:solidFill>
              </a:defRPr>
            </a:lvl6pPr>
            <a:lvl7pPr lvl="6">
              <a:buNone/>
              <a:defRPr>
                <a:solidFill>
                  <a:srgbClr val="FFB600"/>
                </a:solidFill>
              </a:defRPr>
            </a:lvl7pPr>
            <a:lvl8pPr lvl="7">
              <a:buNone/>
              <a:defRPr>
                <a:solidFill>
                  <a:srgbClr val="FFB600"/>
                </a:solidFill>
              </a:defRPr>
            </a:lvl8pPr>
            <a:lvl9pPr lvl="8">
              <a:buNone/>
              <a:defRPr>
                <a:solidFill>
                  <a:srgbClr val="FFB600"/>
                </a:solidFill>
              </a:defRPr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68296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A99DF-CB6D-4CE0-85B7-2B0C78D57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5CC39-4457-4FFD-ABFF-DE01D6174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E6725-BF3C-4B02-AE6E-F7CCE267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4A84-5736-4923-9CA5-78F3EB392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CF59A-38F2-49BA-B23F-E2671AFA3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51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91083-0FED-4937-80A4-F91E37750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567530-9649-4EFD-B536-D8786ADB0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0C71C-BE7D-4861-9F44-ADDB099E8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66184-B245-43A8-8A21-B9C8BF3E5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126C0-B764-4675-ABDB-F6260BFD6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0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21D53-8811-4A45-80D3-032061B89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974ED-1D01-4BC1-887F-CDC815ED30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3AA53B-66C2-4F5D-AAD4-AC0EDEAC1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A46BEE-1317-4A28-B040-663ED405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2A448-4A3C-4CAC-90BC-4EE70DE1B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196E2-121C-4E8C-8A8C-65AD1B090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27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8D40E-3533-4979-AF5A-3180235A9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4BB6F-5EEA-436C-8C85-51636F585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AAC523-6A72-488C-95F2-58B292A4A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8DA6E0-1C27-40C3-BE45-98E5D1CF7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E97125-2350-4FC0-8B17-80D0648EA1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86D92B-8C7F-41D4-9698-B565922FF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7F8F44-D375-4304-8323-427729C6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F5B2EC-CA2F-4C20-8315-5A5D4EA83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11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28B60-2E07-4459-961E-7DE1BF60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DCD328-0C53-4235-AB15-0D476D21D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FA0E6-5FDE-47A1-9E26-EF669818B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C9D1EF-88AE-4A78-98F5-8294124D6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35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9A024A-8D58-4B67-8A2C-AD98B3718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910693-D6D6-458D-BEBC-45E6117C3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8669E-AA5D-4E41-9D55-2E6B2EED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64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C590A-B964-4DC8-84D6-50C376475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7A1E8-D205-41C5-9EE8-6B5CE1A89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B6EAFB-DA13-49CE-8137-75D9D06EB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05C7D-8160-418E-9B94-BE8B47349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D9DA90-67F3-4CD3-8607-750005C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ABE40B-D77D-4084-AB76-BC75EA5D4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51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75781-9E5E-4D66-A284-974A7033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2BDB0E-37DF-4AA9-AB13-13646FDB7D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B84BC9-E5CF-46B0-9CFF-BEFEA98B3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21B10-A3A4-42DA-854B-CB612542F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DE615-33EA-4D02-B4AC-C738ECB8F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855BC-5EAF-4A25-823F-BF8FC57ED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839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5CF27E-B7FB-4437-AF5D-1CF57C912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45A0E-860F-484B-ACAF-F054F8639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A646C-2691-4723-AE9A-91A0A45959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45075-7F5C-4817-B52F-CA0DAFC6391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A5456C-E1F3-40AE-A426-E80ABFD8E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84533-BD2C-49D5-982E-113BBFC6C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2CC9A-E1E7-4EAB-AA19-E6838438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5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F10E7EDC-8419-4C3D-9660-D4AC0E94B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466ACBE-C75F-40FD-88ED-485EBDC3B580}"/>
              </a:ext>
            </a:extLst>
          </p:cNvPr>
          <p:cNvSpPr txBox="1">
            <a:spLocks/>
          </p:cNvSpPr>
          <p:nvPr/>
        </p:nvSpPr>
        <p:spPr>
          <a:xfrm>
            <a:off x="3438725" y="1633180"/>
            <a:ext cx="8229600" cy="2435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b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GD</a:t>
            </a:r>
            <a:r>
              <a:rPr lang="vi-V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 6</a:t>
            </a:r>
          </a:p>
        </p:txBody>
      </p:sp>
    </p:spTree>
    <p:extLst>
      <p:ext uri="{BB962C8B-B14F-4D97-AF65-F5344CB8AC3E}">
        <p14:creationId xmlns:p14="http://schemas.microsoft.com/office/powerpoint/2010/main" val="2401309727"/>
      </p:ext>
    </p:extLst>
  </p:cSld>
  <p:clrMapOvr>
    <a:masterClrMapping/>
  </p:clrMapOvr>
  <p:transition spd="slow" advTm="64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9">
            <a:extLst>
              <a:ext uri="{FF2B5EF4-FFF2-40B4-BE49-F238E27FC236}">
                <a16:creationId xmlns:a16="http://schemas.microsoft.com/office/drawing/2014/main" id="{A38FBD87-F13F-1CA0-52BD-BF7F24FF1F78}"/>
              </a:ext>
            </a:extLst>
          </p:cNvPr>
          <p:cNvSpPr txBox="1"/>
          <p:nvPr/>
        </p:nvSpPr>
        <p:spPr>
          <a:xfrm>
            <a:off x="519418" y="252587"/>
            <a:ext cx="6704342" cy="621983"/>
          </a:xfrm>
          <a:prstGeom prst="rect">
            <a:avLst/>
          </a:prstGeom>
          <a:solidFill>
            <a:schemeClr val="bg1"/>
          </a:solidFill>
        </p:spPr>
        <p:txBody>
          <a:bodyPr wrap="square" lIns="67328" tIns="33664" rIns="67328" bIns="3366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b. </a:t>
            </a:r>
            <a:r>
              <a:rPr lang="vi-VN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Di </a:t>
            </a:r>
            <a:r>
              <a:rPr lang="vi-VN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tích</a:t>
            </a:r>
            <a:r>
              <a:rPr lang="vi-VN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tín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ngưỡng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tôn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giáo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99B0EA9-7808-FCC2-50E6-FFC07200E4BF}"/>
              </a:ext>
            </a:extLst>
          </p:cNvPr>
          <p:cNvSpPr txBox="1"/>
          <p:nvPr/>
        </p:nvSpPr>
        <p:spPr>
          <a:xfrm>
            <a:off x="375920" y="1494135"/>
            <a:ext cx="1074928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vi-VN" sz="4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 công </a:t>
            </a:r>
            <a:r>
              <a:rPr lang="vi-VN" sz="4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 tiêu </a:t>
            </a:r>
            <a:r>
              <a:rPr lang="vi-VN" sz="4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 như: </a:t>
            </a:r>
            <a:r>
              <a:rPr lang="vi-VN" sz="4400" dirty="0" err="1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err="1"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vi-VN" sz="4400" dirty="0" err="1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err="1"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 An Dương Vương), </a:t>
            </a:r>
            <a:r>
              <a:rPr lang="vi-VN" sz="4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 Loa, am </a:t>
            </a:r>
            <a:r>
              <a:rPr lang="vi-VN" sz="4400" dirty="0" err="1">
                <a:latin typeface="Times New Roman" pitchFamily="18" charset="0"/>
                <a:cs typeface="Times New Roman" pitchFamily="18" charset="0"/>
              </a:rPr>
              <a:t>Mị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 Châu, </a:t>
            </a:r>
            <a:r>
              <a:rPr lang="vi-VN" sz="4400" dirty="0" err="1"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 Loa, </a:t>
            </a:r>
            <a:r>
              <a:rPr lang="vi-VN" sz="4400" dirty="0" err="1"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err="1">
                <a:latin typeface="Times New Roman" pitchFamily="18" charset="0"/>
                <a:cs typeface="Times New Roman" pitchFamily="18" charset="0"/>
              </a:rPr>
              <a:t>Tràng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4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err="1">
                <a:latin typeface="Times New Roman" pitchFamily="18" charset="0"/>
                <a:cs typeface="Times New Roman" pitchFamily="18" charset="0"/>
              </a:rPr>
              <a:t>Tràng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3346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9">
            <a:extLst>
              <a:ext uri="{FF2B5EF4-FFF2-40B4-BE49-F238E27FC236}">
                <a16:creationId xmlns:a16="http://schemas.microsoft.com/office/drawing/2014/main" id="{92A4134D-DDA8-69FF-AC50-BEC3334C22D9}"/>
              </a:ext>
            </a:extLst>
          </p:cNvPr>
          <p:cNvSpPr txBox="1"/>
          <p:nvPr/>
        </p:nvSpPr>
        <p:spPr>
          <a:xfrm>
            <a:off x="1456351" y="364347"/>
            <a:ext cx="5919809" cy="621983"/>
          </a:xfrm>
          <a:prstGeom prst="rect">
            <a:avLst/>
          </a:prstGeom>
          <a:solidFill>
            <a:schemeClr val="bg1"/>
          </a:solidFill>
        </p:spPr>
        <p:txBody>
          <a:bodyPr wrap="square" lIns="67328" tIns="33664" rIns="67328" bIns="3366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Địa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điểm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khảo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cổ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học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B048AC0-0DC6-4345-EB6E-51A2005567A2}"/>
              </a:ext>
            </a:extLst>
          </p:cNvPr>
          <p:cNvSpPr txBox="1"/>
          <p:nvPr/>
        </p:nvSpPr>
        <p:spPr>
          <a:xfrm>
            <a:off x="711200" y="1565255"/>
            <a:ext cx="10515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err="1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err="1"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40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err="1">
                <a:latin typeface="Times New Roman" pitchFamily="18" charset="0"/>
                <a:cs typeface="Times New Roman" pitchFamily="18" charset="0"/>
              </a:rPr>
              <a:t>Tràng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4000" dirty="0" err="1">
                <a:latin typeface="Times New Roman" pitchFamily="18" charset="0"/>
                <a:cs typeface="Times New Roman" pitchFamily="18" charset="0"/>
              </a:rPr>
              <a:t>Mả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Tre,… </a:t>
            </a:r>
            <a:r>
              <a:rPr lang="vi-VN" sz="4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công </a:t>
            </a:r>
            <a:r>
              <a:rPr lang="vi-VN" sz="40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vi-VN" sz="4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40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4000" dirty="0" err="1">
                <a:latin typeface="Times New Roman" pitchFamily="18" charset="0"/>
                <a:cs typeface="Times New Roman" pitchFamily="18" charset="0"/>
              </a:rPr>
              <a:t>gốm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thô, dao </a:t>
            </a:r>
            <a:r>
              <a:rPr lang="vi-VN" sz="40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40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8CF1822-F3CA-BE12-4C1B-225A62FA277B}"/>
              </a:ext>
            </a:extLst>
          </p:cNvPr>
          <p:cNvSpPr txBox="1"/>
          <p:nvPr/>
        </p:nvSpPr>
        <p:spPr>
          <a:xfrm>
            <a:off x="539278" y="3831828"/>
            <a:ext cx="111134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latin typeface="+mj-lt"/>
              </a:rPr>
              <a:t>→ </a:t>
            </a:r>
            <a:r>
              <a:rPr lang="en-US" sz="4000" b="1" dirty="0">
                <a:latin typeface="+mj-lt"/>
              </a:rPr>
              <a:t>N</a:t>
            </a:r>
            <a:r>
              <a:rPr lang="vi-VN" sz="4000" b="1" dirty="0">
                <a:latin typeface="+mj-lt"/>
              </a:rPr>
              <a:t>ăm 2012, Di tích lịch sử, kiến trúc nghệ thuật và khảo cổ Cổ Loa được công nhận là Di tích quốc gia đặc biệt</a:t>
            </a:r>
          </a:p>
        </p:txBody>
      </p:sp>
    </p:spTree>
    <p:extLst>
      <p:ext uri="{BB962C8B-B14F-4D97-AF65-F5344CB8AC3E}">
        <p14:creationId xmlns:p14="http://schemas.microsoft.com/office/powerpoint/2010/main" val="167486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E74A021B-6EC4-0CAF-5EDA-710C6FA13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60881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BÀI TẬP: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QUAY VIDEO GIỚI THIỆU 1 DI SẢN VĂN HÓA VẬT THỂ CỦA HÀ NỘI THỜI KÌ TIỀN THĂNG LONG</a:t>
            </a:r>
          </a:p>
        </p:txBody>
      </p:sp>
    </p:spTree>
    <p:extLst>
      <p:ext uri="{BB962C8B-B14F-4D97-AF65-F5344CB8AC3E}">
        <p14:creationId xmlns:p14="http://schemas.microsoft.com/office/powerpoint/2010/main" val="1879059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 txBox="1">
            <a:spLocks noGrp="1"/>
          </p:cNvSpPr>
          <p:nvPr>
            <p:ph type="sldNum" idx="12"/>
          </p:nvPr>
        </p:nvSpPr>
        <p:spPr>
          <a:xfrm>
            <a:off x="10572244" y="5669731"/>
            <a:ext cx="599104" cy="614090"/>
          </a:xfrm>
          <a:prstGeom prst="rect">
            <a:avLst/>
          </a:prstGeom>
        </p:spPr>
        <p:txBody>
          <a:bodyPr spcFirstLastPara="1" vert="horz" wrap="square" lIns="101488" tIns="101488" rIns="101488" bIns="101488" rtlCol="0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13</a:t>
            </a:fld>
            <a:endParaRPr/>
          </a:p>
        </p:txBody>
      </p:sp>
      <p:grpSp>
        <p:nvGrpSpPr>
          <p:cNvPr id="161" name="Google Shape;161;p22"/>
          <p:cNvGrpSpPr/>
          <p:nvPr/>
        </p:nvGrpSpPr>
        <p:grpSpPr>
          <a:xfrm>
            <a:off x="10034601" y="985809"/>
            <a:ext cx="810282" cy="712517"/>
            <a:chOff x="1928175" y="312600"/>
            <a:chExt cx="425000" cy="373700"/>
          </a:xfrm>
        </p:grpSpPr>
        <p:sp>
          <p:nvSpPr>
            <p:cNvPr id="162" name="Google Shape;162;p22"/>
            <p:cNvSpPr/>
            <p:nvPr/>
          </p:nvSpPr>
          <p:spPr>
            <a:xfrm>
              <a:off x="1928175" y="312600"/>
              <a:ext cx="425000" cy="373700"/>
            </a:xfrm>
            <a:custGeom>
              <a:avLst/>
              <a:gdLst/>
              <a:ahLst/>
              <a:cxnLst/>
              <a:rect l="l" t="t" r="r" b="b"/>
              <a:pathLst>
                <a:path w="17000" h="14948" extrusionOk="0">
                  <a:moveTo>
                    <a:pt x="16022" y="978"/>
                  </a:moveTo>
                  <a:lnTo>
                    <a:pt x="16022" y="13971"/>
                  </a:lnTo>
                  <a:lnTo>
                    <a:pt x="978" y="13971"/>
                  </a:lnTo>
                  <a:lnTo>
                    <a:pt x="978" y="978"/>
                  </a:lnTo>
                  <a:close/>
                  <a:moveTo>
                    <a:pt x="782" y="1"/>
                  </a:moveTo>
                  <a:lnTo>
                    <a:pt x="636" y="25"/>
                  </a:lnTo>
                  <a:lnTo>
                    <a:pt x="489" y="74"/>
                  </a:lnTo>
                  <a:lnTo>
                    <a:pt x="343" y="147"/>
                  </a:lnTo>
                  <a:lnTo>
                    <a:pt x="221" y="245"/>
                  </a:lnTo>
                  <a:lnTo>
                    <a:pt x="123" y="343"/>
                  </a:lnTo>
                  <a:lnTo>
                    <a:pt x="74" y="489"/>
                  </a:lnTo>
                  <a:lnTo>
                    <a:pt x="25" y="636"/>
                  </a:lnTo>
                  <a:lnTo>
                    <a:pt x="1" y="782"/>
                  </a:lnTo>
                  <a:lnTo>
                    <a:pt x="1" y="14166"/>
                  </a:lnTo>
                  <a:lnTo>
                    <a:pt x="25" y="14313"/>
                  </a:lnTo>
                  <a:lnTo>
                    <a:pt x="74" y="14459"/>
                  </a:lnTo>
                  <a:lnTo>
                    <a:pt x="123" y="14606"/>
                  </a:lnTo>
                  <a:lnTo>
                    <a:pt x="221" y="14703"/>
                  </a:lnTo>
                  <a:lnTo>
                    <a:pt x="343" y="14801"/>
                  </a:lnTo>
                  <a:lnTo>
                    <a:pt x="489" y="14874"/>
                  </a:lnTo>
                  <a:lnTo>
                    <a:pt x="636" y="14923"/>
                  </a:lnTo>
                  <a:lnTo>
                    <a:pt x="782" y="14948"/>
                  </a:lnTo>
                  <a:lnTo>
                    <a:pt x="16218" y="14948"/>
                  </a:lnTo>
                  <a:lnTo>
                    <a:pt x="16364" y="14923"/>
                  </a:lnTo>
                  <a:lnTo>
                    <a:pt x="16511" y="14874"/>
                  </a:lnTo>
                  <a:lnTo>
                    <a:pt x="16657" y="14801"/>
                  </a:lnTo>
                  <a:lnTo>
                    <a:pt x="16779" y="14703"/>
                  </a:lnTo>
                  <a:lnTo>
                    <a:pt x="16877" y="14606"/>
                  </a:lnTo>
                  <a:lnTo>
                    <a:pt x="16926" y="14459"/>
                  </a:lnTo>
                  <a:lnTo>
                    <a:pt x="16975" y="14313"/>
                  </a:lnTo>
                  <a:lnTo>
                    <a:pt x="16999" y="14166"/>
                  </a:lnTo>
                  <a:lnTo>
                    <a:pt x="16999" y="782"/>
                  </a:lnTo>
                  <a:lnTo>
                    <a:pt x="16975" y="636"/>
                  </a:lnTo>
                  <a:lnTo>
                    <a:pt x="16926" y="489"/>
                  </a:lnTo>
                  <a:lnTo>
                    <a:pt x="16877" y="343"/>
                  </a:lnTo>
                  <a:lnTo>
                    <a:pt x="16779" y="245"/>
                  </a:lnTo>
                  <a:lnTo>
                    <a:pt x="16657" y="147"/>
                  </a:lnTo>
                  <a:lnTo>
                    <a:pt x="16511" y="74"/>
                  </a:lnTo>
                  <a:lnTo>
                    <a:pt x="16364" y="25"/>
                  </a:lnTo>
                  <a:lnTo>
                    <a:pt x="162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1488" tIns="101488" rIns="101488" bIns="101488" anchor="ctr" anchorCtr="0">
              <a:noAutofit/>
            </a:bodyPr>
            <a:lstStyle/>
            <a:p>
              <a:endParaRPr sz="1998"/>
            </a:p>
          </p:txBody>
        </p:sp>
        <p:sp>
          <p:nvSpPr>
            <p:cNvPr id="163" name="Google Shape;163;p22"/>
            <p:cNvSpPr/>
            <p:nvPr/>
          </p:nvSpPr>
          <p:spPr>
            <a:xfrm>
              <a:off x="1964825" y="349250"/>
              <a:ext cx="351700" cy="300425"/>
            </a:xfrm>
            <a:custGeom>
              <a:avLst/>
              <a:gdLst/>
              <a:ahLst/>
              <a:cxnLst/>
              <a:rect l="l" t="t" r="r" b="b"/>
              <a:pathLst>
                <a:path w="14068" h="12017" extrusionOk="0">
                  <a:moveTo>
                    <a:pt x="10111" y="1563"/>
                  </a:moveTo>
                  <a:lnTo>
                    <a:pt x="10307" y="1588"/>
                  </a:lnTo>
                  <a:lnTo>
                    <a:pt x="10502" y="1612"/>
                  </a:lnTo>
                  <a:lnTo>
                    <a:pt x="10697" y="1661"/>
                  </a:lnTo>
                  <a:lnTo>
                    <a:pt x="10868" y="1734"/>
                  </a:lnTo>
                  <a:lnTo>
                    <a:pt x="11039" y="1807"/>
                  </a:lnTo>
                  <a:lnTo>
                    <a:pt x="11186" y="1905"/>
                  </a:lnTo>
                  <a:lnTo>
                    <a:pt x="11357" y="2027"/>
                  </a:lnTo>
                  <a:lnTo>
                    <a:pt x="11479" y="2149"/>
                  </a:lnTo>
                  <a:lnTo>
                    <a:pt x="11625" y="2271"/>
                  </a:lnTo>
                  <a:lnTo>
                    <a:pt x="11723" y="2442"/>
                  </a:lnTo>
                  <a:lnTo>
                    <a:pt x="11821" y="2589"/>
                  </a:lnTo>
                  <a:lnTo>
                    <a:pt x="11894" y="2760"/>
                  </a:lnTo>
                  <a:lnTo>
                    <a:pt x="11967" y="2955"/>
                  </a:lnTo>
                  <a:lnTo>
                    <a:pt x="12016" y="3126"/>
                  </a:lnTo>
                  <a:lnTo>
                    <a:pt x="12041" y="3322"/>
                  </a:lnTo>
                  <a:lnTo>
                    <a:pt x="12065" y="3517"/>
                  </a:lnTo>
                  <a:lnTo>
                    <a:pt x="12041" y="3737"/>
                  </a:lnTo>
                  <a:lnTo>
                    <a:pt x="12016" y="3908"/>
                  </a:lnTo>
                  <a:lnTo>
                    <a:pt x="11967" y="4103"/>
                  </a:lnTo>
                  <a:lnTo>
                    <a:pt x="11894" y="4274"/>
                  </a:lnTo>
                  <a:lnTo>
                    <a:pt x="11821" y="4445"/>
                  </a:lnTo>
                  <a:lnTo>
                    <a:pt x="11723" y="4616"/>
                  </a:lnTo>
                  <a:lnTo>
                    <a:pt x="11625" y="4763"/>
                  </a:lnTo>
                  <a:lnTo>
                    <a:pt x="11479" y="4909"/>
                  </a:lnTo>
                  <a:lnTo>
                    <a:pt x="11357" y="5031"/>
                  </a:lnTo>
                  <a:lnTo>
                    <a:pt x="11186" y="5153"/>
                  </a:lnTo>
                  <a:lnTo>
                    <a:pt x="11039" y="5251"/>
                  </a:lnTo>
                  <a:lnTo>
                    <a:pt x="10868" y="5324"/>
                  </a:lnTo>
                  <a:lnTo>
                    <a:pt x="10697" y="5398"/>
                  </a:lnTo>
                  <a:lnTo>
                    <a:pt x="10502" y="5446"/>
                  </a:lnTo>
                  <a:lnTo>
                    <a:pt x="10307" y="5471"/>
                  </a:lnTo>
                  <a:lnTo>
                    <a:pt x="9916" y="5471"/>
                  </a:lnTo>
                  <a:lnTo>
                    <a:pt x="9720" y="5446"/>
                  </a:lnTo>
                  <a:lnTo>
                    <a:pt x="9525" y="5398"/>
                  </a:lnTo>
                  <a:lnTo>
                    <a:pt x="9354" y="5324"/>
                  </a:lnTo>
                  <a:lnTo>
                    <a:pt x="9183" y="5251"/>
                  </a:lnTo>
                  <a:lnTo>
                    <a:pt x="9012" y="5153"/>
                  </a:lnTo>
                  <a:lnTo>
                    <a:pt x="8866" y="5031"/>
                  </a:lnTo>
                  <a:lnTo>
                    <a:pt x="8719" y="4909"/>
                  </a:lnTo>
                  <a:lnTo>
                    <a:pt x="8597" y="4763"/>
                  </a:lnTo>
                  <a:lnTo>
                    <a:pt x="8475" y="4616"/>
                  </a:lnTo>
                  <a:lnTo>
                    <a:pt x="8377" y="4445"/>
                  </a:lnTo>
                  <a:lnTo>
                    <a:pt x="8304" y="4274"/>
                  </a:lnTo>
                  <a:lnTo>
                    <a:pt x="8231" y="4103"/>
                  </a:lnTo>
                  <a:lnTo>
                    <a:pt x="8182" y="3908"/>
                  </a:lnTo>
                  <a:lnTo>
                    <a:pt x="8157" y="3737"/>
                  </a:lnTo>
                  <a:lnTo>
                    <a:pt x="8157" y="3517"/>
                  </a:lnTo>
                  <a:lnTo>
                    <a:pt x="8157" y="3322"/>
                  </a:lnTo>
                  <a:lnTo>
                    <a:pt x="8182" y="3126"/>
                  </a:lnTo>
                  <a:lnTo>
                    <a:pt x="8231" y="2955"/>
                  </a:lnTo>
                  <a:lnTo>
                    <a:pt x="8304" y="2760"/>
                  </a:lnTo>
                  <a:lnTo>
                    <a:pt x="8377" y="2589"/>
                  </a:lnTo>
                  <a:lnTo>
                    <a:pt x="8475" y="2442"/>
                  </a:lnTo>
                  <a:lnTo>
                    <a:pt x="8597" y="2271"/>
                  </a:lnTo>
                  <a:lnTo>
                    <a:pt x="8719" y="2149"/>
                  </a:lnTo>
                  <a:lnTo>
                    <a:pt x="8866" y="2027"/>
                  </a:lnTo>
                  <a:lnTo>
                    <a:pt x="9012" y="1905"/>
                  </a:lnTo>
                  <a:lnTo>
                    <a:pt x="9183" y="1807"/>
                  </a:lnTo>
                  <a:lnTo>
                    <a:pt x="9354" y="1734"/>
                  </a:lnTo>
                  <a:lnTo>
                    <a:pt x="9525" y="1661"/>
                  </a:lnTo>
                  <a:lnTo>
                    <a:pt x="9720" y="1612"/>
                  </a:lnTo>
                  <a:lnTo>
                    <a:pt x="9916" y="1588"/>
                  </a:lnTo>
                  <a:lnTo>
                    <a:pt x="10111" y="1563"/>
                  </a:lnTo>
                  <a:close/>
                  <a:moveTo>
                    <a:pt x="0" y="0"/>
                  </a:moveTo>
                  <a:lnTo>
                    <a:pt x="0" y="9232"/>
                  </a:lnTo>
                  <a:lnTo>
                    <a:pt x="3248" y="5080"/>
                  </a:lnTo>
                  <a:lnTo>
                    <a:pt x="3346" y="4958"/>
                  </a:lnTo>
                  <a:lnTo>
                    <a:pt x="3468" y="4885"/>
                  </a:lnTo>
                  <a:lnTo>
                    <a:pt x="3590" y="4836"/>
                  </a:lnTo>
                  <a:lnTo>
                    <a:pt x="3737" y="4811"/>
                  </a:lnTo>
                  <a:lnTo>
                    <a:pt x="3859" y="4836"/>
                  </a:lnTo>
                  <a:lnTo>
                    <a:pt x="4005" y="4885"/>
                  </a:lnTo>
                  <a:lnTo>
                    <a:pt x="4128" y="4958"/>
                  </a:lnTo>
                  <a:lnTo>
                    <a:pt x="4225" y="5080"/>
                  </a:lnTo>
                  <a:lnTo>
                    <a:pt x="9647" y="12016"/>
                  </a:lnTo>
                  <a:lnTo>
                    <a:pt x="10233" y="12016"/>
                  </a:lnTo>
                  <a:lnTo>
                    <a:pt x="10087" y="11772"/>
                  </a:lnTo>
                  <a:lnTo>
                    <a:pt x="8157" y="9305"/>
                  </a:lnTo>
                  <a:lnTo>
                    <a:pt x="9403" y="7718"/>
                  </a:lnTo>
                  <a:lnTo>
                    <a:pt x="9501" y="7596"/>
                  </a:lnTo>
                  <a:lnTo>
                    <a:pt x="9623" y="7522"/>
                  </a:lnTo>
                  <a:lnTo>
                    <a:pt x="9745" y="7473"/>
                  </a:lnTo>
                  <a:lnTo>
                    <a:pt x="9891" y="7449"/>
                  </a:lnTo>
                  <a:lnTo>
                    <a:pt x="10014" y="7473"/>
                  </a:lnTo>
                  <a:lnTo>
                    <a:pt x="10160" y="7522"/>
                  </a:lnTo>
                  <a:lnTo>
                    <a:pt x="10282" y="7596"/>
                  </a:lnTo>
                  <a:lnTo>
                    <a:pt x="10380" y="7718"/>
                  </a:lnTo>
                  <a:lnTo>
                    <a:pt x="13750" y="12016"/>
                  </a:lnTo>
                  <a:lnTo>
                    <a:pt x="14068" y="12016"/>
                  </a:lnTo>
                  <a:lnTo>
                    <a:pt x="140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1488" tIns="101488" rIns="101488" bIns="101488" anchor="ctr" anchorCtr="0">
              <a:noAutofit/>
            </a:bodyPr>
            <a:lstStyle/>
            <a:p>
              <a:endParaRPr sz="1998"/>
            </a:p>
          </p:txBody>
        </p:sp>
      </p:grpSp>
      <p:sp>
        <p:nvSpPr>
          <p:cNvPr id="11" name="Freeform: Shape 21">
            <a:extLst>
              <a:ext uri="{FF2B5EF4-FFF2-40B4-BE49-F238E27FC236}">
                <a16:creationId xmlns:a16="http://schemas.microsoft.com/office/drawing/2014/main" id="{C1F25E9B-26D7-496F-A694-0367EDB4E80F}"/>
              </a:ext>
            </a:extLst>
          </p:cNvPr>
          <p:cNvSpPr/>
          <p:nvPr/>
        </p:nvSpPr>
        <p:spPr>
          <a:xfrm>
            <a:off x="1105350" y="1059915"/>
            <a:ext cx="7189920" cy="5339218"/>
          </a:xfrm>
          <a:custGeom>
            <a:avLst/>
            <a:gdLst>
              <a:gd name="connsiteX0" fmla="*/ 6509479 w 10469903"/>
              <a:gd name="connsiteY0" fmla="*/ 0 h 6858000"/>
              <a:gd name="connsiteX1" fmla="*/ 10469903 w 10469903"/>
              <a:gd name="connsiteY1" fmla="*/ 0 h 6858000"/>
              <a:gd name="connsiteX2" fmla="*/ 9191298 w 10469903"/>
              <a:gd name="connsiteY2" fmla="*/ 6858000 h 6858000"/>
              <a:gd name="connsiteX3" fmla="*/ 4529602 w 10469903"/>
              <a:gd name="connsiteY3" fmla="*/ 6858000 h 6858000"/>
              <a:gd name="connsiteX4" fmla="*/ 0 w 10469903"/>
              <a:gd name="connsiteY4" fmla="*/ 4751499 h 6858000"/>
              <a:gd name="connsiteX5" fmla="*/ 0 w 10469903"/>
              <a:gd name="connsiteY5" fmla="*/ 335246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69903" h="6858000">
                <a:moveTo>
                  <a:pt x="6509479" y="0"/>
                </a:moveTo>
                <a:lnTo>
                  <a:pt x="10469903" y="0"/>
                </a:lnTo>
                <a:lnTo>
                  <a:pt x="9191298" y="6858000"/>
                </a:lnTo>
                <a:lnTo>
                  <a:pt x="4529602" y="6858000"/>
                </a:lnTo>
                <a:lnTo>
                  <a:pt x="0" y="4751499"/>
                </a:lnTo>
                <a:lnTo>
                  <a:pt x="0" y="3352468"/>
                </a:lnTo>
                <a:close/>
              </a:path>
            </a:pathLst>
          </a:custGeom>
          <a:solidFill>
            <a:srgbClr val="FF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22613">
              <a:defRPr/>
            </a:pPr>
            <a:endParaRPr lang="en-GB" sz="2997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390">
            <a:off x="6910661" y="1507946"/>
            <a:ext cx="3911523" cy="5136964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6416F38-2A23-403E-BA0B-513B41317FEE}"/>
              </a:ext>
            </a:extLst>
          </p:cNvPr>
          <p:cNvSpPr txBox="1">
            <a:spLocks/>
          </p:cNvSpPr>
          <p:nvPr/>
        </p:nvSpPr>
        <p:spPr>
          <a:xfrm>
            <a:off x="-656288" y="2777854"/>
            <a:ext cx="10158119" cy="2380573"/>
          </a:xfrm>
          <a:prstGeom prst="rect">
            <a:avLst/>
          </a:prstGeom>
        </p:spPr>
        <p:txBody>
          <a:bodyPr vert="horz" lIns="152257" tIns="76129" rIns="152257" bIns="7612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522613">
              <a:lnSpc>
                <a:spcPct val="150000"/>
              </a:lnSpc>
              <a:defRPr/>
            </a:pPr>
            <a:r>
              <a:rPr lang="en-US" sz="3552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 HỌC KẾT THÚC</a:t>
            </a:r>
          </a:p>
          <a:p>
            <a:pPr algn="ctr" defTabSz="1522613">
              <a:lnSpc>
                <a:spcPct val="150000"/>
              </a:lnSpc>
              <a:defRPr/>
            </a:pPr>
            <a:r>
              <a:rPr lang="en-US" sz="3552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 CÁC EM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1E574DBF-308D-4634-BE9E-8A98D44C0ED9}"/>
              </a:ext>
            </a:extLst>
          </p:cNvPr>
          <p:cNvSpPr/>
          <p:nvPr/>
        </p:nvSpPr>
        <p:spPr>
          <a:xfrm rot="17584200">
            <a:off x="2757480" y="861252"/>
            <a:ext cx="1285722" cy="1131514"/>
          </a:xfrm>
          <a:prstGeom prst="triangle">
            <a:avLst/>
          </a:prstGeom>
          <a:solidFill>
            <a:srgbClr val="FBD3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22613">
              <a:defRPr/>
            </a:pPr>
            <a:endParaRPr lang="en-GB" sz="299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1E574DBF-308D-4634-BE9E-8A98D44C0ED9}"/>
              </a:ext>
            </a:extLst>
          </p:cNvPr>
          <p:cNvSpPr/>
          <p:nvPr/>
        </p:nvSpPr>
        <p:spPr>
          <a:xfrm rot="17584200">
            <a:off x="1401386" y="5103974"/>
            <a:ext cx="1285722" cy="1131514"/>
          </a:xfrm>
          <a:prstGeom prst="triangle">
            <a:avLst/>
          </a:prstGeom>
          <a:solidFill>
            <a:srgbClr val="FBD3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22613">
              <a:defRPr/>
            </a:pPr>
            <a:endParaRPr lang="en-GB" sz="299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1E574DBF-308D-4634-BE9E-8A98D44C0ED9}"/>
              </a:ext>
            </a:extLst>
          </p:cNvPr>
          <p:cNvSpPr/>
          <p:nvPr/>
        </p:nvSpPr>
        <p:spPr>
          <a:xfrm rot="17584200">
            <a:off x="4414966" y="1164622"/>
            <a:ext cx="514703" cy="585345"/>
          </a:xfrm>
          <a:prstGeom prst="triangle">
            <a:avLst/>
          </a:prstGeom>
          <a:solidFill>
            <a:srgbClr val="FBD3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22613">
              <a:defRPr/>
            </a:pPr>
            <a:endParaRPr lang="en-GB" sz="2997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6501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4" grpId="3" animBg="1"/>
      <p:bldP spid="15" grpId="0" animBg="1"/>
      <p:bldP spid="15" grpId="1" animBg="1"/>
      <p:bldP spid="15" grpId="2" animBg="1"/>
      <p:bldP spid="15" grpId="3" animBg="1"/>
      <p:bldP spid="16" grpId="0" animBg="1"/>
      <p:bldP spid="16" grpId="1" animBg="1"/>
      <p:bldP spid="16" grpId="2" animBg="1"/>
      <p:bldP spid="16" grpId="3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75" cy="84810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8782" y="1925367"/>
            <a:ext cx="11034409" cy="186003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D111E8B-A206-6510-08C9-569E7659C2E7}"/>
              </a:ext>
            </a:extLst>
          </p:cNvPr>
          <p:cNvSpPr txBox="1"/>
          <p:nvPr/>
        </p:nvSpPr>
        <p:spPr>
          <a:xfrm>
            <a:off x="4749531" y="961728"/>
            <a:ext cx="30715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</a:t>
            </a:r>
            <a:r>
              <a:rPr lang="en-C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407328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D3F1EC-6382-4A55-B01C-5ED8D500C6C5}"/>
              </a:ext>
            </a:extLst>
          </p:cNvPr>
          <p:cNvSpPr txBox="1"/>
          <p:nvPr/>
        </p:nvSpPr>
        <p:spPr>
          <a:xfrm>
            <a:off x="3870960" y="2833518"/>
            <a:ext cx="5273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- Di </a:t>
            </a:r>
            <a:r>
              <a:rPr lang="vi-VN" sz="2800" b="1" dirty="0" err="1"/>
              <a:t>sản</a:t>
            </a:r>
            <a:r>
              <a:rPr lang="vi-VN" sz="2800" b="1" dirty="0"/>
              <a:t> văn </a:t>
            </a:r>
            <a:r>
              <a:rPr lang="vi-VN" sz="2800" b="1" dirty="0" err="1"/>
              <a:t>hóa</a:t>
            </a:r>
            <a:r>
              <a:rPr lang="vi-VN" sz="2800" b="1" dirty="0"/>
              <a:t> </a:t>
            </a:r>
            <a:r>
              <a:rPr lang="vi-VN" sz="2800" b="1" dirty="0" err="1"/>
              <a:t>vật</a:t>
            </a:r>
            <a:r>
              <a:rPr lang="vi-VN" sz="2800" b="1" dirty="0"/>
              <a:t> </a:t>
            </a:r>
            <a:r>
              <a:rPr lang="vi-VN" sz="2800" b="1" dirty="0" err="1"/>
              <a:t>thể</a:t>
            </a:r>
            <a:r>
              <a:rPr lang="vi-VN" sz="2800" b="1" dirty="0"/>
              <a:t> </a:t>
            </a:r>
            <a:r>
              <a:rPr lang="vi-VN" sz="2800" b="1" dirty="0" err="1"/>
              <a:t>là</a:t>
            </a:r>
            <a:r>
              <a:rPr lang="vi-VN" sz="2800" b="1" dirty="0"/>
              <a:t> </a:t>
            </a:r>
            <a:r>
              <a:rPr lang="vi-VN" sz="2800" b="1" dirty="0" err="1"/>
              <a:t>gì</a:t>
            </a:r>
            <a:r>
              <a:rPr lang="vi-VN" sz="2800" b="1" dirty="0"/>
              <a:t>?</a:t>
            </a:r>
          </a:p>
          <a:p>
            <a:pPr algn="just"/>
            <a:r>
              <a:rPr lang="vi-VN" sz="2800" b="1" dirty="0"/>
              <a:t>- </a:t>
            </a:r>
            <a:r>
              <a:rPr lang="vi-VN" sz="2800" b="1" dirty="0" err="1"/>
              <a:t>Liệt</a:t>
            </a:r>
            <a:r>
              <a:rPr lang="vi-VN" sz="2800" b="1" dirty="0"/>
              <a:t> kê </a:t>
            </a:r>
            <a:r>
              <a:rPr lang="vi-VN" sz="2800" b="1" dirty="0" err="1"/>
              <a:t>một</a:t>
            </a:r>
            <a:r>
              <a:rPr lang="vi-VN" sz="2800" b="1" dirty="0"/>
              <a:t> </a:t>
            </a:r>
            <a:r>
              <a:rPr lang="vi-VN" sz="2800" b="1" dirty="0" err="1"/>
              <a:t>số</a:t>
            </a:r>
            <a:r>
              <a:rPr lang="vi-VN" sz="2800" b="1" dirty="0"/>
              <a:t> di </a:t>
            </a:r>
            <a:r>
              <a:rPr lang="vi-VN" sz="2800" b="1" dirty="0" err="1"/>
              <a:t>sản</a:t>
            </a:r>
            <a:r>
              <a:rPr lang="vi-VN" sz="2800" b="1" dirty="0"/>
              <a:t> văn </a:t>
            </a:r>
            <a:r>
              <a:rPr lang="vi-VN" sz="2800" b="1" dirty="0" err="1"/>
              <a:t>hóa</a:t>
            </a:r>
            <a:r>
              <a:rPr lang="vi-VN" sz="2800" b="1" dirty="0"/>
              <a:t> </a:t>
            </a:r>
            <a:r>
              <a:rPr lang="vi-VN" sz="2800" b="1" dirty="0" err="1"/>
              <a:t>vật</a:t>
            </a:r>
            <a:r>
              <a:rPr lang="vi-VN" sz="2800" b="1" dirty="0"/>
              <a:t> </a:t>
            </a:r>
            <a:r>
              <a:rPr lang="vi-VN" sz="2800" b="1" dirty="0" err="1"/>
              <a:t>thể</a:t>
            </a:r>
            <a:r>
              <a:rPr lang="vi-VN" sz="2800" b="1" dirty="0"/>
              <a:t> ở </a:t>
            </a:r>
            <a:r>
              <a:rPr lang="vi-VN" sz="2800" b="1" dirty="0" err="1"/>
              <a:t>Hà</a:t>
            </a:r>
            <a:r>
              <a:rPr lang="vi-VN" sz="2800" b="1" dirty="0"/>
              <a:t> </a:t>
            </a:r>
            <a:r>
              <a:rPr lang="vi-VN" sz="2800" b="1" dirty="0" err="1"/>
              <a:t>Nội</a:t>
            </a:r>
            <a:r>
              <a:rPr lang="vi-VN" sz="2800" b="1" dirty="0"/>
              <a:t> </a:t>
            </a:r>
            <a:r>
              <a:rPr lang="vi-VN" sz="2800" b="1" dirty="0" err="1"/>
              <a:t>từ</a:t>
            </a:r>
            <a:r>
              <a:rPr lang="vi-VN" sz="2800" b="1" dirty="0"/>
              <a:t> </a:t>
            </a:r>
            <a:r>
              <a:rPr lang="en-US" sz="3200" b="1" dirty="0" err="1"/>
              <a:t>thời</a:t>
            </a:r>
            <a:r>
              <a:rPr lang="en-US" sz="3200" b="1" dirty="0"/>
              <a:t> </a:t>
            </a:r>
            <a:r>
              <a:rPr lang="en-US" sz="3200" b="1" dirty="0" err="1"/>
              <a:t>nguyên</a:t>
            </a:r>
            <a:r>
              <a:rPr lang="en-US" sz="3200" b="1" dirty="0"/>
              <a:t> </a:t>
            </a:r>
            <a:r>
              <a:rPr lang="en-US" sz="3200" b="1" dirty="0" err="1"/>
              <a:t>thủy</a:t>
            </a:r>
            <a:r>
              <a:rPr lang="en-US" sz="3200" b="1" dirty="0"/>
              <a:t>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thế</a:t>
            </a:r>
            <a:r>
              <a:rPr lang="en-US" sz="3200" b="1" dirty="0"/>
              <a:t> </a:t>
            </a:r>
            <a:r>
              <a:rPr lang="en-US" sz="3200" b="1" dirty="0" err="1"/>
              <a:t>kỉ</a:t>
            </a:r>
            <a:r>
              <a:rPr lang="en-US" sz="3200" b="1" dirty="0"/>
              <a:t> X.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0583B30-703C-4796-A46D-49F40ED0ACFC}"/>
              </a:ext>
            </a:extLst>
          </p:cNvPr>
          <p:cNvGrpSpPr/>
          <p:nvPr/>
        </p:nvGrpSpPr>
        <p:grpSpPr>
          <a:xfrm rot="7532127">
            <a:off x="546514" y="-162583"/>
            <a:ext cx="1200128" cy="1960828"/>
            <a:chOff x="903019" y="3403687"/>
            <a:chExt cx="1584175" cy="3061053"/>
          </a:xfrm>
        </p:grpSpPr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D7285F22-E84F-4EB6-A9E4-0AD296E6479B}"/>
                </a:ext>
              </a:extLst>
            </p:cNvPr>
            <p:cNvSpPr/>
            <p:nvPr/>
          </p:nvSpPr>
          <p:spPr>
            <a:xfrm>
              <a:off x="1605955" y="5636740"/>
              <a:ext cx="178306" cy="828000"/>
            </a:xfrm>
            <a:prstGeom prst="trapezoi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E397A47-7980-4615-8348-FD703F0BC67A}"/>
                </a:ext>
              </a:extLst>
            </p:cNvPr>
            <p:cNvGrpSpPr/>
            <p:nvPr/>
          </p:nvGrpSpPr>
          <p:grpSpPr>
            <a:xfrm>
              <a:off x="903019" y="3403687"/>
              <a:ext cx="1584175" cy="2282988"/>
              <a:chOff x="967240" y="3289369"/>
              <a:chExt cx="1100200" cy="1585520"/>
            </a:xfrm>
          </p:grpSpPr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5D368F0E-2710-4C24-89B3-0EE8DF1450B8}"/>
                  </a:ext>
                </a:extLst>
              </p:cNvPr>
              <p:cNvSpPr/>
              <p:nvPr/>
            </p:nvSpPr>
            <p:spPr>
              <a:xfrm>
                <a:off x="967240" y="3289369"/>
                <a:ext cx="552481" cy="1585520"/>
              </a:xfrm>
              <a:custGeom>
                <a:avLst/>
                <a:gdLst/>
                <a:ahLst/>
                <a:cxnLst/>
                <a:rect l="l" t="t" r="r" b="b"/>
                <a:pathLst>
                  <a:path w="552481" h="1585520">
                    <a:moveTo>
                      <a:pt x="550099" y="0"/>
                    </a:moveTo>
                    <a:lnTo>
                      <a:pt x="550454" y="236086"/>
                    </a:lnTo>
                    <a:lnTo>
                      <a:pt x="488816" y="193543"/>
                    </a:lnTo>
                    <a:lnTo>
                      <a:pt x="550466" y="244157"/>
                    </a:lnTo>
                    <a:lnTo>
                      <a:pt x="550735" y="423083"/>
                    </a:lnTo>
                    <a:lnTo>
                      <a:pt x="440807" y="347209"/>
                    </a:lnTo>
                    <a:lnTo>
                      <a:pt x="550756" y="437477"/>
                    </a:lnTo>
                    <a:lnTo>
                      <a:pt x="551026" y="616991"/>
                    </a:lnTo>
                    <a:lnTo>
                      <a:pt x="372197" y="491984"/>
                    </a:lnTo>
                    <a:lnTo>
                      <a:pt x="551056" y="637056"/>
                    </a:lnTo>
                    <a:lnTo>
                      <a:pt x="551331" y="819782"/>
                    </a:lnTo>
                    <a:lnTo>
                      <a:pt x="270832" y="619203"/>
                    </a:lnTo>
                    <a:lnTo>
                      <a:pt x="551364" y="841805"/>
                    </a:lnTo>
                    <a:lnTo>
                      <a:pt x="551613" y="1007603"/>
                    </a:lnTo>
                    <a:lnTo>
                      <a:pt x="184579" y="741931"/>
                    </a:lnTo>
                    <a:lnTo>
                      <a:pt x="551646" y="1029766"/>
                    </a:lnTo>
                    <a:lnTo>
                      <a:pt x="551910" y="1205103"/>
                    </a:lnTo>
                    <a:lnTo>
                      <a:pt x="119129" y="889458"/>
                    </a:lnTo>
                    <a:lnTo>
                      <a:pt x="551942" y="1226335"/>
                    </a:lnTo>
                    <a:lnTo>
                      <a:pt x="552201" y="1398749"/>
                    </a:lnTo>
                    <a:lnTo>
                      <a:pt x="184579" y="1132651"/>
                    </a:lnTo>
                    <a:lnTo>
                      <a:pt x="552234" y="1420947"/>
                    </a:lnTo>
                    <a:lnTo>
                      <a:pt x="552481" y="1585328"/>
                    </a:lnTo>
                    <a:cubicBezTo>
                      <a:pt x="331520" y="1590267"/>
                      <a:pt x="189138" y="1499959"/>
                      <a:pt x="103908" y="1357263"/>
                    </a:cubicBezTo>
                    <a:cubicBezTo>
                      <a:pt x="-144138" y="933499"/>
                      <a:pt x="70524" y="593019"/>
                      <a:pt x="5500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0" name="Freeform 18">
                <a:extLst>
                  <a:ext uri="{FF2B5EF4-FFF2-40B4-BE49-F238E27FC236}">
                    <a16:creationId xmlns:a16="http://schemas.microsoft.com/office/drawing/2014/main" id="{4056C31E-1823-4B3D-BABA-2AFBBE8EF80C}"/>
                  </a:ext>
                </a:extLst>
              </p:cNvPr>
              <p:cNvSpPr/>
              <p:nvPr/>
            </p:nvSpPr>
            <p:spPr>
              <a:xfrm flipH="1">
                <a:off x="1514959" y="3289369"/>
                <a:ext cx="552481" cy="1585520"/>
              </a:xfrm>
              <a:custGeom>
                <a:avLst/>
                <a:gdLst/>
                <a:ahLst/>
                <a:cxnLst/>
                <a:rect l="l" t="t" r="r" b="b"/>
                <a:pathLst>
                  <a:path w="552481" h="1585520">
                    <a:moveTo>
                      <a:pt x="550099" y="0"/>
                    </a:moveTo>
                    <a:lnTo>
                      <a:pt x="550454" y="236086"/>
                    </a:lnTo>
                    <a:lnTo>
                      <a:pt x="488816" y="193543"/>
                    </a:lnTo>
                    <a:lnTo>
                      <a:pt x="550466" y="244157"/>
                    </a:lnTo>
                    <a:lnTo>
                      <a:pt x="550735" y="423083"/>
                    </a:lnTo>
                    <a:lnTo>
                      <a:pt x="440807" y="347209"/>
                    </a:lnTo>
                    <a:lnTo>
                      <a:pt x="550756" y="437477"/>
                    </a:lnTo>
                    <a:lnTo>
                      <a:pt x="551026" y="616991"/>
                    </a:lnTo>
                    <a:lnTo>
                      <a:pt x="372197" y="491984"/>
                    </a:lnTo>
                    <a:lnTo>
                      <a:pt x="551056" y="637056"/>
                    </a:lnTo>
                    <a:lnTo>
                      <a:pt x="551331" y="819782"/>
                    </a:lnTo>
                    <a:lnTo>
                      <a:pt x="270832" y="619203"/>
                    </a:lnTo>
                    <a:lnTo>
                      <a:pt x="551364" y="841805"/>
                    </a:lnTo>
                    <a:lnTo>
                      <a:pt x="551613" y="1007603"/>
                    </a:lnTo>
                    <a:lnTo>
                      <a:pt x="184579" y="741931"/>
                    </a:lnTo>
                    <a:lnTo>
                      <a:pt x="551646" y="1029766"/>
                    </a:lnTo>
                    <a:lnTo>
                      <a:pt x="551910" y="1205103"/>
                    </a:lnTo>
                    <a:lnTo>
                      <a:pt x="119129" y="889458"/>
                    </a:lnTo>
                    <a:lnTo>
                      <a:pt x="551942" y="1226335"/>
                    </a:lnTo>
                    <a:lnTo>
                      <a:pt x="552201" y="1398749"/>
                    </a:lnTo>
                    <a:lnTo>
                      <a:pt x="184579" y="1132651"/>
                    </a:lnTo>
                    <a:lnTo>
                      <a:pt x="552234" y="1420947"/>
                    </a:lnTo>
                    <a:lnTo>
                      <a:pt x="552481" y="1585328"/>
                    </a:lnTo>
                    <a:cubicBezTo>
                      <a:pt x="331520" y="1590267"/>
                      <a:pt x="189138" y="1499959"/>
                      <a:pt x="103908" y="1357263"/>
                    </a:cubicBezTo>
                    <a:cubicBezTo>
                      <a:pt x="-144138" y="933499"/>
                      <a:pt x="70524" y="593019"/>
                      <a:pt x="550099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C37D454-1A72-3D1D-8D5B-9B15C2E1FFC9}"/>
              </a:ext>
            </a:extLst>
          </p:cNvPr>
          <p:cNvSpPr txBox="1"/>
          <p:nvPr/>
        </p:nvSpPr>
        <p:spPr>
          <a:xfrm>
            <a:off x="5796011" y="463888"/>
            <a:ext cx="43436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 ĐỘNG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78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Thành Cổ Loa">
            <a:extLst>
              <a:ext uri="{FF2B5EF4-FFF2-40B4-BE49-F238E27FC236}">
                <a16:creationId xmlns:a16="http://schemas.microsoft.com/office/drawing/2014/main" id="{CE47E497-9679-6EBD-B492-7FC9D8BED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r="8446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BF658F-5546-7BC6-3C5A-A51C470BAAA3}"/>
              </a:ext>
            </a:extLst>
          </p:cNvPr>
          <p:cNvSpPr txBox="1"/>
          <p:nvPr/>
        </p:nvSpPr>
        <p:spPr>
          <a:xfrm>
            <a:off x="-71672" y="0"/>
            <a:ext cx="60525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</a:t>
            </a:r>
          </a:p>
        </p:txBody>
      </p:sp>
    </p:spTree>
    <p:extLst>
      <p:ext uri="{BB962C8B-B14F-4D97-AF65-F5344CB8AC3E}">
        <p14:creationId xmlns:p14="http://schemas.microsoft.com/office/powerpoint/2010/main" val="3132155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9BB8BE-1351-4D9B-B761-F84A0B5B6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F05B0759-0E66-EEEA-21EC-C4516F913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881" y="67924"/>
            <a:ext cx="3134216" cy="726624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THÀNH CỔ LOA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8A8B9C-EFE0-EEA7-CD19-CED18B29C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979" y="231106"/>
            <a:ext cx="6452894" cy="102834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Xem</a:t>
            </a:r>
            <a:r>
              <a:rPr lang="en-US" sz="3200" b="1" dirty="0">
                <a:solidFill>
                  <a:srgbClr val="002060"/>
                </a:solidFill>
              </a:rPr>
              <a:t> video </a:t>
            </a:r>
            <a:r>
              <a:rPr lang="en-US" sz="3200" b="1" dirty="0" err="1">
                <a:solidFill>
                  <a:srgbClr val="002060"/>
                </a:solidFill>
              </a:rPr>
              <a:t>và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trình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bày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lại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cấu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trúc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thành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Cổ</a:t>
            </a:r>
            <a:r>
              <a:rPr lang="en-US" sz="3200" b="1" dirty="0">
                <a:solidFill>
                  <a:srgbClr val="002060"/>
                </a:solidFill>
              </a:rPr>
              <a:t> Loa </a:t>
            </a:r>
            <a:r>
              <a:rPr lang="en-US" sz="3200" b="1" dirty="0" err="1">
                <a:solidFill>
                  <a:srgbClr val="002060"/>
                </a:solidFill>
              </a:rPr>
              <a:t>xưa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4" name="Clip giới thiệu di tích Cổ Loa">
            <a:hlinkClick r:id="" action="ppaction://media"/>
            <a:extLst>
              <a:ext uri="{FF2B5EF4-FFF2-40B4-BE49-F238E27FC236}">
                <a16:creationId xmlns:a16="http://schemas.microsoft.com/office/drawing/2014/main" id="{85752593-B9B8-EEAA-3E43-62A3C844E2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380" y="1188836"/>
            <a:ext cx="11430000" cy="55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9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78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9"/>
          <p:cNvSpPr txBox="1"/>
          <p:nvPr/>
        </p:nvSpPr>
        <p:spPr>
          <a:xfrm>
            <a:off x="2820668" y="17440"/>
            <a:ext cx="6050957" cy="683539"/>
          </a:xfrm>
          <a:prstGeom prst="rect">
            <a:avLst/>
          </a:prstGeom>
          <a:noFill/>
        </p:spPr>
        <p:txBody>
          <a:bodyPr wrap="square" lIns="67328" tIns="33664" rIns="67328" bIns="3366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a.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Cấu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trúc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Thành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Cổ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Loa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260" y="821192"/>
            <a:ext cx="7950740" cy="5677597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37A424F-4429-45BA-A0DF-4ABD68A42F2D}"/>
              </a:ext>
            </a:extLst>
          </p:cNvPr>
          <p:cNvSpPr txBox="1">
            <a:spLocks/>
          </p:cNvSpPr>
          <p:nvPr/>
        </p:nvSpPr>
        <p:spPr>
          <a:xfrm>
            <a:off x="97277" y="821192"/>
            <a:ext cx="4143983" cy="56775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/>
          <a:lstStyle/>
          <a:p>
            <a:pPr marL="257175" indent="-257175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Loa:</a:t>
            </a:r>
          </a:p>
          <a:p>
            <a:pPr marL="257175" indent="-2571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257175" indent="-2571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57175" indent="-2571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57175" indent="-257175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257175" indent="-257175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19255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Rectangle 4102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11">
            <a:extLst>
              <a:ext uri="{FF2B5EF4-FFF2-40B4-BE49-F238E27FC236}">
                <a16:creationId xmlns:a16="http://schemas.microsoft.com/office/drawing/2014/main" id="{BF021866-DC7E-0DC9-7911-610FFD3E4E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60"/>
          <a:stretch/>
        </p:blipFill>
        <p:spPr bwMode="auto">
          <a:xfrm>
            <a:off x="77821" y="1"/>
            <a:ext cx="7547989" cy="637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0" name="Rectangle 4104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12">
            <a:extLst>
              <a:ext uri="{FF2B5EF4-FFF2-40B4-BE49-F238E27FC236}">
                <a16:creationId xmlns:a16="http://schemas.microsoft.com/office/drawing/2014/main" id="{8FF9A8E9-4902-B54E-93C6-34574F717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4720" y="1"/>
            <a:ext cx="4488369" cy="637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40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3ADF905-163F-FB3B-DEA2-E2A646CB2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0" y="0"/>
            <a:ext cx="11257280" cy="671918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8C41639-3A6C-C5F8-73CF-D8B2AA90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0" y="0"/>
            <a:ext cx="11257280" cy="6858000"/>
          </a:xfrm>
          <a:prstGeom prst="rect">
            <a:avLst/>
          </a:prstGeom>
        </p:spPr>
      </p:pic>
      <p:pic>
        <p:nvPicPr>
          <p:cNvPr id="1026" name="Picture 2" descr="Vén màn bí mật bức tượng không đầu công chúa Mỵ Châu">
            <a:extLst>
              <a:ext uri="{FF2B5EF4-FFF2-40B4-BE49-F238E27FC236}">
                <a16:creationId xmlns:a16="http://schemas.microsoft.com/office/drawing/2014/main" id="{F599536C-22EC-6F0A-8E41-68A087314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" y="69853"/>
            <a:ext cx="10627360" cy="593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975CF8D-B1E4-6B97-77BC-B1071658A628}"/>
              </a:ext>
            </a:extLst>
          </p:cNvPr>
          <p:cNvSpPr txBox="1"/>
          <p:nvPr/>
        </p:nvSpPr>
        <p:spPr>
          <a:xfrm>
            <a:off x="4033520" y="6018706"/>
            <a:ext cx="3444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Am </a:t>
            </a:r>
            <a:r>
              <a:rPr lang="en-US" sz="4400" b="1" dirty="0" err="1"/>
              <a:t>Mỵ</a:t>
            </a:r>
            <a:r>
              <a:rPr lang="en-US" sz="4400" b="1" dirty="0"/>
              <a:t> </a:t>
            </a:r>
            <a:r>
              <a:rPr lang="en-US" sz="4400" b="1" dirty="0" err="1"/>
              <a:t>Châu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67890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C158B1D-6F0B-5F9D-690D-1DBB62668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60" y="365125"/>
            <a:ext cx="45720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6DB8D35-A6CD-71C7-1DB9-43716D475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20" y="365125"/>
            <a:ext cx="5227320" cy="306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F68EA6E2-7F40-6717-76AF-FC1251554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60" y="3635375"/>
            <a:ext cx="4572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EE5EA05E-CF11-07D0-6D3A-CDD9F4E48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75087"/>
            <a:ext cx="5227320" cy="237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08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</TotalTime>
  <Words>331</Words>
  <Application>Microsoft Office PowerPoint</Application>
  <PresentationFormat>Widescreen</PresentationFormat>
  <Paragraphs>29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PowerPoint Presentation</vt:lpstr>
      <vt:lpstr>Di sản văn hóa vật thể tiêu biểu ở Hà Nội từ thời nguyên thủy đến thế kỉ X </vt:lpstr>
      <vt:lpstr>PowerPoint Presentation</vt:lpstr>
      <vt:lpstr>PowerPoint Presentation</vt:lpstr>
      <vt:lpstr>THÀNH CỔ LOA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TẬP: QUAY VIDEO GIỚI THIỆU 1 DI SẢN VĂN HÓA VẬT THỂ CỦA HÀ NỘI THỜI KÌ TIỀN THĂNG LONG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Nguyễn Thị Thắm</cp:lastModifiedBy>
  <cp:revision>35</cp:revision>
  <dcterms:created xsi:type="dcterms:W3CDTF">2021-09-03T16:56:15Z</dcterms:created>
  <dcterms:modified xsi:type="dcterms:W3CDTF">2023-10-13T00:47:49Z</dcterms:modified>
</cp:coreProperties>
</file>