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358" r:id="rId2"/>
    <p:sldId id="348" r:id="rId3"/>
    <p:sldId id="256" r:id="rId4"/>
    <p:sldId id="279" r:id="rId5"/>
    <p:sldId id="359" r:id="rId6"/>
    <p:sldId id="360" r:id="rId7"/>
    <p:sldId id="361" r:id="rId8"/>
    <p:sldId id="283" r:id="rId9"/>
    <p:sldId id="337" r:id="rId10"/>
    <p:sldId id="298" r:id="rId11"/>
    <p:sldId id="318" r:id="rId12"/>
    <p:sldId id="331" r:id="rId13"/>
    <p:sldId id="342" r:id="rId14"/>
    <p:sldId id="313" r:id="rId15"/>
    <p:sldId id="356" r:id="rId16"/>
    <p:sldId id="347" r:id="rId17"/>
    <p:sldId id="314" r:id="rId18"/>
    <p:sldId id="354" r:id="rId19"/>
    <p:sldId id="357" r:id="rId20"/>
    <p:sldId id="35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ng Do" initials="E" lastIdx="3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  <p:cmAuthor id="2" name="Hoai Linh" initials="Q" lastIdx="1" clrIdx="1">
    <p:extLst>
      <p:ext uri="{19B8F6BF-5375-455C-9EA6-DF929625EA0E}">
        <p15:presenceInfo xmlns:p15="http://schemas.microsoft.com/office/powerpoint/2012/main" userId="d05decfa4a31974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2A5"/>
    <a:srgbClr val="6600FF"/>
    <a:srgbClr val="00A9A5"/>
    <a:srgbClr val="CBEAF0"/>
    <a:srgbClr val="FF9900"/>
    <a:srgbClr val="9999FF"/>
    <a:srgbClr val="F7941E"/>
    <a:srgbClr val="FFDAAB"/>
    <a:srgbClr val="48C0B6"/>
    <a:srgbClr val="FBB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4EFD15-BAF5-4BF2-8F04-A36684B0CB18}" v="1" dt="2022-01-11T02:58:18.252"/>
    <p1510:client id="{E222AFE6-5853-4D33-9C76-03C774C25FF8}" v="840" dt="2022-01-12T01:52:16.8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54" autoAdjust="0"/>
    <p:restoredTop sz="94621"/>
  </p:normalViewPr>
  <p:slideViewPr>
    <p:cSldViewPr snapToGrid="0" showGuides="1">
      <p:cViewPr varScale="1">
        <p:scale>
          <a:sx n="59" d="100"/>
          <a:sy n="59" d="100"/>
        </p:scale>
        <p:origin x="112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E222AFE6-5853-4D33-9C76-03C774C25FF8}"/>
    <pc:docChg chg="undo custSel addSld delSld modSld">
      <pc:chgData name="Thuy Linh Do" userId="f60f9f76584ec879" providerId="LiveId" clId="{E222AFE6-5853-4D33-9C76-03C774C25FF8}" dt="2022-01-12T01:52:57.584" v="2018" actId="113"/>
      <pc:docMkLst>
        <pc:docMk/>
      </pc:docMkLst>
      <pc:sldChg chg="addSp delSp modSp mod setBg">
        <pc:chgData name="Thuy Linh Do" userId="f60f9f76584ec879" providerId="LiveId" clId="{E222AFE6-5853-4D33-9C76-03C774C25FF8}" dt="2022-01-11T09:00:33.539" v="544" actId="1076"/>
        <pc:sldMkLst>
          <pc:docMk/>
          <pc:sldMk cId="1529224504" sldId="276"/>
        </pc:sldMkLst>
        <pc:spChg chg="mod">
          <ac:chgData name="Thuy Linh Do" userId="f60f9f76584ec879" providerId="LiveId" clId="{E222AFE6-5853-4D33-9C76-03C774C25FF8}" dt="2022-01-11T09:00:29.307" v="543" actId="26606"/>
          <ac:spMkLst>
            <pc:docMk/>
            <pc:sldMk cId="1529224504" sldId="276"/>
            <ac:spMk id="2" creationId="{00000000-0000-0000-0000-000000000000}"/>
          </ac:spMkLst>
        </pc:spChg>
        <pc:spChg chg="mod">
          <ac:chgData name="Thuy Linh Do" userId="f60f9f76584ec879" providerId="LiveId" clId="{E222AFE6-5853-4D33-9C76-03C774C25FF8}" dt="2022-01-11T09:00:29.307" v="543" actId="26606"/>
          <ac:spMkLst>
            <pc:docMk/>
            <pc:sldMk cId="1529224504" sldId="276"/>
            <ac:spMk id="8" creationId="{00000000-0000-0000-0000-000000000000}"/>
          </ac:spMkLst>
        </pc:spChg>
        <pc:spChg chg="del mod">
          <ac:chgData name="Thuy Linh Do" userId="f60f9f76584ec879" providerId="LiveId" clId="{E222AFE6-5853-4D33-9C76-03C774C25FF8}" dt="2022-01-11T08:59:16.363" v="536" actId="478"/>
          <ac:spMkLst>
            <pc:docMk/>
            <pc:sldMk cId="1529224504" sldId="276"/>
            <ac:spMk id="12" creationId="{00000000-0000-0000-0000-000000000000}"/>
          </ac:spMkLst>
        </pc:spChg>
        <pc:spChg chg="add del">
          <ac:chgData name="Thuy Linh Do" userId="f60f9f76584ec879" providerId="LiveId" clId="{E222AFE6-5853-4D33-9C76-03C774C25FF8}" dt="2022-01-11T09:00:19.263" v="541" actId="26606"/>
          <ac:spMkLst>
            <pc:docMk/>
            <pc:sldMk cId="1529224504" sldId="276"/>
            <ac:spMk id="13" creationId="{5E39A796-BE83-48B1-B33F-35C4A32AAB57}"/>
          </ac:spMkLst>
        </pc:spChg>
        <pc:spChg chg="add del">
          <ac:chgData name="Thuy Linh Do" userId="f60f9f76584ec879" providerId="LiveId" clId="{E222AFE6-5853-4D33-9C76-03C774C25FF8}" dt="2022-01-11T09:00:19.263" v="541" actId="26606"/>
          <ac:spMkLst>
            <pc:docMk/>
            <pc:sldMk cId="1529224504" sldId="276"/>
            <ac:spMk id="15" creationId="{72F84B47-E267-4194-8194-831DB7B5547F}"/>
          </ac:spMkLst>
        </pc:spChg>
        <pc:spChg chg="del">
          <ac:chgData name="Thuy Linh Do" userId="f60f9f76584ec879" providerId="LiveId" clId="{E222AFE6-5853-4D33-9C76-03C774C25FF8}" dt="2022-01-11T08:59:10.684" v="534" actId="478"/>
          <ac:spMkLst>
            <pc:docMk/>
            <pc:sldMk cId="1529224504" sldId="276"/>
            <ac:spMk id="16" creationId="{00000000-0000-0000-0000-000000000000}"/>
          </ac:spMkLst>
        </pc:spChg>
        <pc:spChg chg="del">
          <ac:chgData name="Thuy Linh Do" userId="f60f9f76584ec879" providerId="LiveId" clId="{E222AFE6-5853-4D33-9C76-03C774C25FF8}" dt="2022-01-11T08:59:09.093" v="533" actId="478"/>
          <ac:spMkLst>
            <pc:docMk/>
            <pc:sldMk cId="1529224504" sldId="276"/>
            <ac:spMk id="17" creationId="{00000000-0000-0000-0000-000000000000}"/>
          </ac:spMkLst>
        </pc:spChg>
        <pc:spChg chg="add del">
          <ac:chgData name="Thuy Linh Do" userId="f60f9f76584ec879" providerId="LiveId" clId="{E222AFE6-5853-4D33-9C76-03C774C25FF8}" dt="2022-01-11T09:00:29.307" v="543" actId="26606"/>
          <ac:spMkLst>
            <pc:docMk/>
            <pc:sldMk cId="1529224504" sldId="276"/>
            <ac:spMk id="18" creationId="{04812C46-200A-4DEB-A05E-3ED6C68C2387}"/>
          </ac:spMkLst>
        </pc:spChg>
        <pc:spChg chg="add del">
          <ac:chgData name="Thuy Linh Do" userId="f60f9f76584ec879" providerId="LiveId" clId="{E222AFE6-5853-4D33-9C76-03C774C25FF8}" dt="2022-01-11T09:00:29.307" v="543" actId="26606"/>
          <ac:spMkLst>
            <pc:docMk/>
            <pc:sldMk cId="1529224504" sldId="276"/>
            <ac:spMk id="19" creationId="{D1EA859B-E555-4109-94F3-6700E046E008}"/>
          </ac:spMkLst>
        </pc:spChg>
        <pc:picChg chg="add mod ord">
          <ac:chgData name="Thuy Linh Do" userId="f60f9f76584ec879" providerId="LiveId" clId="{E222AFE6-5853-4D33-9C76-03C774C25FF8}" dt="2022-01-11T09:00:33.539" v="544" actId="1076"/>
          <ac:picMkLst>
            <pc:docMk/>
            <pc:sldMk cId="1529224504" sldId="276"/>
            <ac:picMk id="3" creationId="{8391EA28-1440-48F0-AC22-6C7A252E0320}"/>
          </ac:picMkLst>
        </pc:picChg>
        <pc:picChg chg="del">
          <ac:chgData name="Thuy Linh Do" userId="f60f9f76584ec879" providerId="LiveId" clId="{E222AFE6-5853-4D33-9C76-03C774C25FF8}" dt="2022-01-11T09:00:04.705" v="537" actId="478"/>
          <ac:picMkLst>
            <pc:docMk/>
            <pc:sldMk cId="1529224504" sldId="276"/>
            <ac:picMk id="4" creationId="{00000000-0000-0000-0000-000000000000}"/>
          </ac:picMkLst>
        </pc:picChg>
        <pc:picChg chg="ord">
          <ac:chgData name="Thuy Linh Do" userId="f60f9f76584ec879" providerId="LiveId" clId="{E222AFE6-5853-4D33-9C76-03C774C25FF8}" dt="2022-01-11T09:00:29.307" v="543" actId="26606"/>
          <ac:picMkLst>
            <pc:docMk/>
            <pc:sldMk cId="1529224504" sldId="276"/>
            <ac:picMk id="7" creationId="{00000000-0000-0000-0000-000000000000}"/>
          </ac:picMkLst>
        </pc:picChg>
      </pc:sldChg>
      <pc:sldChg chg="addSp delSp modSp mod">
        <pc:chgData name="Thuy Linh Do" userId="f60f9f76584ec879" providerId="LiveId" clId="{E222AFE6-5853-4D33-9C76-03C774C25FF8}" dt="2022-01-11T08:44:40.114" v="107" actId="255"/>
        <pc:sldMkLst>
          <pc:docMk/>
          <pc:sldMk cId="3404845292" sldId="279"/>
        </pc:sldMkLst>
        <pc:spChg chg="add mod">
          <ac:chgData name="Thuy Linh Do" userId="f60f9f76584ec879" providerId="LiveId" clId="{E222AFE6-5853-4D33-9C76-03C774C25FF8}" dt="2022-01-11T08:44:40.114" v="107" actId="255"/>
          <ac:spMkLst>
            <pc:docMk/>
            <pc:sldMk cId="3404845292" sldId="279"/>
            <ac:spMk id="2" creationId="{A1402D27-7BE4-4EEE-A543-D57A59BA7D62}"/>
          </ac:spMkLst>
        </pc:spChg>
        <pc:spChg chg="del">
          <ac:chgData name="Thuy Linh Do" userId="f60f9f76584ec879" providerId="LiveId" clId="{E222AFE6-5853-4D33-9C76-03C774C25FF8}" dt="2022-01-11T08:43:27.687" v="75" actId="478"/>
          <ac:spMkLst>
            <pc:docMk/>
            <pc:sldMk cId="3404845292" sldId="279"/>
            <ac:spMk id="7" creationId="{00000000-0000-0000-0000-000000000000}"/>
          </ac:spMkLst>
        </pc:spChg>
        <pc:spChg chg="mod">
          <ac:chgData name="Thuy Linh Do" userId="f60f9f76584ec879" providerId="LiveId" clId="{E222AFE6-5853-4D33-9C76-03C774C25FF8}" dt="2022-01-11T08:43:59.655" v="94" actId="14100"/>
          <ac:spMkLst>
            <pc:docMk/>
            <pc:sldMk cId="3404845292" sldId="279"/>
            <ac:spMk id="13" creationId="{00000000-0000-0000-0000-000000000000}"/>
          </ac:spMkLst>
        </pc:spChg>
      </pc:sldChg>
      <pc:sldChg chg="addSp delSp modSp mod">
        <pc:chgData name="Thuy Linh Do" userId="f60f9f76584ec879" providerId="LiveId" clId="{E222AFE6-5853-4D33-9C76-03C774C25FF8}" dt="2022-01-11T08:51:01.335" v="201" actId="20577"/>
        <pc:sldMkLst>
          <pc:docMk/>
          <pc:sldMk cId="3563799751" sldId="281"/>
        </pc:sldMkLst>
        <pc:spChg chg="mod">
          <ac:chgData name="Thuy Linh Do" userId="f60f9f76584ec879" providerId="LiveId" clId="{E222AFE6-5853-4D33-9C76-03C774C25FF8}" dt="2022-01-11T08:46:45.737" v="140"/>
          <ac:spMkLst>
            <pc:docMk/>
            <pc:sldMk cId="3563799751" sldId="281"/>
            <ac:spMk id="2" creationId="{00000000-0000-0000-0000-000000000000}"/>
          </ac:spMkLst>
        </pc:spChg>
        <pc:spChg chg="mod">
          <ac:chgData name="Thuy Linh Do" userId="f60f9f76584ec879" providerId="LiveId" clId="{E222AFE6-5853-4D33-9C76-03C774C25FF8}" dt="2022-01-11T08:46:22.741" v="139" actId="20577"/>
          <ac:spMkLst>
            <pc:docMk/>
            <pc:sldMk cId="3563799751" sldId="281"/>
            <ac:spMk id="7" creationId="{00000000-0000-0000-0000-000000000000}"/>
          </ac:spMkLst>
        </pc:spChg>
        <pc:spChg chg="mod">
          <ac:chgData name="Thuy Linh Do" userId="f60f9f76584ec879" providerId="LiveId" clId="{E222AFE6-5853-4D33-9C76-03C774C25FF8}" dt="2022-01-11T08:51:01.335" v="201" actId="20577"/>
          <ac:spMkLst>
            <pc:docMk/>
            <pc:sldMk cId="3563799751" sldId="281"/>
            <ac:spMk id="12" creationId="{00000000-0000-0000-0000-000000000000}"/>
          </ac:spMkLst>
        </pc:spChg>
        <pc:picChg chg="add mod">
          <ac:chgData name="Thuy Linh Do" userId="f60f9f76584ec879" providerId="LiveId" clId="{E222AFE6-5853-4D33-9C76-03C774C25FF8}" dt="2022-01-11T08:50:53.142" v="176" actId="1076"/>
          <ac:picMkLst>
            <pc:docMk/>
            <pc:sldMk cId="3563799751" sldId="281"/>
            <ac:picMk id="3" creationId="{043FDCC6-1B2B-48DF-8283-20E112EEC193}"/>
          </ac:picMkLst>
        </pc:picChg>
        <pc:picChg chg="del">
          <ac:chgData name="Thuy Linh Do" userId="f60f9f76584ec879" providerId="LiveId" clId="{E222AFE6-5853-4D33-9C76-03C774C25FF8}" dt="2022-01-11T08:50:50.556" v="175" actId="478"/>
          <ac:picMkLst>
            <pc:docMk/>
            <pc:sldMk cId="3563799751" sldId="281"/>
            <ac:picMk id="4098" creationId="{00000000-0000-0000-0000-000000000000}"/>
          </ac:picMkLst>
        </pc:picChg>
      </pc:sldChg>
      <pc:sldChg chg="modSp mod">
        <pc:chgData name="Thuy Linh Do" userId="f60f9f76584ec879" providerId="LiveId" clId="{E222AFE6-5853-4D33-9C76-03C774C25FF8}" dt="2022-01-11T08:57:07.652" v="413" actId="20577"/>
        <pc:sldMkLst>
          <pc:docMk/>
          <pc:sldMk cId="1769986107" sldId="283"/>
        </pc:sldMkLst>
        <pc:graphicFrameChg chg="mod modGraphic">
          <ac:chgData name="Thuy Linh Do" userId="f60f9f76584ec879" providerId="LiveId" clId="{E222AFE6-5853-4D33-9C76-03C774C25FF8}" dt="2022-01-11T08:57:07.652" v="413" actId="20577"/>
          <ac:graphicFrameMkLst>
            <pc:docMk/>
            <pc:sldMk cId="1769986107" sldId="283"/>
            <ac:graphicFrameMk id="11" creationId="{00000000-0000-0000-0000-000000000000}"/>
          </ac:graphicFrameMkLst>
        </pc:graphicFrameChg>
      </pc:sldChg>
      <pc:sldChg chg="addSp delSp modSp mod delAnim">
        <pc:chgData name="Thuy Linh Do" userId="f60f9f76584ec879" providerId="LiveId" clId="{E222AFE6-5853-4D33-9C76-03C774C25FF8}" dt="2022-01-12T01:44:11.817" v="1980" actId="20577"/>
        <pc:sldMkLst>
          <pc:docMk/>
          <pc:sldMk cId="3633158301" sldId="298"/>
        </pc:sldMkLst>
        <pc:spChg chg="mod">
          <ac:chgData name="Thuy Linh Do" userId="f60f9f76584ec879" providerId="LiveId" clId="{E222AFE6-5853-4D33-9C76-03C774C25FF8}" dt="2022-01-12T01:44:06.703" v="1977" actId="20577"/>
          <ac:spMkLst>
            <pc:docMk/>
            <pc:sldMk cId="3633158301" sldId="298"/>
            <ac:spMk id="3" creationId="{00000000-0000-0000-0000-000000000000}"/>
          </ac:spMkLst>
        </pc:spChg>
        <pc:spChg chg="mod">
          <ac:chgData name="Thuy Linh Do" userId="f60f9f76584ec879" providerId="LiveId" clId="{E222AFE6-5853-4D33-9C76-03C774C25FF8}" dt="2022-01-12T01:44:11.817" v="1980" actId="20577"/>
          <ac:spMkLst>
            <pc:docMk/>
            <pc:sldMk cId="3633158301" sldId="298"/>
            <ac:spMk id="6" creationId="{00000000-0000-0000-0000-000000000000}"/>
          </ac:spMkLst>
        </pc:spChg>
        <pc:spChg chg="mod">
          <ac:chgData name="Thuy Linh Do" userId="f60f9f76584ec879" providerId="LiveId" clId="{E222AFE6-5853-4D33-9C76-03C774C25FF8}" dt="2022-01-11T09:02:44.520" v="555"/>
          <ac:spMkLst>
            <pc:docMk/>
            <pc:sldMk cId="3633158301" sldId="298"/>
            <ac:spMk id="12" creationId="{00000000-0000-0000-0000-000000000000}"/>
          </ac:spMkLst>
        </pc:spChg>
        <pc:spChg chg="mod">
          <ac:chgData name="Thuy Linh Do" userId="f60f9f76584ec879" providerId="LiveId" clId="{E222AFE6-5853-4D33-9C76-03C774C25FF8}" dt="2022-01-11T09:02:21.579" v="554" actId="20577"/>
          <ac:spMkLst>
            <pc:docMk/>
            <pc:sldMk cId="3633158301" sldId="298"/>
            <ac:spMk id="17" creationId="{00000000-0000-0000-0000-000000000000}"/>
          </ac:spMkLst>
        </pc:spChg>
        <pc:picChg chg="add mod">
          <ac:chgData name="Thuy Linh Do" userId="f60f9f76584ec879" providerId="LiveId" clId="{E222AFE6-5853-4D33-9C76-03C774C25FF8}" dt="2022-01-11T09:09:07.769" v="828" actId="1076"/>
          <ac:picMkLst>
            <pc:docMk/>
            <pc:sldMk cId="3633158301" sldId="298"/>
            <ac:picMk id="4" creationId="{12C2ACB0-E920-40C6-BA83-BD9DFF3B87F8}"/>
          </ac:picMkLst>
        </pc:picChg>
        <pc:picChg chg="del">
          <ac:chgData name="Thuy Linh Do" userId="f60f9f76584ec879" providerId="LiveId" clId="{E222AFE6-5853-4D33-9C76-03C774C25FF8}" dt="2022-01-11T09:08:31.681" v="823" actId="478"/>
          <ac:picMkLst>
            <pc:docMk/>
            <pc:sldMk cId="3633158301" sldId="298"/>
            <ac:picMk id="5" creationId="{00000000-0000-0000-0000-000000000000}"/>
          </ac:picMkLst>
        </pc:picChg>
        <pc:cxnChg chg="mod">
          <ac:chgData name="Thuy Linh Do" userId="f60f9f76584ec879" providerId="LiveId" clId="{E222AFE6-5853-4D33-9C76-03C774C25FF8}" dt="2022-01-11T09:08:41.754" v="824" actId="1076"/>
          <ac:cxnSpMkLst>
            <pc:docMk/>
            <pc:sldMk cId="3633158301" sldId="298"/>
            <ac:cxnSpMk id="14" creationId="{00000000-0000-0000-0000-000000000000}"/>
          </ac:cxnSpMkLst>
        </pc:cxnChg>
      </pc:sldChg>
      <pc:sldChg chg="modSp mod">
        <pc:chgData name="Thuy Linh Do" userId="f60f9f76584ec879" providerId="LiveId" clId="{E222AFE6-5853-4D33-9C76-03C774C25FF8}" dt="2022-01-11T08:57:52.111" v="475" actId="20577"/>
        <pc:sldMkLst>
          <pc:docMk/>
          <pc:sldMk cId="658201877" sldId="302"/>
        </pc:sldMkLst>
        <pc:spChg chg="mod">
          <ac:chgData name="Thuy Linh Do" userId="f60f9f76584ec879" providerId="LiveId" clId="{E222AFE6-5853-4D33-9C76-03C774C25FF8}" dt="2022-01-11T08:57:52.111" v="475" actId="20577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y Linh Do" userId="f60f9f76584ec879" providerId="LiveId" clId="{E222AFE6-5853-4D33-9C76-03C774C25FF8}" dt="2022-01-11T08:38:06.042" v="22" actId="20577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E222AFE6-5853-4D33-9C76-03C774C25FF8}" dt="2022-01-11T08:38:23.164" v="23"/>
          <ac:spMkLst>
            <pc:docMk/>
            <pc:sldMk cId="658201877" sldId="302"/>
            <ac:spMk id="23" creationId="{00000000-0000-0000-0000-000000000000}"/>
          </ac:spMkLst>
        </pc:spChg>
      </pc:sldChg>
      <pc:sldChg chg="addSp delSp modSp mod">
        <pc:chgData name="Thuy Linh Do" userId="f60f9f76584ec879" providerId="LiveId" clId="{E222AFE6-5853-4D33-9C76-03C774C25FF8}" dt="2022-01-11T08:42:43.413" v="74" actId="1076"/>
        <pc:sldMkLst>
          <pc:docMk/>
          <pc:sldMk cId="1899537031" sldId="308"/>
        </pc:sldMkLst>
        <pc:spChg chg="mod">
          <ac:chgData name="Thuy Linh Do" userId="f60f9f76584ec879" providerId="LiveId" clId="{E222AFE6-5853-4D33-9C76-03C774C25FF8}" dt="2022-01-11T08:40:14.001" v="69" actId="20577"/>
          <ac:spMkLst>
            <pc:docMk/>
            <pc:sldMk cId="1899537031" sldId="308"/>
            <ac:spMk id="3" creationId="{00000000-0000-0000-0000-000000000000}"/>
          </ac:spMkLst>
        </pc:spChg>
        <pc:spChg chg="mod">
          <ac:chgData name="Thuy Linh Do" userId="f60f9f76584ec879" providerId="LiveId" clId="{E222AFE6-5853-4D33-9C76-03C774C25FF8}" dt="2022-01-11T08:39:25.734" v="65" actId="20577"/>
          <ac:spMkLst>
            <pc:docMk/>
            <pc:sldMk cId="1899537031" sldId="308"/>
            <ac:spMk id="20" creationId="{00000000-0000-0000-0000-000000000000}"/>
          </ac:spMkLst>
        </pc:spChg>
        <pc:picChg chg="del">
          <ac:chgData name="Thuy Linh Do" userId="f60f9f76584ec879" providerId="LiveId" clId="{E222AFE6-5853-4D33-9C76-03C774C25FF8}" dt="2022-01-11T08:42:32.475" v="70" actId="478"/>
          <ac:picMkLst>
            <pc:docMk/>
            <pc:sldMk cId="1899537031" sldId="308"/>
            <ac:picMk id="2" creationId="{00000000-0000-0000-0000-000000000000}"/>
          </ac:picMkLst>
        </pc:picChg>
        <pc:picChg chg="add mod">
          <ac:chgData name="Thuy Linh Do" userId="f60f9f76584ec879" providerId="LiveId" clId="{E222AFE6-5853-4D33-9C76-03C774C25FF8}" dt="2022-01-11T08:42:43.413" v="74" actId="1076"/>
          <ac:picMkLst>
            <pc:docMk/>
            <pc:sldMk cId="1899537031" sldId="308"/>
            <ac:picMk id="4" creationId="{53F451B1-E309-41B3-AA9A-DAEC53373B90}"/>
          </ac:picMkLst>
        </pc:picChg>
      </pc:sldChg>
      <pc:sldChg chg="modSp mod">
        <pc:chgData name="Thuy Linh Do" userId="f60f9f76584ec879" providerId="LiveId" clId="{E222AFE6-5853-4D33-9C76-03C774C25FF8}" dt="2022-01-11T08:39:02.661" v="44" actId="20577"/>
        <pc:sldMkLst>
          <pc:docMk/>
          <pc:sldMk cId="3326368629" sldId="309"/>
        </pc:sldMkLst>
        <pc:spChg chg="mod">
          <ac:chgData name="Thuy Linh Do" userId="f60f9f76584ec879" providerId="LiveId" clId="{E222AFE6-5853-4D33-9C76-03C774C25FF8}" dt="2022-01-11T08:39:02.661" v="44" actId="20577"/>
          <ac:spMkLst>
            <pc:docMk/>
            <pc:sldMk cId="3326368629" sldId="309"/>
            <ac:spMk id="20" creationId="{00000000-0000-0000-0000-000000000000}"/>
          </ac:spMkLst>
        </pc:spChg>
      </pc:sldChg>
      <pc:sldChg chg="addSp delSp modSp mod">
        <pc:chgData name="Thuy Linh Do" userId="f60f9f76584ec879" providerId="LiveId" clId="{E222AFE6-5853-4D33-9C76-03C774C25FF8}" dt="2022-01-11T08:58:11.217" v="478" actId="1076"/>
        <pc:sldMkLst>
          <pc:docMk/>
          <pc:sldMk cId="2954983036" sldId="310"/>
        </pc:sldMkLst>
        <pc:spChg chg="mod">
          <ac:chgData name="Thuy Linh Do" userId="f60f9f76584ec879" providerId="LiveId" clId="{E222AFE6-5853-4D33-9C76-03C774C25FF8}" dt="2022-01-11T08:57:30.391" v="444" actId="20577"/>
          <ac:spMkLst>
            <pc:docMk/>
            <pc:sldMk cId="2954983036" sldId="310"/>
            <ac:spMk id="19" creationId="{00000000-0000-0000-0000-000000000000}"/>
          </ac:spMkLst>
        </pc:spChg>
        <pc:spChg chg="add mod">
          <ac:chgData name="Thuy Linh Do" userId="f60f9f76584ec879" providerId="LiveId" clId="{E222AFE6-5853-4D33-9C76-03C774C25FF8}" dt="2022-01-11T08:58:11.217" v="478" actId="1076"/>
          <ac:spMkLst>
            <pc:docMk/>
            <pc:sldMk cId="2954983036" sldId="310"/>
            <ac:spMk id="20" creationId="{62F3C4DD-1C41-4341-89D9-84F1C10FCAA9}"/>
          </ac:spMkLst>
        </pc:spChg>
        <pc:spChg chg="del">
          <ac:chgData name="Thuy Linh Do" userId="f60f9f76584ec879" providerId="LiveId" clId="{E222AFE6-5853-4D33-9C76-03C774C25FF8}" dt="2022-01-11T08:58:07.089" v="477" actId="478"/>
          <ac:spMkLst>
            <pc:docMk/>
            <pc:sldMk cId="2954983036" sldId="310"/>
            <ac:spMk id="23" creationId="{00000000-0000-0000-0000-000000000000}"/>
          </ac:spMkLst>
        </pc:spChg>
      </pc:sldChg>
      <pc:sldChg chg="addSp delSp modSp mod">
        <pc:chgData name="Thuy Linh Do" userId="f60f9f76584ec879" providerId="LiveId" clId="{E222AFE6-5853-4D33-9C76-03C774C25FF8}" dt="2022-01-11T09:38:37.615" v="1508" actId="20577"/>
        <pc:sldMkLst>
          <pc:docMk/>
          <pc:sldMk cId="3194032739" sldId="311"/>
        </pc:sldMkLst>
        <pc:spChg chg="add mod">
          <ac:chgData name="Thuy Linh Do" userId="f60f9f76584ec879" providerId="LiveId" clId="{E222AFE6-5853-4D33-9C76-03C774C25FF8}" dt="2022-01-11T09:38:24.629" v="1488"/>
          <ac:spMkLst>
            <pc:docMk/>
            <pc:sldMk cId="3194032739" sldId="311"/>
            <ac:spMk id="19" creationId="{97EA85F7-A424-482A-AB14-B372C2DEDB8C}"/>
          </ac:spMkLst>
        </pc:spChg>
        <pc:spChg chg="add mod">
          <ac:chgData name="Thuy Linh Do" userId="f60f9f76584ec879" providerId="LiveId" clId="{E222AFE6-5853-4D33-9C76-03C774C25FF8}" dt="2022-01-11T09:38:24.629" v="1488"/>
          <ac:spMkLst>
            <pc:docMk/>
            <pc:sldMk cId="3194032739" sldId="311"/>
            <ac:spMk id="20" creationId="{A7B3848D-87D1-442B-8FAB-3BB07B5033E5}"/>
          </ac:spMkLst>
        </pc:spChg>
        <pc:spChg chg="mod">
          <ac:chgData name="Thuy Linh Do" userId="f60f9f76584ec879" providerId="LiveId" clId="{E222AFE6-5853-4D33-9C76-03C774C25FF8}" dt="2022-01-11T09:38:37.615" v="1508" actId="20577"/>
          <ac:spMkLst>
            <pc:docMk/>
            <pc:sldMk cId="3194032739" sldId="311"/>
            <ac:spMk id="34" creationId="{00000000-0000-0000-0000-000000000000}"/>
          </ac:spMkLst>
        </pc:spChg>
        <pc:spChg chg="del mod">
          <ac:chgData name="Thuy Linh Do" userId="f60f9f76584ec879" providerId="LiveId" clId="{E222AFE6-5853-4D33-9C76-03C774C25FF8}" dt="2022-01-11T09:38:16.806" v="1484" actId="478"/>
          <ac:spMkLst>
            <pc:docMk/>
            <pc:sldMk cId="3194032739" sldId="311"/>
            <ac:spMk id="35" creationId="{00000000-0000-0000-0000-000000000000}"/>
          </ac:spMkLst>
        </pc:spChg>
        <pc:spChg chg="del">
          <ac:chgData name="Thuy Linh Do" userId="f60f9f76584ec879" providerId="LiveId" clId="{E222AFE6-5853-4D33-9C76-03C774C25FF8}" dt="2022-01-11T09:38:18.855" v="1485" actId="478"/>
          <ac:spMkLst>
            <pc:docMk/>
            <pc:sldMk cId="3194032739" sldId="311"/>
            <ac:spMk id="36" creationId="{00000000-0000-0000-0000-000000000000}"/>
          </ac:spMkLst>
        </pc:spChg>
        <pc:picChg chg="add del">
          <ac:chgData name="Thuy Linh Do" userId="f60f9f76584ec879" providerId="LiveId" clId="{E222AFE6-5853-4D33-9C76-03C774C25FF8}" dt="2022-01-11T09:38:22.811" v="1487"/>
          <ac:picMkLst>
            <pc:docMk/>
            <pc:sldMk cId="3194032739" sldId="311"/>
            <ac:picMk id="2" creationId="{3E91944B-E38C-41BE-9CBE-A3F8E8433294}"/>
          </ac:picMkLst>
        </pc:picChg>
      </pc:sldChg>
      <pc:sldChg chg="del">
        <pc:chgData name="Thuy Linh Do" userId="f60f9f76584ec879" providerId="LiveId" clId="{E222AFE6-5853-4D33-9C76-03C774C25FF8}" dt="2022-01-11T09:23:24.843" v="1105" actId="2696"/>
        <pc:sldMkLst>
          <pc:docMk/>
          <pc:sldMk cId="210850088" sldId="312"/>
        </pc:sldMkLst>
      </pc:sldChg>
      <pc:sldChg chg="modSp mod">
        <pc:chgData name="Thuy Linh Do" userId="f60f9f76584ec879" providerId="LiveId" clId="{E222AFE6-5853-4D33-9C76-03C774C25FF8}" dt="2022-01-11T09:42:08.561" v="1684" actId="207"/>
        <pc:sldMkLst>
          <pc:docMk/>
          <pc:sldMk cId="626516812" sldId="313"/>
        </pc:sldMkLst>
        <pc:spChg chg="mod">
          <ac:chgData name="Thuy Linh Do" userId="f60f9f76584ec879" providerId="LiveId" clId="{E222AFE6-5853-4D33-9C76-03C774C25FF8}" dt="2022-01-11T09:42:08.561" v="1684" actId="207"/>
          <ac:spMkLst>
            <pc:docMk/>
            <pc:sldMk cId="626516812" sldId="313"/>
            <ac:spMk id="2" creationId="{00000000-0000-0000-0000-000000000000}"/>
          </ac:spMkLst>
        </pc:spChg>
        <pc:spChg chg="mod">
          <ac:chgData name="Thuy Linh Do" userId="f60f9f76584ec879" providerId="LiveId" clId="{E222AFE6-5853-4D33-9C76-03C774C25FF8}" dt="2022-01-11T09:39:29.623" v="1511"/>
          <ac:spMkLst>
            <pc:docMk/>
            <pc:sldMk cId="626516812" sldId="313"/>
            <ac:spMk id="12" creationId="{00000000-0000-0000-0000-000000000000}"/>
          </ac:spMkLst>
        </pc:spChg>
        <pc:spChg chg="mod">
          <ac:chgData name="Thuy Linh Do" userId="f60f9f76584ec879" providerId="LiveId" clId="{E222AFE6-5853-4D33-9C76-03C774C25FF8}" dt="2022-01-11T09:38:48.136" v="1510" actId="20577"/>
          <ac:spMkLst>
            <pc:docMk/>
            <pc:sldMk cId="626516812" sldId="313"/>
            <ac:spMk id="17" creationId="{00000000-0000-0000-0000-000000000000}"/>
          </ac:spMkLst>
        </pc:spChg>
      </pc:sldChg>
      <pc:sldChg chg="modSp">
        <pc:chgData name="Thuy Linh Do" userId="f60f9f76584ec879" providerId="LiveId" clId="{E222AFE6-5853-4D33-9C76-03C774C25FF8}" dt="2022-01-11T09:44:19.021" v="1744" actId="20577"/>
        <pc:sldMkLst>
          <pc:docMk/>
          <pc:sldMk cId="2275727840" sldId="314"/>
        </pc:sldMkLst>
        <pc:graphicFrameChg chg="mod">
          <ac:chgData name="Thuy Linh Do" userId="f60f9f76584ec879" providerId="LiveId" clId="{E222AFE6-5853-4D33-9C76-03C774C25FF8}" dt="2022-01-11T09:44:19.021" v="1744" actId="20577"/>
          <ac:graphicFrameMkLst>
            <pc:docMk/>
            <pc:sldMk cId="2275727840" sldId="314"/>
            <ac:graphicFrameMk id="2" creationId="{00000000-0000-0000-0000-000000000000}"/>
          </ac:graphicFrameMkLst>
        </pc:graphicFrameChg>
      </pc:sldChg>
      <pc:sldChg chg="addSp delSp modSp mod">
        <pc:chgData name="Thuy Linh Do" userId="f60f9f76584ec879" providerId="LiveId" clId="{E222AFE6-5853-4D33-9C76-03C774C25FF8}" dt="2022-01-11T08:54:15.713" v="258" actId="14100"/>
        <pc:sldMkLst>
          <pc:docMk/>
          <pc:sldMk cId="3342496260" sldId="315"/>
        </pc:sldMkLst>
        <pc:spChg chg="mod">
          <ac:chgData name="Thuy Linh Do" userId="f60f9f76584ec879" providerId="LiveId" clId="{E222AFE6-5853-4D33-9C76-03C774C25FF8}" dt="2022-01-11T08:51:35.489" v="211"/>
          <ac:spMkLst>
            <pc:docMk/>
            <pc:sldMk cId="3342496260" sldId="315"/>
            <ac:spMk id="2" creationId="{00000000-0000-0000-0000-000000000000}"/>
          </ac:spMkLst>
        </pc:spChg>
        <pc:spChg chg="mod">
          <ac:chgData name="Thuy Linh Do" userId="f60f9f76584ec879" providerId="LiveId" clId="{E222AFE6-5853-4D33-9C76-03C774C25FF8}" dt="2022-01-11T08:51:22.710" v="210" actId="20577"/>
          <ac:spMkLst>
            <pc:docMk/>
            <pc:sldMk cId="3342496260" sldId="315"/>
            <ac:spMk id="7" creationId="{00000000-0000-0000-0000-000000000000}"/>
          </ac:spMkLst>
        </pc:spChg>
        <pc:spChg chg="mod">
          <ac:chgData name="Thuy Linh Do" userId="f60f9f76584ec879" providerId="LiveId" clId="{E222AFE6-5853-4D33-9C76-03C774C25FF8}" dt="2022-01-11T08:51:45.433" v="229" actId="20577"/>
          <ac:spMkLst>
            <pc:docMk/>
            <pc:sldMk cId="3342496260" sldId="315"/>
            <ac:spMk id="12" creationId="{00000000-0000-0000-0000-000000000000}"/>
          </ac:spMkLst>
        </pc:spChg>
        <pc:picChg chg="add mod">
          <ac:chgData name="Thuy Linh Do" userId="f60f9f76584ec879" providerId="LiveId" clId="{E222AFE6-5853-4D33-9C76-03C774C25FF8}" dt="2022-01-11T08:54:15.713" v="258" actId="14100"/>
          <ac:picMkLst>
            <pc:docMk/>
            <pc:sldMk cId="3342496260" sldId="315"/>
            <ac:picMk id="3" creationId="{F7956E88-CC4D-4814-B89E-12D318B3F9A0}"/>
          </ac:picMkLst>
        </pc:picChg>
        <pc:picChg chg="del">
          <ac:chgData name="Thuy Linh Do" userId="f60f9f76584ec879" providerId="LiveId" clId="{E222AFE6-5853-4D33-9C76-03C774C25FF8}" dt="2022-01-11T08:52:18.892" v="230" actId="478"/>
          <ac:picMkLst>
            <pc:docMk/>
            <pc:sldMk cId="3342496260" sldId="315"/>
            <ac:picMk id="5122" creationId="{00000000-0000-0000-0000-000000000000}"/>
          </ac:picMkLst>
        </pc:picChg>
      </pc:sldChg>
      <pc:sldChg chg="addSp delSp modSp mod modAnim">
        <pc:chgData name="Thuy Linh Do" userId="f60f9f76584ec879" providerId="LiveId" clId="{E222AFE6-5853-4D33-9C76-03C774C25FF8}" dt="2022-01-11T08:54:54.059" v="283" actId="20577"/>
        <pc:sldMkLst>
          <pc:docMk/>
          <pc:sldMk cId="2817977460" sldId="316"/>
        </pc:sldMkLst>
        <pc:spChg chg="mod">
          <ac:chgData name="Thuy Linh Do" userId="f60f9f76584ec879" providerId="LiveId" clId="{E222AFE6-5853-4D33-9C76-03C774C25FF8}" dt="2022-01-11T08:54:38.795" v="259"/>
          <ac:spMkLst>
            <pc:docMk/>
            <pc:sldMk cId="2817977460" sldId="316"/>
            <ac:spMk id="2" creationId="{00000000-0000-0000-0000-000000000000}"/>
          </ac:spMkLst>
        </pc:spChg>
        <pc:spChg chg="mod">
          <ac:chgData name="Thuy Linh Do" userId="f60f9f76584ec879" providerId="LiveId" clId="{E222AFE6-5853-4D33-9C76-03C774C25FF8}" dt="2022-01-11T08:52:57.791" v="253" actId="5793"/>
          <ac:spMkLst>
            <pc:docMk/>
            <pc:sldMk cId="2817977460" sldId="316"/>
            <ac:spMk id="7" creationId="{00000000-0000-0000-0000-000000000000}"/>
          </ac:spMkLst>
        </pc:spChg>
        <pc:spChg chg="mod">
          <ac:chgData name="Thuy Linh Do" userId="f60f9f76584ec879" providerId="LiveId" clId="{E222AFE6-5853-4D33-9C76-03C774C25FF8}" dt="2022-01-11T08:54:54.059" v="283" actId="20577"/>
          <ac:spMkLst>
            <pc:docMk/>
            <pc:sldMk cId="2817977460" sldId="316"/>
            <ac:spMk id="12" creationId="{00000000-0000-0000-0000-000000000000}"/>
          </ac:spMkLst>
        </pc:spChg>
        <pc:picChg chg="add mod">
          <ac:chgData name="Thuy Linh Do" userId="f60f9f76584ec879" providerId="LiveId" clId="{E222AFE6-5853-4D33-9C76-03C774C25FF8}" dt="2022-01-11T08:54:10.381" v="257" actId="1076"/>
          <ac:picMkLst>
            <pc:docMk/>
            <pc:sldMk cId="2817977460" sldId="316"/>
            <ac:picMk id="3" creationId="{EB44FFF4-4B72-484C-866E-52C421924F70}"/>
          </ac:picMkLst>
        </pc:picChg>
        <pc:picChg chg="del">
          <ac:chgData name="Thuy Linh Do" userId="f60f9f76584ec879" providerId="LiveId" clId="{E222AFE6-5853-4D33-9C76-03C774C25FF8}" dt="2022-01-11T08:53:00.820" v="254" actId="478"/>
          <ac:picMkLst>
            <pc:docMk/>
            <pc:sldMk cId="2817977460" sldId="316"/>
            <ac:picMk id="6146" creationId="{00000000-0000-0000-0000-000000000000}"/>
          </ac:picMkLst>
        </pc:picChg>
      </pc:sldChg>
      <pc:sldChg chg="del">
        <pc:chgData name="Thuy Linh Do" userId="f60f9f76584ec879" providerId="LiveId" clId="{E222AFE6-5853-4D33-9C76-03C774C25FF8}" dt="2022-01-11T08:55:03.718" v="284" actId="2696"/>
        <pc:sldMkLst>
          <pc:docMk/>
          <pc:sldMk cId="1747082783" sldId="317"/>
        </pc:sldMkLst>
      </pc:sldChg>
      <pc:sldChg chg="addSp delSp modSp mod delAnim modAnim">
        <pc:chgData name="Thuy Linh Do" userId="f60f9f76584ec879" providerId="LiveId" clId="{E222AFE6-5853-4D33-9C76-03C774C25FF8}" dt="2022-01-11T09:52:22.113" v="1751"/>
        <pc:sldMkLst>
          <pc:docMk/>
          <pc:sldMk cId="1165419856" sldId="318"/>
        </pc:sldMkLst>
        <pc:spChg chg="del">
          <ac:chgData name="Thuy Linh Do" userId="f60f9f76584ec879" providerId="LiveId" clId="{E222AFE6-5853-4D33-9C76-03C774C25FF8}" dt="2022-01-11T09:11:55.513" v="888" actId="478"/>
          <ac:spMkLst>
            <pc:docMk/>
            <pc:sldMk cId="1165419856" sldId="318"/>
            <ac:spMk id="2" creationId="{00000000-0000-0000-0000-000000000000}"/>
          </ac:spMkLst>
        </pc:spChg>
        <pc:spChg chg="del">
          <ac:chgData name="Thuy Linh Do" userId="f60f9f76584ec879" providerId="LiveId" clId="{E222AFE6-5853-4D33-9C76-03C774C25FF8}" dt="2022-01-11T09:12:00.320" v="890" actId="478"/>
          <ac:spMkLst>
            <pc:docMk/>
            <pc:sldMk cId="1165419856" sldId="318"/>
            <ac:spMk id="6" creationId="{00000000-0000-0000-0000-000000000000}"/>
          </ac:spMkLst>
        </pc:spChg>
        <pc:spChg chg="mod">
          <ac:chgData name="Thuy Linh Do" userId="f60f9f76584ec879" providerId="LiveId" clId="{E222AFE6-5853-4D33-9C76-03C774C25FF8}" dt="2022-01-11T09:11:13.828" v="882" actId="20577"/>
          <ac:spMkLst>
            <pc:docMk/>
            <pc:sldMk cId="1165419856" sldId="318"/>
            <ac:spMk id="12" creationId="{00000000-0000-0000-0000-000000000000}"/>
          </ac:spMkLst>
        </pc:spChg>
        <pc:spChg chg="add mod">
          <ac:chgData name="Thuy Linh Do" userId="f60f9f76584ec879" providerId="LiveId" clId="{E222AFE6-5853-4D33-9C76-03C774C25FF8}" dt="2022-01-11T09:19:51.964" v="1027" actId="20577"/>
          <ac:spMkLst>
            <pc:docMk/>
            <pc:sldMk cId="1165419856" sldId="318"/>
            <ac:spMk id="13" creationId="{303DA216-9E57-49BF-B700-500D9FA6A97F}"/>
          </ac:spMkLst>
        </pc:spChg>
        <pc:spChg chg="del">
          <ac:chgData name="Thuy Linh Do" userId="f60f9f76584ec879" providerId="LiveId" clId="{E222AFE6-5853-4D33-9C76-03C774C25FF8}" dt="2022-01-11T09:11:57.677" v="889" actId="478"/>
          <ac:spMkLst>
            <pc:docMk/>
            <pc:sldMk cId="1165419856" sldId="318"/>
            <ac:spMk id="18" creationId="{00000000-0000-0000-0000-000000000000}"/>
          </ac:spMkLst>
        </pc:spChg>
        <pc:spChg chg="add mod">
          <ac:chgData name="Thuy Linh Do" userId="f60f9f76584ec879" providerId="LiveId" clId="{E222AFE6-5853-4D33-9C76-03C774C25FF8}" dt="2022-01-11T09:20:11.445" v="1040" actId="20577"/>
          <ac:spMkLst>
            <pc:docMk/>
            <pc:sldMk cId="1165419856" sldId="318"/>
            <ac:spMk id="19" creationId="{596B3408-8A1F-4E01-A833-152673DA6EDF}"/>
          </ac:spMkLst>
        </pc:spChg>
        <pc:spChg chg="add mod">
          <ac:chgData name="Thuy Linh Do" userId="f60f9f76584ec879" providerId="LiveId" clId="{E222AFE6-5853-4D33-9C76-03C774C25FF8}" dt="2022-01-11T09:20:54.249" v="1061" actId="20577"/>
          <ac:spMkLst>
            <pc:docMk/>
            <pc:sldMk cId="1165419856" sldId="318"/>
            <ac:spMk id="20" creationId="{07BC6398-54FD-40F6-9554-4CFB8449DD8A}"/>
          </ac:spMkLst>
        </pc:spChg>
        <pc:spChg chg="add mod">
          <ac:chgData name="Thuy Linh Do" userId="f60f9f76584ec879" providerId="LiveId" clId="{E222AFE6-5853-4D33-9C76-03C774C25FF8}" dt="2022-01-11T09:21:07.204" v="1077" actId="20577"/>
          <ac:spMkLst>
            <pc:docMk/>
            <pc:sldMk cId="1165419856" sldId="318"/>
            <ac:spMk id="21" creationId="{F4603F95-E544-4B6D-940E-FCA445F2FB92}"/>
          </ac:spMkLst>
        </pc:spChg>
        <pc:spChg chg="add mod">
          <ac:chgData name="Thuy Linh Do" userId="f60f9f76584ec879" providerId="LiveId" clId="{E222AFE6-5853-4D33-9C76-03C774C25FF8}" dt="2022-01-11T09:21:20.843" v="1093" actId="20577"/>
          <ac:spMkLst>
            <pc:docMk/>
            <pc:sldMk cId="1165419856" sldId="318"/>
            <ac:spMk id="22" creationId="{76000C63-53CF-48EC-B4D1-1B18195265E5}"/>
          </ac:spMkLst>
        </pc:spChg>
        <pc:graphicFrameChg chg="add del mod">
          <ac:chgData name="Thuy Linh Do" userId="f60f9f76584ec879" providerId="LiveId" clId="{E222AFE6-5853-4D33-9C76-03C774C25FF8}" dt="2022-01-11T09:12:52.580" v="895" actId="478"/>
          <ac:graphicFrameMkLst>
            <pc:docMk/>
            <pc:sldMk cId="1165419856" sldId="318"/>
            <ac:graphicFrameMk id="4" creationId="{0F48E10F-0307-4194-99F0-EC07B8C741C5}"/>
          </ac:graphicFrameMkLst>
        </pc:graphicFrameChg>
        <pc:graphicFrameChg chg="add mod modGraphic">
          <ac:chgData name="Thuy Linh Do" userId="f60f9f76584ec879" providerId="LiveId" clId="{E222AFE6-5853-4D33-9C76-03C774C25FF8}" dt="2022-01-11T09:51:49.193" v="1745" actId="12385"/>
          <ac:graphicFrameMkLst>
            <pc:docMk/>
            <pc:sldMk cId="1165419856" sldId="318"/>
            <ac:graphicFrameMk id="7" creationId="{BA464EEC-70F4-4172-83E0-577C652E284A}"/>
          </ac:graphicFrameMkLst>
        </pc:graphicFrameChg>
        <pc:picChg chg="add mod">
          <ac:chgData name="Thuy Linh Do" userId="f60f9f76584ec879" providerId="LiveId" clId="{E222AFE6-5853-4D33-9C76-03C774C25FF8}" dt="2022-01-11T09:11:52.497" v="887" actId="1076"/>
          <ac:picMkLst>
            <pc:docMk/>
            <pc:sldMk cId="1165419856" sldId="318"/>
            <ac:picMk id="3" creationId="{ECC9A945-AD28-4058-9CF6-7A85DECE9B2C}"/>
          </ac:picMkLst>
        </pc:picChg>
        <pc:picChg chg="del">
          <ac:chgData name="Thuy Linh Do" userId="f60f9f76584ec879" providerId="LiveId" clId="{E222AFE6-5853-4D33-9C76-03C774C25FF8}" dt="2022-01-11T09:11:46.324" v="885" actId="478"/>
          <ac:picMkLst>
            <pc:docMk/>
            <pc:sldMk cId="1165419856" sldId="318"/>
            <ac:picMk id="5" creationId="{00000000-0000-0000-0000-000000000000}"/>
          </ac:picMkLst>
        </pc:picChg>
        <pc:picChg chg="add mod">
          <ac:chgData name="Thuy Linh Do" userId="f60f9f76584ec879" providerId="LiveId" clId="{E222AFE6-5853-4D33-9C76-03C774C25FF8}" dt="2022-01-11T09:18:33.275" v="1019" actId="14100"/>
          <ac:picMkLst>
            <pc:docMk/>
            <pc:sldMk cId="1165419856" sldId="318"/>
            <ac:picMk id="10" creationId="{123307D3-0ADA-4502-A351-3B887EB4D5E3}"/>
          </ac:picMkLst>
        </pc:picChg>
        <pc:cxnChg chg="del">
          <ac:chgData name="Thuy Linh Do" userId="f60f9f76584ec879" providerId="LiveId" clId="{E222AFE6-5853-4D33-9C76-03C774C25FF8}" dt="2022-01-11T09:12:03.756" v="891" actId="478"/>
          <ac:cxnSpMkLst>
            <pc:docMk/>
            <pc:sldMk cId="1165419856" sldId="318"/>
            <ac:cxnSpMk id="15" creationId="{00000000-0000-0000-0000-000000000000}"/>
          </ac:cxnSpMkLst>
        </pc:cxnChg>
      </pc:sldChg>
      <pc:sldChg chg="del">
        <pc:chgData name="Thuy Linh Do" userId="f60f9f76584ec879" providerId="LiveId" clId="{E222AFE6-5853-4D33-9C76-03C774C25FF8}" dt="2022-01-11T09:21:44.136" v="1094" actId="2696"/>
        <pc:sldMkLst>
          <pc:docMk/>
          <pc:sldMk cId="3543368715" sldId="319"/>
        </pc:sldMkLst>
      </pc:sldChg>
      <pc:sldChg chg="del">
        <pc:chgData name="Thuy Linh Do" userId="f60f9f76584ec879" providerId="LiveId" clId="{E222AFE6-5853-4D33-9C76-03C774C25FF8}" dt="2022-01-11T09:21:50.645" v="1095" actId="2696"/>
        <pc:sldMkLst>
          <pc:docMk/>
          <pc:sldMk cId="3232464722" sldId="320"/>
        </pc:sldMkLst>
      </pc:sldChg>
      <pc:sldChg chg="del">
        <pc:chgData name="Thuy Linh Do" userId="f60f9f76584ec879" providerId="LiveId" clId="{E222AFE6-5853-4D33-9C76-03C774C25FF8}" dt="2022-01-11T09:23:28.826" v="1106" actId="2696"/>
        <pc:sldMkLst>
          <pc:docMk/>
          <pc:sldMk cId="3880528065" sldId="321"/>
        </pc:sldMkLst>
      </pc:sldChg>
      <pc:sldChg chg="del">
        <pc:chgData name="Thuy Linh Do" userId="f60f9f76584ec879" providerId="LiveId" clId="{E222AFE6-5853-4D33-9C76-03C774C25FF8}" dt="2022-01-11T09:23:32.425" v="1107" actId="2696"/>
        <pc:sldMkLst>
          <pc:docMk/>
          <pc:sldMk cId="3993627709" sldId="322"/>
        </pc:sldMkLst>
      </pc:sldChg>
      <pc:sldChg chg="del">
        <pc:chgData name="Thuy Linh Do" userId="f60f9f76584ec879" providerId="LiveId" clId="{E222AFE6-5853-4D33-9C76-03C774C25FF8}" dt="2022-01-11T09:23:38.103" v="1108" actId="2696"/>
        <pc:sldMkLst>
          <pc:docMk/>
          <pc:sldMk cId="3673179135" sldId="323"/>
        </pc:sldMkLst>
      </pc:sldChg>
      <pc:sldChg chg="del">
        <pc:chgData name="Thuy Linh Do" userId="f60f9f76584ec879" providerId="LiveId" clId="{E222AFE6-5853-4D33-9C76-03C774C25FF8}" dt="2022-01-11T09:23:41.888" v="1109" actId="2696"/>
        <pc:sldMkLst>
          <pc:docMk/>
          <pc:sldMk cId="2219611358" sldId="324"/>
        </pc:sldMkLst>
      </pc:sldChg>
      <pc:sldChg chg="del">
        <pc:chgData name="Thuy Linh Do" userId="f60f9f76584ec879" providerId="LiveId" clId="{E222AFE6-5853-4D33-9C76-03C774C25FF8}" dt="2022-01-11T09:37:35.277" v="1481" actId="2696"/>
        <pc:sldMkLst>
          <pc:docMk/>
          <pc:sldMk cId="2141101352" sldId="325"/>
        </pc:sldMkLst>
      </pc:sldChg>
      <pc:sldChg chg="addSp delSp modSp mod">
        <pc:chgData name="Thuy Linh Do" userId="f60f9f76584ec879" providerId="LiveId" clId="{E222AFE6-5853-4D33-9C76-03C774C25FF8}" dt="2022-01-11T09:02:07.911" v="552" actId="1076"/>
        <pc:sldMkLst>
          <pc:docMk/>
          <pc:sldMk cId="3280264759" sldId="326"/>
        </pc:sldMkLst>
        <pc:spChg chg="mod">
          <ac:chgData name="Thuy Linh Do" userId="f60f9f76584ec879" providerId="LiveId" clId="{E222AFE6-5853-4D33-9C76-03C774C25FF8}" dt="2022-01-11T09:01:09.034" v="547"/>
          <ac:spMkLst>
            <pc:docMk/>
            <pc:sldMk cId="3280264759" sldId="326"/>
            <ac:spMk id="12" creationId="{00000000-0000-0000-0000-000000000000}"/>
          </ac:spMkLst>
        </pc:spChg>
        <pc:spChg chg="mod">
          <ac:chgData name="Thuy Linh Do" userId="f60f9f76584ec879" providerId="LiveId" clId="{E222AFE6-5853-4D33-9C76-03C774C25FF8}" dt="2022-01-11T09:01:34.695" v="548"/>
          <ac:spMkLst>
            <pc:docMk/>
            <pc:sldMk cId="3280264759" sldId="326"/>
            <ac:spMk id="15" creationId="{00000000-0000-0000-0000-000000000000}"/>
          </ac:spMkLst>
        </pc:spChg>
        <pc:spChg chg="mod">
          <ac:chgData name="Thuy Linh Do" userId="f60f9f76584ec879" providerId="LiveId" clId="{E222AFE6-5853-4D33-9C76-03C774C25FF8}" dt="2022-01-11T09:00:50.344" v="546" actId="20577"/>
          <ac:spMkLst>
            <pc:docMk/>
            <pc:sldMk cId="3280264759" sldId="326"/>
            <ac:spMk id="17" creationId="{00000000-0000-0000-0000-000000000000}"/>
          </ac:spMkLst>
        </pc:spChg>
        <pc:picChg chg="del">
          <ac:chgData name="Thuy Linh Do" userId="f60f9f76584ec879" providerId="LiveId" clId="{E222AFE6-5853-4D33-9C76-03C774C25FF8}" dt="2022-01-11T09:01:59.764" v="549" actId="478"/>
          <ac:picMkLst>
            <pc:docMk/>
            <pc:sldMk cId="3280264759" sldId="326"/>
            <ac:picMk id="2" creationId="{00000000-0000-0000-0000-000000000000}"/>
          </ac:picMkLst>
        </pc:picChg>
        <pc:picChg chg="add mod">
          <ac:chgData name="Thuy Linh Do" userId="f60f9f76584ec879" providerId="LiveId" clId="{E222AFE6-5853-4D33-9C76-03C774C25FF8}" dt="2022-01-11T09:02:07.911" v="552" actId="1076"/>
          <ac:picMkLst>
            <pc:docMk/>
            <pc:sldMk cId="3280264759" sldId="326"/>
            <ac:picMk id="3" creationId="{76CE5B2B-92B5-4E74-B9AD-109A48532E1E}"/>
          </ac:picMkLst>
        </pc:picChg>
      </pc:sldChg>
      <pc:sldChg chg="addSp delSp modSp mod">
        <pc:chgData name="Thuy Linh Do" userId="f60f9f76584ec879" providerId="LiveId" clId="{E222AFE6-5853-4D33-9C76-03C774C25FF8}" dt="2022-01-11T09:23:17.340" v="1104" actId="1076"/>
        <pc:sldMkLst>
          <pc:docMk/>
          <pc:sldMk cId="2138508035" sldId="327"/>
        </pc:sldMkLst>
        <pc:spChg chg="mod">
          <ac:chgData name="Thuy Linh Do" userId="f60f9f76584ec879" providerId="LiveId" clId="{E222AFE6-5853-4D33-9C76-03C774C25FF8}" dt="2022-01-11T09:22:15.741" v="1096"/>
          <ac:spMkLst>
            <pc:docMk/>
            <pc:sldMk cId="2138508035" sldId="327"/>
            <ac:spMk id="12" creationId="{00000000-0000-0000-0000-000000000000}"/>
          </ac:spMkLst>
        </pc:spChg>
        <pc:spChg chg="mod">
          <ac:chgData name="Thuy Linh Do" userId="f60f9f76584ec879" providerId="LiveId" clId="{E222AFE6-5853-4D33-9C76-03C774C25FF8}" dt="2022-01-11T09:22:36.056" v="1097"/>
          <ac:spMkLst>
            <pc:docMk/>
            <pc:sldMk cId="2138508035" sldId="327"/>
            <ac:spMk id="13" creationId="{00000000-0000-0000-0000-000000000000}"/>
          </ac:spMkLst>
        </pc:spChg>
        <pc:graphicFrameChg chg="del mod">
          <ac:chgData name="Thuy Linh Do" userId="f60f9f76584ec879" providerId="LiveId" clId="{E222AFE6-5853-4D33-9C76-03C774C25FF8}" dt="2022-01-11T09:22:41.514" v="1101" actId="478"/>
          <ac:graphicFrameMkLst>
            <pc:docMk/>
            <pc:sldMk cId="2138508035" sldId="327"/>
            <ac:graphicFrameMk id="6" creationId="{00000000-0000-0000-0000-000000000000}"/>
          </ac:graphicFrameMkLst>
        </pc:graphicFrameChg>
        <pc:picChg chg="add mod">
          <ac:chgData name="Thuy Linh Do" userId="f60f9f76584ec879" providerId="LiveId" clId="{E222AFE6-5853-4D33-9C76-03C774C25FF8}" dt="2022-01-11T09:23:17.340" v="1104" actId="1076"/>
          <ac:picMkLst>
            <pc:docMk/>
            <pc:sldMk cId="2138508035" sldId="327"/>
            <ac:picMk id="2" creationId="{A332D554-AB3A-4124-B23E-D21716860B3A}"/>
          </ac:picMkLst>
        </pc:picChg>
      </pc:sldChg>
      <pc:sldChg chg="del">
        <pc:chgData name="Thuy Linh Do" userId="f60f9f76584ec879" providerId="LiveId" clId="{E222AFE6-5853-4D33-9C76-03C774C25FF8}" dt="2022-01-11T09:37:41.755" v="1482" actId="2696"/>
        <pc:sldMkLst>
          <pc:docMk/>
          <pc:sldMk cId="2613626937" sldId="328"/>
        </pc:sldMkLst>
      </pc:sldChg>
      <pc:sldChg chg="addSp delSp modSp mod">
        <pc:chgData name="Thuy Linh Do" userId="f60f9f76584ec879" providerId="LiveId" clId="{E222AFE6-5853-4D33-9C76-03C774C25FF8}" dt="2022-01-11T09:42:40.502" v="1688"/>
        <pc:sldMkLst>
          <pc:docMk/>
          <pc:sldMk cId="1480562979" sldId="329"/>
        </pc:sldMkLst>
        <pc:spChg chg="del">
          <ac:chgData name="Thuy Linh Do" userId="f60f9f76584ec879" providerId="LiveId" clId="{E222AFE6-5853-4D33-9C76-03C774C25FF8}" dt="2022-01-11T09:42:34.301" v="1685" actId="478"/>
          <ac:spMkLst>
            <pc:docMk/>
            <pc:sldMk cId="1480562979" sldId="329"/>
            <ac:spMk id="21" creationId="{00000000-0000-0000-0000-000000000000}"/>
          </ac:spMkLst>
        </pc:spChg>
        <pc:spChg chg="del">
          <ac:chgData name="Thuy Linh Do" userId="f60f9f76584ec879" providerId="LiveId" clId="{E222AFE6-5853-4D33-9C76-03C774C25FF8}" dt="2022-01-11T09:42:36.581" v="1686" actId="478"/>
          <ac:spMkLst>
            <pc:docMk/>
            <pc:sldMk cId="1480562979" sldId="329"/>
            <ac:spMk id="22" creationId="{00000000-0000-0000-0000-000000000000}"/>
          </ac:spMkLst>
        </pc:spChg>
        <pc:spChg chg="del">
          <ac:chgData name="Thuy Linh Do" userId="f60f9f76584ec879" providerId="LiveId" clId="{E222AFE6-5853-4D33-9C76-03C774C25FF8}" dt="2022-01-11T09:42:38.440" v="1687" actId="478"/>
          <ac:spMkLst>
            <pc:docMk/>
            <pc:sldMk cId="1480562979" sldId="329"/>
            <ac:spMk id="23" creationId="{00000000-0000-0000-0000-000000000000}"/>
          </ac:spMkLst>
        </pc:spChg>
        <pc:spChg chg="add mod">
          <ac:chgData name="Thuy Linh Do" userId="f60f9f76584ec879" providerId="LiveId" clId="{E222AFE6-5853-4D33-9C76-03C774C25FF8}" dt="2022-01-11T09:42:40.502" v="1688"/>
          <ac:spMkLst>
            <pc:docMk/>
            <pc:sldMk cId="1480562979" sldId="329"/>
            <ac:spMk id="30" creationId="{148834C7-4F65-4AF7-AE51-06D9D54ECBD8}"/>
          </ac:spMkLst>
        </pc:spChg>
        <pc:spChg chg="add mod">
          <ac:chgData name="Thuy Linh Do" userId="f60f9f76584ec879" providerId="LiveId" clId="{E222AFE6-5853-4D33-9C76-03C774C25FF8}" dt="2022-01-11T09:42:40.502" v="1688"/>
          <ac:spMkLst>
            <pc:docMk/>
            <pc:sldMk cId="1480562979" sldId="329"/>
            <ac:spMk id="31" creationId="{386EF3F7-08A2-4C91-9423-410AC4170B6D}"/>
          </ac:spMkLst>
        </pc:spChg>
        <pc:spChg chg="add mod">
          <ac:chgData name="Thuy Linh Do" userId="f60f9f76584ec879" providerId="LiveId" clId="{E222AFE6-5853-4D33-9C76-03C774C25FF8}" dt="2022-01-11T09:42:40.502" v="1688"/>
          <ac:spMkLst>
            <pc:docMk/>
            <pc:sldMk cId="1480562979" sldId="329"/>
            <ac:spMk id="32" creationId="{F44AE588-9FB3-426F-B3E3-8EF4C38DF8CF}"/>
          </ac:spMkLst>
        </pc:spChg>
      </pc:sldChg>
      <pc:sldChg chg="delSp modSp mod">
        <pc:chgData name="Thuy Linh Do" userId="f60f9f76584ec879" providerId="LiveId" clId="{E222AFE6-5853-4D33-9C76-03C774C25FF8}" dt="2022-01-11T09:43:17.907" v="1692" actId="20577"/>
        <pc:sldMkLst>
          <pc:docMk/>
          <pc:sldMk cId="387957963" sldId="330"/>
        </pc:sldMkLst>
        <pc:spChg chg="mod">
          <ac:chgData name="Thuy Linh Do" userId="f60f9f76584ec879" providerId="LiveId" clId="{E222AFE6-5853-4D33-9C76-03C774C25FF8}" dt="2022-01-11T09:43:17.907" v="1692" actId="20577"/>
          <ac:spMkLst>
            <pc:docMk/>
            <pc:sldMk cId="387957963" sldId="330"/>
            <ac:spMk id="2" creationId="{00000000-0000-0000-0000-000000000000}"/>
          </ac:spMkLst>
        </pc:spChg>
        <pc:spChg chg="del">
          <ac:chgData name="Thuy Linh Do" userId="f60f9f76584ec879" providerId="LiveId" clId="{E222AFE6-5853-4D33-9C76-03C774C25FF8}" dt="2022-01-11T09:42:51.814" v="1690" actId="478"/>
          <ac:spMkLst>
            <pc:docMk/>
            <pc:sldMk cId="387957963" sldId="330"/>
            <ac:spMk id="16" creationId="{00000000-0000-0000-0000-000000000000}"/>
          </ac:spMkLst>
        </pc:spChg>
        <pc:spChg chg="del">
          <ac:chgData name="Thuy Linh Do" userId="f60f9f76584ec879" providerId="LiveId" clId="{E222AFE6-5853-4D33-9C76-03C774C25FF8}" dt="2022-01-11T09:42:51.012" v="1689" actId="478"/>
          <ac:spMkLst>
            <pc:docMk/>
            <pc:sldMk cId="387957963" sldId="330"/>
            <ac:spMk id="17" creationId="{00000000-0000-0000-0000-000000000000}"/>
          </ac:spMkLst>
        </pc:spChg>
      </pc:sldChg>
      <pc:sldChg chg="addSp delSp modSp add mod modAnim">
        <pc:chgData name="Thuy Linh Do" userId="f60f9f76584ec879" providerId="LiveId" clId="{E222AFE6-5853-4D33-9C76-03C774C25FF8}" dt="2022-01-12T01:49:52.970" v="2011" actId="115"/>
        <pc:sldMkLst>
          <pc:docMk/>
          <pc:sldMk cId="305804402" sldId="331"/>
        </pc:sldMkLst>
        <pc:spChg chg="add del mod">
          <ac:chgData name="Thuy Linh Do" userId="f60f9f76584ec879" providerId="LiveId" clId="{E222AFE6-5853-4D33-9C76-03C774C25FF8}" dt="2022-01-11T09:25:56.170" v="1178" actId="478"/>
          <ac:spMkLst>
            <pc:docMk/>
            <pc:sldMk cId="305804402" sldId="331"/>
            <ac:spMk id="4" creationId="{9F6DF79C-25D6-46A0-8CE2-F7FB6D3FA608}"/>
          </ac:spMkLst>
        </pc:spChg>
        <pc:spChg chg="add mod">
          <ac:chgData name="Thuy Linh Do" userId="f60f9f76584ec879" providerId="LiveId" clId="{E222AFE6-5853-4D33-9C76-03C774C25FF8}" dt="2022-01-11T09:26:22.462" v="1190" actId="255"/>
          <ac:spMkLst>
            <pc:docMk/>
            <pc:sldMk cId="305804402" sldId="331"/>
            <ac:spMk id="5" creationId="{BB7BB10E-9FF0-403E-ADDD-BC6A8E3FD539}"/>
          </ac:spMkLst>
        </pc:spChg>
        <pc:spChg chg="add del mod">
          <ac:chgData name="Thuy Linh Do" userId="f60f9f76584ec879" providerId="LiveId" clId="{E222AFE6-5853-4D33-9C76-03C774C25FF8}" dt="2022-01-11T09:24:51.416" v="1114" actId="478"/>
          <ac:spMkLst>
            <pc:docMk/>
            <pc:sldMk cId="305804402" sldId="331"/>
            <ac:spMk id="10" creationId="{92FE0A95-68A8-48A2-B7E2-1512A26E3813}"/>
          </ac:spMkLst>
        </pc:spChg>
        <pc:spChg chg="del">
          <ac:chgData name="Thuy Linh Do" userId="f60f9f76584ec879" providerId="LiveId" clId="{E222AFE6-5853-4D33-9C76-03C774C25FF8}" dt="2022-01-11T09:24:02.552" v="1111" actId="478"/>
          <ac:spMkLst>
            <pc:docMk/>
            <pc:sldMk cId="305804402" sldId="331"/>
            <ac:spMk id="13" creationId="{00000000-0000-0000-0000-000000000000}"/>
          </ac:spMkLst>
        </pc:spChg>
        <pc:spChg chg="add mod">
          <ac:chgData name="Thuy Linh Do" userId="f60f9f76584ec879" providerId="LiveId" clId="{E222AFE6-5853-4D33-9C76-03C774C25FF8}" dt="2022-01-12T01:49:52.970" v="2011" actId="115"/>
          <ac:spMkLst>
            <pc:docMk/>
            <pc:sldMk cId="305804402" sldId="331"/>
            <ac:spMk id="13" creationId="{D868C929-ADC7-4EF9-81C6-D55E7CDC9584}"/>
          </ac:spMkLst>
        </pc:spChg>
        <pc:spChg chg="add mod">
          <ac:chgData name="Thuy Linh Do" userId="f60f9f76584ec879" providerId="LiveId" clId="{E222AFE6-5853-4D33-9C76-03C774C25FF8}" dt="2022-01-11T09:25:22.168" v="1173" actId="20577"/>
          <ac:spMkLst>
            <pc:docMk/>
            <pc:sldMk cId="305804402" sldId="331"/>
            <ac:spMk id="14" creationId="{CB6FDE05-F242-4F7C-82F3-5F3D2E9CA046}"/>
          </ac:spMkLst>
        </pc:spChg>
      </pc:sldChg>
      <pc:sldChg chg="addSp modSp add mod modAnim">
        <pc:chgData name="Thuy Linh Do" userId="f60f9f76584ec879" providerId="LiveId" clId="{E222AFE6-5853-4D33-9C76-03C774C25FF8}" dt="2022-01-12T01:49:45.590" v="2010" actId="115"/>
        <pc:sldMkLst>
          <pc:docMk/>
          <pc:sldMk cId="1629807324" sldId="332"/>
        </pc:sldMkLst>
        <pc:spChg chg="mod">
          <ac:chgData name="Thuy Linh Do" userId="f60f9f76584ec879" providerId="LiveId" clId="{E222AFE6-5853-4D33-9C76-03C774C25FF8}" dt="2022-01-11T09:33:55.288" v="1270" actId="20577"/>
          <ac:spMkLst>
            <pc:docMk/>
            <pc:sldMk cId="1629807324" sldId="332"/>
            <ac:spMk id="5" creationId="{BB7BB10E-9FF0-403E-ADDD-BC6A8E3FD539}"/>
          </ac:spMkLst>
        </pc:spChg>
        <pc:spChg chg="add mod">
          <ac:chgData name="Thuy Linh Do" userId="f60f9f76584ec879" providerId="LiveId" clId="{E222AFE6-5853-4D33-9C76-03C774C25FF8}" dt="2022-01-12T01:49:45.590" v="2010" actId="115"/>
          <ac:spMkLst>
            <pc:docMk/>
            <pc:sldMk cId="1629807324" sldId="332"/>
            <ac:spMk id="10" creationId="{AF70413D-BB78-469C-B9EF-A57B0FED4B18}"/>
          </ac:spMkLst>
        </pc:spChg>
        <pc:spChg chg="mod">
          <ac:chgData name="Thuy Linh Do" userId="f60f9f76584ec879" providerId="LiveId" clId="{E222AFE6-5853-4D33-9C76-03C774C25FF8}" dt="2022-01-11T09:33:39.535" v="1265" actId="20577"/>
          <ac:spMkLst>
            <pc:docMk/>
            <pc:sldMk cId="1629807324" sldId="332"/>
            <ac:spMk id="14" creationId="{CB6FDE05-F242-4F7C-82F3-5F3D2E9CA046}"/>
          </ac:spMkLst>
        </pc:spChg>
      </pc:sldChg>
      <pc:sldChg chg="addSp modSp add mod modAnim">
        <pc:chgData name="Thuy Linh Do" userId="f60f9f76584ec879" providerId="LiveId" clId="{E222AFE6-5853-4D33-9C76-03C774C25FF8}" dt="2022-01-12T01:49:21.771" v="2008" actId="115"/>
        <pc:sldMkLst>
          <pc:docMk/>
          <pc:sldMk cId="2945247612" sldId="333"/>
        </pc:sldMkLst>
        <pc:spChg chg="mod">
          <ac:chgData name="Thuy Linh Do" userId="f60f9f76584ec879" providerId="LiveId" clId="{E222AFE6-5853-4D33-9C76-03C774C25FF8}" dt="2022-01-11T09:34:48.097" v="1339" actId="14100"/>
          <ac:spMkLst>
            <pc:docMk/>
            <pc:sldMk cId="2945247612" sldId="333"/>
            <ac:spMk id="5" creationId="{BB7BB10E-9FF0-403E-ADDD-BC6A8E3FD539}"/>
          </ac:spMkLst>
        </pc:spChg>
        <pc:spChg chg="add mod">
          <ac:chgData name="Thuy Linh Do" userId="f60f9f76584ec879" providerId="LiveId" clId="{E222AFE6-5853-4D33-9C76-03C774C25FF8}" dt="2022-01-12T01:49:21.771" v="2008" actId="115"/>
          <ac:spMkLst>
            <pc:docMk/>
            <pc:sldMk cId="2945247612" sldId="333"/>
            <ac:spMk id="10" creationId="{AD3AAB9B-8220-4ABF-AE30-6DE5A173DF62}"/>
          </ac:spMkLst>
        </pc:spChg>
        <pc:spChg chg="mod">
          <ac:chgData name="Thuy Linh Do" userId="f60f9f76584ec879" providerId="LiveId" clId="{E222AFE6-5853-4D33-9C76-03C774C25FF8}" dt="2022-01-11T09:34:30.919" v="1322" actId="20577"/>
          <ac:spMkLst>
            <pc:docMk/>
            <pc:sldMk cId="2945247612" sldId="333"/>
            <ac:spMk id="14" creationId="{CB6FDE05-F242-4F7C-82F3-5F3D2E9CA046}"/>
          </ac:spMkLst>
        </pc:spChg>
      </pc:sldChg>
      <pc:sldChg chg="addSp modSp add mod modAnim">
        <pc:chgData name="Thuy Linh Do" userId="f60f9f76584ec879" providerId="LiveId" clId="{E222AFE6-5853-4D33-9C76-03C774C25FF8}" dt="2022-01-12T01:52:00.004" v="2015" actId="115"/>
        <pc:sldMkLst>
          <pc:docMk/>
          <pc:sldMk cId="2907520819" sldId="334"/>
        </pc:sldMkLst>
        <pc:spChg chg="mod">
          <ac:chgData name="Thuy Linh Do" userId="f60f9f76584ec879" providerId="LiveId" clId="{E222AFE6-5853-4D33-9C76-03C774C25FF8}" dt="2022-01-11T09:36:04.554" v="1432" actId="20577"/>
          <ac:spMkLst>
            <pc:docMk/>
            <pc:sldMk cId="2907520819" sldId="334"/>
            <ac:spMk id="5" creationId="{BB7BB10E-9FF0-403E-ADDD-BC6A8E3FD539}"/>
          </ac:spMkLst>
        </pc:spChg>
        <pc:spChg chg="add mod">
          <ac:chgData name="Thuy Linh Do" userId="f60f9f76584ec879" providerId="LiveId" clId="{E222AFE6-5853-4D33-9C76-03C774C25FF8}" dt="2022-01-12T01:52:00.004" v="2015" actId="115"/>
          <ac:spMkLst>
            <pc:docMk/>
            <pc:sldMk cId="2907520819" sldId="334"/>
            <ac:spMk id="10" creationId="{AD437EBF-AA4C-47DB-AB19-03114ED1B8E2}"/>
          </ac:spMkLst>
        </pc:spChg>
        <pc:spChg chg="mod">
          <ac:chgData name="Thuy Linh Do" userId="f60f9f76584ec879" providerId="LiveId" clId="{E222AFE6-5853-4D33-9C76-03C774C25FF8}" dt="2022-01-11T09:35:49.277" v="1423" actId="20577"/>
          <ac:spMkLst>
            <pc:docMk/>
            <pc:sldMk cId="2907520819" sldId="334"/>
            <ac:spMk id="14" creationId="{CB6FDE05-F242-4F7C-82F3-5F3D2E9CA046}"/>
          </ac:spMkLst>
        </pc:spChg>
      </pc:sldChg>
      <pc:sldChg chg="addSp modSp add mod modAnim">
        <pc:chgData name="Thuy Linh Do" userId="f60f9f76584ec879" providerId="LiveId" clId="{E222AFE6-5853-4D33-9C76-03C774C25FF8}" dt="2022-01-12T01:52:57.584" v="2018" actId="113"/>
        <pc:sldMkLst>
          <pc:docMk/>
          <pc:sldMk cId="2615542125" sldId="335"/>
        </pc:sldMkLst>
        <pc:spChg chg="mod">
          <ac:chgData name="Thuy Linh Do" userId="f60f9f76584ec879" providerId="LiveId" clId="{E222AFE6-5853-4D33-9C76-03C774C25FF8}" dt="2022-01-11T09:37:09.620" v="1480" actId="20577"/>
          <ac:spMkLst>
            <pc:docMk/>
            <pc:sldMk cId="2615542125" sldId="335"/>
            <ac:spMk id="5" creationId="{BB7BB10E-9FF0-403E-ADDD-BC6A8E3FD539}"/>
          </ac:spMkLst>
        </pc:spChg>
        <pc:spChg chg="add mod">
          <ac:chgData name="Thuy Linh Do" userId="f60f9f76584ec879" providerId="LiveId" clId="{E222AFE6-5853-4D33-9C76-03C774C25FF8}" dt="2022-01-12T01:52:57.584" v="2018" actId="113"/>
          <ac:spMkLst>
            <pc:docMk/>
            <pc:sldMk cId="2615542125" sldId="335"/>
            <ac:spMk id="10" creationId="{6F342902-2EC8-46EB-9D3E-6A1F96FDD55B}"/>
          </ac:spMkLst>
        </pc:spChg>
        <pc:spChg chg="mod">
          <ac:chgData name="Thuy Linh Do" userId="f60f9f76584ec879" providerId="LiveId" clId="{E222AFE6-5853-4D33-9C76-03C774C25FF8}" dt="2022-01-11T09:36:51.533" v="1471" actId="20577"/>
          <ac:spMkLst>
            <pc:docMk/>
            <pc:sldMk cId="2615542125" sldId="335"/>
            <ac:spMk id="14" creationId="{CB6FDE05-F242-4F7C-82F3-5F3D2E9CA046}"/>
          </ac:spMkLst>
        </pc:spChg>
      </pc:sldChg>
      <pc:sldChg chg="addSp delSp modSp add mod">
        <pc:chgData name="Thuy Linh Do" userId="f60f9f76584ec879" providerId="LiveId" clId="{E222AFE6-5853-4D33-9C76-03C774C25FF8}" dt="2022-01-11T09:57:41.492" v="1841" actId="122"/>
        <pc:sldMkLst>
          <pc:docMk/>
          <pc:sldMk cId="3562743205" sldId="336"/>
        </pc:sldMkLst>
        <pc:spChg chg="del">
          <ac:chgData name="Thuy Linh Do" userId="f60f9f76584ec879" providerId="LiveId" clId="{E222AFE6-5853-4D33-9C76-03C774C25FF8}" dt="2022-01-11T09:54:00.017" v="1758" actId="478"/>
          <ac:spMkLst>
            <pc:docMk/>
            <pc:sldMk cId="3562743205" sldId="336"/>
            <ac:spMk id="2" creationId="{00000000-0000-0000-0000-000000000000}"/>
          </ac:spMkLst>
        </pc:spChg>
        <pc:graphicFrameChg chg="add del">
          <ac:chgData name="Thuy Linh Do" userId="f60f9f76584ec879" providerId="LiveId" clId="{E222AFE6-5853-4D33-9C76-03C774C25FF8}" dt="2022-01-11T09:54:30.864" v="1760" actId="3680"/>
          <ac:graphicFrameMkLst>
            <pc:docMk/>
            <pc:sldMk cId="3562743205" sldId="336"/>
            <ac:graphicFrameMk id="3" creationId="{F1B1C15D-8EDC-4999-82C4-128FA7C8B46C}"/>
          </ac:graphicFrameMkLst>
        </pc:graphicFrameChg>
        <pc:graphicFrameChg chg="add mod modGraphic">
          <ac:chgData name="Thuy Linh Do" userId="f60f9f76584ec879" providerId="LiveId" clId="{E222AFE6-5853-4D33-9C76-03C774C25FF8}" dt="2022-01-11T09:57:41.492" v="1841" actId="122"/>
          <ac:graphicFrameMkLst>
            <pc:docMk/>
            <pc:sldMk cId="3562743205" sldId="336"/>
            <ac:graphicFrameMk id="4" creationId="{FB8D936D-9D6E-47FD-BB20-8F6D203799D9}"/>
          </ac:graphicFrameMkLst>
        </pc:graphicFrameChg>
      </pc:sldChg>
      <pc:sldChg chg="addSp delSp modSp add mod modAnim">
        <pc:chgData name="Thuy Linh Do" userId="f60f9f76584ec879" providerId="LiveId" clId="{E222AFE6-5853-4D33-9C76-03C774C25FF8}" dt="2022-01-12T01:47:26.279" v="2002" actId="255"/>
        <pc:sldMkLst>
          <pc:docMk/>
          <pc:sldMk cId="1072969023" sldId="337"/>
        </pc:sldMkLst>
        <pc:spChg chg="del">
          <ac:chgData name="Thuy Linh Do" userId="f60f9f76584ec879" providerId="LiveId" clId="{E222AFE6-5853-4D33-9C76-03C774C25FF8}" dt="2022-01-12T01:29:38.824" v="1843" actId="478"/>
          <ac:spMkLst>
            <pc:docMk/>
            <pc:sldMk cId="1072969023" sldId="337"/>
            <ac:spMk id="2" creationId="{00000000-0000-0000-0000-000000000000}"/>
          </ac:spMkLst>
        </pc:spChg>
        <pc:spChg chg="add mod">
          <ac:chgData name="Thuy Linh Do" userId="f60f9f76584ec879" providerId="LiveId" clId="{E222AFE6-5853-4D33-9C76-03C774C25FF8}" dt="2022-01-12T01:47:26.279" v="2002" actId="255"/>
          <ac:spMkLst>
            <pc:docMk/>
            <pc:sldMk cId="1072969023" sldId="337"/>
            <ac:spMk id="9" creationId="{35C20020-642B-4EDF-BE02-FE9C4B9F36F5}"/>
          </ac:spMkLst>
        </pc:spChg>
        <pc:picChg chg="mod">
          <ac:chgData name="Thuy Linh Do" userId="f60f9f76584ec879" providerId="LiveId" clId="{E222AFE6-5853-4D33-9C76-03C774C25FF8}" dt="2022-01-12T01:30:39.940" v="1848" actId="1076"/>
          <ac:picMkLst>
            <pc:docMk/>
            <pc:sldMk cId="1072969023" sldId="337"/>
            <ac:picMk id="3" creationId="{8391EA28-1440-48F0-AC22-6C7A252E0320}"/>
          </ac:picMkLst>
        </pc:picChg>
        <pc:picChg chg="add mod">
          <ac:chgData name="Thuy Linh Do" userId="f60f9f76584ec879" providerId="LiveId" clId="{E222AFE6-5853-4D33-9C76-03C774C25FF8}" dt="2022-01-12T01:38:58.235" v="1893" actId="1076"/>
          <ac:picMkLst>
            <pc:docMk/>
            <pc:sldMk cId="1072969023" sldId="337"/>
            <ac:picMk id="5" creationId="{B02356BB-864D-44F6-8881-6723A1363D97}"/>
          </ac:picMkLst>
        </pc:picChg>
      </pc:sldChg>
    </pc:docChg>
  </pc:docChgLst>
  <pc:docChgLst>
    <pc:chgData name="Thuy Linh Do" userId="f60f9f76584ec879" providerId="LiveId" clId="{964EFD15-BAF5-4BF2-8F04-A36684B0CB18}"/>
    <pc:docChg chg="custSel modSld">
      <pc:chgData name="Thuy Linh Do" userId="f60f9f76584ec879" providerId="LiveId" clId="{964EFD15-BAF5-4BF2-8F04-A36684B0CB18}" dt="2022-01-11T03:11:10.327" v="127" actId="20577"/>
      <pc:docMkLst>
        <pc:docMk/>
      </pc:docMkLst>
      <pc:sldChg chg="addSp delSp modSp mod">
        <pc:chgData name="Thuy Linh Do" userId="f60f9f76584ec879" providerId="LiveId" clId="{964EFD15-BAF5-4BF2-8F04-A36684B0CB18}" dt="2022-01-11T02:58:30.307" v="65" actId="1076"/>
        <pc:sldMkLst>
          <pc:docMk/>
          <pc:sldMk cId="252621157" sldId="256"/>
        </pc:sldMkLst>
        <pc:spChg chg="mod">
          <ac:chgData name="Thuy Linh Do" userId="f60f9f76584ec879" providerId="LiveId" clId="{964EFD15-BAF5-4BF2-8F04-A36684B0CB18}" dt="2022-01-11T02:55:56.978" v="58" actId="122"/>
          <ac:spMkLst>
            <pc:docMk/>
            <pc:sldMk cId="252621157" sldId="256"/>
            <ac:spMk id="14" creationId="{00000000-0000-0000-0000-000000000000}"/>
          </ac:spMkLst>
        </pc:spChg>
        <pc:spChg chg="mod">
          <ac:chgData name="Thuy Linh Do" userId="f60f9f76584ec879" providerId="LiveId" clId="{964EFD15-BAF5-4BF2-8F04-A36684B0CB18}" dt="2022-01-11T02:54:52.144" v="0" actId="14100"/>
          <ac:spMkLst>
            <pc:docMk/>
            <pc:sldMk cId="252621157" sldId="256"/>
            <ac:spMk id="16" creationId="{00000000-0000-0000-0000-000000000000}"/>
          </ac:spMkLst>
        </pc:spChg>
        <pc:spChg chg="mod">
          <ac:chgData name="Thuy Linh Do" userId="f60f9f76584ec879" providerId="LiveId" clId="{964EFD15-BAF5-4BF2-8F04-A36684B0CB18}" dt="2022-01-11T02:55:11.603" v="27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964EFD15-BAF5-4BF2-8F04-A36684B0CB18}" dt="2022-01-11T02:54:55.796" v="2" actId="20577"/>
          <ac:spMkLst>
            <pc:docMk/>
            <pc:sldMk cId="252621157" sldId="256"/>
            <ac:spMk id="18" creationId="{00000000-0000-0000-0000-000000000000}"/>
          </ac:spMkLst>
        </pc:spChg>
        <pc:picChg chg="add mod">
          <ac:chgData name="Thuy Linh Do" userId="f60f9f76584ec879" providerId="LiveId" clId="{964EFD15-BAF5-4BF2-8F04-A36684B0CB18}" dt="2022-01-11T02:58:30.307" v="65" actId="1076"/>
          <ac:picMkLst>
            <pc:docMk/>
            <pc:sldMk cId="252621157" sldId="256"/>
            <ac:picMk id="2" creationId="{EB95E02B-453B-47F3-836B-50E674D6B0E6}"/>
          </ac:picMkLst>
        </pc:picChg>
        <pc:picChg chg="del">
          <ac:chgData name="Thuy Linh Do" userId="f60f9f76584ec879" providerId="LiveId" clId="{964EFD15-BAF5-4BF2-8F04-A36684B0CB18}" dt="2022-01-11T02:58:04.320" v="59" actId="478"/>
          <ac:picMkLst>
            <pc:docMk/>
            <pc:sldMk cId="252621157" sldId="256"/>
            <ac:picMk id="11" creationId="{00000000-0000-0000-0000-000000000000}"/>
          </ac:picMkLst>
        </pc:picChg>
      </pc:sldChg>
      <pc:sldChg chg="modSp mod">
        <pc:chgData name="Thuy Linh Do" userId="f60f9f76584ec879" providerId="LiveId" clId="{964EFD15-BAF5-4BF2-8F04-A36684B0CB18}" dt="2022-01-11T03:00:54.028" v="74" actId="20577"/>
        <pc:sldMkLst>
          <pc:docMk/>
          <pc:sldMk cId="2021924275" sldId="275"/>
        </pc:sldMkLst>
        <pc:spChg chg="mod">
          <ac:chgData name="Thuy Linh Do" userId="f60f9f76584ec879" providerId="LiveId" clId="{964EFD15-BAF5-4BF2-8F04-A36684B0CB18}" dt="2022-01-11T03:00:54.028" v="74" actId="20577"/>
          <ac:spMkLst>
            <pc:docMk/>
            <pc:sldMk cId="2021924275" sldId="275"/>
            <ac:spMk id="12" creationId="{00000000-0000-0000-0000-000000000000}"/>
          </ac:spMkLst>
        </pc:spChg>
      </pc:sldChg>
      <pc:sldChg chg="modSp mod">
        <pc:chgData name="Thuy Linh Do" userId="f60f9f76584ec879" providerId="LiveId" clId="{964EFD15-BAF5-4BF2-8F04-A36684B0CB18}" dt="2022-01-11T03:11:10.327" v="127" actId="20577"/>
        <pc:sldMkLst>
          <pc:docMk/>
          <pc:sldMk cId="658201877" sldId="302"/>
        </pc:sldMkLst>
        <pc:spChg chg="mod">
          <ac:chgData name="Thuy Linh Do" userId="f60f9f76584ec879" providerId="LiveId" clId="{964EFD15-BAF5-4BF2-8F04-A36684B0CB18}" dt="2022-01-11T03:01:54.236" v="87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964EFD15-BAF5-4BF2-8F04-A36684B0CB18}" dt="2022-01-11T03:11:10.327" v="127" actId="20577"/>
          <ac:spMkLst>
            <pc:docMk/>
            <pc:sldMk cId="658201877" sldId="302"/>
            <ac:spMk id="22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4A45C7-BC6F-4CE6-A92B-F0210A9EE179}" type="doc">
      <dgm:prSet loTypeId="urn:microsoft.com/office/officeart/2005/8/layout/hierarchy6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6138440-8C7F-42A6-AFCE-20CD97ADA595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HEALTHY LIVING</a:t>
          </a:r>
        </a:p>
      </dgm:t>
    </dgm:pt>
    <dgm:pt modelId="{961517A1-E814-4B7E-A5D8-DA435C766227}" type="parTrans" cxnId="{7F66552D-1C11-4D5F-9135-8A8635AC0836}">
      <dgm:prSet/>
      <dgm:spPr/>
      <dgm:t>
        <a:bodyPr/>
        <a:lstStyle/>
        <a:p>
          <a:endParaRPr lang="en-US"/>
        </a:p>
      </dgm:t>
    </dgm:pt>
    <dgm:pt modelId="{10A80970-D021-4F8B-954E-4B49EE1CDE1D}" type="sibTrans" cxnId="{7F66552D-1C11-4D5F-9135-8A8635AC0836}">
      <dgm:prSet/>
      <dgm:spPr/>
      <dgm:t>
        <a:bodyPr/>
        <a:lstStyle/>
        <a:p>
          <a:endParaRPr lang="en-US"/>
        </a:p>
      </dgm:t>
    </dgm:pt>
    <dgm:pt modelId="{AFB6757D-97B1-4663-A950-106220254434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Things to go out</a:t>
          </a:r>
        </a:p>
      </dgm:t>
    </dgm:pt>
    <dgm:pt modelId="{22089469-5445-4D8B-99BD-E1622C43E548}" type="parTrans" cxnId="{9D7B226F-F060-4C81-A130-8A3BCD9D231B}">
      <dgm:prSet/>
      <dgm:spPr/>
      <dgm:t>
        <a:bodyPr/>
        <a:lstStyle/>
        <a:p>
          <a:endParaRPr lang="en-US"/>
        </a:p>
      </dgm:t>
    </dgm:pt>
    <dgm:pt modelId="{3236EDA7-D232-4A3C-B9FE-787F36C40C84}" type="sibTrans" cxnId="{9D7B226F-F060-4C81-A130-8A3BCD9D231B}">
      <dgm:prSet/>
      <dgm:spPr/>
      <dgm:t>
        <a:bodyPr/>
        <a:lstStyle/>
        <a:p>
          <a:endParaRPr lang="en-US"/>
        </a:p>
      </dgm:t>
    </dgm:pt>
    <dgm:pt modelId="{4D34579A-D08A-4E9D-B0CA-6D1F986E7460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Healthy activities</a:t>
          </a:r>
        </a:p>
      </dgm:t>
    </dgm:pt>
    <dgm:pt modelId="{3767878D-9188-4EDE-B794-72364805D09D}" type="parTrans" cxnId="{BB3C0FA3-C3DB-4E00-BBDB-FA07DC035DB4}">
      <dgm:prSet/>
      <dgm:spPr/>
      <dgm:t>
        <a:bodyPr/>
        <a:lstStyle/>
        <a:p>
          <a:endParaRPr lang="en-US"/>
        </a:p>
      </dgm:t>
    </dgm:pt>
    <dgm:pt modelId="{03C441E1-2E66-4223-BDC5-7A7459FED054}" type="sibTrans" cxnId="{BB3C0FA3-C3DB-4E00-BBDB-FA07DC035DB4}">
      <dgm:prSet/>
      <dgm:spPr/>
      <dgm:t>
        <a:bodyPr/>
        <a:lstStyle/>
        <a:p>
          <a:endParaRPr lang="en-US"/>
        </a:p>
      </dgm:t>
    </dgm:pt>
    <dgm:pt modelId="{EAF7E57C-151F-4B32-A2D6-EEA8D5E54C75}">
      <dgm:prSet phldrT="[Text]"/>
      <dgm:spPr/>
      <dgm:t>
        <a:bodyPr/>
        <a:lstStyle/>
        <a:p>
          <a:r>
            <a:rPr lang="en-US" dirty="0"/>
            <a:t>Topic of the unit</a:t>
          </a:r>
        </a:p>
      </dgm:t>
    </dgm:pt>
    <dgm:pt modelId="{FF62B74E-AC00-459C-A44D-520B263996E8}" type="parTrans" cxnId="{8EF0B0FD-B369-4C4B-902F-A2C3C5176AF4}">
      <dgm:prSet/>
      <dgm:spPr/>
      <dgm:t>
        <a:bodyPr/>
        <a:lstStyle/>
        <a:p>
          <a:endParaRPr lang="en-US"/>
        </a:p>
      </dgm:t>
    </dgm:pt>
    <dgm:pt modelId="{261669B4-91E3-4539-BDF7-CC9329C53401}" type="sibTrans" cxnId="{8EF0B0FD-B369-4C4B-902F-A2C3C5176AF4}">
      <dgm:prSet/>
      <dgm:spPr/>
      <dgm:t>
        <a:bodyPr/>
        <a:lstStyle/>
        <a:p>
          <a:endParaRPr lang="en-US"/>
        </a:p>
      </dgm:t>
    </dgm:pt>
    <dgm:pt modelId="{72FFDE77-F3BF-4EDF-B0CF-E38F076CA101}">
      <dgm:prSet phldrT="[Text]"/>
      <dgm:spPr/>
      <dgm:t>
        <a:bodyPr/>
        <a:lstStyle/>
        <a:p>
          <a:r>
            <a:rPr lang="en-US" dirty="0"/>
            <a:t>Vocabulary</a:t>
          </a:r>
        </a:p>
      </dgm:t>
    </dgm:pt>
    <dgm:pt modelId="{077299E1-68F8-4DBF-A150-B5D458A1B2EF}" type="parTrans" cxnId="{ABD22CF5-0318-4A3D-8323-74021E22373D}">
      <dgm:prSet/>
      <dgm:spPr/>
      <dgm:t>
        <a:bodyPr/>
        <a:lstStyle/>
        <a:p>
          <a:endParaRPr lang="en-US"/>
        </a:p>
      </dgm:t>
    </dgm:pt>
    <dgm:pt modelId="{6048DCAA-ECF9-4987-98AE-35B97655FD38}" type="sibTrans" cxnId="{ABD22CF5-0318-4A3D-8323-74021E22373D}">
      <dgm:prSet/>
      <dgm:spPr/>
      <dgm:t>
        <a:bodyPr/>
        <a:lstStyle/>
        <a:p>
          <a:endParaRPr lang="en-US"/>
        </a:p>
      </dgm:t>
    </dgm:pt>
    <dgm:pt modelId="{E342C70F-7F9B-4E48-B1D0-F23735F2769C}" type="pres">
      <dgm:prSet presAssocID="{BC4A45C7-BC6F-4CE6-A92B-F0210A9EE17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38B4A7C-EA64-499B-A3D9-4A6197CC6A27}" type="pres">
      <dgm:prSet presAssocID="{BC4A45C7-BC6F-4CE6-A92B-F0210A9EE179}" presName="hierFlow" presStyleCnt="0"/>
      <dgm:spPr/>
    </dgm:pt>
    <dgm:pt modelId="{3E34D8A0-7CD8-49B8-BF27-2F7BB3DCC27F}" type="pres">
      <dgm:prSet presAssocID="{BC4A45C7-BC6F-4CE6-A92B-F0210A9EE179}" presName="firstBuf" presStyleCnt="0"/>
      <dgm:spPr/>
    </dgm:pt>
    <dgm:pt modelId="{EF4292B8-DE80-4518-89F6-4C067D19BE5D}" type="pres">
      <dgm:prSet presAssocID="{BC4A45C7-BC6F-4CE6-A92B-F0210A9EE179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15E23AC7-49FB-48C5-B063-5B9C7697434D}" type="pres">
      <dgm:prSet presAssocID="{66138440-8C7F-42A6-AFCE-20CD97ADA595}" presName="Name14" presStyleCnt="0"/>
      <dgm:spPr/>
    </dgm:pt>
    <dgm:pt modelId="{900A6C8C-2B7C-4F16-8523-B2C8E70FE539}" type="pres">
      <dgm:prSet presAssocID="{66138440-8C7F-42A6-AFCE-20CD97ADA595}" presName="level1Shape" presStyleLbl="node0" presStyleIdx="0" presStyleCnt="1" custScaleX="243332">
        <dgm:presLayoutVars>
          <dgm:chPref val="3"/>
        </dgm:presLayoutVars>
      </dgm:prSet>
      <dgm:spPr/>
    </dgm:pt>
    <dgm:pt modelId="{EF41AB95-AFCD-4378-B7AC-90EEB91AAC91}" type="pres">
      <dgm:prSet presAssocID="{66138440-8C7F-42A6-AFCE-20CD97ADA595}" presName="hierChild2" presStyleCnt="0"/>
      <dgm:spPr/>
    </dgm:pt>
    <dgm:pt modelId="{4F25D1CD-CD2D-4831-80B6-B15A0B4A4043}" type="pres">
      <dgm:prSet presAssocID="{22089469-5445-4D8B-99BD-E1622C43E548}" presName="Name19" presStyleLbl="parChTrans1D2" presStyleIdx="0" presStyleCnt="2"/>
      <dgm:spPr/>
    </dgm:pt>
    <dgm:pt modelId="{68344235-07D9-4623-AE18-AF392ED90C04}" type="pres">
      <dgm:prSet presAssocID="{AFB6757D-97B1-4663-A950-106220254434}" presName="Name21" presStyleCnt="0"/>
      <dgm:spPr/>
    </dgm:pt>
    <dgm:pt modelId="{93D99CBD-C526-4674-A621-3B6F96DC3EC0}" type="pres">
      <dgm:prSet presAssocID="{AFB6757D-97B1-4663-A950-106220254434}" presName="level2Shape" presStyleLbl="node2" presStyleIdx="0" presStyleCnt="2"/>
      <dgm:spPr/>
    </dgm:pt>
    <dgm:pt modelId="{EE8BFEBA-4E6C-40E1-B342-40D339E029FF}" type="pres">
      <dgm:prSet presAssocID="{AFB6757D-97B1-4663-A950-106220254434}" presName="hierChild3" presStyleCnt="0"/>
      <dgm:spPr/>
    </dgm:pt>
    <dgm:pt modelId="{4C2B9838-41FE-4EE2-9A9D-BC6DCDD3E863}" type="pres">
      <dgm:prSet presAssocID="{3767878D-9188-4EDE-B794-72364805D09D}" presName="Name19" presStyleLbl="parChTrans1D2" presStyleIdx="1" presStyleCnt="2"/>
      <dgm:spPr/>
    </dgm:pt>
    <dgm:pt modelId="{CC28B766-D66F-479F-A521-8ED68EAC9F59}" type="pres">
      <dgm:prSet presAssocID="{4D34579A-D08A-4E9D-B0CA-6D1F986E7460}" presName="Name21" presStyleCnt="0"/>
      <dgm:spPr/>
    </dgm:pt>
    <dgm:pt modelId="{0DCA6F82-B375-4D77-8B4B-7D3A033CD767}" type="pres">
      <dgm:prSet presAssocID="{4D34579A-D08A-4E9D-B0CA-6D1F986E7460}" presName="level2Shape" presStyleLbl="node2" presStyleIdx="1" presStyleCnt="2"/>
      <dgm:spPr/>
    </dgm:pt>
    <dgm:pt modelId="{8C68B5F7-6840-4E78-828F-43F0C96BF673}" type="pres">
      <dgm:prSet presAssocID="{4D34579A-D08A-4E9D-B0CA-6D1F986E7460}" presName="hierChild3" presStyleCnt="0"/>
      <dgm:spPr/>
    </dgm:pt>
    <dgm:pt modelId="{9CE1EBFE-C0C3-4E91-8F34-5883B7A3D6B4}" type="pres">
      <dgm:prSet presAssocID="{BC4A45C7-BC6F-4CE6-A92B-F0210A9EE179}" presName="bgShapesFlow" presStyleCnt="0"/>
      <dgm:spPr/>
    </dgm:pt>
    <dgm:pt modelId="{1DC887EF-394C-420D-A534-A7CB9B21CC90}" type="pres">
      <dgm:prSet presAssocID="{EAF7E57C-151F-4B32-A2D6-EEA8D5E54C75}" presName="rectComp" presStyleCnt="0"/>
      <dgm:spPr/>
    </dgm:pt>
    <dgm:pt modelId="{F88AC81A-2BC5-4E80-A859-27A859164080}" type="pres">
      <dgm:prSet presAssocID="{EAF7E57C-151F-4B32-A2D6-EEA8D5E54C75}" presName="bgRect" presStyleLbl="bgShp" presStyleIdx="0" presStyleCnt="2"/>
      <dgm:spPr/>
    </dgm:pt>
    <dgm:pt modelId="{5472C35F-FB15-4BDC-AD4E-16C4B0484CCC}" type="pres">
      <dgm:prSet presAssocID="{EAF7E57C-151F-4B32-A2D6-EEA8D5E54C75}" presName="bgRectTx" presStyleLbl="bgShp" presStyleIdx="0" presStyleCnt="2">
        <dgm:presLayoutVars>
          <dgm:bulletEnabled val="1"/>
        </dgm:presLayoutVars>
      </dgm:prSet>
      <dgm:spPr/>
    </dgm:pt>
    <dgm:pt modelId="{F17E8D5B-AB5F-4AB5-B7AF-CD56FC477DAA}" type="pres">
      <dgm:prSet presAssocID="{EAF7E57C-151F-4B32-A2D6-EEA8D5E54C75}" presName="spComp" presStyleCnt="0"/>
      <dgm:spPr/>
    </dgm:pt>
    <dgm:pt modelId="{72A471FA-00E5-47D9-A593-961D537F703F}" type="pres">
      <dgm:prSet presAssocID="{EAF7E57C-151F-4B32-A2D6-EEA8D5E54C75}" presName="vSp" presStyleCnt="0"/>
      <dgm:spPr/>
    </dgm:pt>
    <dgm:pt modelId="{4619337E-8C3C-4B76-8B2B-56659E4A6B85}" type="pres">
      <dgm:prSet presAssocID="{72FFDE77-F3BF-4EDF-B0CF-E38F076CA101}" presName="rectComp" presStyleCnt="0"/>
      <dgm:spPr/>
    </dgm:pt>
    <dgm:pt modelId="{7F5F073C-3505-4AB4-B09A-54AF1D76ACDA}" type="pres">
      <dgm:prSet presAssocID="{72FFDE77-F3BF-4EDF-B0CF-E38F076CA101}" presName="bgRect" presStyleLbl="bgShp" presStyleIdx="1" presStyleCnt="2"/>
      <dgm:spPr/>
    </dgm:pt>
    <dgm:pt modelId="{C4FCDA8C-0193-4094-A70A-AEF77DD23C6F}" type="pres">
      <dgm:prSet presAssocID="{72FFDE77-F3BF-4EDF-B0CF-E38F076CA101}" presName="bgRectTx" presStyleLbl="bgShp" presStyleIdx="1" presStyleCnt="2">
        <dgm:presLayoutVars>
          <dgm:bulletEnabled val="1"/>
        </dgm:presLayoutVars>
      </dgm:prSet>
      <dgm:spPr/>
    </dgm:pt>
  </dgm:ptLst>
  <dgm:cxnLst>
    <dgm:cxn modelId="{2344C90C-0D6A-4B38-9786-766E29EFB2B6}" type="presOf" srcId="{BC4A45C7-BC6F-4CE6-A92B-F0210A9EE179}" destId="{E342C70F-7F9B-4E48-B1D0-F23735F2769C}" srcOrd="0" destOrd="0" presId="urn:microsoft.com/office/officeart/2005/8/layout/hierarchy6"/>
    <dgm:cxn modelId="{2CAA3B17-8A53-41CC-9EB9-B6E978AB06B6}" type="presOf" srcId="{66138440-8C7F-42A6-AFCE-20CD97ADA595}" destId="{900A6C8C-2B7C-4F16-8523-B2C8E70FE539}" srcOrd="0" destOrd="0" presId="urn:microsoft.com/office/officeart/2005/8/layout/hierarchy6"/>
    <dgm:cxn modelId="{E119CA21-0302-4767-9FE6-EB9E405123FB}" type="presOf" srcId="{EAF7E57C-151F-4B32-A2D6-EEA8D5E54C75}" destId="{F88AC81A-2BC5-4E80-A859-27A859164080}" srcOrd="0" destOrd="0" presId="urn:microsoft.com/office/officeart/2005/8/layout/hierarchy6"/>
    <dgm:cxn modelId="{7F66552D-1C11-4D5F-9135-8A8635AC0836}" srcId="{BC4A45C7-BC6F-4CE6-A92B-F0210A9EE179}" destId="{66138440-8C7F-42A6-AFCE-20CD97ADA595}" srcOrd="0" destOrd="0" parTransId="{961517A1-E814-4B7E-A5D8-DA435C766227}" sibTransId="{10A80970-D021-4F8B-954E-4B49EE1CDE1D}"/>
    <dgm:cxn modelId="{FBCCD35D-1140-43D8-A11A-19041DF6C999}" type="presOf" srcId="{22089469-5445-4D8B-99BD-E1622C43E548}" destId="{4F25D1CD-CD2D-4831-80B6-B15A0B4A4043}" srcOrd="0" destOrd="0" presId="urn:microsoft.com/office/officeart/2005/8/layout/hierarchy6"/>
    <dgm:cxn modelId="{89A67265-8497-45DE-A27D-4735D9589CF2}" type="presOf" srcId="{72FFDE77-F3BF-4EDF-B0CF-E38F076CA101}" destId="{7F5F073C-3505-4AB4-B09A-54AF1D76ACDA}" srcOrd="0" destOrd="0" presId="urn:microsoft.com/office/officeart/2005/8/layout/hierarchy6"/>
    <dgm:cxn modelId="{9D7B226F-F060-4C81-A130-8A3BCD9D231B}" srcId="{66138440-8C7F-42A6-AFCE-20CD97ADA595}" destId="{AFB6757D-97B1-4663-A950-106220254434}" srcOrd="0" destOrd="0" parTransId="{22089469-5445-4D8B-99BD-E1622C43E548}" sibTransId="{3236EDA7-D232-4A3C-B9FE-787F36C40C84}"/>
    <dgm:cxn modelId="{9657E850-D354-4D21-9C34-8E3EDAA4E33A}" type="presOf" srcId="{AFB6757D-97B1-4663-A950-106220254434}" destId="{93D99CBD-C526-4674-A621-3B6F96DC3EC0}" srcOrd="0" destOrd="0" presId="urn:microsoft.com/office/officeart/2005/8/layout/hierarchy6"/>
    <dgm:cxn modelId="{19BD2E59-A174-40B5-87C9-22BC02C28E21}" type="presOf" srcId="{EAF7E57C-151F-4B32-A2D6-EEA8D5E54C75}" destId="{5472C35F-FB15-4BDC-AD4E-16C4B0484CCC}" srcOrd="1" destOrd="0" presId="urn:microsoft.com/office/officeart/2005/8/layout/hierarchy6"/>
    <dgm:cxn modelId="{CA601583-C0E3-438D-8BC3-73D26F7578F7}" type="presOf" srcId="{3767878D-9188-4EDE-B794-72364805D09D}" destId="{4C2B9838-41FE-4EE2-9A9D-BC6DCDD3E863}" srcOrd="0" destOrd="0" presId="urn:microsoft.com/office/officeart/2005/8/layout/hierarchy6"/>
    <dgm:cxn modelId="{BB3C0FA3-C3DB-4E00-BBDB-FA07DC035DB4}" srcId="{66138440-8C7F-42A6-AFCE-20CD97ADA595}" destId="{4D34579A-D08A-4E9D-B0CA-6D1F986E7460}" srcOrd="1" destOrd="0" parTransId="{3767878D-9188-4EDE-B794-72364805D09D}" sibTransId="{03C441E1-2E66-4223-BDC5-7A7459FED054}"/>
    <dgm:cxn modelId="{9040F6C0-C1CE-4C72-8EEF-5ADAA1E5955F}" type="presOf" srcId="{4D34579A-D08A-4E9D-B0CA-6D1F986E7460}" destId="{0DCA6F82-B375-4D77-8B4B-7D3A033CD767}" srcOrd="0" destOrd="0" presId="urn:microsoft.com/office/officeart/2005/8/layout/hierarchy6"/>
    <dgm:cxn modelId="{6B2079DD-A22D-4473-A572-F205BF293DDB}" type="presOf" srcId="{72FFDE77-F3BF-4EDF-B0CF-E38F076CA101}" destId="{C4FCDA8C-0193-4094-A70A-AEF77DD23C6F}" srcOrd="1" destOrd="0" presId="urn:microsoft.com/office/officeart/2005/8/layout/hierarchy6"/>
    <dgm:cxn modelId="{ABD22CF5-0318-4A3D-8323-74021E22373D}" srcId="{BC4A45C7-BC6F-4CE6-A92B-F0210A9EE179}" destId="{72FFDE77-F3BF-4EDF-B0CF-E38F076CA101}" srcOrd="2" destOrd="0" parTransId="{077299E1-68F8-4DBF-A150-B5D458A1B2EF}" sibTransId="{6048DCAA-ECF9-4987-98AE-35B97655FD38}"/>
    <dgm:cxn modelId="{8EF0B0FD-B369-4C4B-902F-A2C3C5176AF4}" srcId="{BC4A45C7-BC6F-4CE6-A92B-F0210A9EE179}" destId="{EAF7E57C-151F-4B32-A2D6-EEA8D5E54C75}" srcOrd="1" destOrd="0" parTransId="{FF62B74E-AC00-459C-A44D-520B263996E8}" sibTransId="{261669B4-91E3-4539-BDF7-CC9329C53401}"/>
    <dgm:cxn modelId="{24F05878-62B9-4C09-B57E-6AB90EE0D460}" type="presParOf" srcId="{E342C70F-7F9B-4E48-B1D0-F23735F2769C}" destId="{538B4A7C-EA64-499B-A3D9-4A6197CC6A27}" srcOrd="0" destOrd="0" presId="urn:microsoft.com/office/officeart/2005/8/layout/hierarchy6"/>
    <dgm:cxn modelId="{0183CE92-0A19-4232-B7B9-CDF5A87D5EAC}" type="presParOf" srcId="{538B4A7C-EA64-499B-A3D9-4A6197CC6A27}" destId="{3E34D8A0-7CD8-49B8-BF27-2F7BB3DCC27F}" srcOrd="0" destOrd="0" presId="urn:microsoft.com/office/officeart/2005/8/layout/hierarchy6"/>
    <dgm:cxn modelId="{757ED411-E877-470F-834A-526EDC07265C}" type="presParOf" srcId="{538B4A7C-EA64-499B-A3D9-4A6197CC6A27}" destId="{EF4292B8-DE80-4518-89F6-4C067D19BE5D}" srcOrd="1" destOrd="0" presId="urn:microsoft.com/office/officeart/2005/8/layout/hierarchy6"/>
    <dgm:cxn modelId="{D09E5221-3D7B-42CA-B61C-235D24A47D15}" type="presParOf" srcId="{EF4292B8-DE80-4518-89F6-4C067D19BE5D}" destId="{15E23AC7-49FB-48C5-B063-5B9C7697434D}" srcOrd="0" destOrd="0" presId="urn:microsoft.com/office/officeart/2005/8/layout/hierarchy6"/>
    <dgm:cxn modelId="{07775089-F6DB-4C71-9491-2622C891AB5B}" type="presParOf" srcId="{15E23AC7-49FB-48C5-B063-5B9C7697434D}" destId="{900A6C8C-2B7C-4F16-8523-B2C8E70FE539}" srcOrd="0" destOrd="0" presId="urn:microsoft.com/office/officeart/2005/8/layout/hierarchy6"/>
    <dgm:cxn modelId="{C7D9051C-2582-42EA-B652-99CFD49E696D}" type="presParOf" srcId="{15E23AC7-49FB-48C5-B063-5B9C7697434D}" destId="{EF41AB95-AFCD-4378-B7AC-90EEB91AAC91}" srcOrd="1" destOrd="0" presId="urn:microsoft.com/office/officeart/2005/8/layout/hierarchy6"/>
    <dgm:cxn modelId="{7EA720BF-C049-4DCA-A566-792126F0449B}" type="presParOf" srcId="{EF41AB95-AFCD-4378-B7AC-90EEB91AAC91}" destId="{4F25D1CD-CD2D-4831-80B6-B15A0B4A4043}" srcOrd="0" destOrd="0" presId="urn:microsoft.com/office/officeart/2005/8/layout/hierarchy6"/>
    <dgm:cxn modelId="{BB9224D2-7577-42A7-B2E3-E3117E81A662}" type="presParOf" srcId="{EF41AB95-AFCD-4378-B7AC-90EEB91AAC91}" destId="{68344235-07D9-4623-AE18-AF392ED90C04}" srcOrd="1" destOrd="0" presId="urn:microsoft.com/office/officeart/2005/8/layout/hierarchy6"/>
    <dgm:cxn modelId="{594B790A-9EEE-4EAF-9750-339860C3F5D8}" type="presParOf" srcId="{68344235-07D9-4623-AE18-AF392ED90C04}" destId="{93D99CBD-C526-4674-A621-3B6F96DC3EC0}" srcOrd="0" destOrd="0" presId="urn:microsoft.com/office/officeart/2005/8/layout/hierarchy6"/>
    <dgm:cxn modelId="{DBD9D66D-870E-4286-9DDC-61A1E67283F6}" type="presParOf" srcId="{68344235-07D9-4623-AE18-AF392ED90C04}" destId="{EE8BFEBA-4E6C-40E1-B342-40D339E029FF}" srcOrd="1" destOrd="0" presId="urn:microsoft.com/office/officeart/2005/8/layout/hierarchy6"/>
    <dgm:cxn modelId="{7B37724C-A2F4-40BE-BA2D-FB85233D9F45}" type="presParOf" srcId="{EF41AB95-AFCD-4378-B7AC-90EEB91AAC91}" destId="{4C2B9838-41FE-4EE2-9A9D-BC6DCDD3E863}" srcOrd="2" destOrd="0" presId="urn:microsoft.com/office/officeart/2005/8/layout/hierarchy6"/>
    <dgm:cxn modelId="{D568473C-9113-4E86-B990-53CEB35904C3}" type="presParOf" srcId="{EF41AB95-AFCD-4378-B7AC-90EEB91AAC91}" destId="{CC28B766-D66F-479F-A521-8ED68EAC9F59}" srcOrd="3" destOrd="0" presId="urn:microsoft.com/office/officeart/2005/8/layout/hierarchy6"/>
    <dgm:cxn modelId="{507C4E78-2379-4376-AA34-3DA7A007A2C9}" type="presParOf" srcId="{CC28B766-D66F-479F-A521-8ED68EAC9F59}" destId="{0DCA6F82-B375-4D77-8B4B-7D3A033CD767}" srcOrd="0" destOrd="0" presId="urn:microsoft.com/office/officeart/2005/8/layout/hierarchy6"/>
    <dgm:cxn modelId="{57261D60-382C-4E8B-91FE-AE949F81F16E}" type="presParOf" srcId="{CC28B766-D66F-479F-A521-8ED68EAC9F59}" destId="{8C68B5F7-6840-4E78-828F-43F0C96BF673}" srcOrd="1" destOrd="0" presId="urn:microsoft.com/office/officeart/2005/8/layout/hierarchy6"/>
    <dgm:cxn modelId="{34200B4D-ADF2-488F-BBE4-0FF44CEBCC80}" type="presParOf" srcId="{E342C70F-7F9B-4E48-B1D0-F23735F2769C}" destId="{9CE1EBFE-C0C3-4E91-8F34-5883B7A3D6B4}" srcOrd="1" destOrd="0" presId="urn:microsoft.com/office/officeart/2005/8/layout/hierarchy6"/>
    <dgm:cxn modelId="{885194A2-AFE9-475C-B005-3FE56E852878}" type="presParOf" srcId="{9CE1EBFE-C0C3-4E91-8F34-5883B7A3D6B4}" destId="{1DC887EF-394C-420D-A534-A7CB9B21CC90}" srcOrd="0" destOrd="0" presId="urn:microsoft.com/office/officeart/2005/8/layout/hierarchy6"/>
    <dgm:cxn modelId="{FDC09BA1-7F9C-40C2-9DFC-0B3A30DF4AB1}" type="presParOf" srcId="{1DC887EF-394C-420D-A534-A7CB9B21CC90}" destId="{F88AC81A-2BC5-4E80-A859-27A859164080}" srcOrd="0" destOrd="0" presId="urn:microsoft.com/office/officeart/2005/8/layout/hierarchy6"/>
    <dgm:cxn modelId="{EED591FF-7DB0-4D58-AB24-5B5E33788896}" type="presParOf" srcId="{1DC887EF-394C-420D-A534-A7CB9B21CC90}" destId="{5472C35F-FB15-4BDC-AD4E-16C4B0484CCC}" srcOrd="1" destOrd="0" presId="urn:microsoft.com/office/officeart/2005/8/layout/hierarchy6"/>
    <dgm:cxn modelId="{60B13C2B-245E-4353-A24F-DC57BD823B50}" type="presParOf" srcId="{9CE1EBFE-C0C3-4E91-8F34-5883B7A3D6B4}" destId="{F17E8D5B-AB5F-4AB5-B7AF-CD56FC477DAA}" srcOrd="1" destOrd="0" presId="urn:microsoft.com/office/officeart/2005/8/layout/hierarchy6"/>
    <dgm:cxn modelId="{481FFA00-7DA8-42A5-B2CF-F6C56E999371}" type="presParOf" srcId="{F17E8D5B-AB5F-4AB5-B7AF-CD56FC477DAA}" destId="{72A471FA-00E5-47D9-A593-961D537F703F}" srcOrd="0" destOrd="0" presId="urn:microsoft.com/office/officeart/2005/8/layout/hierarchy6"/>
    <dgm:cxn modelId="{5B6DDF55-A2DA-4FF5-8BA6-5E42A9B3AE4D}" type="presParOf" srcId="{9CE1EBFE-C0C3-4E91-8F34-5883B7A3D6B4}" destId="{4619337E-8C3C-4B76-8B2B-56659E4A6B85}" srcOrd="2" destOrd="0" presId="urn:microsoft.com/office/officeart/2005/8/layout/hierarchy6"/>
    <dgm:cxn modelId="{FE9C3532-C4F4-4167-AEE0-5D6F5737E5B7}" type="presParOf" srcId="{4619337E-8C3C-4B76-8B2B-56659E4A6B85}" destId="{7F5F073C-3505-4AB4-B09A-54AF1D76ACDA}" srcOrd="0" destOrd="0" presId="urn:microsoft.com/office/officeart/2005/8/layout/hierarchy6"/>
    <dgm:cxn modelId="{E8BDE551-EFDE-4D8C-960C-3027C2D39CB6}" type="presParOf" srcId="{4619337E-8C3C-4B76-8B2B-56659E4A6B85}" destId="{C4FCDA8C-0193-4094-A70A-AEF77DD23C6F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5F073C-3505-4AB4-B09A-54AF1D76ACDA}">
      <dsp:nvSpPr>
        <dsp:cNvPr id="0" name=""/>
        <dsp:cNvSpPr/>
      </dsp:nvSpPr>
      <dsp:spPr>
        <a:xfrm>
          <a:off x="0" y="2161777"/>
          <a:ext cx="7073207" cy="1580419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Vocabulary</a:t>
          </a:r>
        </a:p>
      </dsp:txBody>
      <dsp:txXfrm>
        <a:off x="0" y="2161777"/>
        <a:ext cx="2121962" cy="1580419"/>
      </dsp:txXfrm>
    </dsp:sp>
    <dsp:sp modelId="{F88AC81A-2BC5-4E80-A859-27A859164080}">
      <dsp:nvSpPr>
        <dsp:cNvPr id="0" name=""/>
        <dsp:cNvSpPr/>
      </dsp:nvSpPr>
      <dsp:spPr>
        <a:xfrm>
          <a:off x="0" y="317954"/>
          <a:ext cx="7073207" cy="1580419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Topic of the unit</a:t>
          </a:r>
        </a:p>
      </dsp:txBody>
      <dsp:txXfrm>
        <a:off x="0" y="317954"/>
        <a:ext cx="2121962" cy="1580419"/>
      </dsp:txXfrm>
    </dsp:sp>
    <dsp:sp modelId="{900A6C8C-2B7C-4F16-8523-B2C8E70FE539}">
      <dsp:nvSpPr>
        <dsp:cNvPr id="0" name=""/>
        <dsp:cNvSpPr/>
      </dsp:nvSpPr>
      <dsp:spPr>
        <a:xfrm>
          <a:off x="2123310" y="449655"/>
          <a:ext cx="4807083" cy="1317016"/>
        </a:xfrm>
        <a:prstGeom prst="roundRect">
          <a:avLst>
            <a:gd name="adj" fmla="val 10000"/>
          </a:avLst>
        </a:prstGeom>
        <a:solidFill>
          <a:schemeClr val="accent2"/>
        </a:solidFill>
        <a:ln w="34925" cap="flat" cmpd="sng" algn="ctr">
          <a:solidFill>
            <a:schemeClr val="lt1"/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HEALTHY LIVING</a:t>
          </a:r>
        </a:p>
      </dsp:txBody>
      <dsp:txXfrm>
        <a:off x="2161884" y="488229"/>
        <a:ext cx="4729935" cy="1239868"/>
      </dsp:txXfrm>
    </dsp:sp>
    <dsp:sp modelId="{4F25D1CD-CD2D-4831-80B6-B15A0B4A4043}">
      <dsp:nvSpPr>
        <dsp:cNvPr id="0" name=""/>
        <dsp:cNvSpPr/>
      </dsp:nvSpPr>
      <dsp:spPr>
        <a:xfrm>
          <a:off x="3242761" y="1766672"/>
          <a:ext cx="1284090" cy="526806"/>
        </a:xfrm>
        <a:custGeom>
          <a:avLst/>
          <a:gdLst/>
          <a:ahLst/>
          <a:cxnLst/>
          <a:rect l="0" t="0" r="0" b="0"/>
          <a:pathLst>
            <a:path>
              <a:moveTo>
                <a:pt x="1284090" y="0"/>
              </a:moveTo>
              <a:lnTo>
                <a:pt x="1284090" y="263403"/>
              </a:lnTo>
              <a:lnTo>
                <a:pt x="0" y="263403"/>
              </a:lnTo>
              <a:lnTo>
                <a:pt x="0" y="52680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D99CBD-C526-4674-A621-3B6F96DC3EC0}">
      <dsp:nvSpPr>
        <dsp:cNvPr id="0" name=""/>
        <dsp:cNvSpPr/>
      </dsp:nvSpPr>
      <dsp:spPr>
        <a:xfrm>
          <a:off x="2254999" y="2293478"/>
          <a:ext cx="1975524" cy="1317016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Things to go out</a:t>
          </a:r>
        </a:p>
      </dsp:txBody>
      <dsp:txXfrm>
        <a:off x="2293573" y="2332052"/>
        <a:ext cx="1898376" cy="1239868"/>
      </dsp:txXfrm>
    </dsp:sp>
    <dsp:sp modelId="{4C2B9838-41FE-4EE2-9A9D-BC6DCDD3E863}">
      <dsp:nvSpPr>
        <dsp:cNvPr id="0" name=""/>
        <dsp:cNvSpPr/>
      </dsp:nvSpPr>
      <dsp:spPr>
        <a:xfrm>
          <a:off x="4526852" y="1766672"/>
          <a:ext cx="1284090" cy="5268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403"/>
              </a:lnTo>
              <a:lnTo>
                <a:pt x="1284090" y="263403"/>
              </a:lnTo>
              <a:lnTo>
                <a:pt x="1284090" y="52680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CA6F82-B375-4D77-8B4B-7D3A033CD767}">
      <dsp:nvSpPr>
        <dsp:cNvPr id="0" name=""/>
        <dsp:cNvSpPr/>
      </dsp:nvSpPr>
      <dsp:spPr>
        <a:xfrm>
          <a:off x="4823181" y="2293478"/>
          <a:ext cx="1975524" cy="1317016"/>
        </a:xfrm>
        <a:prstGeom prst="roundRect">
          <a:avLst>
            <a:gd name="adj" fmla="val 10000"/>
          </a:avLst>
        </a:prstGeom>
        <a:solidFill>
          <a:schemeClr val="accent6"/>
        </a:solidFill>
        <a:ln w="34925" cap="flat" cmpd="sng" algn="ctr">
          <a:solidFill>
            <a:schemeClr val="lt1"/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Healthy activities</a:t>
          </a:r>
        </a:p>
      </dsp:txBody>
      <dsp:txXfrm>
        <a:off x="4861755" y="2332052"/>
        <a:ext cx="1898376" cy="12398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0374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404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1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36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76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931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3B526A92-8AAF-4BF0-85FE-B336BF0F8D2D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B526A92-8AAF-4BF0-85FE-B336BF0F8D2D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3B526A92-8AAF-4BF0-85FE-B336BF0F8D2D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B526A92-8AAF-4BF0-85FE-B336BF0F8D2D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B526A92-8AAF-4BF0-85FE-B336BF0F8D2D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B526A92-8AAF-4BF0-85FE-B336BF0F8D2D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0"/>
            <a:ext cx="12090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117601" y="2794350"/>
            <a:ext cx="9277081" cy="101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/>
          <a:p>
            <a:r>
              <a:rPr lang="en-GB" sz="6000" b="1" dirty="0">
                <a:solidFill>
                  <a:srgbClr val="0000FF"/>
                </a:solidFill>
                <a:latin typeface="VNI-Ariston" pitchFamily="2" charset="0"/>
              </a:rPr>
              <a:t>Hello every one !!!</a:t>
            </a:r>
            <a:endParaRPr lang="en-US" sz="6000" b="1" dirty="0">
              <a:solidFill>
                <a:srgbClr val="0000FF"/>
              </a:solidFill>
              <a:latin typeface="VNI-Aristo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4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4189" y="308908"/>
            <a:ext cx="7111664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What are Mark and </a:t>
            </a:r>
            <a:r>
              <a:rPr lang="en-US" sz="2800" b="1" dirty="0" err="1">
                <a:solidFill>
                  <a:srgbClr val="C00000"/>
                </a:solidFill>
              </a:rPr>
              <a:t>Mi</a:t>
            </a:r>
            <a:r>
              <a:rPr lang="en-US" sz="2800" b="1" dirty="0">
                <a:solidFill>
                  <a:srgbClr val="C00000"/>
                </a:solidFill>
              </a:rPr>
              <a:t> talking about?</a:t>
            </a:r>
            <a:br>
              <a:rPr lang="en-US" sz="2800" b="1" dirty="0">
                <a:solidFill>
                  <a:srgbClr val="C00000"/>
                </a:solidFill>
              </a:rPr>
            </a:br>
            <a:endParaRPr lang="en-US" sz="2800" b="1" dirty="0"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70162" y="361822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2947" y="25918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2419" y="1256091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6649"/>
                </a:solidFill>
              </a:rPr>
              <a:t> </a:t>
            </a:r>
            <a:r>
              <a:rPr lang="en-US" sz="2800" dirty="0">
                <a:solidFill>
                  <a:srgbClr val="00AAA5"/>
                </a:solidFill>
              </a:rPr>
              <a:t>A. </a:t>
            </a:r>
            <a:r>
              <a:rPr lang="en-US" sz="2800" dirty="0">
                <a:solidFill>
                  <a:srgbClr val="000000"/>
                </a:solidFill>
              </a:rPr>
              <a:t>Health problems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AAA5"/>
                </a:solidFill>
              </a:rPr>
              <a:t>B. </a:t>
            </a:r>
            <a:r>
              <a:rPr lang="en-US" sz="2800" dirty="0">
                <a:solidFill>
                  <a:srgbClr val="000000"/>
                </a:solidFill>
              </a:rPr>
              <a:t>Healthy activities 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AAA5"/>
                </a:solidFill>
              </a:rPr>
              <a:t>C. </a:t>
            </a:r>
            <a:r>
              <a:rPr lang="en-US" sz="2800" dirty="0">
                <a:solidFill>
                  <a:srgbClr val="000000"/>
                </a:solidFill>
              </a:rPr>
              <a:t>Sports and games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432135" y="3718500"/>
            <a:ext cx="6790366" cy="2308324"/>
          </a:xfrm>
          <a:prstGeom prst="rect">
            <a:avLst/>
          </a:prstGeom>
          <a:solidFill>
            <a:srgbClr val="FFDAAB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rgbClr val="000000"/>
                </a:solidFill>
                <a:latin typeface="ChronicaProMediumIt"/>
              </a:rPr>
              <a:t>Mi: </a:t>
            </a:r>
            <a:r>
              <a:rPr lang="en-US" sz="2400" dirty="0">
                <a:solidFill>
                  <a:srgbClr val="000000"/>
                </a:solidFill>
                <a:latin typeface="ChronicaPro-Book"/>
              </a:rPr>
              <a:t>I also see a lot of people exercising there.</a:t>
            </a:r>
            <a:br>
              <a:rPr lang="en-US" sz="2400" dirty="0">
                <a:solidFill>
                  <a:srgbClr val="000000"/>
                </a:solidFill>
                <a:latin typeface="ChronicaPro-Book"/>
              </a:rPr>
            </a:br>
            <a:r>
              <a:rPr lang="en-US" sz="2400" b="1" i="1" dirty="0">
                <a:solidFill>
                  <a:srgbClr val="000000"/>
                </a:solidFill>
                <a:latin typeface="ChronicaProMediumIt"/>
              </a:rPr>
              <a:t>Mark: </a:t>
            </a:r>
            <a:r>
              <a:rPr lang="en-US" sz="2400" dirty="0">
                <a:solidFill>
                  <a:srgbClr val="000000"/>
                </a:solidFill>
                <a:latin typeface="ChronicaPro-Book"/>
              </a:rPr>
              <a:t>Yes, it’s a popular place for people in my </a:t>
            </a:r>
            <a:r>
              <a:rPr lang="en-US" sz="2400" dirty="0" err="1">
                <a:solidFill>
                  <a:srgbClr val="000000"/>
                </a:solidFill>
                <a:latin typeface="ChronicaPro-Book"/>
              </a:rPr>
              <a:t>neighbourhood</a:t>
            </a:r>
            <a:r>
              <a:rPr lang="en-US" sz="2400" dirty="0">
                <a:solidFill>
                  <a:srgbClr val="000000"/>
                </a:solidFill>
                <a:latin typeface="ChronicaPro-Book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GB" sz="2400" dirty="0" err="1"/>
              <a:t>Mi</a:t>
            </a:r>
            <a:r>
              <a:rPr lang="en-GB" sz="2400" dirty="0"/>
              <a:t>: Outdoor activities are good for our health</a:t>
            </a:r>
            <a:endParaRPr lang="en-US" sz="2400" dirty="0"/>
          </a:p>
        </p:txBody>
      </p:sp>
      <p:cxnSp>
        <p:nvCxnSpPr>
          <p:cNvPr id="14" name="Straight Connector 13"/>
          <p:cNvCxnSpPr>
            <a:cxnSpLocks/>
          </p:cNvCxnSpPr>
          <p:nvPr/>
        </p:nvCxnSpPr>
        <p:spPr>
          <a:xfrm flipV="1">
            <a:off x="1074189" y="4291417"/>
            <a:ext cx="56368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688950" y="2023750"/>
            <a:ext cx="496006" cy="4960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C2ACB0-E920-40C6-BA83-BD9DFF3B8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4748" y="967068"/>
            <a:ext cx="3845459" cy="3300686"/>
          </a:xfrm>
          <a:prstGeom prst="rect">
            <a:avLst/>
          </a:prstGeom>
        </p:spPr>
      </p:pic>
      <p:cxnSp>
        <p:nvCxnSpPr>
          <p:cNvPr id="13" name="Straight Connector 12"/>
          <p:cNvCxnSpPr>
            <a:cxnSpLocks/>
          </p:cNvCxnSpPr>
          <p:nvPr/>
        </p:nvCxnSpPr>
        <p:spPr>
          <a:xfrm flipV="1">
            <a:off x="1074189" y="5874410"/>
            <a:ext cx="56368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26018" y="99697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a word or phrase from the box under its picture.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30104" y="12613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2889" y="2349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BA464EEC-70F4-4172-83E0-577C652E28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720363"/>
              </p:ext>
            </p:extLst>
          </p:nvPr>
        </p:nvGraphicFramePr>
        <p:xfrm>
          <a:off x="1026018" y="864608"/>
          <a:ext cx="9490007" cy="82296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9490007">
                  <a:extLst>
                    <a:ext uri="{9D8B030D-6E8A-4147-A177-3AD203B41FA5}">
                      <a16:colId xmlns:a16="http://schemas.microsoft.com/office/drawing/2014/main" val="16784604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boating         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suncream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           lunch box              sunburn             cycling</a:t>
                      </a:r>
                    </a:p>
                  </a:txBody>
                  <a:tcPr>
                    <a:solidFill>
                      <a:srgbClr val="CB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0848963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303DA216-9E57-49BF-B700-500D9FA6A97F}"/>
              </a:ext>
            </a:extLst>
          </p:cNvPr>
          <p:cNvSpPr txBox="1"/>
          <p:nvPr/>
        </p:nvSpPr>
        <p:spPr>
          <a:xfrm>
            <a:off x="1707928" y="3949169"/>
            <a:ext cx="1428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sunburn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6B3408-8A1F-4E01-A833-152673DA6EDF}"/>
              </a:ext>
            </a:extLst>
          </p:cNvPr>
          <p:cNvSpPr txBox="1"/>
          <p:nvPr/>
        </p:nvSpPr>
        <p:spPr>
          <a:xfrm>
            <a:off x="5242469" y="3948638"/>
            <a:ext cx="1640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suncream</a:t>
            </a:r>
            <a:endParaRPr lang="en-US" sz="24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7BC6398-54FD-40F6-9554-4CFB8449DD8A}"/>
              </a:ext>
            </a:extLst>
          </p:cNvPr>
          <p:cNvSpPr txBox="1"/>
          <p:nvPr/>
        </p:nvSpPr>
        <p:spPr>
          <a:xfrm>
            <a:off x="8283123" y="3981925"/>
            <a:ext cx="1747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lunch box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4603F95-E544-4B6D-940E-FCA445F2FB92}"/>
              </a:ext>
            </a:extLst>
          </p:cNvPr>
          <p:cNvSpPr txBox="1"/>
          <p:nvPr/>
        </p:nvSpPr>
        <p:spPr>
          <a:xfrm>
            <a:off x="2666858" y="6218534"/>
            <a:ext cx="1698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boating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6000C63-53CF-48EC-B4D1-1B18195265E5}"/>
              </a:ext>
            </a:extLst>
          </p:cNvPr>
          <p:cNvSpPr txBox="1"/>
          <p:nvPr/>
        </p:nvSpPr>
        <p:spPr>
          <a:xfrm>
            <a:off x="8172531" y="6218533"/>
            <a:ext cx="1698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cycling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140" t="4757" r="1790" b="8879"/>
          <a:stretch/>
        </p:blipFill>
        <p:spPr>
          <a:xfrm>
            <a:off x="1253484" y="2370727"/>
            <a:ext cx="2284587" cy="15784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" t="3726" r="5046" b="3659"/>
          <a:stretch/>
        </p:blipFill>
        <p:spPr>
          <a:xfrm>
            <a:off x="4884610" y="2212258"/>
            <a:ext cx="1781661" cy="17369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1646" b="7368"/>
          <a:stretch/>
        </p:blipFill>
        <p:spPr>
          <a:xfrm>
            <a:off x="7593314" y="2370727"/>
            <a:ext cx="2277316" cy="14773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l="2513" t="8191" r="2692" b="4853"/>
          <a:stretch/>
        </p:blipFill>
        <p:spPr>
          <a:xfrm>
            <a:off x="2166810" y="4453915"/>
            <a:ext cx="2717800" cy="1714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/>
          <a:srcRect l="2413" t="6824" r="6452" b="7460"/>
          <a:stretch/>
        </p:blipFill>
        <p:spPr>
          <a:xfrm>
            <a:off x="7593314" y="4453915"/>
            <a:ext cx="2578100" cy="1714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03DA216-9E57-49BF-B700-500D9FA6A97F}"/>
              </a:ext>
            </a:extLst>
          </p:cNvPr>
          <p:cNvSpPr txBox="1"/>
          <p:nvPr/>
        </p:nvSpPr>
        <p:spPr>
          <a:xfrm>
            <a:off x="1371458" y="3949169"/>
            <a:ext cx="454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1.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03DA216-9E57-49BF-B700-500D9FA6A97F}"/>
              </a:ext>
            </a:extLst>
          </p:cNvPr>
          <p:cNvSpPr txBox="1"/>
          <p:nvPr/>
        </p:nvSpPr>
        <p:spPr>
          <a:xfrm>
            <a:off x="4884610" y="3948638"/>
            <a:ext cx="454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2.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03DA216-9E57-49BF-B700-500D9FA6A97F}"/>
              </a:ext>
            </a:extLst>
          </p:cNvPr>
          <p:cNvSpPr txBox="1"/>
          <p:nvPr/>
        </p:nvSpPr>
        <p:spPr>
          <a:xfrm>
            <a:off x="7945310" y="3984358"/>
            <a:ext cx="454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3.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03DA216-9E57-49BF-B700-500D9FA6A97F}"/>
              </a:ext>
            </a:extLst>
          </p:cNvPr>
          <p:cNvSpPr txBox="1"/>
          <p:nvPr/>
        </p:nvSpPr>
        <p:spPr>
          <a:xfrm>
            <a:off x="2326193" y="6220767"/>
            <a:ext cx="454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4.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03DA216-9E57-49BF-B700-500D9FA6A97F}"/>
              </a:ext>
            </a:extLst>
          </p:cNvPr>
          <p:cNvSpPr txBox="1"/>
          <p:nvPr/>
        </p:nvSpPr>
        <p:spPr>
          <a:xfrm>
            <a:off x="7828680" y="6218534"/>
            <a:ext cx="454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5.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41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20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26018" y="291137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with a word from the conversation.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70627" y="31757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3412" y="21493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6FDE05-F242-4F7C-82F3-5F3D2E9CA046}"/>
              </a:ext>
            </a:extLst>
          </p:cNvPr>
          <p:cNvSpPr/>
          <p:nvPr/>
        </p:nvSpPr>
        <p:spPr>
          <a:xfrm>
            <a:off x="729618" y="1058504"/>
            <a:ext cx="89966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1</a:t>
            </a:r>
            <a:r>
              <a:rPr lang="en-US" sz="2800" b="1" dirty="0">
                <a:solidFill>
                  <a:srgbClr val="F26649"/>
                </a:solidFill>
              </a:rPr>
              <a:t>. </a:t>
            </a:r>
            <a:r>
              <a:rPr lang="en-US" sz="2800" dirty="0">
                <a:solidFill>
                  <a:srgbClr val="000000"/>
                </a:solidFill>
              </a:rPr>
              <a:t>In the picture, Mark and his father are __________. 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7BB10E-9FF0-403E-ADDD-BC6A8E3FD539}"/>
              </a:ext>
            </a:extLst>
          </p:cNvPr>
          <p:cNvSpPr txBox="1"/>
          <p:nvPr/>
        </p:nvSpPr>
        <p:spPr>
          <a:xfrm>
            <a:off x="7308470" y="1200208"/>
            <a:ext cx="1531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boating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68C929-ADC7-4EF9-81C6-D55E7CDC9584}"/>
              </a:ext>
            </a:extLst>
          </p:cNvPr>
          <p:cNvSpPr txBox="1"/>
          <p:nvPr/>
        </p:nvSpPr>
        <p:spPr>
          <a:xfrm>
            <a:off x="869842" y="1969561"/>
            <a:ext cx="8900700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This is a nice picture, Mark.</a:t>
            </a:r>
          </a:p>
          <a:p>
            <a:r>
              <a:rPr lang="en-US" sz="2400" b="1" dirty="0">
                <a:latin typeface="ChronicaPro-Book"/>
              </a:rPr>
              <a:t>Mark: </a:t>
            </a:r>
            <a:r>
              <a:rPr lang="en-US" sz="2400" dirty="0">
                <a:latin typeface="ChronicaPro-Book"/>
              </a:rPr>
              <a:t>That’s </a:t>
            </a:r>
            <a:r>
              <a:rPr lang="en-US" sz="2400" u="sng" dirty="0">
                <a:latin typeface="ChronicaPro-Book"/>
              </a:rPr>
              <a:t>my dad and I boating </a:t>
            </a:r>
            <a:r>
              <a:rPr lang="en-US" sz="2400" dirty="0">
                <a:latin typeface="ChronicaPro-Book"/>
              </a:rPr>
              <a:t>at Yen So Park.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6FDE05-F242-4F7C-82F3-5F3D2E9CA046}"/>
              </a:ext>
            </a:extLst>
          </p:cNvPr>
          <p:cNvSpPr/>
          <p:nvPr/>
        </p:nvSpPr>
        <p:spPr>
          <a:xfrm>
            <a:off x="777317" y="2934004"/>
            <a:ext cx="1078313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2</a:t>
            </a:r>
            <a:r>
              <a:rPr lang="en-US" sz="2800" b="1" dirty="0"/>
              <a:t>. </a:t>
            </a:r>
            <a:r>
              <a:rPr lang="en-US" sz="2800" dirty="0"/>
              <a:t>The people in Mark’s </a:t>
            </a:r>
            <a:r>
              <a:rPr lang="en-US" sz="2800" dirty="0" err="1"/>
              <a:t>neighbourhood</a:t>
            </a:r>
            <a:r>
              <a:rPr lang="en-US" sz="2800" dirty="0"/>
              <a:t> love to go to the </a:t>
            </a:r>
            <a:r>
              <a:rPr lang="en-US" sz="2800" dirty="0">
                <a:solidFill>
                  <a:srgbClr val="000000"/>
                </a:solidFill>
              </a:rPr>
              <a:t>______.</a:t>
            </a:r>
            <a:r>
              <a:rPr lang="en-US" sz="2800" dirty="0"/>
              <a:t> 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B7BB10E-9FF0-403E-ADDD-BC6A8E3FD539}"/>
              </a:ext>
            </a:extLst>
          </p:cNvPr>
          <p:cNvSpPr txBox="1"/>
          <p:nvPr/>
        </p:nvSpPr>
        <p:spPr>
          <a:xfrm>
            <a:off x="9893886" y="3063366"/>
            <a:ext cx="101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park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70413D-BB78-469C-B9EF-A57B0FED4B18}"/>
              </a:ext>
            </a:extLst>
          </p:cNvPr>
          <p:cNvSpPr txBox="1"/>
          <p:nvPr/>
        </p:nvSpPr>
        <p:spPr>
          <a:xfrm>
            <a:off x="816204" y="3892742"/>
            <a:ext cx="9003939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It also see </a:t>
            </a:r>
            <a:r>
              <a:rPr lang="en-US" sz="2400" u="sng" dirty="0">
                <a:latin typeface="ChronicaPro-Book"/>
              </a:rPr>
              <a:t>a lot of people exercise there</a:t>
            </a:r>
            <a:r>
              <a:rPr lang="en-US" sz="2400" dirty="0">
                <a:latin typeface="ChronicaPro-Book"/>
              </a:rPr>
              <a:t>.</a:t>
            </a:r>
          </a:p>
          <a:p>
            <a:r>
              <a:rPr lang="en-US" sz="2400" b="1" dirty="0">
                <a:latin typeface="ChronicaPro-Book"/>
              </a:rPr>
              <a:t>Mark: </a:t>
            </a:r>
            <a:r>
              <a:rPr lang="en-US" sz="2400" dirty="0">
                <a:latin typeface="ChronicaPro-Book"/>
              </a:rPr>
              <a:t>Yes, </a:t>
            </a:r>
            <a:r>
              <a:rPr lang="en-US" sz="2400" u="sng" dirty="0">
                <a:latin typeface="ChronicaPro-Book"/>
              </a:rPr>
              <a:t>it’s a popular place for people </a:t>
            </a:r>
            <a:r>
              <a:rPr lang="en-US" sz="2400" dirty="0">
                <a:latin typeface="ChronicaPro-Book"/>
              </a:rPr>
              <a:t>in my </a:t>
            </a:r>
            <a:r>
              <a:rPr lang="en-US" sz="2400" dirty="0" err="1">
                <a:latin typeface="ChronicaPro-Book"/>
              </a:rPr>
              <a:t>neighbourhood</a:t>
            </a:r>
            <a:r>
              <a:rPr lang="en-US" sz="2400" dirty="0">
                <a:latin typeface="ChronicaPro-Book"/>
              </a:rPr>
              <a:t>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B6FDE05-F242-4F7C-82F3-5F3D2E9CA046}"/>
              </a:ext>
            </a:extLst>
          </p:cNvPr>
          <p:cNvSpPr/>
          <p:nvPr/>
        </p:nvSpPr>
        <p:spPr>
          <a:xfrm>
            <a:off x="579407" y="4873330"/>
            <a:ext cx="10215879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3</a:t>
            </a:r>
            <a:r>
              <a:rPr lang="en-US" sz="2800" b="1" dirty="0">
                <a:solidFill>
                  <a:srgbClr val="F26649"/>
                </a:solidFill>
              </a:rPr>
              <a:t>. </a:t>
            </a:r>
            <a:r>
              <a:rPr lang="en-US" sz="2800" dirty="0">
                <a:solidFill>
                  <a:srgbClr val="000000"/>
                </a:solidFill>
              </a:rPr>
              <a:t>Mi’s family often goes cycling in the ___________. </a:t>
            </a:r>
            <a:endParaRPr lang="en-US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B7BB10E-9FF0-403E-ADDD-BC6A8E3FD539}"/>
              </a:ext>
            </a:extLst>
          </p:cNvPr>
          <p:cNvSpPr txBox="1"/>
          <p:nvPr/>
        </p:nvSpPr>
        <p:spPr>
          <a:xfrm>
            <a:off x="6716224" y="4991894"/>
            <a:ext cx="220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countryside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D3AAB9B-8220-4ABF-AE30-6DE5A173DF62}"/>
              </a:ext>
            </a:extLst>
          </p:cNvPr>
          <p:cNvSpPr txBox="1"/>
          <p:nvPr/>
        </p:nvSpPr>
        <p:spPr>
          <a:xfrm>
            <a:off x="470627" y="5783959"/>
            <a:ext cx="10801017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Outdoor activities are good for our health. </a:t>
            </a:r>
            <a:r>
              <a:rPr lang="en-US" sz="2400" u="sng" dirty="0">
                <a:latin typeface="ChronicaPro-Book"/>
              </a:rPr>
              <a:t>My family often goes cycling </a:t>
            </a:r>
            <a:r>
              <a:rPr lang="en-US" sz="2400" dirty="0">
                <a:latin typeface="ChronicaPro-Book"/>
              </a:rPr>
              <a:t>in the countryside. It’s quiet and there’s a lot of fresh air. </a:t>
            </a:r>
          </a:p>
        </p:txBody>
      </p:sp>
    </p:spTree>
    <p:extLst>
      <p:ext uri="{BB962C8B-B14F-4D97-AF65-F5344CB8AC3E}">
        <p14:creationId xmlns:p14="http://schemas.microsoft.com/office/powerpoint/2010/main" val="30580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9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  <p:bldP spid="18" grpId="0"/>
      <p:bldP spid="19" grpId="0" animBg="1"/>
      <p:bldP spid="21" grpId="0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364903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with a word from the conversation.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391343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28870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B6FDE05-F242-4F7C-82F3-5F3D2E9CA046}"/>
              </a:ext>
            </a:extLst>
          </p:cNvPr>
          <p:cNvSpPr/>
          <p:nvPr/>
        </p:nvSpPr>
        <p:spPr>
          <a:xfrm>
            <a:off x="681768" y="1294283"/>
            <a:ext cx="1031841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6649"/>
                </a:solidFill>
              </a:rPr>
              <a:t>4</a:t>
            </a:r>
            <a:r>
              <a:rPr lang="en-US" sz="2800" b="1">
                <a:solidFill>
                  <a:srgbClr val="F26649"/>
                </a:solidFill>
              </a:rPr>
              <a:t>. </a:t>
            </a:r>
            <a:r>
              <a:rPr lang="en-US" sz="2800">
                <a:solidFill>
                  <a:srgbClr val="000000"/>
                </a:solidFill>
              </a:rPr>
              <a:t>- </a:t>
            </a:r>
            <a:r>
              <a:rPr lang="en-US" sz="2800" dirty="0">
                <a:solidFill>
                  <a:srgbClr val="000000"/>
                </a:solidFill>
              </a:rPr>
              <a:t>I don’t want to get sunburn.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</a:rPr>
              <a:t>     - Wear a hat and </a:t>
            </a:r>
            <a:r>
              <a:rPr lang="en-US" sz="2800">
                <a:solidFill>
                  <a:srgbClr val="000000"/>
                </a:solidFill>
              </a:rPr>
              <a:t>use __________. </a:t>
            </a:r>
            <a:endParaRPr lang="en-US" sz="28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D437EBF-AA4C-47DB-AB19-03114ED1B8E2}"/>
              </a:ext>
            </a:extLst>
          </p:cNvPr>
          <p:cNvSpPr txBox="1"/>
          <p:nvPr/>
        </p:nvSpPr>
        <p:spPr>
          <a:xfrm>
            <a:off x="628983" y="2752630"/>
            <a:ext cx="10804014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Sure. Bring along </a:t>
            </a:r>
            <a:r>
              <a:rPr lang="en-US" sz="2400" u="sng" dirty="0">
                <a:latin typeface="ChronicaPro-Book"/>
              </a:rPr>
              <a:t>a hat and </a:t>
            </a:r>
            <a:r>
              <a:rPr lang="en-US" sz="2400" u="sng" dirty="0" err="1">
                <a:latin typeface="ChronicaPro-Book"/>
              </a:rPr>
              <a:t>suncream</a:t>
            </a:r>
            <a:r>
              <a:rPr lang="en-US" sz="2400" dirty="0">
                <a:latin typeface="ChronicaPro-Book"/>
              </a:rPr>
              <a:t>.</a:t>
            </a:r>
          </a:p>
          <a:p>
            <a:r>
              <a:rPr lang="en-US" sz="2400" b="1" dirty="0">
                <a:latin typeface="ChronicaPro-Book"/>
              </a:rPr>
              <a:t>Mark: </a:t>
            </a:r>
            <a:r>
              <a:rPr lang="en-US" sz="2400" dirty="0">
                <a:latin typeface="ChronicaPro-Book"/>
              </a:rPr>
              <a:t>Why </a:t>
            </a:r>
            <a:r>
              <a:rPr lang="en-US" sz="2400" dirty="0" err="1">
                <a:latin typeface="ChronicaPro-Book"/>
              </a:rPr>
              <a:t>suncream</a:t>
            </a:r>
            <a:r>
              <a:rPr lang="en-US" sz="2400" dirty="0">
                <a:latin typeface="ChronicaPro-Book"/>
              </a:rPr>
              <a:t>?</a:t>
            </a:r>
          </a:p>
          <a:p>
            <a:r>
              <a:rPr lang="en-US" sz="2400" b="1" dirty="0"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It’s really hot and sunny at noon so you might get sunburn.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B7BB10E-9FF0-403E-ADDD-BC6A8E3FD539}"/>
              </a:ext>
            </a:extLst>
          </p:cNvPr>
          <p:cNvSpPr txBox="1"/>
          <p:nvPr/>
        </p:nvSpPr>
        <p:spPr>
          <a:xfrm>
            <a:off x="4749080" y="2068233"/>
            <a:ext cx="2563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suncream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6FDE05-F242-4F7C-82F3-5F3D2E9CA046}"/>
              </a:ext>
            </a:extLst>
          </p:cNvPr>
          <p:cNvSpPr/>
          <p:nvPr/>
        </p:nvSpPr>
        <p:spPr>
          <a:xfrm>
            <a:off x="678735" y="4139670"/>
            <a:ext cx="846327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6649"/>
                </a:solidFill>
              </a:rPr>
              <a:t>5. </a:t>
            </a:r>
            <a:r>
              <a:rPr lang="en-US" sz="2800" dirty="0">
                <a:solidFill>
                  <a:srgbClr val="000000"/>
                </a:solidFill>
              </a:rPr>
              <a:t>Fruit and water are good for our _________ </a:t>
            </a:r>
            <a:r>
              <a:rPr lang="en-US" sz="2800">
                <a:solidFill>
                  <a:srgbClr val="000000"/>
                </a:solidFill>
              </a:rPr>
              <a:t>. </a:t>
            </a:r>
            <a:endParaRPr lang="en-US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342902-2EC8-46EB-9D3E-6A1F96FDD55B}"/>
              </a:ext>
            </a:extLst>
          </p:cNvPr>
          <p:cNvSpPr txBox="1"/>
          <p:nvPr/>
        </p:nvSpPr>
        <p:spPr>
          <a:xfrm>
            <a:off x="678735" y="5408324"/>
            <a:ext cx="9263380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Yes, it’s lots of fun. We also bring fruit, water, and a lunch box with us.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7BB10E-9FF0-403E-ADDD-BC6A8E3FD539}"/>
              </a:ext>
            </a:extLst>
          </p:cNvPr>
          <p:cNvSpPr txBox="1"/>
          <p:nvPr/>
        </p:nvSpPr>
        <p:spPr>
          <a:xfrm>
            <a:off x="6279189" y="4289987"/>
            <a:ext cx="1805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health</a:t>
            </a:r>
          </a:p>
        </p:txBody>
      </p:sp>
    </p:spTree>
    <p:extLst>
      <p:ext uri="{BB962C8B-B14F-4D97-AF65-F5344CB8AC3E}">
        <p14:creationId xmlns:p14="http://schemas.microsoft.com/office/powerpoint/2010/main" val="115715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14" grpId="0" animBg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26057" y="1029361"/>
            <a:ext cx="698741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Survey: Good or bad for health. 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19060" y="105580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845" y="95316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63421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2A5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5043948" y="2200495"/>
            <a:ext cx="66986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Example:</a:t>
            </a:r>
            <a:br>
              <a:rPr lang="en-US" sz="2800" dirty="0">
                <a:solidFill>
                  <a:srgbClr val="4594D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>A: I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walk to school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>B: I think it’s </a:t>
            </a:r>
            <a:r>
              <a:rPr lang="en-US" sz="2800" dirty="0">
                <a:solidFill>
                  <a:srgbClr val="0070C0"/>
                </a:solidFill>
              </a:rPr>
              <a:t>good for </a:t>
            </a:r>
            <a:r>
              <a:rPr lang="en-US" sz="2800" dirty="0">
                <a:solidFill>
                  <a:srgbClr val="000000"/>
                </a:solidFill>
              </a:rPr>
              <a:t>your health.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>A: I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rarely eat breakfast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>B: It’s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not good</a:t>
            </a:r>
            <a:r>
              <a:rPr lang="en-US" sz="2800" dirty="0">
                <a:solidFill>
                  <a:srgbClr val="000000"/>
                </a:solidFill>
              </a:rPr>
              <a:t>.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Breakfast is very important. It gives us energy for the day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  <a:r>
              <a:rPr lang="en-US" sz="2800" dirty="0"/>
              <a:t> </a:t>
            </a:r>
          </a:p>
        </p:txBody>
      </p:sp>
      <p:pic>
        <p:nvPicPr>
          <p:cNvPr id="8194" name="Picture 2" descr="Free photo School Education Teaching Students Classroom - Max Pix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46" y="2023515"/>
            <a:ext cx="3793678" cy="303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21666" y="330141"/>
            <a:ext cx="698741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Survey: Good or bad for health. 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454" y="25394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6" name="Picture 2" descr="Free photo School Education Teaching Students Classroom - Max Pix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53" y="1091381"/>
            <a:ext cx="3381875" cy="274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414669" y="35658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9855" y="253941"/>
            <a:ext cx="461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9" name="Rectangle 8"/>
          <p:cNvSpPr/>
          <p:nvPr/>
        </p:nvSpPr>
        <p:spPr>
          <a:xfrm>
            <a:off x="4847303" y="4101095"/>
            <a:ext cx="6096000" cy="23083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rgbClr val="FF0000"/>
                </a:solidFill>
                <a:latin typeface=".VnArial Narrow" pitchFamily="34" charset="0"/>
              </a:rPr>
              <a:t>Minh:   </a:t>
            </a:r>
            <a:r>
              <a:rPr lang="vi-VN" sz="2400" dirty="0"/>
              <a:t>I usually eat fast food.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00B050"/>
                </a:solidFill>
              </a:rPr>
              <a:t>Nam:</a:t>
            </a:r>
            <a:r>
              <a:rPr lang="vi-VN" sz="2400" dirty="0"/>
              <a:t> It’s not good for you.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Minh:</a:t>
            </a:r>
            <a:r>
              <a:rPr lang="vi-VN" sz="2400" dirty="0"/>
              <a:t> I and my brother go swimming.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solidFill>
                  <a:srgbClr val="00B050"/>
                </a:solidFill>
                <a:latin typeface=".VnArial Narrow" pitchFamily="34" charset="0"/>
              </a:rPr>
              <a:t>Nam</a:t>
            </a:r>
            <a:r>
              <a:rPr lang="vi-VN" sz="2400" dirty="0">
                <a:solidFill>
                  <a:srgbClr val="00B050"/>
                </a:solidFill>
              </a:rPr>
              <a:t>:</a:t>
            </a:r>
            <a:r>
              <a:rPr lang="vi-VN" sz="2400" dirty="0"/>
              <a:t> It’s a good activity. It makes you stronger.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47303" y="1113695"/>
            <a:ext cx="4908848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/>
              <a:t>A: I walk to school .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solidFill>
                  <a:srgbClr val="FF0000"/>
                </a:solidFill>
              </a:rPr>
              <a:t>B: </a:t>
            </a:r>
            <a:r>
              <a:rPr lang="en-GB" sz="2400" dirty="0"/>
              <a:t>It’s good for your health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A: I usually </a:t>
            </a:r>
            <a:r>
              <a:rPr lang="en-US" sz="2400" dirty="0"/>
              <a:t> stay up late.</a:t>
            </a:r>
            <a:endParaRPr lang="en-GB" sz="2400" dirty="0"/>
          </a:p>
          <a:p>
            <a:pPr>
              <a:lnSpc>
                <a:spcPct val="150000"/>
              </a:lnSpc>
            </a:pPr>
            <a:r>
              <a:rPr lang="en-GB" sz="2400" dirty="0">
                <a:solidFill>
                  <a:srgbClr val="FF0000"/>
                </a:solidFill>
              </a:rPr>
              <a:t>B: </a:t>
            </a:r>
            <a:r>
              <a:rPr lang="en-GB" sz="2400" dirty="0"/>
              <a:t>It’s bad for your health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9406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26018" y="926721"/>
            <a:ext cx="6751437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Survey: Good or bad for health. 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19021" y="95316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1806" y="85052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194" name="Picture 2" descr="Free photo School Education Teaching Students Classroom - Max Pix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00" y="2200495"/>
            <a:ext cx="3792263" cy="291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id="{FB8D936D-9D6E-47FD-BB20-8F6D203799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946582"/>
              </p:ext>
            </p:extLst>
          </p:nvPr>
        </p:nvGraphicFramePr>
        <p:xfrm>
          <a:off x="4734233" y="2004181"/>
          <a:ext cx="7057800" cy="376204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80328">
                  <a:extLst>
                    <a:ext uri="{9D8B030D-6E8A-4147-A177-3AD203B41FA5}">
                      <a16:colId xmlns:a16="http://schemas.microsoft.com/office/drawing/2014/main" val="1531560564"/>
                    </a:ext>
                  </a:extLst>
                </a:gridCol>
                <a:gridCol w="2070374">
                  <a:extLst>
                    <a:ext uri="{9D8B030D-6E8A-4147-A177-3AD203B41FA5}">
                      <a16:colId xmlns:a16="http://schemas.microsoft.com/office/drawing/2014/main" val="855179287"/>
                    </a:ext>
                  </a:extLst>
                </a:gridCol>
                <a:gridCol w="1572687">
                  <a:extLst>
                    <a:ext uri="{9D8B030D-6E8A-4147-A177-3AD203B41FA5}">
                      <a16:colId xmlns:a16="http://schemas.microsoft.com/office/drawing/2014/main" val="2307782294"/>
                    </a:ext>
                  </a:extLst>
                </a:gridCol>
                <a:gridCol w="1334411">
                  <a:extLst>
                    <a:ext uri="{9D8B030D-6E8A-4147-A177-3AD203B41FA5}">
                      <a16:colId xmlns:a16="http://schemas.microsoft.com/office/drawing/2014/main" val="3265338958"/>
                    </a:ext>
                  </a:extLst>
                </a:gridCol>
              </a:tblGrid>
              <a:tr h="50825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Daily activities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How often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Good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0440445"/>
                  </a:ext>
                </a:extLst>
              </a:tr>
              <a:tr h="813448">
                <a:tc>
                  <a:txBody>
                    <a:bodyPr/>
                    <a:lstStyle/>
                    <a:p>
                      <a:r>
                        <a:rPr lang="en-US" dirty="0"/>
                        <a:t>Walking to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Every 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kern="1200" dirty="0">
                          <a:solidFill>
                            <a:srgbClr val="FF0000"/>
                          </a:solidFill>
                          <a:effectLst/>
                          <a:latin typeface=".VnTifani Heavy" pitchFamily="34" charset="0"/>
                          <a:ea typeface="+mn-ea"/>
                          <a:cs typeface="+mn-cs"/>
                        </a:rPr>
                        <a:t>√</a:t>
                      </a:r>
                      <a:endParaRPr lang="en-US" sz="3200" b="0" dirty="0">
                        <a:solidFill>
                          <a:srgbClr val="FF0000"/>
                        </a:solidFill>
                        <a:latin typeface=".VnTifani Heavy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911655"/>
                  </a:ext>
                </a:extLst>
              </a:tr>
              <a:tr h="81344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0498578"/>
                  </a:ext>
                </a:extLst>
              </a:tr>
              <a:tr h="81344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8395440"/>
                  </a:ext>
                </a:extLst>
              </a:tr>
              <a:tr h="81344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9724037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87067" y="163421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2A5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</p:spTree>
    <p:extLst>
      <p:ext uri="{BB962C8B-B14F-4D97-AF65-F5344CB8AC3E}">
        <p14:creationId xmlns:p14="http://schemas.microsoft.com/office/powerpoint/2010/main" val="4123473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66041" y="1101080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92295" y="1060138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5080" y="95749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6" y="207665"/>
            <a:ext cx="494033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761361089"/>
              </p:ext>
            </p:extLst>
          </p:nvPr>
        </p:nvGraphicFramePr>
        <p:xfrm>
          <a:off x="2333104" y="2000596"/>
          <a:ext cx="7073207" cy="4060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269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35181" y="301273"/>
            <a:ext cx="468961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A9A5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5914" y="2162485"/>
            <a:ext cx="7747462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dirty="0">
                <a:cs typeface="Times New Roman" pitchFamily="18" charset="0"/>
              </a:rPr>
              <a:t>Learn new words by heart</a:t>
            </a:r>
            <a:endParaRPr lang="en-US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592" y="217056"/>
            <a:ext cx="3076092" cy="30760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5914" y="2971877"/>
            <a:ext cx="9181631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/>
              <a:t> Prepare  for the next lesson: A closer look 1.</a:t>
            </a:r>
          </a:p>
        </p:txBody>
      </p:sp>
    </p:spTree>
    <p:extLst>
      <p:ext uri="{BB962C8B-B14F-4D97-AF65-F5344CB8AC3E}">
        <p14:creationId xmlns:p14="http://schemas.microsoft.com/office/powerpoint/2010/main" val="32342241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26230" y="206755"/>
            <a:ext cx="3197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70C0"/>
                </a:solidFill>
              </a:rPr>
              <a:t>EXERCISE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0098" y="868926"/>
            <a:ext cx="52421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.VnArial Narrow" pitchFamily="34" charset="0"/>
              </a:rPr>
              <a:t> 1. Drink / lots / water / be / good / our health.</a:t>
            </a:r>
            <a:endParaRPr lang="en-US" sz="2400" dirty="0">
              <a:latin typeface=".VnArial Narrow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50057" y="1425818"/>
            <a:ext cx="54168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GB" sz="2400" dirty="0">
                <a:solidFill>
                  <a:srgbClr val="FF0000"/>
                </a:solidFill>
                <a:latin typeface=".VnArial Narrow" pitchFamily="34" charset="0"/>
              </a:rPr>
              <a:t>Drinking lots of water is good for our health.</a:t>
            </a:r>
            <a:endParaRPr lang="en-US" sz="2400" dirty="0">
              <a:solidFill>
                <a:srgbClr val="FF0000"/>
              </a:solidFill>
              <a:latin typeface=".VnArial Narrow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0466" y="1916979"/>
            <a:ext cx="52558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.VnArial Narrow" pitchFamily="34" charset="0"/>
              </a:rPr>
              <a:t>2. Watch / much / TV / not / good / your eyes.</a:t>
            </a:r>
            <a:endParaRPr lang="en-US" sz="2400" dirty="0">
              <a:latin typeface=".VnArial Narrow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50057" y="2477419"/>
            <a:ext cx="56566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GB" sz="2400" dirty="0">
                <a:solidFill>
                  <a:srgbClr val="FF0000"/>
                </a:solidFill>
                <a:latin typeface=".VnArial Narrow" pitchFamily="34" charset="0"/>
              </a:rPr>
              <a:t>Watch too much TV is not good for your eyes.</a:t>
            </a:r>
            <a:endParaRPr lang="en-US" sz="2400" dirty="0">
              <a:solidFill>
                <a:srgbClr val="FF0000"/>
              </a:solidFill>
              <a:latin typeface=".VnArial Narrow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50057" y="3554986"/>
            <a:ext cx="58776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GB" sz="2400" dirty="0">
                <a:solidFill>
                  <a:srgbClr val="FF0000"/>
                </a:solidFill>
                <a:latin typeface=".VnArial Narrow" pitchFamily="34" charset="0"/>
              </a:rPr>
              <a:t>Doing exercise regularly helps you stay healthy.</a:t>
            </a:r>
            <a:endParaRPr lang="en-US" sz="2400" dirty="0">
              <a:solidFill>
                <a:srgbClr val="FF0000"/>
              </a:solidFill>
              <a:latin typeface=".VnArial Narrow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0466" y="3024046"/>
            <a:ext cx="61950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.VnArial Narrow" pitchFamily="34" charset="0"/>
              </a:rPr>
              <a:t>3. Do / exercise / regularly / help / you / stay / healthy.</a:t>
            </a:r>
            <a:endParaRPr lang="en-US" sz="2400" dirty="0">
              <a:latin typeface=".VnArial Narrow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76526" y="4650939"/>
            <a:ext cx="7163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GB" sz="2400" dirty="0">
                <a:solidFill>
                  <a:srgbClr val="FF0000"/>
                </a:solidFill>
                <a:latin typeface=".VnArial Narrow" pitchFamily="34" charset="0"/>
              </a:rPr>
              <a:t>Healthy food, love, and laughter bring a healthy life.</a:t>
            </a:r>
            <a:endParaRPr lang="en-US" sz="2400" dirty="0">
              <a:solidFill>
                <a:srgbClr val="FF0000"/>
              </a:solidFill>
              <a:latin typeface=".VnArial Narrow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66223" y="4142431"/>
            <a:ext cx="59618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.VnArial Narrow" pitchFamily="34" charset="0"/>
              </a:rPr>
              <a:t>4. Healthy food / love / laughter / bring / healthy life.</a:t>
            </a:r>
            <a:endParaRPr lang="en-US" sz="2400" dirty="0">
              <a:latin typeface=".VnArial Narrow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613058" y="292388"/>
            <a:ext cx="2536723" cy="748688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561438" y="468952"/>
            <a:ext cx="2639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GROUP WORK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8922774" y="2477419"/>
            <a:ext cx="2639961" cy="1895844"/>
          </a:xfrm>
          <a:prstGeom prst="ellipse">
            <a:avLst/>
          </a:prstGeom>
          <a:noFill/>
          <a:ln w="38100">
            <a:solidFill>
              <a:srgbClr val="00B2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297014" y="3194508"/>
            <a:ext cx="1904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4 GROUPS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69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43898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ình ảnh có liên qu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427703"/>
            <a:ext cx="12192000" cy="561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9537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372567" y="2419075"/>
            <a:ext cx="5636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FB7BD"/>
                </a:solidFill>
              </a:rPr>
              <a:t>Let’s go out!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50781" y="1722447"/>
            <a:ext cx="5475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3"/>
                </a:solidFill>
              </a:rPr>
              <a:t>LESSON 1: GETTING STARTED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090" y="239442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596458" y="304932"/>
            <a:ext cx="1265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3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42693" y="296988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3"/>
                </a:solidFill>
                <a:latin typeface="Myriad Pro" pitchFamily="34" charset="0"/>
              </a:rPr>
              <a:t>HEALTHY LIVING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50781" y="25725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3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CC9A945-AD28-4058-9CF6-7A85DECE9B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3656" y="3117321"/>
            <a:ext cx="4534213" cy="342899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3F451B1-E309-41B3-AA9A-DAEC53373B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49" b="94694" l="6897" r="92759">
                        <a14:foregroundMark x1="42069" y1="19592" x2="42069" y2="19592"/>
                        <a14:foregroundMark x1="15517" y1="20000" x2="15517" y2="20000"/>
                        <a14:foregroundMark x1="13793" y1="20408" x2="13793" y2="20408"/>
                        <a14:foregroundMark x1="15172" y1="21633" x2="15172" y2="21633"/>
                        <a14:foregroundMark x1="21034" y1="27755" x2="21034" y2="27755"/>
                        <a14:foregroundMark x1="63793" y1="16327" x2="63793" y2="16327"/>
                        <a14:foregroundMark x1="70000" y1="32245" x2="70000" y2="32245"/>
                        <a14:foregroundMark x1="69655" y1="34286" x2="68966" y2="33878"/>
                        <a14:foregroundMark x1="68276" y1="33061" x2="68276" y2="33061"/>
                        <a14:foregroundMark x1="66897" y1="31429" x2="66897" y2="31429"/>
                        <a14:foregroundMark x1="55517" y1="21224" x2="55517" y2="21224"/>
                        <a14:foregroundMark x1="56207" y1="22449" x2="56207" y2="22449"/>
                        <a14:foregroundMark x1="57586" y1="24082" x2="57586" y2="24082"/>
                        <a14:foregroundMark x1="59310" y1="24082" x2="59310" y2="24082"/>
                        <a14:foregroundMark x1="61034" y1="24898" x2="61034" y2="24898"/>
                        <a14:foregroundMark x1="37931" y1="39184" x2="37931" y2="39184"/>
                        <a14:foregroundMark x1="71724" y1="77143" x2="71724" y2="77143"/>
                        <a14:foregroundMark x1="43793" y1="27755" x2="43793" y2="27755"/>
                        <a14:foregroundMark x1="43448" y1="28980" x2="43448" y2="28980"/>
                        <a14:foregroundMark x1="43448" y1="31020" x2="43448" y2="31020"/>
                        <a14:foregroundMark x1="38276" y1="22449" x2="38276" y2="22449"/>
                        <a14:foregroundMark x1="31724" y1="24082" x2="31724" y2="24082"/>
                        <a14:foregroundMark x1="33448" y1="23673" x2="33448" y2="23673"/>
                        <a14:foregroundMark x1="34828" y1="23673" x2="34828" y2="23673"/>
                        <a14:foregroundMark x1="36552" y1="22857" x2="36552" y2="22857"/>
                        <a14:foregroundMark x1="32759" y1="29796" x2="32759" y2="29796"/>
                        <a14:foregroundMark x1="33793" y1="28571" x2="33793" y2="28571"/>
                        <a14:backgroundMark x1="31379" y1="24082" x2="39310" y2="22857"/>
                        <a14:backgroundMark x1="30690" y1="22857" x2="42414" y2="21224"/>
                        <a14:backgroundMark x1="41724" y1="19592" x2="41724" y2="19592"/>
                        <a14:backgroundMark x1="42069" y1="19592" x2="42069" y2="19592"/>
                        <a14:backgroundMark x1="43448" y1="26939" x2="43448" y2="26939"/>
                        <a14:backgroundMark x1="43103" y1="28571" x2="43103" y2="28571"/>
                        <a14:backgroundMark x1="43448" y1="31429" x2="43448" y2="31429"/>
                        <a14:backgroundMark x1="43103" y1="30204" x2="43103" y2="30204"/>
                        <a14:backgroundMark x1="43103" y1="29388" x2="43103" y2="29388"/>
                        <a14:backgroundMark x1="43103" y1="28571" x2="43103" y2="28571"/>
                        <a14:backgroundMark x1="43103" y1="28571" x2="43103" y2="28571"/>
                        <a14:backgroundMark x1="43793" y1="26531" x2="43793" y2="26531"/>
                        <a14:backgroundMark x1="41379" y1="25714" x2="45172" y2="31020"/>
                        <a14:backgroundMark x1="43793" y1="25714" x2="44828" y2="29796"/>
                        <a14:backgroundMark x1="43103" y1="25714" x2="43793" y2="32245"/>
                        <a14:backgroundMark x1="43103" y1="28571" x2="44138" y2="31020"/>
                        <a14:backgroundMark x1="32759" y1="25306" x2="33103" y2="30204"/>
                        <a14:backgroundMark x1="13793" y1="20408" x2="13793" y2="20408"/>
                        <a14:backgroundMark x1="14828" y1="20000" x2="14828" y2="20000"/>
                        <a14:backgroundMark x1="15172" y1="20816" x2="15172" y2="20816"/>
                        <a14:backgroundMark x1="15172" y1="21633" x2="15172" y2="21633"/>
                        <a14:backgroundMark x1="14828" y1="22449" x2="14828" y2="22449"/>
                        <a14:backgroundMark x1="15517" y1="20000" x2="15517" y2="20000"/>
                        <a14:backgroundMark x1="19310" y1="26939" x2="19310" y2="26939"/>
                        <a14:backgroundMark x1="22069" y1="28163" x2="22069" y2="28163"/>
                        <a14:backgroundMark x1="23103" y1="26939" x2="23103" y2="26939"/>
                        <a14:backgroundMark x1="19310" y1="27347" x2="19310" y2="27347"/>
                        <a14:backgroundMark x1="20690" y1="27347" x2="20690" y2="27347"/>
                        <a14:backgroundMark x1="21379" y1="27755" x2="21379" y2="27755"/>
                        <a14:backgroundMark x1="33103" y1="22857" x2="33103" y2="22857"/>
                        <a14:backgroundMark x1="33448" y1="22857" x2="33448" y2="22857"/>
                        <a14:backgroundMark x1="33793" y1="28163" x2="33793" y2="28163"/>
                        <a14:backgroundMark x1="33793" y1="28980" x2="33793" y2="28980"/>
                        <a14:backgroundMark x1="42759" y1="30612" x2="42759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48653" y="3935442"/>
            <a:ext cx="3650580" cy="308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843442" y="412891"/>
            <a:ext cx="741179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WARM-UP: BRAINSTORMING</a:t>
            </a:r>
          </a:p>
        </p:txBody>
      </p:sp>
      <p:pic>
        <p:nvPicPr>
          <p:cNvPr id="11" name="Picture 4" descr="Investigating Authentic Questions — Learning in Hand with Tony Vinc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87" y="2663914"/>
            <a:ext cx="3569110" cy="2432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 Same Side Corner Rectangle 2"/>
          <p:cNvSpPr/>
          <p:nvPr/>
        </p:nvSpPr>
        <p:spPr>
          <a:xfrm>
            <a:off x="191727" y="56331"/>
            <a:ext cx="11459500" cy="1047135"/>
          </a:xfrm>
          <a:prstGeom prst="round2SameRect">
            <a:avLst/>
          </a:prstGeom>
          <a:noFill/>
          <a:ln>
            <a:solidFill>
              <a:srgbClr val="6600FF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7"/>
          <p:cNvSpPr txBox="1"/>
          <p:nvPr/>
        </p:nvSpPr>
        <p:spPr>
          <a:xfrm>
            <a:off x="8535833" y="4729338"/>
            <a:ext cx="1363296" cy="507608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effectLst/>
                <a:latin typeface="Calibri"/>
                <a:ea typeface="Times New Roman"/>
                <a:cs typeface="Times New Roman"/>
              </a:rPr>
              <a:t>weak</a:t>
            </a:r>
          </a:p>
        </p:txBody>
      </p:sp>
      <p:sp>
        <p:nvSpPr>
          <p:cNvPr id="8" name="Text Box 8"/>
          <p:cNvSpPr txBox="1"/>
          <p:nvPr/>
        </p:nvSpPr>
        <p:spPr>
          <a:xfrm>
            <a:off x="9093310" y="3872663"/>
            <a:ext cx="1363296" cy="507608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effectLst/>
                <a:latin typeface="Calibri"/>
                <a:ea typeface="Times New Roman"/>
                <a:cs typeface="Times New Roman"/>
              </a:rPr>
              <a:t>strong</a:t>
            </a:r>
          </a:p>
        </p:txBody>
      </p:sp>
      <p:sp>
        <p:nvSpPr>
          <p:cNvPr id="9" name="Text Box 9"/>
          <p:cNvSpPr txBox="1"/>
          <p:nvPr/>
        </p:nvSpPr>
        <p:spPr>
          <a:xfrm>
            <a:off x="6953719" y="5209891"/>
            <a:ext cx="979959" cy="44696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effectLst/>
                <a:latin typeface="Calibri"/>
                <a:ea typeface="Times New Roman"/>
                <a:cs typeface="Times New Roman"/>
              </a:rPr>
              <a:t>sick</a:t>
            </a:r>
          </a:p>
        </p:txBody>
      </p:sp>
      <p:sp>
        <p:nvSpPr>
          <p:cNvPr id="10" name="Text Box 10"/>
          <p:cNvSpPr txBox="1"/>
          <p:nvPr/>
        </p:nvSpPr>
        <p:spPr>
          <a:xfrm>
            <a:off x="4506868" y="3434683"/>
            <a:ext cx="734969" cy="43798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effectLst/>
                <a:latin typeface="Calibri"/>
                <a:ea typeface="Times New Roman"/>
                <a:cs typeface="Times New Roman"/>
              </a:rPr>
              <a:t>ill</a:t>
            </a:r>
          </a:p>
        </p:txBody>
      </p:sp>
      <p:sp>
        <p:nvSpPr>
          <p:cNvPr id="4" name="Explosion 1 3"/>
          <p:cNvSpPr/>
          <p:nvPr/>
        </p:nvSpPr>
        <p:spPr>
          <a:xfrm>
            <a:off x="5595394" y="2114312"/>
            <a:ext cx="3580253" cy="3005507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</a:rPr>
              <a:t>HEALTH</a:t>
            </a:r>
          </a:p>
          <a:p>
            <a:pPr algn="ctr"/>
            <a:endParaRPr lang="en-US" dirty="0"/>
          </a:p>
        </p:txBody>
      </p:sp>
      <p:sp>
        <p:nvSpPr>
          <p:cNvPr id="14" name="Text Box 10"/>
          <p:cNvSpPr txBox="1"/>
          <p:nvPr/>
        </p:nvSpPr>
        <p:spPr>
          <a:xfrm>
            <a:off x="8168348" y="1733560"/>
            <a:ext cx="1285368" cy="43798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eating</a:t>
            </a:r>
            <a:endParaRPr lang="en-US" sz="2400" b="1" dirty="0">
              <a:solidFill>
                <a:srgbClr val="FF0000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15" name="Text Box 10"/>
          <p:cNvSpPr txBox="1"/>
          <p:nvPr/>
        </p:nvSpPr>
        <p:spPr>
          <a:xfrm>
            <a:off x="6279997" y="1733560"/>
            <a:ext cx="1347444" cy="43798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exercise</a:t>
            </a:r>
            <a:endParaRPr lang="en-US" sz="2400" b="1" dirty="0">
              <a:solidFill>
                <a:srgbClr val="FF0000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16" name="Text Box 10"/>
          <p:cNvSpPr txBox="1"/>
          <p:nvPr/>
        </p:nvSpPr>
        <p:spPr>
          <a:xfrm>
            <a:off x="4305989" y="2006945"/>
            <a:ext cx="1347444" cy="43798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drinking</a:t>
            </a:r>
            <a:endParaRPr lang="en-US" sz="2400" b="1" dirty="0">
              <a:solidFill>
                <a:srgbClr val="FF0000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17" name="Text Box 10"/>
          <p:cNvSpPr txBox="1"/>
          <p:nvPr/>
        </p:nvSpPr>
        <p:spPr>
          <a:xfrm>
            <a:off x="9217481" y="2882905"/>
            <a:ext cx="1347444" cy="43798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traveling</a:t>
            </a:r>
            <a:endParaRPr lang="en-US" sz="2400" b="1" dirty="0">
              <a:solidFill>
                <a:srgbClr val="FF0000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18" name="Text Box 10"/>
          <p:cNvSpPr txBox="1"/>
          <p:nvPr/>
        </p:nvSpPr>
        <p:spPr>
          <a:xfrm>
            <a:off x="4506868" y="4545162"/>
            <a:ext cx="1405041" cy="43798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medicine</a:t>
            </a:r>
            <a:endParaRPr lang="en-US" sz="2400" b="1" dirty="0">
              <a:solidFill>
                <a:srgbClr val="FF0000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35087" y="855673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/>
              <a:t>- popular </a:t>
            </a:r>
            <a:r>
              <a:rPr lang="en-US" sz="3200" b="1" dirty="0">
                <a:cs typeface="Calibri" panose="020F0502020204030204" pitchFamily="34" charset="0"/>
              </a:rPr>
              <a:t>(a)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62878" y="989424"/>
            <a:ext cx="4050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/>
              <a:t>: </a:t>
            </a:r>
            <a:r>
              <a:rPr lang="en-US" sz="3200" dirty="0" err="1"/>
              <a:t>phổ</a:t>
            </a:r>
            <a:r>
              <a:rPr lang="en-US" sz="3200" dirty="0"/>
              <a:t> </a:t>
            </a:r>
            <a:r>
              <a:rPr lang="en-US" sz="3200" dirty="0" err="1"/>
              <a:t>biến</a:t>
            </a:r>
            <a:r>
              <a:rPr lang="en-US" sz="3200" dirty="0"/>
              <a:t>, </a:t>
            </a:r>
            <a:r>
              <a:rPr lang="en-US" sz="3200" dirty="0" err="1"/>
              <a:t>nổi</a:t>
            </a:r>
            <a:r>
              <a:rPr lang="en-US" sz="3200" dirty="0"/>
              <a:t> </a:t>
            </a:r>
            <a:r>
              <a:rPr lang="en-US" sz="3200" dirty="0" err="1"/>
              <a:t>tiếng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3326471" y="989424"/>
            <a:ext cx="228139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dirty="0">
                <a:solidFill>
                  <a:srgbClr val="0FB7BD"/>
                </a:solidFill>
              </a:rPr>
              <a:t>/ˈ</a:t>
            </a:r>
            <a:r>
              <a:rPr lang="en-US" sz="3000" b="1" dirty="0" err="1">
                <a:solidFill>
                  <a:srgbClr val="0FB7BD"/>
                </a:solidFill>
              </a:rPr>
              <a:t>pɒpjələ</a:t>
            </a:r>
            <a:r>
              <a:rPr lang="en-US" sz="3000" b="1" dirty="0">
                <a:solidFill>
                  <a:srgbClr val="0FB7BD"/>
                </a:solidFill>
              </a:rPr>
              <a:t>(r)/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  <a:endParaRPr lang="en-US" sz="3600" b="1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3FDCC6-1B2B-48DF-8283-20E112EEC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339" y="1812687"/>
            <a:ext cx="535707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13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381566" y="422281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/>
              <a:t>fresh </a:t>
            </a:r>
            <a:r>
              <a:rPr lang="en-US" sz="3200" b="1" dirty="0">
                <a:cs typeface="Calibri" panose="020F0502020204030204" pitchFamily="34" charset="0"/>
              </a:rPr>
              <a:t>(a)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33495" y="540463"/>
            <a:ext cx="4050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/>
              <a:t>: </a:t>
            </a:r>
            <a:r>
              <a:rPr lang="en-US" sz="3200" dirty="0" err="1"/>
              <a:t>tươi</a:t>
            </a:r>
            <a:r>
              <a:rPr lang="en-US" sz="3200" dirty="0"/>
              <a:t>, </a:t>
            </a:r>
            <a:r>
              <a:rPr lang="en-US" sz="3200" dirty="0" err="1"/>
              <a:t>mới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2488016" y="525715"/>
            <a:ext cx="101822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dirty="0">
                <a:solidFill>
                  <a:srgbClr val="0FB7BD"/>
                </a:solidFill>
              </a:rPr>
              <a:t>/</a:t>
            </a:r>
            <a:r>
              <a:rPr lang="en-US" sz="3000" b="1" dirty="0" err="1">
                <a:solidFill>
                  <a:srgbClr val="0FB7BD"/>
                </a:solidFill>
              </a:rPr>
              <a:t>freʃ</a:t>
            </a:r>
            <a:r>
              <a:rPr lang="en-US" sz="30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495" y="1675893"/>
            <a:ext cx="4445382" cy="444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17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389760" y="323578"/>
            <a:ext cx="2441930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/>
              <a:t>- join </a:t>
            </a:r>
            <a:r>
              <a:rPr lang="en-US" sz="3200" b="1" dirty="0">
                <a:cs typeface="Calibri" panose="020F0502020204030204" pitchFamily="34" charset="0"/>
              </a:rPr>
              <a:t>(v)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912270" y="409463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/>
              <a:t>: </a:t>
            </a:r>
            <a:r>
              <a:rPr lang="en-US" sz="3600" dirty="0" err="1"/>
              <a:t>tham</a:t>
            </a:r>
            <a:r>
              <a:rPr lang="en-US" sz="3600" dirty="0"/>
              <a:t> </a:t>
            </a:r>
            <a:r>
              <a:rPr lang="en-US" sz="3600" dirty="0" err="1"/>
              <a:t>gia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429973" y="468455"/>
            <a:ext cx="144142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dirty="0">
                <a:solidFill>
                  <a:srgbClr val="0FB7BD"/>
                </a:solidFill>
              </a:rPr>
              <a:t>/</a:t>
            </a:r>
            <a:r>
              <a:rPr lang="en-US" sz="3000" b="1" dirty="0" err="1">
                <a:solidFill>
                  <a:srgbClr val="0FB7BD"/>
                </a:solidFill>
              </a:rPr>
              <a:t>dʒɔɪn</a:t>
            </a:r>
            <a:r>
              <a:rPr lang="en-US" sz="30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973" y="1650933"/>
            <a:ext cx="4404427" cy="412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56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694272"/>
              </p:ext>
            </p:extLst>
          </p:nvPr>
        </p:nvGraphicFramePr>
        <p:xfrm>
          <a:off x="1278045" y="1333588"/>
          <a:ext cx="9399936" cy="3854977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024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95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760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4388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61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popular (a)</a:t>
                      </a:r>
                      <a:endParaRPr lang="en-US" sz="2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/ˈpɒpjələr/</a:t>
                      </a:r>
                      <a:endParaRPr lang="en-US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phổ biến, nổi tiếng</a:t>
                      </a:r>
                      <a:endParaRPr lang="en-US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45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fresh (a)</a:t>
                      </a:r>
                      <a:endParaRPr lang="en-US" sz="2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/freʃ/</a:t>
                      </a:r>
                      <a:endParaRPr lang="en-US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tươi, mới</a:t>
                      </a:r>
                      <a:endParaRPr lang="en-US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99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join (v)</a:t>
                      </a:r>
                      <a:endParaRPr lang="en-US" sz="2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/dʒɔɪn/</a:t>
                      </a:r>
                      <a:endParaRPr lang="en-US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tham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gia</a:t>
                      </a:r>
                      <a:endParaRPr lang="vi-VN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B2A5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  <a:endParaRPr lang="en-US" sz="3600" b="1" dirty="0">
              <a:solidFill>
                <a:srgbClr val="00B2A5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87067" y="199630"/>
            <a:ext cx="6134959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effectLst>
                  <a:glow rad="88900">
                    <a:schemeClr val="bg1"/>
                  </a:glow>
                </a:effectLst>
                <a:latin typeface=".VnBlack" pitchFamily="34" charset="0"/>
                <a:cs typeface="Arial" panose="020B0604020202020204" pitchFamily="34" charset="0"/>
              </a:rPr>
              <a:t>1. LISTEN AND READ.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C20020-642B-4EDF-BE02-FE9C4B9F36F5}"/>
              </a:ext>
            </a:extLst>
          </p:cNvPr>
          <p:cNvSpPr txBox="1"/>
          <p:nvPr/>
        </p:nvSpPr>
        <p:spPr>
          <a:xfrm>
            <a:off x="385438" y="1024553"/>
            <a:ext cx="11552562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This is a nice picture, Mark.</a:t>
            </a:r>
          </a:p>
          <a:p>
            <a:r>
              <a:rPr lang="en-US" sz="2400" dirty="0">
                <a:solidFill>
                  <a:srgbClr val="7030A0"/>
                </a:solidFill>
                <a:latin typeface="ChronicaPro-Book"/>
              </a:rPr>
              <a:t>Mark: </a:t>
            </a:r>
            <a:r>
              <a:rPr lang="en-US" sz="2400" dirty="0">
                <a:latin typeface="ChronicaPro-Book"/>
              </a:rPr>
              <a:t>That’s my dad and I boating at Yen So Park.</a:t>
            </a:r>
          </a:p>
          <a:p>
            <a:r>
              <a:rPr lang="en-US" sz="2400" dirty="0">
                <a:solidFill>
                  <a:srgbClr val="00B050"/>
                </a:solidFill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It also see a lot of people exercise there.</a:t>
            </a:r>
          </a:p>
          <a:p>
            <a:r>
              <a:rPr lang="en-US" sz="2400" dirty="0">
                <a:solidFill>
                  <a:srgbClr val="7030A0"/>
                </a:solidFill>
                <a:latin typeface="ChronicaPro-Book"/>
              </a:rPr>
              <a:t>Mark: </a:t>
            </a:r>
            <a:r>
              <a:rPr lang="en-US" sz="2400" dirty="0">
                <a:latin typeface="ChronicaPro-Book"/>
              </a:rPr>
              <a:t>Yes, it’s a popular place for people in my </a:t>
            </a:r>
            <a:r>
              <a:rPr lang="en-US" sz="2400" dirty="0" err="1">
                <a:latin typeface="ChronicaPro-Book"/>
              </a:rPr>
              <a:t>neighbourhood</a:t>
            </a:r>
            <a:r>
              <a:rPr lang="en-US" sz="2400" dirty="0">
                <a:latin typeface="ChronicaPro-Book"/>
              </a:rPr>
              <a:t>.</a:t>
            </a:r>
          </a:p>
          <a:p>
            <a:r>
              <a:rPr lang="en-US" sz="2400" dirty="0">
                <a:solidFill>
                  <a:srgbClr val="00B050"/>
                </a:solidFill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Outdoor activities are good for our health. My family often goes cycling in the countryside. It’s quiet and there’s a lot of fresh air. </a:t>
            </a:r>
          </a:p>
          <a:p>
            <a:r>
              <a:rPr lang="en-US" sz="2400" dirty="0">
                <a:solidFill>
                  <a:srgbClr val="7030A0"/>
                </a:solidFill>
                <a:latin typeface="ChronicaPro-Book"/>
              </a:rPr>
              <a:t>Mark: </a:t>
            </a:r>
            <a:r>
              <a:rPr lang="en-US" sz="2400" dirty="0">
                <a:latin typeface="ChronicaPro-Book"/>
              </a:rPr>
              <a:t>It sounds interesting.</a:t>
            </a:r>
          </a:p>
          <a:p>
            <a:r>
              <a:rPr lang="en-US" sz="2400" dirty="0">
                <a:solidFill>
                  <a:srgbClr val="00B050"/>
                </a:solidFill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Yes, it’s lots of fun. We also bring fruit, water, and a lunch box with us.</a:t>
            </a:r>
          </a:p>
          <a:p>
            <a:r>
              <a:rPr lang="en-US" sz="2400" dirty="0">
                <a:solidFill>
                  <a:srgbClr val="7030A0"/>
                </a:solidFill>
                <a:latin typeface="ChronicaPro-Book"/>
              </a:rPr>
              <a:t>Mark: </a:t>
            </a:r>
            <a:r>
              <a:rPr lang="en-US" sz="2400" dirty="0">
                <a:latin typeface="ChronicaPro-Book"/>
              </a:rPr>
              <a:t>I’d love to join you next time.</a:t>
            </a:r>
          </a:p>
          <a:p>
            <a:r>
              <a:rPr lang="en-US" sz="2400" dirty="0">
                <a:solidFill>
                  <a:srgbClr val="00B050"/>
                </a:solidFill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Sure. Bring along a hat and </a:t>
            </a:r>
            <a:r>
              <a:rPr lang="en-US" sz="2400" dirty="0" err="1">
                <a:latin typeface="ChronicaPro-Book"/>
              </a:rPr>
              <a:t>suncream</a:t>
            </a:r>
            <a:r>
              <a:rPr lang="en-US" sz="2400" dirty="0">
                <a:latin typeface="ChronicaPro-Book"/>
              </a:rPr>
              <a:t>.</a:t>
            </a:r>
          </a:p>
          <a:p>
            <a:r>
              <a:rPr lang="en-US" sz="2400" dirty="0">
                <a:solidFill>
                  <a:srgbClr val="7030A0"/>
                </a:solidFill>
                <a:latin typeface="ChronicaPro-Book"/>
              </a:rPr>
              <a:t>Mark: </a:t>
            </a:r>
            <a:r>
              <a:rPr lang="en-US" sz="2400" dirty="0">
                <a:latin typeface="ChronicaPro-Book"/>
              </a:rPr>
              <a:t>Why </a:t>
            </a:r>
            <a:r>
              <a:rPr lang="en-US" sz="2400" dirty="0" err="1">
                <a:latin typeface="ChronicaPro-Book"/>
              </a:rPr>
              <a:t>suncream</a:t>
            </a:r>
            <a:r>
              <a:rPr lang="en-US" sz="2400" dirty="0">
                <a:latin typeface="ChronicaPro-Book"/>
              </a:rPr>
              <a:t>?</a:t>
            </a:r>
          </a:p>
          <a:p>
            <a:r>
              <a:rPr lang="en-US" sz="2400" dirty="0">
                <a:solidFill>
                  <a:srgbClr val="00B050"/>
                </a:solidFill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It’s really hot and sunny at noon so you might get sunburn. </a:t>
            </a:r>
          </a:p>
          <a:p>
            <a:r>
              <a:rPr lang="en-US" sz="2400" dirty="0">
                <a:solidFill>
                  <a:srgbClr val="7030A0"/>
                </a:solidFill>
                <a:latin typeface="ChronicaPro-Book"/>
              </a:rPr>
              <a:t>Mark: </a:t>
            </a:r>
            <a:r>
              <a:rPr lang="en-US" sz="2400" dirty="0">
                <a:latin typeface="ChronicaPro-Book"/>
              </a:rPr>
              <a:t>I see.</a:t>
            </a:r>
          </a:p>
        </p:txBody>
      </p:sp>
      <p:pic>
        <p:nvPicPr>
          <p:cNvPr id="2" name="00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55200" y="5796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96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8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3612</TotalTime>
  <Words>902</Words>
  <Application>Microsoft Office PowerPoint</Application>
  <PresentationFormat>Widescreen</PresentationFormat>
  <Paragraphs>158</Paragraphs>
  <Slides>20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.VnArial Narrow</vt:lpstr>
      <vt:lpstr>.VnBlack</vt:lpstr>
      <vt:lpstr>.VnTifani Heavy</vt:lpstr>
      <vt:lpstr>Arial</vt:lpstr>
      <vt:lpstr>Calibri</vt:lpstr>
      <vt:lpstr>Century Schoolbook</vt:lpstr>
      <vt:lpstr>ChronicaPro-Book</vt:lpstr>
      <vt:lpstr>ChronicaProMediumIt</vt:lpstr>
      <vt:lpstr>Myriad Pro</vt:lpstr>
      <vt:lpstr>Times New Roman</vt:lpstr>
      <vt:lpstr>VNI-Ariston</vt:lpstr>
      <vt:lpstr>Wingdings</vt:lpstr>
      <vt:lpstr>Wingdings 2</vt:lpstr>
      <vt:lpstr>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HP</cp:lastModifiedBy>
  <cp:revision>145</cp:revision>
  <dcterms:created xsi:type="dcterms:W3CDTF">2020-12-09T02:04:09Z</dcterms:created>
  <dcterms:modified xsi:type="dcterms:W3CDTF">2024-11-10T13:36:55Z</dcterms:modified>
</cp:coreProperties>
</file>