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58" r:id="rId3"/>
    <p:sldId id="256" r:id="rId4"/>
    <p:sldId id="351" r:id="rId5"/>
    <p:sldId id="352" r:id="rId6"/>
    <p:sldId id="261" r:id="rId7"/>
    <p:sldId id="260" r:id="rId8"/>
    <p:sldId id="263" r:id="rId9"/>
    <p:sldId id="265" r:id="rId10"/>
    <p:sldId id="271" r:id="rId11"/>
    <p:sldId id="274" r:id="rId12"/>
    <p:sldId id="307" r:id="rId13"/>
    <p:sldId id="309" r:id="rId14"/>
    <p:sldId id="312" r:id="rId15"/>
    <p:sldId id="359" r:id="rId16"/>
    <p:sldId id="354" r:id="rId17"/>
    <p:sldId id="35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AED7"/>
    <a:srgbClr val="F4D168"/>
    <a:srgbClr val="70AD47"/>
    <a:srgbClr val="FD7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ốc Khánh Lê" userId="4c7d32bd584a5e1d" providerId="LiveId" clId="{A4EF1559-C854-4898-B363-924E5D3AE501}"/>
    <pc:docChg chg="custSel addSld delSld modSld sldOrd">
      <pc:chgData name="Quốc Khánh Lê" userId="4c7d32bd584a5e1d" providerId="LiveId" clId="{A4EF1559-C854-4898-B363-924E5D3AE501}" dt="2022-09-25T10:41:12.003" v="267" actId="207"/>
      <pc:docMkLst>
        <pc:docMk/>
      </pc:docMkLst>
      <pc:sldChg chg="modSp mod">
        <pc:chgData name="Quốc Khánh Lê" userId="4c7d32bd584a5e1d" providerId="LiveId" clId="{A4EF1559-C854-4898-B363-924E5D3AE501}" dt="2022-09-25T07:11:54.502" v="4" actId="1076"/>
        <pc:sldMkLst>
          <pc:docMk/>
          <pc:sldMk cId="2135792659" sldId="256"/>
        </pc:sldMkLst>
        <pc:spChg chg="mod">
          <ac:chgData name="Quốc Khánh Lê" userId="4c7d32bd584a5e1d" providerId="LiveId" clId="{A4EF1559-C854-4898-B363-924E5D3AE501}" dt="2022-09-25T07:11:54.502" v="4" actId="1076"/>
          <ac:spMkLst>
            <pc:docMk/>
            <pc:sldMk cId="2135792659" sldId="256"/>
            <ac:spMk id="5" creationId="{EF479B82-FE63-48FB-9A39-F92434564EC3}"/>
          </ac:spMkLst>
        </pc:spChg>
      </pc:sldChg>
      <pc:sldChg chg="modSp mod">
        <pc:chgData name="Quốc Khánh Lê" userId="4c7d32bd584a5e1d" providerId="LiveId" clId="{A4EF1559-C854-4898-B363-924E5D3AE501}" dt="2022-09-25T07:11:30.639" v="3" actId="1076"/>
        <pc:sldMkLst>
          <pc:docMk/>
          <pc:sldMk cId="2401309727" sldId="257"/>
        </pc:sldMkLst>
        <pc:spChg chg="mod">
          <ac:chgData name="Quốc Khánh Lê" userId="4c7d32bd584a5e1d" providerId="LiveId" clId="{A4EF1559-C854-4898-B363-924E5D3AE501}" dt="2022-09-25T07:11:30.639" v="3" actId="1076"/>
          <ac:spMkLst>
            <pc:docMk/>
            <pc:sldMk cId="2401309727" sldId="257"/>
            <ac:spMk id="2" creationId="{4272BD17-5F09-ADC9-C1E5-56FE450C5768}"/>
          </ac:spMkLst>
        </pc:spChg>
      </pc:sldChg>
      <pc:sldChg chg="modSp mod">
        <pc:chgData name="Quốc Khánh Lê" userId="4c7d32bd584a5e1d" providerId="LiveId" clId="{A4EF1559-C854-4898-B363-924E5D3AE501}" dt="2022-09-25T10:31:41.769" v="44" actId="14100"/>
        <pc:sldMkLst>
          <pc:docMk/>
          <pc:sldMk cId="149342914" sldId="271"/>
        </pc:sldMkLst>
        <pc:spChg chg="mod">
          <ac:chgData name="Quốc Khánh Lê" userId="4c7d32bd584a5e1d" providerId="LiveId" clId="{A4EF1559-C854-4898-B363-924E5D3AE501}" dt="2022-09-25T10:31:41.769" v="44" actId="14100"/>
          <ac:spMkLst>
            <pc:docMk/>
            <pc:sldMk cId="149342914" sldId="271"/>
            <ac:spMk id="10" creationId="{669680EF-7B05-4A3F-AD9B-08D009CCD333}"/>
          </ac:spMkLst>
        </pc:spChg>
      </pc:sldChg>
      <pc:sldChg chg="delSp add mod ord modNotes">
        <pc:chgData name="Quốc Khánh Lê" userId="4c7d32bd584a5e1d" providerId="LiveId" clId="{A4EF1559-C854-4898-B363-924E5D3AE501}" dt="2022-09-25T07:24:02.601" v="41" actId="21"/>
        <pc:sldMkLst>
          <pc:docMk/>
          <pc:sldMk cId="3665011844" sldId="281"/>
        </pc:sldMkLst>
        <pc:spChg chg="del">
          <ac:chgData name="Quốc Khánh Lê" userId="4c7d32bd584a5e1d" providerId="LiveId" clId="{A4EF1559-C854-4898-B363-924E5D3AE501}" dt="2022-09-25T07:24:02.601" v="41" actId="21"/>
          <ac:spMkLst>
            <pc:docMk/>
            <pc:sldMk cId="3665011844" sldId="281"/>
            <ac:spMk id="3" creationId="{00000000-0000-0000-0000-000000000000}"/>
          </ac:spMkLst>
        </pc:spChg>
      </pc:sldChg>
      <pc:sldChg chg="modSp mod">
        <pc:chgData name="Quốc Khánh Lê" userId="4c7d32bd584a5e1d" providerId="LiveId" clId="{A4EF1559-C854-4898-B363-924E5D3AE501}" dt="2022-09-25T07:13:13.391" v="16" actId="14100"/>
        <pc:sldMkLst>
          <pc:docMk/>
          <pc:sldMk cId="3609810405" sldId="352"/>
        </pc:sldMkLst>
        <pc:picChg chg="mod">
          <ac:chgData name="Quốc Khánh Lê" userId="4c7d32bd584a5e1d" providerId="LiveId" clId="{A4EF1559-C854-4898-B363-924E5D3AE501}" dt="2022-09-25T07:12:35.659" v="9" actId="14100"/>
          <ac:picMkLst>
            <pc:docMk/>
            <pc:sldMk cId="3609810405" sldId="352"/>
            <ac:picMk id="5" creationId="{5EDD6856-2727-E3AB-22D5-4805655DCB80}"/>
          </ac:picMkLst>
        </pc:picChg>
        <pc:picChg chg="mod">
          <ac:chgData name="Quốc Khánh Lê" userId="4c7d32bd584a5e1d" providerId="LiveId" clId="{A4EF1559-C854-4898-B363-924E5D3AE501}" dt="2022-09-25T07:12:31.951" v="8" actId="14100"/>
          <ac:picMkLst>
            <pc:docMk/>
            <pc:sldMk cId="3609810405" sldId="352"/>
            <ac:picMk id="17" creationId="{9C7AD10B-408F-51CA-7206-740AD64B29F8}"/>
          </ac:picMkLst>
        </pc:picChg>
        <pc:picChg chg="mod">
          <ac:chgData name="Quốc Khánh Lê" userId="4c7d32bd584a5e1d" providerId="LiveId" clId="{A4EF1559-C854-4898-B363-924E5D3AE501}" dt="2022-09-25T07:12:22.906" v="6" actId="14100"/>
          <ac:picMkLst>
            <pc:docMk/>
            <pc:sldMk cId="3609810405" sldId="352"/>
            <ac:picMk id="31" creationId="{20F60EF3-A0A7-9BBA-A3F6-62B7E54BB5DE}"/>
          </ac:picMkLst>
        </pc:picChg>
        <pc:picChg chg="mod">
          <ac:chgData name="Quốc Khánh Lê" userId="4c7d32bd584a5e1d" providerId="LiveId" clId="{A4EF1559-C854-4898-B363-924E5D3AE501}" dt="2022-09-25T07:12:53.905" v="12" actId="14100"/>
          <ac:picMkLst>
            <pc:docMk/>
            <pc:sldMk cId="3609810405" sldId="352"/>
            <ac:picMk id="34" creationId="{25E920F5-9FC0-6A96-392C-520C1C312929}"/>
          </ac:picMkLst>
        </pc:picChg>
        <pc:picChg chg="mod">
          <ac:chgData name="Quốc Khánh Lê" userId="4c7d32bd584a5e1d" providerId="LiveId" clId="{A4EF1559-C854-4898-B363-924E5D3AE501}" dt="2022-09-25T07:13:13.391" v="16" actId="14100"/>
          <ac:picMkLst>
            <pc:docMk/>
            <pc:sldMk cId="3609810405" sldId="352"/>
            <ac:picMk id="35" creationId="{4C0662EB-48B2-40CA-090E-B305550F0CED}"/>
          </ac:picMkLst>
        </pc:picChg>
        <pc:picChg chg="mod">
          <ac:chgData name="Quốc Khánh Lê" userId="4c7d32bd584a5e1d" providerId="LiveId" clId="{A4EF1559-C854-4898-B363-924E5D3AE501}" dt="2022-09-25T07:12:15.342" v="5" actId="14100"/>
          <ac:picMkLst>
            <pc:docMk/>
            <pc:sldMk cId="3609810405" sldId="352"/>
            <ac:picMk id="1026" creationId="{A1D20F81-91C6-95F0-7806-A5C9B8DCD48B}"/>
          </ac:picMkLst>
        </pc:picChg>
      </pc:sldChg>
      <pc:sldChg chg="addSp modSp mod modAnim">
        <pc:chgData name="Quốc Khánh Lê" userId="4c7d32bd584a5e1d" providerId="LiveId" clId="{A4EF1559-C854-4898-B363-924E5D3AE501}" dt="2022-09-25T10:41:12.003" v="267" actId="207"/>
        <pc:sldMkLst>
          <pc:docMk/>
          <pc:sldMk cId="2514120800" sldId="354"/>
        </pc:sldMkLst>
        <pc:spChg chg="add mod">
          <ac:chgData name="Quốc Khánh Lê" userId="4c7d32bd584a5e1d" providerId="LiveId" clId="{A4EF1559-C854-4898-B363-924E5D3AE501}" dt="2022-09-25T10:35:03.713" v="93" actId="1076"/>
          <ac:spMkLst>
            <pc:docMk/>
            <pc:sldMk cId="2514120800" sldId="354"/>
            <ac:spMk id="2" creationId="{2D834748-CE8A-3A77-0A22-8A6C9657A2A8}"/>
          </ac:spMkLst>
        </pc:spChg>
        <pc:spChg chg="add mod">
          <ac:chgData name="Quốc Khánh Lê" userId="4c7d32bd584a5e1d" providerId="LiveId" clId="{A4EF1559-C854-4898-B363-924E5D3AE501}" dt="2022-09-25T10:41:12.003" v="267" actId="207"/>
          <ac:spMkLst>
            <pc:docMk/>
            <pc:sldMk cId="2514120800" sldId="354"/>
            <ac:spMk id="3" creationId="{0C0F7CB5-13D9-F79A-00CE-D545FD5DB5E2}"/>
          </ac:spMkLst>
        </pc:spChg>
        <pc:spChg chg="mod">
          <ac:chgData name="Quốc Khánh Lê" userId="4c7d32bd584a5e1d" providerId="LiveId" clId="{A4EF1559-C854-4898-B363-924E5D3AE501}" dt="2022-09-25T10:40:21.879" v="261" actId="20577"/>
          <ac:spMkLst>
            <pc:docMk/>
            <pc:sldMk cId="2514120800" sldId="354"/>
            <ac:spMk id="6" creationId="{F8B39DE6-502E-1B26-E214-E850A11A59A0}"/>
          </ac:spMkLst>
        </pc:spChg>
        <pc:spChg chg="mod">
          <ac:chgData name="Quốc Khánh Lê" userId="4c7d32bd584a5e1d" providerId="LiveId" clId="{A4EF1559-C854-4898-B363-924E5D3AE501}" dt="2022-09-25T10:40:37.009" v="266" actId="1076"/>
          <ac:spMkLst>
            <pc:docMk/>
            <pc:sldMk cId="2514120800" sldId="354"/>
            <ac:spMk id="7" creationId="{742C0EA9-6228-C79C-A6B5-0D015846B25D}"/>
          </ac:spMkLst>
        </pc:spChg>
        <pc:spChg chg="mod">
          <ac:chgData name="Quốc Khánh Lê" userId="4c7d32bd584a5e1d" providerId="LiveId" clId="{A4EF1559-C854-4898-B363-924E5D3AE501}" dt="2022-09-25T10:40:29.958" v="265" actId="20577"/>
          <ac:spMkLst>
            <pc:docMk/>
            <pc:sldMk cId="2514120800" sldId="354"/>
            <ac:spMk id="8" creationId="{920A73E9-3126-71AD-BEC6-7C7FA176A1EE}"/>
          </ac:spMkLst>
        </pc:spChg>
      </pc:sldChg>
      <pc:sldChg chg="del">
        <pc:chgData name="Quốc Khánh Lê" userId="4c7d32bd584a5e1d" providerId="LiveId" clId="{A4EF1559-C854-4898-B363-924E5D3AE501}" dt="2022-09-25T07:22:05.408" v="37" actId="2696"/>
        <pc:sldMkLst>
          <pc:docMk/>
          <pc:sldMk cId="4209100027" sldId="356"/>
        </pc:sldMkLst>
      </pc:sldChg>
      <pc:sldChg chg="addSp modSp mod modAnim">
        <pc:chgData name="Quốc Khánh Lê" userId="4c7d32bd584a5e1d" providerId="LiveId" clId="{A4EF1559-C854-4898-B363-924E5D3AE501}" dt="2022-09-25T07:21:26.058" v="36" actId="1076"/>
        <pc:sldMkLst>
          <pc:docMk/>
          <pc:sldMk cId="2622609484" sldId="359"/>
        </pc:sldMkLst>
        <pc:spChg chg="add mod">
          <ac:chgData name="Quốc Khánh Lê" userId="4c7d32bd584a5e1d" providerId="LiveId" clId="{A4EF1559-C854-4898-B363-924E5D3AE501}" dt="2022-09-25T07:18:55.584" v="27"/>
          <ac:spMkLst>
            <pc:docMk/>
            <pc:sldMk cId="2622609484" sldId="359"/>
            <ac:spMk id="2" creationId="{83DCE7B4-0392-0F82-27D5-E8ACC80AB733}"/>
          </ac:spMkLst>
        </pc:spChg>
        <pc:spChg chg="mod">
          <ac:chgData name="Quốc Khánh Lê" userId="4c7d32bd584a5e1d" providerId="LiveId" clId="{A4EF1559-C854-4898-B363-924E5D3AE501}" dt="2022-09-25T07:21:26.058" v="36" actId="1076"/>
          <ac:spMkLst>
            <pc:docMk/>
            <pc:sldMk cId="2622609484" sldId="359"/>
            <ac:spMk id="4" creationId="{23582061-4B12-C0D3-22FF-9B1501C2E91C}"/>
          </ac:spMkLst>
        </pc:spChg>
        <pc:picChg chg="mod">
          <ac:chgData name="Quốc Khánh Lê" userId="4c7d32bd584a5e1d" providerId="LiveId" clId="{A4EF1559-C854-4898-B363-924E5D3AE501}" dt="2022-09-25T07:18:24.962" v="24" actId="1076"/>
          <ac:picMkLst>
            <pc:docMk/>
            <pc:sldMk cId="2622609484" sldId="359"/>
            <ac:picMk id="5" creationId="{96CCB938-1E87-9350-890B-E94D9B9957E6}"/>
          </ac:picMkLst>
        </pc:picChg>
      </pc:sldChg>
      <pc:sldChg chg="addSp delSp modSp new del mod modAnim">
        <pc:chgData name="Quốc Khánh Lê" userId="4c7d32bd584a5e1d" providerId="LiveId" clId="{A4EF1559-C854-4898-B363-924E5D3AE501}" dt="2022-09-25T07:20:00.339" v="31" actId="2696"/>
        <pc:sldMkLst>
          <pc:docMk/>
          <pc:sldMk cId="159842799" sldId="360"/>
        </pc:sldMkLst>
        <pc:spChg chg="del">
          <ac:chgData name="Quốc Khánh Lê" userId="4c7d32bd584a5e1d" providerId="LiveId" clId="{A4EF1559-C854-4898-B363-924E5D3AE501}" dt="2022-09-25T07:17:29.775" v="19" actId="21"/>
          <ac:spMkLst>
            <pc:docMk/>
            <pc:sldMk cId="159842799" sldId="360"/>
            <ac:spMk id="2" creationId="{4336EAF3-E055-B7AB-35A7-8D8D316B9619}"/>
          </ac:spMkLst>
        </pc:spChg>
        <pc:spChg chg="del">
          <ac:chgData name="Quốc Khánh Lê" userId="4c7d32bd584a5e1d" providerId="LiveId" clId="{A4EF1559-C854-4898-B363-924E5D3AE501}" dt="2022-09-25T07:17:24.625" v="18"/>
          <ac:spMkLst>
            <pc:docMk/>
            <pc:sldMk cId="159842799" sldId="360"/>
            <ac:spMk id="3" creationId="{BCC05261-5B75-087A-6911-5E8147B1BE62}"/>
          </ac:spMkLst>
        </pc:spChg>
        <pc:spChg chg="add mod">
          <ac:chgData name="Quốc Khánh Lê" userId="4c7d32bd584a5e1d" providerId="LiveId" clId="{A4EF1559-C854-4898-B363-924E5D3AE501}" dt="2022-09-25T07:17:51.824" v="23" actId="113"/>
          <ac:spMkLst>
            <pc:docMk/>
            <pc:sldMk cId="159842799" sldId="360"/>
            <ac:spMk id="4" creationId="{C59F5F02-C3BD-457A-02A2-7F6CD76BCDD6}"/>
          </ac:spMkLst>
        </pc:spChg>
      </pc:sldChg>
    </pc:docChg>
  </pc:docChgLst>
  <pc:docChgLst>
    <pc:chgData name="Quốc Khánh Lê" userId="4c7d32bd584a5e1d" providerId="LiveId" clId="{6A458F49-8A14-494C-953C-C072EF244E76}"/>
    <pc:docChg chg="undo custSel addSld delSld modSld sldOrd">
      <pc:chgData name="Quốc Khánh Lê" userId="4c7d32bd584a5e1d" providerId="LiveId" clId="{6A458F49-8A14-494C-953C-C072EF244E76}" dt="2022-09-24T08:58:21.716" v="497" actId="1076"/>
      <pc:docMkLst>
        <pc:docMk/>
      </pc:docMkLst>
      <pc:sldChg chg="delSp modSp mod ord">
        <pc:chgData name="Quốc Khánh Lê" userId="4c7d32bd584a5e1d" providerId="LiveId" clId="{6A458F49-8A14-494C-953C-C072EF244E76}" dt="2022-09-24T07:01:09.126" v="164" actId="1076"/>
        <pc:sldMkLst>
          <pc:docMk/>
          <pc:sldMk cId="2135792659" sldId="256"/>
        </pc:sldMkLst>
        <pc:spChg chg="del">
          <ac:chgData name="Quốc Khánh Lê" userId="4c7d32bd584a5e1d" providerId="LiveId" clId="{6A458F49-8A14-494C-953C-C072EF244E76}" dt="2022-09-24T06:58:45.512" v="148" actId="21"/>
          <ac:spMkLst>
            <pc:docMk/>
            <pc:sldMk cId="2135792659" sldId="256"/>
            <ac:spMk id="4" creationId="{7D1ED2DB-BBE1-4B88-BFFB-5991BA1771D8}"/>
          </ac:spMkLst>
        </pc:spChg>
        <pc:spChg chg="mod">
          <ac:chgData name="Quốc Khánh Lê" userId="4c7d32bd584a5e1d" providerId="LiveId" clId="{6A458F49-8A14-494C-953C-C072EF244E76}" dt="2022-09-24T07:01:09.126" v="164" actId="1076"/>
          <ac:spMkLst>
            <pc:docMk/>
            <pc:sldMk cId="2135792659" sldId="256"/>
            <ac:spMk id="5" creationId="{EF479B82-FE63-48FB-9A39-F92434564EC3}"/>
          </ac:spMkLst>
        </pc:spChg>
      </pc:sldChg>
      <pc:sldChg chg="addSp delSp modSp add mod delAnim modAnim">
        <pc:chgData name="Quốc Khánh Lê" userId="4c7d32bd584a5e1d" providerId="LiveId" clId="{6A458F49-8A14-494C-953C-C072EF244E76}" dt="2022-09-24T06:50:26.954" v="87"/>
        <pc:sldMkLst>
          <pc:docMk/>
          <pc:sldMk cId="2401309727" sldId="257"/>
        </pc:sldMkLst>
        <pc:spChg chg="add mod">
          <ac:chgData name="Quốc Khánh Lê" userId="4c7d32bd584a5e1d" providerId="LiveId" clId="{6A458F49-8A14-494C-953C-C072EF244E76}" dt="2022-09-24T06:48:32.634" v="78" actId="1076"/>
          <ac:spMkLst>
            <pc:docMk/>
            <pc:sldMk cId="2401309727" sldId="257"/>
            <ac:spMk id="2" creationId="{4272BD17-5F09-ADC9-C1E5-56FE450C5768}"/>
          </ac:spMkLst>
        </pc:spChg>
        <pc:spChg chg="mod">
          <ac:chgData name="Quốc Khánh Lê" userId="4c7d32bd584a5e1d" providerId="LiveId" clId="{6A458F49-8A14-494C-953C-C072EF244E76}" dt="2022-09-24T06:48:49.511" v="80" actId="255"/>
          <ac:spMkLst>
            <pc:docMk/>
            <pc:sldMk cId="2401309727" sldId="257"/>
            <ac:spMk id="6" creationId="{8466ACBE-C75F-40FD-88ED-485EBDC3B580}"/>
          </ac:spMkLst>
        </pc:spChg>
        <pc:spChg chg="del">
          <ac:chgData name="Quốc Khánh Lê" userId="4c7d32bd584a5e1d" providerId="LiveId" clId="{6A458F49-8A14-494C-953C-C072EF244E76}" dt="2022-09-24T06:44:43.300" v="5" actId="21"/>
          <ac:spMkLst>
            <pc:docMk/>
            <pc:sldMk cId="2401309727" sldId="257"/>
            <ac:spMk id="9" creationId="{A2C5C89C-71DA-4ADF-B27E-3B3B8DDA0FEF}"/>
          </ac:spMkLst>
        </pc:spChg>
        <pc:spChg chg="mod">
          <ac:chgData name="Quốc Khánh Lê" userId="4c7d32bd584a5e1d" providerId="LiveId" clId="{6A458F49-8A14-494C-953C-C072EF244E76}" dt="2022-09-24T06:49:01.681" v="81" actId="1076"/>
          <ac:spMkLst>
            <pc:docMk/>
            <pc:sldMk cId="2401309727" sldId="257"/>
            <ac:spMk id="10" creationId="{9AEA7E9F-A411-44A1-AB8B-B44638E691A4}"/>
          </ac:spMkLst>
        </pc:spChg>
        <pc:spChg chg="mod">
          <ac:chgData name="Quốc Khánh Lê" userId="4c7d32bd584a5e1d" providerId="LiveId" clId="{6A458F49-8A14-494C-953C-C072EF244E76}" dt="2022-09-24T06:49:55.308" v="86" actId="207"/>
          <ac:spMkLst>
            <pc:docMk/>
            <pc:sldMk cId="2401309727" sldId="257"/>
            <ac:spMk id="11" creationId="{BDF45FBA-FA1F-410F-999E-12386CAF0430}"/>
          </ac:spMkLst>
        </pc:spChg>
        <pc:picChg chg="mod">
          <ac:chgData name="Quốc Khánh Lê" userId="4c7d32bd584a5e1d" providerId="LiveId" clId="{6A458F49-8A14-494C-953C-C072EF244E76}" dt="2022-09-24T06:45:25.977" v="11" actId="1076"/>
          <ac:picMkLst>
            <pc:docMk/>
            <pc:sldMk cId="2401309727" sldId="257"/>
            <ac:picMk id="5" creationId="{F10E7EDC-8419-4C3D-9660-D4AC0E94B111}"/>
          </ac:picMkLst>
        </pc:picChg>
      </pc:sldChg>
      <pc:sldChg chg="modSp mod">
        <pc:chgData name="Quốc Khánh Lê" userId="4c7d32bd584a5e1d" providerId="LiveId" clId="{6A458F49-8A14-494C-953C-C072EF244E76}" dt="2022-09-24T07:16:30.170" v="252" actId="1076"/>
        <pc:sldMkLst>
          <pc:docMk/>
          <pc:sldMk cId="3842435515" sldId="260"/>
        </pc:sldMkLst>
        <pc:spChg chg="mod">
          <ac:chgData name="Quốc Khánh Lê" userId="4c7d32bd584a5e1d" providerId="LiveId" clId="{6A458F49-8A14-494C-953C-C072EF244E76}" dt="2022-09-24T07:16:30.170" v="252" actId="1076"/>
          <ac:spMkLst>
            <pc:docMk/>
            <pc:sldMk cId="3842435515" sldId="260"/>
            <ac:spMk id="4" creationId="{000E0DF5-14EE-43B2-8D41-C89817388F89}"/>
          </ac:spMkLst>
        </pc:spChg>
        <pc:spChg chg="mod">
          <ac:chgData name="Quốc Khánh Lê" userId="4c7d32bd584a5e1d" providerId="LiveId" clId="{6A458F49-8A14-494C-953C-C072EF244E76}" dt="2022-09-24T07:15:47.692" v="246" actId="14100"/>
          <ac:spMkLst>
            <pc:docMk/>
            <pc:sldMk cId="3842435515" sldId="260"/>
            <ac:spMk id="5" creationId="{968C42B5-5A6C-4BA1-BBC4-781234ED6C3B}"/>
          </ac:spMkLst>
        </pc:spChg>
        <pc:spChg chg="mod">
          <ac:chgData name="Quốc Khánh Lê" userId="4c7d32bd584a5e1d" providerId="LiveId" clId="{6A458F49-8A14-494C-953C-C072EF244E76}" dt="2022-09-24T07:16:20.031" v="251" actId="1076"/>
          <ac:spMkLst>
            <pc:docMk/>
            <pc:sldMk cId="3842435515" sldId="260"/>
            <ac:spMk id="6" creationId="{54CF460C-B4B8-4DD3-946A-3D72941D0B07}"/>
          </ac:spMkLst>
        </pc:spChg>
      </pc:sldChg>
      <pc:sldChg chg="modSp mod">
        <pc:chgData name="Quốc Khánh Lê" userId="4c7d32bd584a5e1d" providerId="LiveId" clId="{6A458F49-8A14-494C-953C-C072EF244E76}" dt="2022-09-24T07:14:15.622" v="240" actId="1076"/>
        <pc:sldMkLst>
          <pc:docMk/>
          <pc:sldMk cId="142419130" sldId="261"/>
        </pc:sldMkLst>
        <pc:spChg chg="mod">
          <ac:chgData name="Quốc Khánh Lê" userId="4c7d32bd584a5e1d" providerId="LiveId" clId="{6A458F49-8A14-494C-953C-C072EF244E76}" dt="2022-09-24T07:09:31.742" v="197" actId="255"/>
          <ac:spMkLst>
            <pc:docMk/>
            <pc:sldMk cId="142419130" sldId="261"/>
            <ac:spMk id="2" creationId="{6C190FA6-900C-46F5-8414-40A641CD8A08}"/>
          </ac:spMkLst>
        </pc:spChg>
        <pc:spChg chg="mod">
          <ac:chgData name="Quốc Khánh Lê" userId="4c7d32bd584a5e1d" providerId="LiveId" clId="{6A458F49-8A14-494C-953C-C072EF244E76}" dt="2022-09-24T07:14:15.622" v="240" actId="1076"/>
          <ac:spMkLst>
            <pc:docMk/>
            <pc:sldMk cId="142419130" sldId="261"/>
            <ac:spMk id="7" creationId="{80CDD5D7-2447-4116-B380-73E7AC078185}"/>
          </ac:spMkLst>
        </pc:spChg>
        <pc:spChg chg="mod">
          <ac:chgData name="Quốc Khánh Lê" userId="4c7d32bd584a5e1d" providerId="LiveId" clId="{6A458F49-8A14-494C-953C-C072EF244E76}" dt="2022-09-24T07:14:00.817" v="238" actId="1076"/>
          <ac:spMkLst>
            <pc:docMk/>
            <pc:sldMk cId="142419130" sldId="261"/>
            <ac:spMk id="8" creationId="{0B24D8FC-B21A-4E88-BD46-DB17E7523013}"/>
          </ac:spMkLst>
        </pc:spChg>
        <pc:spChg chg="mod">
          <ac:chgData name="Quốc Khánh Lê" userId="4c7d32bd584a5e1d" providerId="LiveId" clId="{6A458F49-8A14-494C-953C-C072EF244E76}" dt="2022-09-24T07:13:51.703" v="237" actId="1076"/>
          <ac:spMkLst>
            <pc:docMk/>
            <pc:sldMk cId="142419130" sldId="261"/>
            <ac:spMk id="9" creationId="{CB5BE12B-74BC-4B94-8219-4EA79BBFFFAA}"/>
          </ac:spMkLst>
        </pc:spChg>
        <pc:spChg chg="mod">
          <ac:chgData name="Quốc Khánh Lê" userId="4c7d32bd584a5e1d" providerId="LiveId" clId="{6A458F49-8A14-494C-953C-C072EF244E76}" dt="2022-09-24T07:14:06.801" v="239" actId="1076"/>
          <ac:spMkLst>
            <pc:docMk/>
            <pc:sldMk cId="142419130" sldId="261"/>
            <ac:spMk id="15" creationId="{1F4A4508-2C53-4566-9602-FD3A2B504D09}"/>
          </ac:spMkLst>
        </pc:spChg>
        <pc:spChg chg="mod">
          <ac:chgData name="Quốc Khánh Lê" userId="4c7d32bd584a5e1d" providerId="LiveId" clId="{6A458F49-8A14-494C-953C-C072EF244E76}" dt="2022-09-24T07:13:40.719" v="235" actId="1076"/>
          <ac:spMkLst>
            <pc:docMk/>
            <pc:sldMk cId="142419130" sldId="261"/>
            <ac:spMk id="16" creationId="{4F1A885B-F8FD-48CF-A774-0B1D12ECB9F6}"/>
          </ac:spMkLst>
        </pc:spChg>
        <pc:spChg chg="mod">
          <ac:chgData name="Quốc Khánh Lê" userId="4c7d32bd584a5e1d" providerId="LiveId" clId="{6A458F49-8A14-494C-953C-C072EF244E76}" dt="2022-09-24T07:13:45.470" v="236" actId="1076"/>
          <ac:spMkLst>
            <pc:docMk/>
            <pc:sldMk cId="142419130" sldId="261"/>
            <ac:spMk id="17" creationId="{90D9022E-99AD-4580-BA4C-6CD92FB8A02F}"/>
          </ac:spMkLst>
        </pc:spChg>
        <pc:picChg chg="mod">
          <ac:chgData name="Quốc Khánh Lê" userId="4c7d32bd584a5e1d" providerId="LiveId" clId="{6A458F49-8A14-494C-953C-C072EF244E76}" dt="2022-09-24T07:13:34.180" v="234" actId="1076"/>
          <ac:picMkLst>
            <pc:docMk/>
            <pc:sldMk cId="142419130" sldId="261"/>
            <ac:picMk id="10" creationId="{80D7A461-47C7-41AC-88BA-BCF93062D76D}"/>
          </ac:picMkLst>
        </pc:picChg>
        <pc:picChg chg="mod">
          <ac:chgData name="Quốc Khánh Lê" userId="4c7d32bd584a5e1d" providerId="LiveId" clId="{6A458F49-8A14-494C-953C-C072EF244E76}" dt="2022-09-24T07:13:30.176" v="233" actId="1076"/>
          <ac:picMkLst>
            <pc:docMk/>
            <pc:sldMk cId="142419130" sldId="261"/>
            <ac:picMk id="12" creationId="{3AD2C4E1-0B27-4BA1-8D78-DC4808113D53}"/>
          </ac:picMkLst>
        </pc:picChg>
        <pc:picChg chg="mod">
          <ac:chgData name="Quốc Khánh Lê" userId="4c7d32bd584a5e1d" providerId="LiveId" clId="{6A458F49-8A14-494C-953C-C072EF244E76}" dt="2022-09-24T07:13:24.323" v="231" actId="688"/>
          <ac:picMkLst>
            <pc:docMk/>
            <pc:sldMk cId="142419130" sldId="261"/>
            <ac:picMk id="14" creationId="{860F90E3-879C-4C41-9D27-135C6E07DE4D}"/>
          </ac:picMkLst>
        </pc:picChg>
        <pc:cxnChg chg="mod">
          <ac:chgData name="Quốc Khánh Lê" userId="4c7d32bd584a5e1d" providerId="LiveId" clId="{6A458F49-8A14-494C-953C-C072EF244E76}" dt="2022-09-24T07:14:15.622" v="240" actId="1076"/>
          <ac:cxnSpMkLst>
            <pc:docMk/>
            <pc:sldMk cId="142419130" sldId="261"/>
            <ac:cxnSpMk id="19" creationId="{DB135051-AE9E-48A0-B156-C54F049ECD58}"/>
          </ac:cxnSpMkLst>
        </pc:cxnChg>
        <pc:cxnChg chg="mod">
          <ac:chgData name="Quốc Khánh Lê" userId="4c7d32bd584a5e1d" providerId="LiveId" clId="{6A458F49-8A14-494C-953C-C072EF244E76}" dt="2022-09-24T07:13:51.703" v="237" actId="1076"/>
          <ac:cxnSpMkLst>
            <pc:docMk/>
            <pc:sldMk cId="142419130" sldId="261"/>
            <ac:cxnSpMk id="21" creationId="{48D843D4-8086-43EB-B7BD-A9F349B78E62}"/>
          </ac:cxnSpMkLst>
        </pc:cxnChg>
        <pc:cxnChg chg="mod">
          <ac:chgData name="Quốc Khánh Lê" userId="4c7d32bd584a5e1d" providerId="LiveId" clId="{6A458F49-8A14-494C-953C-C072EF244E76}" dt="2022-09-24T07:14:00.817" v="238" actId="1076"/>
          <ac:cxnSpMkLst>
            <pc:docMk/>
            <pc:sldMk cId="142419130" sldId="261"/>
            <ac:cxnSpMk id="23" creationId="{33FB4361-1BFA-46FB-992C-BE0C6C5EDAEA}"/>
          </ac:cxnSpMkLst>
        </pc:cxnChg>
      </pc:sldChg>
      <pc:sldChg chg="modSp mod modAnim">
        <pc:chgData name="Quốc Khánh Lê" userId="4c7d32bd584a5e1d" providerId="LiveId" clId="{6A458F49-8A14-494C-953C-C072EF244E76}" dt="2022-09-24T07:19:12.526" v="269"/>
        <pc:sldMkLst>
          <pc:docMk/>
          <pc:sldMk cId="1975788018" sldId="263"/>
        </pc:sldMkLst>
        <pc:spChg chg="mod">
          <ac:chgData name="Quốc Khánh Lê" userId="4c7d32bd584a5e1d" providerId="LiveId" clId="{6A458F49-8A14-494C-953C-C072EF244E76}" dt="2022-09-24T07:18:32.007" v="265" actId="1076"/>
          <ac:spMkLst>
            <pc:docMk/>
            <pc:sldMk cId="1975788018" sldId="263"/>
            <ac:spMk id="4" creationId="{60D3F1EC-6382-4A55-B01C-5ED8D500C6C5}"/>
          </ac:spMkLst>
        </pc:spChg>
        <pc:spChg chg="mod">
          <ac:chgData name="Quốc Khánh Lê" userId="4c7d32bd584a5e1d" providerId="LiveId" clId="{6A458F49-8A14-494C-953C-C072EF244E76}" dt="2022-09-24T07:18:45.525" v="266" actId="1076"/>
          <ac:spMkLst>
            <pc:docMk/>
            <pc:sldMk cId="1975788018" sldId="263"/>
            <ac:spMk id="12" creationId="{C9C7A0D1-7411-42E0-9320-1B4C45E3B0A3}"/>
          </ac:spMkLst>
        </pc:spChg>
        <pc:grpChg chg="mod">
          <ac:chgData name="Quốc Khánh Lê" userId="4c7d32bd584a5e1d" providerId="LiveId" clId="{6A458F49-8A14-494C-953C-C072EF244E76}" dt="2022-09-24T07:17:27.585" v="255" actId="1076"/>
          <ac:grpSpMkLst>
            <pc:docMk/>
            <pc:sldMk cId="1975788018" sldId="263"/>
            <ac:grpSpMk id="6" creationId="{E0583B30-703C-4796-A46D-49F40ED0ACFC}"/>
          </ac:grpSpMkLst>
        </pc:grpChg>
      </pc:sldChg>
      <pc:sldChg chg="modSp mod modAnim">
        <pc:chgData name="Quốc Khánh Lê" userId="4c7d32bd584a5e1d" providerId="LiveId" clId="{6A458F49-8A14-494C-953C-C072EF244E76}" dt="2022-09-24T07:22:48.236" v="288"/>
        <pc:sldMkLst>
          <pc:docMk/>
          <pc:sldMk cId="1845118574" sldId="265"/>
        </pc:sldMkLst>
        <pc:spChg chg="mod">
          <ac:chgData name="Quốc Khánh Lê" userId="4c7d32bd584a5e1d" providerId="LiveId" clId="{6A458F49-8A14-494C-953C-C072EF244E76}" dt="2022-09-24T07:21:55.256" v="287" actId="1076"/>
          <ac:spMkLst>
            <pc:docMk/>
            <pc:sldMk cId="1845118574" sldId="265"/>
            <ac:spMk id="10" creationId="{669680EF-7B05-4A3F-AD9B-08D009CCD333}"/>
          </ac:spMkLst>
        </pc:spChg>
        <pc:spChg chg="mod">
          <ac:chgData name="Quốc Khánh Lê" userId="4c7d32bd584a5e1d" providerId="LiveId" clId="{6A458F49-8A14-494C-953C-C072EF244E76}" dt="2022-09-24T07:20:36.589" v="276" actId="1076"/>
          <ac:spMkLst>
            <pc:docMk/>
            <pc:sldMk cId="1845118574" sldId="265"/>
            <ac:spMk id="13" creationId="{C6B2BED4-434A-4B88-A4A9-094B351CB15B}"/>
          </ac:spMkLst>
        </pc:spChg>
        <pc:picChg chg="mod">
          <ac:chgData name="Quốc Khánh Lê" userId="4c7d32bd584a5e1d" providerId="LiveId" clId="{6A458F49-8A14-494C-953C-C072EF244E76}" dt="2022-09-24T07:20:11.199" v="272" actId="14100"/>
          <ac:picMkLst>
            <pc:docMk/>
            <pc:sldMk cId="1845118574" sldId="265"/>
            <ac:picMk id="5" creationId="{FA4E6898-730D-49F2-B64F-44FD4259E9C7}"/>
          </ac:picMkLst>
        </pc:picChg>
      </pc:sldChg>
      <pc:sldChg chg="modSp mod modAnim">
        <pc:chgData name="Quốc Khánh Lê" userId="4c7d32bd584a5e1d" providerId="LiveId" clId="{6A458F49-8A14-494C-953C-C072EF244E76}" dt="2022-09-24T07:25:59.407" v="305" actId="1076"/>
        <pc:sldMkLst>
          <pc:docMk/>
          <pc:sldMk cId="149342914" sldId="271"/>
        </pc:sldMkLst>
        <pc:spChg chg="mod">
          <ac:chgData name="Quốc Khánh Lê" userId="4c7d32bd584a5e1d" providerId="LiveId" clId="{6A458F49-8A14-494C-953C-C072EF244E76}" dt="2022-09-24T07:23:30.903" v="292" actId="1076"/>
          <ac:spMkLst>
            <pc:docMk/>
            <pc:sldMk cId="149342914" sldId="271"/>
            <ac:spMk id="10" creationId="{669680EF-7B05-4A3F-AD9B-08D009CCD333}"/>
          </ac:spMkLst>
        </pc:spChg>
        <pc:spChg chg="mod">
          <ac:chgData name="Quốc Khánh Lê" userId="4c7d32bd584a5e1d" providerId="LiveId" clId="{6A458F49-8A14-494C-953C-C072EF244E76}" dt="2022-09-24T07:25:46.247" v="303" actId="1076"/>
          <ac:spMkLst>
            <pc:docMk/>
            <pc:sldMk cId="149342914" sldId="271"/>
            <ac:spMk id="13" creationId="{C6B2BED4-434A-4B88-A4A9-094B351CB15B}"/>
          </ac:spMkLst>
        </pc:spChg>
        <pc:picChg chg="mod">
          <ac:chgData name="Quốc Khánh Lê" userId="4c7d32bd584a5e1d" providerId="LiveId" clId="{6A458F49-8A14-494C-953C-C072EF244E76}" dt="2022-09-24T07:25:59.407" v="305" actId="1076"/>
          <ac:picMkLst>
            <pc:docMk/>
            <pc:sldMk cId="149342914" sldId="271"/>
            <ac:picMk id="8" creationId="{5239549D-07A9-44B2-9DA8-945A85434CFF}"/>
          </ac:picMkLst>
        </pc:picChg>
      </pc:sldChg>
      <pc:sldChg chg="modSp mod modAnim">
        <pc:chgData name="Quốc Khánh Lê" userId="4c7d32bd584a5e1d" providerId="LiveId" clId="{6A458F49-8A14-494C-953C-C072EF244E76}" dt="2022-09-24T08:46:47.247" v="360"/>
        <pc:sldMkLst>
          <pc:docMk/>
          <pc:sldMk cId="900386510" sldId="274"/>
        </pc:sldMkLst>
        <pc:spChg chg="mod">
          <ac:chgData name="Quốc Khánh Lê" userId="4c7d32bd584a5e1d" providerId="LiveId" clId="{6A458F49-8A14-494C-953C-C072EF244E76}" dt="2022-09-24T07:28:06.442" v="320" actId="1076"/>
          <ac:spMkLst>
            <pc:docMk/>
            <pc:sldMk cId="900386510" sldId="274"/>
            <ac:spMk id="10" creationId="{669680EF-7B05-4A3F-AD9B-08D009CCD333}"/>
          </ac:spMkLst>
        </pc:spChg>
        <pc:spChg chg="mod">
          <ac:chgData name="Quốc Khánh Lê" userId="4c7d32bd584a5e1d" providerId="LiveId" clId="{6A458F49-8A14-494C-953C-C072EF244E76}" dt="2022-09-24T08:45:23.923" v="354" actId="1076"/>
          <ac:spMkLst>
            <pc:docMk/>
            <pc:sldMk cId="900386510" sldId="274"/>
            <ac:spMk id="13" creationId="{C6B2BED4-434A-4B88-A4A9-094B351CB15B}"/>
          </ac:spMkLst>
        </pc:spChg>
        <pc:picChg chg="mod">
          <ac:chgData name="Quốc Khánh Lê" userId="4c7d32bd584a5e1d" providerId="LiveId" clId="{6A458F49-8A14-494C-953C-C072EF244E76}" dt="2022-09-24T07:27:26.893" v="314" actId="14100"/>
          <ac:picMkLst>
            <pc:docMk/>
            <pc:sldMk cId="900386510" sldId="274"/>
            <ac:picMk id="11" creationId="{2FE85AC3-0126-41F6-ABB6-DF1B36DBFA7A}"/>
          </ac:picMkLst>
        </pc:picChg>
      </pc:sldChg>
      <pc:sldChg chg="addSp modSp mod modAnim">
        <pc:chgData name="Quốc Khánh Lê" userId="4c7d32bd584a5e1d" providerId="LiveId" clId="{6A458F49-8A14-494C-953C-C072EF244E76}" dt="2022-09-24T08:48:33.459" v="416" actId="1076"/>
        <pc:sldMkLst>
          <pc:docMk/>
          <pc:sldMk cId="376665017" sldId="307"/>
        </pc:sldMkLst>
        <pc:spChg chg="add mod">
          <ac:chgData name="Quốc Khánh Lê" userId="4c7d32bd584a5e1d" providerId="LiveId" clId="{6A458F49-8A14-494C-953C-C072EF244E76}" dt="2022-09-24T08:48:33.459" v="416" actId="1076"/>
          <ac:spMkLst>
            <pc:docMk/>
            <pc:sldMk cId="376665017" sldId="307"/>
            <ac:spMk id="3" creationId="{E2FCA45B-1BB0-5C68-9B02-C9215F0BFBC4}"/>
          </ac:spMkLst>
        </pc:spChg>
        <pc:picChg chg="add mod">
          <ac:chgData name="Quốc Khánh Lê" userId="4c7d32bd584a5e1d" providerId="LiveId" clId="{6A458F49-8A14-494C-953C-C072EF244E76}" dt="2022-09-24T07:29:04.816" v="322" actId="1076"/>
          <ac:picMkLst>
            <pc:docMk/>
            <pc:sldMk cId="376665017" sldId="307"/>
            <ac:picMk id="2" creationId="{9A43FD81-437B-6259-7E84-F4039C59A4EC}"/>
          </ac:picMkLst>
        </pc:picChg>
        <pc:picChg chg="mod">
          <ac:chgData name="Quốc Khánh Lê" userId="4c7d32bd584a5e1d" providerId="LiveId" clId="{6A458F49-8A14-494C-953C-C072EF244E76}" dt="2022-09-24T08:48:28.521" v="415" actId="1076"/>
          <ac:picMkLst>
            <pc:docMk/>
            <pc:sldMk cId="376665017" sldId="307"/>
            <ac:picMk id="5" creationId="{B01FBDF3-2A9E-4861-84E2-EC1238E99698}"/>
          </ac:picMkLst>
        </pc:picChg>
      </pc:sldChg>
      <pc:sldChg chg="addSp modSp mod modAnim">
        <pc:chgData name="Quốc Khánh Lê" userId="4c7d32bd584a5e1d" providerId="LiveId" clId="{6A458F49-8A14-494C-953C-C072EF244E76}" dt="2022-09-24T08:50:48.970" v="429" actId="14100"/>
        <pc:sldMkLst>
          <pc:docMk/>
          <pc:sldMk cId="1044367019" sldId="309"/>
        </pc:sldMkLst>
        <pc:spChg chg="mod">
          <ac:chgData name="Quốc Khánh Lê" userId="4c7d32bd584a5e1d" providerId="LiveId" clId="{6A458F49-8A14-494C-953C-C072EF244E76}" dt="2022-09-24T08:49:32.597" v="425" actId="1076"/>
          <ac:spMkLst>
            <pc:docMk/>
            <pc:sldMk cId="1044367019" sldId="309"/>
            <ac:spMk id="2" creationId="{AD72E65C-A8E8-4856-85D4-36F49B892537}"/>
          </ac:spMkLst>
        </pc:spChg>
        <pc:picChg chg="add mod">
          <ac:chgData name="Quốc Khánh Lê" userId="4c7d32bd584a5e1d" providerId="LiveId" clId="{6A458F49-8A14-494C-953C-C072EF244E76}" dt="2022-09-24T07:30:05.511" v="324"/>
          <ac:picMkLst>
            <pc:docMk/>
            <pc:sldMk cId="1044367019" sldId="309"/>
            <ac:picMk id="3" creationId="{F3392C0A-0374-70B0-3BE8-966DE11FF12C}"/>
          </ac:picMkLst>
        </pc:picChg>
        <pc:picChg chg="mod">
          <ac:chgData name="Quốc Khánh Lê" userId="4c7d32bd584a5e1d" providerId="LiveId" clId="{6A458F49-8A14-494C-953C-C072EF244E76}" dt="2022-09-24T08:50:48.970" v="429" actId="14100"/>
          <ac:picMkLst>
            <pc:docMk/>
            <pc:sldMk cId="1044367019" sldId="309"/>
            <ac:picMk id="1026" creationId="{02944E02-98D6-44EA-8649-B45FD8CA2841}"/>
          </ac:picMkLst>
        </pc:picChg>
      </pc:sldChg>
      <pc:sldChg chg="addSp modSp mod modAnim">
        <pc:chgData name="Quốc Khánh Lê" userId="4c7d32bd584a5e1d" providerId="LiveId" clId="{6A458F49-8A14-494C-953C-C072EF244E76}" dt="2022-09-24T08:52:16.050" v="458" actId="14100"/>
        <pc:sldMkLst>
          <pc:docMk/>
          <pc:sldMk cId="2712734564" sldId="312"/>
        </pc:sldMkLst>
        <pc:spChg chg="mod">
          <ac:chgData name="Quốc Khánh Lê" userId="4c7d32bd584a5e1d" providerId="LiveId" clId="{6A458F49-8A14-494C-953C-C072EF244E76}" dt="2022-09-24T08:42:51.635" v="348" actId="1076"/>
          <ac:spMkLst>
            <pc:docMk/>
            <pc:sldMk cId="2712734564" sldId="312"/>
            <ac:spMk id="3" creationId="{EA4A19DF-A694-460F-8DD4-AAB6DE5C8B6B}"/>
          </ac:spMkLst>
        </pc:spChg>
        <pc:spChg chg="add mod">
          <ac:chgData name="Quốc Khánh Lê" userId="4c7d32bd584a5e1d" providerId="LiveId" clId="{6A458F49-8A14-494C-953C-C072EF244E76}" dt="2022-09-24T08:52:16.050" v="458" actId="14100"/>
          <ac:spMkLst>
            <pc:docMk/>
            <pc:sldMk cId="2712734564" sldId="312"/>
            <ac:spMk id="8" creationId="{F03EC14A-F567-1741-9B5C-A5EAB9A28AAD}"/>
          </ac:spMkLst>
        </pc:spChg>
        <pc:picChg chg="mod">
          <ac:chgData name="Quốc Khánh Lê" userId="4c7d32bd584a5e1d" providerId="LiveId" clId="{6A458F49-8A14-494C-953C-C072EF244E76}" dt="2022-09-24T08:42:41.362" v="347" actId="1076"/>
          <ac:picMkLst>
            <pc:docMk/>
            <pc:sldMk cId="2712734564" sldId="312"/>
            <ac:picMk id="2" creationId="{698CDE09-6E39-EA88-D655-B63A75D60673}"/>
          </ac:picMkLst>
        </pc:picChg>
        <pc:picChg chg="add mod">
          <ac:chgData name="Quốc Khánh Lê" userId="4c7d32bd584a5e1d" providerId="LiveId" clId="{6A458F49-8A14-494C-953C-C072EF244E76}" dt="2022-09-24T07:30:29.606" v="325"/>
          <ac:picMkLst>
            <pc:docMk/>
            <pc:sldMk cId="2712734564" sldId="312"/>
            <ac:picMk id="7" creationId="{E81D9FF2-BA12-F301-049C-BC81E6423F1B}"/>
          </ac:picMkLst>
        </pc:picChg>
      </pc:sldChg>
      <pc:sldChg chg="modSp mod ord modAnim">
        <pc:chgData name="Quốc Khánh Lê" userId="4c7d32bd584a5e1d" providerId="LiveId" clId="{6A458F49-8A14-494C-953C-C072EF244E76}" dt="2022-09-24T07:06:52.476" v="194"/>
        <pc:sldMkLst>
          <pc:docMk/>
          <pc:sldMk cId="3192387235" sldId="351"/>
        </pc:sldMkLst>
        <pc:spChg chg="mod">
          <ac:chgData name="Quốc Khánh Lê" userId="4c7d32bd584a5e1d" providerId="LiveId" clId="{6A458F49-8A14-494C-953C-C072EF244E76}" dt="2022-09-24T07:02:06.785" v="173" actId="122"/>
          <ac:spMkLst>
            <pc:docMk/>
            <pc:sldMk cId="3192387235" sldId="351"/>
            <ac:spMk id="2" creationId="{EA1A3539-6A0C-7471-8342-1CE95AAF6FF7}"/>
          </ac:spMkLst>
        </pc:spChg>
        <pc:picChg chg="mod">
          <ac:chgData name="Quốc Khánh Lê" userId="4c7d32bd584a5e1d" providerId="LiveId" clId="{6A458F49-8A14-494C-953C-C072EF244E76}" dt="2022-09-24T07:05:49.655" v="191" actId="14100"/>
          <ac:picMkLst>
            <pc:docMk/>
            <pc:sldMk cId="3192387235" sldId="351"/>
            <ac:picMk id="4" creationId="{BA2E6C98-4730-642B-1878-A6A8EDC36170}"/>
          </ac:picMkLst>
        </pc:picChg>
      </pc:sldChg>
      <pc:sldChg chg="delSp modSp mod delAnim">
        <pc:chgData name="Quốc Khánh Lê" userId="4c7d32bd584a5e1d" providerId="LiveId" clId="{6A458F49-8A14-494C-953C-C072EF244E76}" dt="2022-09-24T08:58:21.716" v="497" actId="1076"/>
        <pc:sldMkLst>
          <pc:docMk/>
          <pc:sldMk cId="2514120800" sldId="354"/>
        </pc:sldMkLst>
        <pc:spChg chg="del">
          <ac:chgData name="Quốc Khánh Lê" userId="4c7d32bd584a5e1d" providerId="LiveId" clId="{6A458F49-8A14-494C-953C-C072EF244E76}" dt="2022-09-24T08:56:37.895" v="482" actId="21"/>
          <ac:spMkLst>
            <pc:docMk/>
            <pc:sldMk cId="2514120800" sldId="354"/>
            <ac:spMk id="5" creationId="{BF5E0105-A030-1F1C-8F91-C65A1265204A}"/>
          </ac:spMkLst>
        </pc:spChg>
        <pc:spChg chg="mod">
          <ac:chgData name="Quốc Khánh Lê" userId="4c7d32bd584a5e1d" providerId="LiveId" clId="{6A458F49-8A14-494C-953C-C072EF244E76}" dt="2022-09-24T08:57:35.792" v="490" actId="1076"/>
          <ac:spMkLst>
            <pc:docMk/>
            <pc:sldMk cId="2514120800" sldId="354"/>
            <ac:spMk id="6" creationId="{F8B39DE6-502E-1B26-E214-E850A11A59A0}"/>
          </ac:spMkLst>
        </pc:spChg>
        <pc:spChg chg="mod">
          <ac:chgData name="Quốc Khánh Lê" userId="4c7d32bd584a5e1d" providerId="LiveId" clId="{6A458F49-8A14-494C-953C-C072EF244E76}" dt="2022-09-24T08:57:57.587" v="493" actId="1076"/>
          <ac:spMkLst>
            <pc:docMk/>
            <pc:sldMk cId="2514120800" sldId="354"/>
            <ac:spMk id="7" creationId="{742C0EA9-6228-C79C-A6B5-0D015846B25D}"/>
          </ac:spMkLst>
        </pc:spChg>
        <pc:spChg chg="mod">
          <ac:chgData name="Quốc Khánh Lê" userId="4c7d32bd584a5e1d" providerId="LiveId" clId="{6A458F49-8A14-494C-953C-C072EF244E76}" dt="2022-09-24T08:58:21.716" v="497" actId="1076"/>
          <ac:spMkLst>
            <pc:docMk/>
            <pc:sldMk cId="2514120800" sldId="354"/>
            <ac:spMk id="8" creationId="{920A73E9-3126-71AD-BEC6-7C7FA176A1EE}"/>
          </ac:spMkLst>
        </pc:spChg>
        <pc:picChg chg="del">
          <ac:chgData name="Quốc Khánh Lê" userId="4c7d32bd584a5e1d" providerId="LiveId" clId="{6A458F49-8A14-494C-953C-C072EF244E76}" dt="2022-09-24T08:56:44.026" v="483" actId="21"/>
          <ac:picMkLst>
            <pc:docMk/>
            <pc:sldMk cId="2514120800" sldId="354"/>
            <ac:picMk id="4" creationId="{0476C44F-EFB3-E2D2-2F90-8B0745A790DA}"/>
          </ac:picMkLst>
        </pc:picChg>
      </pc:sldChg>
      <pc:sldChg chg="delSp new del mod">
        <pc:chgData name="Quốc Khánh Lê" userId="4c7d32bd584a5e1d" providerId="LiveId" clId="{6A458F49-8A14-494C-953C-C072EF244E76}" dt="2022-09-24T07:06:58.385" v="195" actId="2696"/>
        <pc:sldMkLst>
          <pc:docMk/>
          <pc:sldMk cId="193017867" sldId="357"/>
        </pc:sldMkLst>
        <pc:spChg chg="del">
          <ac:chgData name="Quốc Khánh Lê" userId="4c7d32bd584a5e1d" providerId="LiveId" clId="{6A458F49-8A14-494C-953C-C072EF244E76}" dt="2022-09-24T06:52:12.277" v="89" actId="21"/>
          <ac:spMkLst>
            <pc:docMk/>
            <pc:sldMk cId="193017867" sldId="357"/>
            <ac:spMk id="2" creationId="{BACAC6A6-4722-AEA7-4728-138E3A217D17}"/>
          </ac:spMkLst>
        </pc:spChg>
        <pc:spChg chg="del">
          <ac:chgData name="Quốc Khánh Lê" userId="4c7d32bd584a5e1d" providerId="LiveId" clId="{6A458F49-8A14-494C-953C-C072EF244E76}" dt="2022-09-24T06:52:16.038" v="90" actId="21"/>
          <ac:spMkLst>
            <pc:docMk/>
            <pc:sldMk cId="193017867" sldId="357"/>
            <ac:spMk id="3" creationId="{62DEFBE0-CE4B-3B12-8C0B-9DFAC3F2550C}"/>
          </ac:spMkLst>
        </pc:spChg>
      </pc:sldChg>
      <pc:sldChg chg="addSp delSp modSp add mod modAnim">
        <pc:chgData name="Quốc Khánh Lê" userId="4c7d32bd584a5e1d" providerId="LiveId" clId="{6A458F49-8A14-494C-953C-C072EF244E76}" dt="2022-09-24T06:59:31.638" v="153"/>
        <pc:sldMkLst>
          <pc:docMk/>
          <pc:sldMk cId="4073281873" sldId="358"/>
        </pc:sldMkLst>
        <pc:spChg chg="mod">
          <ac:chgData name="Quốc Khánh Lê" userId="4c7d32bd584a5e1d" providerId="LiveId" clId="{6A458F49-8A14-494C-953C-C072EF244E76}" dt="2022-09-24T06:59:19.917" v="151" actId="1076"/>
          <ac:spMkLst>
            <pc:docMk/>
            <pc:sldMk cId="4073281873" sldId="358"/>
            <ac:spMk id="2" creationId="{00000000-0000-0000-0000-000000000000}"/>
          </ac:spMkLst>
        </pc:spChg>
        <pc:spChg chg="del mod">
          <ac:chgData name="Quốc Khánh Lê" userId="4c7d32bd584a5e1d" providerId="LiveId" clId="{6A458F49-8A14-494C-953C-C072EF244E76}" dt="2022-09-24T06:58:55.180" v="149" actId="21"/>
          <ac:spMkLst>
            <pc:docMk/>
            <pc:sldMk cId="4073281873" sldId="358"/>
            <ac:spMk id="3" creationId="{00000000-0000-0000-0000-000000000000}"/>
          </ac:spMkLst>
        </pc:spChg>
        <pc:spChg chg="add del">
          <ac:chgData name="Quốc Khánh Lê" userId="4c7d32bd584a5e1d" providerId="LiveId" clId="{6A458F49-8A14-494C-953C-C072EF244E76}" dt="2022-09-24T06:56:36.467" v="130" actId="22"/>
          <ac:spMkLst>
            <pc:docMk/>
            <pc:sldMk cId="4073281873" sldId="358"/>
            <ac:spMk id="6" creationId="{DBA8DA1F-8875-713B-1FED-87F260E3A38A}"/>
          </ac:spMkLst>
        </pc:spChg>
        <pc:spChg chg="add mod">
          <ac:chgData name="Quốc Khánh Lê" userId="4c7d32bd584a5e1d" providerId="LiveId" clId="{6A458F49-8A14-494C-953C-C072EF244E76}" dt="2022-09-24T06:59:26.069" v="152" actId="1076"/>
          <ac:spMkLst>
            <pc:docMk/>
            <pc:sldMk cId="4073281873" sldId="358"/>
            <ac:spMk id="8" creationId="{CD111E8B-A206-6510-08C9-569E7659C2E7}"/>
          </ac:spMkLst>
        </pc:spChg>
        <pc:spChg chg="add del mod">
          <ac:chgData name="Quốc Khánh Lê" userId="4c7d32bd584a5e1d" providerId="LiveId" clId="{6A458F49-8A14-494C-953C-C072EF244E76}" dt="2022-09-24T06:59:01.641" v="150" actId="21"/>
          <ac:spMkLst>
            <pc:docMk/>
            <pc:sldMk cId="4073281873" sldId="358"/>
            <ac:spMk id="10" creationId="{62A9C5D4-3329-1002-F41B-2258B4F1F9D7}"/>
          </ac:spMkLst>
        </pc:spChg>
        <pc:picChg chg="mod">
          <ac:chgData name="Quốc Khánh Lê" userId="4c7d32bd584a5e1d" providerId="LiveId" clId="{6A458F49-8A14-494C-953C-C072EF244E76}" dt="2022-09-24T06:58:20.029" v="146" actId="1076"/>
          <ac:picMkLst>
            <pc:docMk/>
            <pc:sldMk cId="4073281873" sldId="358"/>
            <ac:picMk id="4" creationId="{00000000-0000-0000-0000-000000000000}"/>
          </ac:picMkLst>
        </pc:picChg>
      </pc:sldChg>
      <pc:sldChg chg="addSp delSp modSp new mod modAnim">
        <pc:chgData name="Quốc Khánh Lê" userId="4c7d32bd584a5e1d" providerId="LiveId" clId="{6A458F49-8A14-494C-953C-C072EF244E76}" dt="2022-09-24T08:56:18.301" v="481" actId="1076"/>
        <pc:sldMkLst>
          <pc:docMk/>
          <pc:sldMk cId="2622609484" sldId="359"/>
        </pc:sldMkLst>
        <pc:spChg chg="del">
          <ac:chgData name="Quốc Khánh Lê" userId="4c7d32bd584a5e1d" providerId="LiveId" clId="{6A458F49-8A14-494C-953C-C072EF244E76}" dt="2022-09-24T08:54:26.537" v="460" actId="21"/>
          <ac:spMkLst>
            <pc:docMk/>
            <pc:sldMk cId="2622609484" sldId="359"/>
            <ac:spMk id="2" creationId="{93360FE6-7EA5-126F-56D8-017E38B41A6F}"/>
          </ac:spMkLst>
        </pc:spChg>
        <pc:spChg chg="del">
          <ac:chgData name="Quốc Khánh Lê" userId="4c7d32bd584a5e1d" providerId="LiveId" clId="{6A458F49-8A14-494C-953C-C072EF244E76}" dt="2022-09-24T08:54:29.831" v="461" actId="21"/>
          <ac:spMkLst>
            <pc:docMk/>
            <pc:sldMk cId="2622609484" sldId="359"/>
            <ac:spMk id="3" creationId="{E3272F86-80D6-7D49-1278-64DFC220C51E}"/>
          </ac:spMkLst>
        </pc:spChg>
        <pc:spChg chg="add mod">
          <ac:chgData name="Quốc Khánh Lê" userId="4c7d32bd584a5e1d" providerId="LiveId" clId="{6A458F49-8A14-494C-953C-C072EF244E76}" dt="2022-09-24T08:56:08.548" v="480" actId="14100"/>
          <ac:spMkLst>
            <pc:docMk/>
            <pc:sldMk cId="2622609484" sldId="359"/>
            <ac:spMk id="4" creationId="{23582061-4B12-C0D3-22FF-9B1501C2E91C}"/>
          </ac:spMkLst>
        </pc:spChg>
        <pc:picChg chg="add mod">
          <ac:chgData name="Quốc Khánh Lê" userId="4c7d32bd584a5e1d" providerId="LiveId" clId="{6A458F49-8A14-494C-953C-C072EF244E76}" dt="2022-09-24T08:56:18.301" v="481" actId="1076"/>
          <ac:picMkLst>
            <pc:docMk/>
            <pc:sldMk cId="2622609484" sldId="359"/>
            <ac:picMk id="5" creationId="{96CCB938-1E87-9350-890B-E94D9B9957E6}"/>
          </ac:picMkLst>
        </pc:picChg>
      </pc:sldChg>
      <pc:sldChg chg="modSp add del mod">
        <pc:chgData name="Quốc Khánh Lê" userId="4c7d32bd584a5e1d" providerId="LiveId" clId="{6A458F49-8A14-494C-953C-C072EF244E76}" dt="2022-09-24T06:49:31.505" v="84" actId="2696"/>
        <pc:sldMkLst>
          <pc:docMk/>
          <pc:sldMk cId="2344959503" sldId="379"/>
        </pc:sldMkLst>
        <pc:spChg chg="mod">
          <ac:chgData name="Quốc Khánh Lê" userId="4c7d32bd584a5e1d" providerId="LiveId" clId="{6A458F49-8A14-494C-953C-C072EF244E76}" dt="2022-09-24T06:41:09.037" v="1" actId="27636"/>
          <ac:spMkLst>
            <pc:docMk/>
            <pc:sldMk cId="2344959503" sldId="379"/>
            <ac:spMk id="2" creationId="{4BC4AA2F-E331-7072-10FF-6BC1683B90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4333A-A0BD-43DF-9365-ED70A6809AD8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CB72-0F6D-47E9-8F68-E60C6C8A5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1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104FFF-FFA9-49D2-A417-C5A6140A64A3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18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1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6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4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7CB72-0F6D-47E9-8F68-E60C6C8A5A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63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44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C82D-1F01-47BF-A001-F59ED433D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4C7F7-F3F0-401E-9407-A9864D72A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847F3-0A0A-40AA-B74F-B6A90F94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FC623-AD39-4BFB-A807-8EBE62D8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2981-C512-4C98-A16C-0089599CE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A2FB-4655-4B44-8F81-6FE2F3CB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F5D97-86AD-482E-9CF5-F21F6D481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F9033-EA9B-49E7-A8D1-782552BA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ED791-FAB7-4F51-A2C5-D7B939F9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B307B-F799-49DB-9404-FCD9EC86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794AD-F404-49AD-822C-34FEA3E7C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7806E-C7E5-4019-ACDF-8CCD861A4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1921-CB51-46FA-800C-E7F2AB54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97380-6835-4A2A-A5F7-2BFF48A9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12E0-71FD-4DD7-8651-14E2BB8A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23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520982" y="506505"/>
            <a:ext cx="11150038" cy="5844995"/>
          </a:xfrm>
          <a:custGeom>
            <a:avLst/>
            <a:gdLst/>
            <a:ahLst/>
            <a:cxnLst/>
            <a:rect l="l" t="t" r="r" b="b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01488" tIns="101488" rIns="101488" bIns="1014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8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29334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29334" y="2514601"/>
            <a:ext cx="915480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07538" lvl="0" indent="-380653">
              <a:spcBef>
                <a:spcPts val="666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marL="1015075" lvl="1" indent="-380653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522613" lvl="2" indent="-380653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030151" lvl="3" indent="-38065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537689" lvl="4" indent="-380653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045226" lvl="5" indent="-380653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552764" lvl="6" indent="-380653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060302" lvl="7" indent="-380653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567839" lvl="8" indent="-380653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72534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808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99DF-CB6D-4CE0-85B7-2B0C78D57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CC39-4457-4FFD-ABFF-DE01D6174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E6725-BF3C-4B02-AE6E-F7CCE267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4A84-5736-4923-9CA5-78F3EB39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F59A-38F2-49BA-B23F-E2671AFA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5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1083-0FED-4937-80A4-F91E3775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67530-9649-4EFD-B536-D8786ADB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0C71C-BE7D-4861-9F44-ADDB099E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6184-B245-43A8-8A21-B9C8BF3E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126C0-B764-4675-ABDB-F6260BFD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21D53-8811-4A45-80D3-032061B8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74ED-1D01-4BC1-887F-CDC815ED3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AA53B-66C2-4F5D-AAD4-AC0EDEAC1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46BEE-1317-4A28-B040-663ED405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2A448-4A3C-4CAC-90BC-4EE70DE1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196E2-121C-4E8C-8A8C-65AD1B09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D40E-3533-4979-AF5A-3180235A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4BB6F-5EEA-436C-8C85-51636F58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AC523-6A72-488C-95F2-58B292A4A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DA6E0-1C27-40C3-BE45-98E5D1CF7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97125-2350-4FC0-8B17-80D0648EA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6D92B-8C7F-41D4-9698-B565922F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F8F44-D375-4304-8323-427729C6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B2EC-CA2F-4C20-8315-5A5D4EA8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8B60-2E07-4459-961E-7DE1BF60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CD328-0C53-4235-AB15-0D476D21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FA0E6-5FDE-47A1-9E26-EF669818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9D1EF-88AE-4A78-98F5-8294124D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3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A024A-8D58-4B67-8A2C-AD98B371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10693-D6D6-458D-BEBC-45E6117C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8669E-AA5D-4E41-9D55-2E6B2EED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C590A-B964-4DC8-84D6-50C37647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7A1E8-D205-41C5-9EE8-6B5CE1A8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6EAFB-DA13-49CE-8137-75D9D06E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05C7D-8160-418E-9B94-BE8B4734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9DA90-67F3-4CD3-8607-750005C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BE40B-D77D-4084-AB76-BC75EA5D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5781-9E5E-4D66-A284-974A7033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BDB0E-37DF-4AA9-AB13-13646FDB7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84BC9-E5CF-46B0-9CFF-BEFEA98B3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21B10-A3A4-42DA-854B-CB612542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DE615-33EA-4D02-B4AC-C738ECB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855BC-5EAF-4A25-823F-BF8FC57E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3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5CF27E-B7FB-4437-AF5D-1CF57C91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45A0E-860F-484B-ACAF-F054F863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A646C-2691-4723-AE9A-91A0A4595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5075-7F5C-4817-B52F-CA0DAFC6391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5456C-E1F3-40AE-A426-E80ABFD8E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84533-BD2C-49D5-982E-113BBFC6C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CC9A-E1E7-4EAB-AA19-E6838438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10E7EDC-8419-4C3D-9660-D4AC0E94B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66ACBE-C75F-40FD-88ED-485EBDC3B580}"/>
              </a:ext>
            </a:extLst>
          </p:cNvPr>
          <p:cNvSpPr txBox="1">
            <a:spLocks/>
          </p:cNvSpPr>
          <p:nvPr/>
        </p:nvSpPr>
        <p:spPr>
          <a:xfrm>
            <a:off x="3438725" y="1633180"/>
            <a:ext cx="8229600" cy="243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EA7E9F-A411-44A1-AB8B-B44638E6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25" y="3696692"/>
            <a:ext cx="76485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en-US" altLang="vi-VN" sz="2800" b="1" i="1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WordArt 8">
            <a:extLst>
              <a:ext uri="{FF2B5EF4-FFF2-40B4-BE49-F238E27FC236}">
                <a16:creationId xmlns:a16="http://schemas.microsoft.com/office/drawing/2014/main" id="{4272BD17-5F09-ADC9-C1E5-56FE450C57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523299"/>
            <a:ext cx="6812007" cy="24353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vi-VN" sz="269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09727"/>
      </p:ext>
    </p:extLst>
  </p:cSld>
  <p:clrMapOvr>
    <a:masterClrMapping/>
  </p:clrMapOvr>
  <p:transition spd="slow" advTm="6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669680EF-7B05-4A3F-AD9B-08D009CCD333}"/>
              </a:ext>
            </a:extLst>
          </p:cNvPr>
          <p:cNvSpPr/>
          <p:nvPr/>
        </p:nvSpPr>
        <p:spPr>
          <a:xfrm>
            <a:off x="698958" y="1125042"/>
            <a:ext cx="4358234" cy="286923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Những hiểu biết của em về chùa Một Cột? 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2BED4-434A-4B88-A4A9-094B351CB15B}"/>
              </a:ext>
            </a:extLst>
          </p:cNvPr>
          <p:cNvSpPr txBox="1"/>
          <p:nvPr/>
        </p:nvSpPr>
        <p:spPr>
          <a:xfrm>
            <a:off x="2900855" y="47824"/>
            <a:ext cx="8554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Chùa Một Cột – Đóa hoa sen ngàn năm tuổi trong lòng Hà Nội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D0776130-8A99-414A-8245-64294A68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CDAAE-1C08-47BF-B943-D4F21EA989C3}"/>
              </a:ext>
            </a:extLst>
          </p:cNvPr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8" name="Picture 2" descr="Chùa Một Cột - Đóa hoa sen ngàn năm tuổi trong lòng Hà Nội">
            <a:extLst>
              <a:ext uri="{FF2B5EF4-FFF2-40B4-BE49-F238E27FC236}">
                <a16:creationId xmlns:a16="http://schemas.microsoft.com/office/drawing/2014/main" id="{5239549D-07A9-44B2-9DA8-945A8543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98" y="1103586"/>
            <a:ext cx="6063365" cy="401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4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669680EF-7B05-4A3F-AD9B-08D009CCD333}"/>
              </a:ext>
            </a:extLst>
          </p:cNvPr>
          <p:cNvSpPr/>
          <p:nvPr/>
        </p:nvSpPr>
        <p:spPr>
          <a:xfrm>
            <a:off x="235979" y="1227715"/>
            <a:ext cx="5329751" cy="315133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Hát một bài hát hoặc đọc một bài thơ về lăng Bác?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2BED4-434A-4B88-A4A9-094B351CB15B}"/>
              </a:ext>
            </a:extLst>
          </p:cNvPr>
          <p:cNvSpPr txBox="1"/>
          <p:nvPr/>
        </p:nvSpPr>
        <p:spPr>
          <a:xfrm>
            <a:off x="2384895" y="116972"/>
            <a:ext cx="841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Roboto"/>
              </a:rPr>
              <a:t>Lăng Chủ Tịch Hồ Chí Minh – Nơi hướng về của triệu trái tim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D0776130-8A99-414A-8245-64294A68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CDAAE-1C08-47BF-B943-D4F21EA989C3}"/>
              </a:ext>
            </a:extLst>
          </p:cNvPr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11" name="Picture 2" descr="Trọn vẹn hành trình du lịch Lăng Bác và những điều thú vị - halohanoi.vn">
            <a:extLst>
              <a:ext uri="{FF2B5EF4-FFF2-40B4-BE49-F238E27FC236}">
                <a16:creationId xmlns:a16="http://schemas.microsoft.com/office/drawing/2014/main" id="{2FE85AC3-0126-41F6-ABB6-DF1B36DB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12" y="1252963"/>
            <a:ext cx="5629066" cy="36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1FBDF3-2A9E-4861-84E2-EC1238E99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000" t="15402" r="19366" b="12540"/>
          <a:stretch/>
        </p:blipFill>
        <p:spPr>
          <a:xfrm>
            <a:off x="3483501" y="662837"/>
            <a:ext cx="8696528" cy="381449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56B1EF0-FE49-C021-5C0F-C8D89114F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BAB1395-9C21-FC8F-BB12-9C06F956CE8A}"/>
              </a:ext>
            </a:extLst>
          </p:cNvPr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2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9A43FD81-437B-6259-7E84-F4039C59A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710" y="5592799"/>
            <a:ext cx="609600" cy="60960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E2FCA45B-1BB0-5C68-9B02-C9215F0BFBC4}"/>
              </a:ext>
            </a:extLst>
          </p:cNvPr>
          <p:cNvSpPr txBox="1"/>
          <p:nvPr/>
        </p:nvSpPr>
        <p:spPr>
          <a:xfrm>
            <a:off x="5834399" y="78062"/>
            <a:ext cx="341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rgbClr val="FF0000"/>
                </a:solidFill>
                <a:latin typeface="Roboto"/>
              </a:rPr>
              <a:t>Cầu</a:t>
            </a:r>
            <a:r>
              <a:rPr lang="vi-VN" sz="3200" b="1" dirty="0">
                <a:solidFill>
                  <a:srgbClr val="FF0000"/>
                </a:solidFill>
                <a:latin typeface="Roboto"/>
              </a:rPr>
              <a:t> Long Biên</a:t>
            </a:r>
          </a:p>
        </p:txBody>
      </p:sp>
    </p:spTree>
    <p:extLst>
      <p:ext uri="{BB962C8B-B14F-4D97-AF65-F5344CB8AC3E}">
        <p14:creationId xmlns:p14="http://schemas.microsoft.com/office/powerpoint/2010/main" val="376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E65C-A8E8-4856-85D4-36F49B892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619" y="0"/>
            <a:ext cx="5056762" cy="886053"/>
          </a:xfrm>
        </p:spPr>
        <p:txBody>
          <a:bodyPr/>
          <a:lstStyle/>
          <a:p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Ngôi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nhà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cổ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Helvetica Neue"/>
              </a:rPr>
              <a:t>nhất</a:t>
            </a:r>
            <a:endParaRPr lang="en-US" dirty="0"/>
          </a:p>
        </p:txBody>
      </p:sp>
      <p:pic>
        <p:nvPicPr>
          <p:cNvPr id="1026" name="Picture 2" descr="Ngôi nhà cổ được xây dựng từ đầu thế kỷ 19">
            <a:extLst>
              <a:ext uri="{FF2B5EF4-FFF2-40B4-BE49-F238E27FC236}">
                <a16:creationId xmlns:a16="http://schemas.microsoft.com/office/drawing/2014/main" id="{02944E02-98D6-44EA-8649-B45FD8CA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89" y="832889"/>
            <a:ext cx="7300620" cy="3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1924B2-A48F-3921-169E-4EE1CB354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10044A8-B3BB-34AE-FD75-A0582EB0E9DD}"/>
              </a:ext>
            </a:extLst>
          </p:cNvPr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3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F3392C0A-0374-70B0-3BE8-966DE11FF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710" y="5592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A19DF-A694-460F-8DD4-AAB6DE5C8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701" y="-150847"/>
            <a:ext cx="7368609" cy="7284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Đây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ông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trình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kiến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trúc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Hà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32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?</a:t>
            </a:r>
            <a:endParaRPr lang="en-US" sz="32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ngoài trời&#10;&#10;Mô tả được tạo tự động">
            <a:extLst>
              <a:ext uri="{FF2B5EF4-FFF2-40B4-BE49-F238E27FC236}">
                <a16:creationId xmlns:a16="http://schemas.microsoft.com/office/drawing/2014/main" id="{698CDE09-6E39-EA88-D655-B63A75D60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95"/>
          <a:stretch/>
        </p:blipFill>
        <p:spPr>
          <a:xfrm>
            <a:off x="3951443" y="577627"/>
            <a:ext cx="7196456" cy="384760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F1A3CE-7954-388F-DCD1-0E5383164DD0}"/>
              </a:ext>
            </a:extLst>
          </p:cNvPr>
          <p:cNvSpPr txBox="1">
            <a:spLocks/>
          </p:cNvSpPr>
          <p:nvPr/>
        </p:nvSpPr>
        <p:spPr>
          <a:xfrm>
            <a:off x="559433" y="3850698"/>
            <a:ext cx="2919738" cy="149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FFFF"/>
                </a:solidFill>
              </a:rPr>
              <a:t>ĐÌNH CHÈM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A64B95C-050F-B049-B8F3-D3784E29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971" y="4400074"/>
            <a:ext cx="3722265" cy="235132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3BEC692-595F-B34B-CB7F-54A5E6C198F3}"/>
              </a:ext>
            </a:extLst>
          </p:cNvPr>
          <p:cNvSpPr txBox="1"/>
          <p:nvPr/>
        </p:nvSpPr>
        <p:spPr>
          <a:xfrm>
            <a:off x="315310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  <p:pic>
        <p:nvPicPr>
          <p:cNvPr id="7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E81D9FF2-BA12-F301-049C-BC81E6423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710" y="5592799"/>
            <a:ext cx="609600" cy="609600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F03EC14A-F567-1741-9B5C-A5EAB9A28AAD}"/>
              </a:ext>
            </a:extLst>
          </p:cNvPr>
          <p:cNvSpPr/>
          <p:nvPr/>
        </p:nvSpPr>
        <p:spPr>
          <a:xfrm>
            <a:off x="11971" y="982495"/>
            <a:ext cx="3920034" cy="2731424"/>
          </a:xfrm>
          <a:prstGeom prst="cloudCallout">
            <a:avLst>
              <a:gd name="adj1" fmla="val 19908"/>
              <a:gd name="adj2" fmla="val 65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ĐÌNH CHÈM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7127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23582061-4B12-C0D3-22FF-9B1501C2E91C}"/>
              </a:ext>
            </a:extLst>
          </p:cNvPr>
          <p:cNvSpPr/>
          <p:nvPr/>
        </p:nvSpPr>
        <p:spPr>
          <a:xfrm>
            <a:off x="804409" y="107004"/>
            <a:ext cx="7475147" cy="4513633"/>
          </a:xfrm>
          <a:prstGeom prst="cloudCallout">
            <a:avLst>
              <a:gd name="adj1" fmla="val 66000"/>
              <a:gd name="adj2" fmla="val 39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di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ở </a:t>
            </a:r>
            <a:r>
              <a:rPr lang="en-US" sz="4000" dirty="0" err="1"/>
              <a:t>Hà</a:t>
            </a:r>
            <a:r>
              <a:rPr lang="en-US" sz="4000" dirty="0"/>
              <a:t> </a:t>
            </a:r>
            <a:r>
              <a:rPr lang="en-US" sz="4000" dirty="0" err="1"/>
              <a:t>Nội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thủy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kỉ</a:t>
            </a:r>
            <a:r>
              <a:rPr lang="en-US" sz="4000" dirty="0"/>
              <a:t> X</a:t>
            </a:r>
            <a:endParaRPr lang="vi-VN" sz="4000" dirty="0"/>
          </a:p>
        </p:txBody>
      </p:sp>
      <p:pic>
        <p:nvPicPr>
          <p:cNvPr id="5" name="7">
            <a:extLst>
              <a:ext uri="{FF2B5EF4-FFF2-40B4-BE49-F238E27FC236}">
                <a16:creationId xmlns:a16="http://schemas.microsoft.com/office/drawing/2014/main" id="{96CCB938-1E87-9350-890B-E94D9B995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645128" y="4136584"/>
            <a:ext cx="3010558" cy="2867332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83DCE7B4-0392-0F82-27D5-E8ACC80AB7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1221" y="985870"/>
            <a:ext cx="5002763" cy="315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  <a:p>
            <a:pPr marL="285750" indent="-285750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6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B39DE6-502E-1B26-E214-E850A11A59A0}"/>
              </a:ext>
            </a:extLst>
          </p:cNvPr>
          <p:cNvSpPr txBox="1"/>
          <p:nvPr/>
        </p:nvSpPr>
        <p:spPr>
          <a:xfrm>
            <a:off x="184107" y="107190"/>
            <a:ext cx="26698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800" b="1" u="sng" dirty="0"/>
              <a:t>Di </a:t>
            </a:r>
            <a:r>
              <a:rPr lang="en-US" sz="2800" b="1" u="sng" dirty="0" err="1"/>
              <a:t>tích</a:t>
            </a:r>
            <a:r>
              <a:rPr lang="en-US" sz="2800" b="1" u="sng" dirty="0"/>
              <a:t> </a:t>
            </a:r>
            <a:r>
              <a:rPr lang="en-US" sz="2800" b="1" u="sng" dirty="0" err="1"/>
              <a:t>lịch</a:t>
            </a:r>
            <a:r>
              <a:rPr lang="en-US" sz="2800" b="1" u="sng" dirty="0"/>
              <a:t> </a:t>
            </a:r>
            <a:r>
              <a:rPr lang="en-US" sz="2800" b="1" u="sng" dirty="0" err="1"/>
              <a:t>sử</a:t>
            </a:r>
            <a:r>
              <a:rPr lang="en-US" sz="2800" b="1" u="sng" dirty="0"/>
              <a:t> - </a:t>
            </a:r>
            <a:r>
              <a:rPr lang="en-US" sz="2800" b="1" u="sng" dirty="0" err="1"/>
              <a:t>văn</a:t>
            </a:r>
            <a:r>
              <a:rPr lang="en-US" sz="2800" b="1" u="sng" dirty="0"/>
              <a:t> </a:t>
            </a:r>
            <a:r>
              <a:rPr lang="en-US" sz="2800" b="1" u="sng" dirty="0" err="1"/>
              <a:t>hóa</a:t>
            </a:r>
            <a:endParaRPr lang="en-US" sz="2800" b="1" u="sng" dirty="0"/>
          </a:p>
          <a:p>
            <a:pPr algn="ctr"/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2C0EA9-6228-C79C-A6B5-0D015846B25D}"/>
              </a:ext>
            </a:extLst>
          </p:cNvPr>
          <p:cNvSpPr txBox="1"/>
          <p:nvPr/>
        </p:nvSpPr>
        <p:spPr>
          <a:xfrm>
            <a:off x="4506869" y="117861"/>
            <a:ext cx="24125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u="sng" dirty="0" err="1"/>
              <a:t>Danh</a:t>
            </a:r>
            <a:r>
              <a:rPr lang="en-US" sz="2800" b="1" u="sng" dirty="0"/>
              <a:t> lam </a:t>
            </a:r>
            <a:r>
              <a:rPr lang="en-US" sz="2800" b="1" u="sng" dirty="0" err="1"/>
              <a:t>thắng</a:t>
            </a:r>
            <a:r>
              <a:rPr lang="en-US" sz="2800" b="1" u="sng" dirty="0"/>
              <a:t> </a:t>
            </a:r>
            <a:r>
              <a:rPr lang="en-US" sz="2800" b="1" u="sng" dirty="0" err="1"/>
              <a:t>cảnh</a:t>
            </a:r>
            <a:endParaRPr lang="en-US" sz="2800" b="1" u="sng" dirty="0"/>
          </a:p>
          <a:p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20A73E9-3126-71AD-BEC6-7C7FA176A1EE}"/>
              </a:ext>
            </a:extLst>
          </p:cNvPr>
          <p:cNvSpPr txBox="1"/>
          <p:nvPr/>
        </p:nvSpPr>
        <p:spPr>
          <a:xfrm>
            <a:off x="8204701" y="13424"/>
            <a:ext cx="34003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u="sng" dirty="0"/>
              <a:t>Di </a:t>
            </a:r>
            <a:r>
              <a:rPr lang="en-US" sz="3200" b="1" u="sng" dirty="0" err="1"/>
              <a:t>vật</a:t>
            </a:r>
            <a:r>
              <a:rPr lang="en-US" sz="3200" b="1" u="sng" dirty="0"/>
              <a:t>, </a:t>
            </a:r>
            <a:r>
              <a:rPr lang="en-US" sz="3200" b="1" u="sng" dirty="0" err="1"/>
              <a:t>cổ</a:t>
            </a:r>
            <a:r>
              <a:rPr lang="en-US" sz="3200" b="1" u="sng" dirty="0"/>
              <a:t> </a:t>
            </a:r>
            <a:r>
              <a:rPr lang="en-US" sz="3200" b="1" u="sng" dirty="0" err="1"/>
              <a:t>vật</a:t>
            </a:r>
            <a:r>
              <a:rPr lang="en-US" sz="3200" b="1" u="sng" dirty="0"/>
              <a:t>, </a:t>
            </a:r>
            <a:r>
              <a:rPr lang="en-US" sz="3200" b="1" u="sng" dirty="0" err="1"/>
              <a:t>bảo</a:t>
            </a:r>
            <a:r>
              <a:rPr lang="en-US" sz="3200" b="1" u="sng" dirty="0"/>
              <a:t> </a:t>
            </a:r>
            <a:r>
              <a:rPr lang="en-US" sz="3200" b="1" u="sng" dirty="0" err="1"/>
              <a:t>vật</a:t>
            </a:r>
            <a:r>
              <a:rPr lang="en-US" sz="3200" b="1" u="sng" dirty="0"/>
              <a:t> </a:t>
            </a:r>
            <a:r>
              <a:rPr lang="en-US" sz="3200" b="1" u="sng" dirty="0" err="1"/>
              <a:t>quốc</a:t>
            </a:r>
            <a:r>
              <a:rPr lang="en-US" sz="3200" b="1" u="sng" dirty="0"/>
              <a:t> </a:t>
            </a:r>
            <a:r>
              <a:rPr lang="en-US" sz="3200" b="1" u="sng" dirty="0" err="1"/>
              <a:t>gia</a:t>
            </a:r>
            <a:endParaRPr lang="en-US" sz="3200" b="1" u="sng" dirty="0"/>
          </a:p>
          <a:p>
            <a:endParaRPr lang="vi-VN" dirty="0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2D834748-CE8A-3A77-0A22-8A6C9657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59" y="1231106"/>
            <a:ext cx="7080738" cy="13542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Luyện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tập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0C0F7CB5-13D9-F79A-00CE-D545FD5DB5E2}"/>
              </a:ext>
            </a:extLst>
          </p:cNvPr>
          <p:cNvSpPr txBox="1">
            <a:spLocks/>
          </p:cNvSpPr>
          <p:nvPr/>
        </p:nvSpPr>
        <p:spPr>
          <a:xfrm>
            <a:off x="1491574" y="2573361"/>
            <a:ext cx="8443167" cy="1354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/>
              <a:t>Liệt</a:t>
            </a:r>
            <a:r>
              <a:rPr lang="en-US" sz="6600" b="1" dirty="0"/>
              <a:t> </a:t>
            </a:r>
            <a:r>
              <a:rPr lang="en-US" sz="6600" b="1" dirty="0" err="1"/>
              <a:t>kê</a:t>
            </a:r>
            <a:r>
              <a:rPr lang="en-US" sz="6600" b="1" dirty="0"/>
              <a:t> </a:t>
            </a:r>
            <a:r>
              <a:rPr lang="en-US" sz="6600" b="1" dirty="0" err="1"/>
              <a:t>các</a:t>
            </a:r>
            <a:r>
              <a:rPr lang="en-US" sz="6600" b="1" dirty="0"/>
              <a:t> </a:t>
            </a:r>
            <a:r>
              <a:rPr lang="en-US" sz="6600" b="1" dirty="0" err="1"/>
              <a:t>công</a:t>
            </a:r>
            <a:r>
              <a:rPr lang="en-US" sz="6600" b="1" dirty="0"/>
              <a:t> </a:t>
            </a:r>
            <a:r>
              <a:rPr lang="en-US" sz="6600" b="1" dirty="0" err="1"/>
              <a:t>trình</a:t>
            </a:r>
            <a:r>
              <a:rPr lang="en-US" sz="6600" b="1" dirty="0"/>
              <a:t> </a:t>
            </a:r>
            <a:r>
              <a:rPr lang="en-US" sz="6600" b="1" dirty="0" err="1"/>
              <a:t>văn</a:t>
            </a:r>
            <a:r>
              <a:rPr lang="en-US" sz="6600" b="1" dirty="0"/>
              <a:t> </a:t>
            </a:r>
            <a:r>
              <a:rPr lang="en-US" sz="6600" b="1" dirty="0" err="1"/>
              <a:t>hóa</a:t>
            </a:r>
            <a:r>
              <a:rPr lang="en-US" sz="6600" b="1" dirty="0"/>
              <a:t> </a:t>
            </a:r>
            <a:r>
              <a:rPr lang="en-US" sz="6600" b="1" dirty="0" err="1"/>
              <a:t>vật</a:t>
            </a:r>
            <a:r>
              <a:rPr lang="en-US" sz="6600" b="1" dirty="0"/>
              <a:t> </a:t>
            </a:r>
            <a:r>
              <a:rPr lang="en-US" sz="6600" b="1" dirty="0" err="1"/>
              <a:t>thể</a:t>
            </a:r>
            <a:r>
              <a:rPr lang="en-US" sz="6600" b="1" dirty="0"/>
              <a:t> </a:t>
            </a:r>
            <a:r>
              <a:rPr lang="en-US" sz="6600" b="1" dirty="0" err="1"/>
              <a:t>của</a:t>
            </a:r>
            <a:r>
              <a:rPr lang="en-US" sz="6600" b="1" dirty="0"/>
              <a:t> </a:t>
            </a:r>
            <a:r>
              <a:rPr lang="en-US" sz="6600" b="1" dirty="0" err="1"/>
              <a:t>Hà</a:t>
            </a:r>
            <a:r>
              <a:rPr lang="en-US" sz="6600" b="1" dirty="0"/>
              <a:t> </a:t>
            </a:r>
            <a:r>
              <a:rPr lang="en-US" sz="6600" b="1" dirty="0" err="1"/>
              <a:t>Nội</a:t>
            </a:r>
            <a:r>
              <a:rPr lang="en-US" sz="6600" b="1" dirty="0"/>
              <a:t> </a:t>
            </a:r>
            <a:r>
              <a:rPr lang="en-US" sz="6600" b="1" dirty="0" err="1"/>
              <a:t>theo</a:t>
            </a:r>
            <a:r>
              <a:rPr lang="en-US" sz="6600" b="1" dirty="0"/>
              <a:t> 3 </a:t>
            </a:r>
            <a:r>
              <a:rPr lang="en-US" sz="6600" b="1" dirty="0" err="1"/>
              <a:t>cột</a:t>
            </a:r>
            <a:r>
              <a:rPr lang="en-US" sz="6600" b="1" dirty="0"/>
              <a:t> </a:t>
            </a:r>
            <a:r>
              <a:rPr lang="en-US" sz="6600" b="1" dirty="0" err="1"/>
              <a:t>sau</a:t>
            </a:r>
            <a:r>
              <a:rPr lang="en-US" sz="6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141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2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E74A021B-6EC4-0CAF-5EDA-710C6FA1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Dặn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dò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hiểu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kiến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trúc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thành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Cổ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Loa</a:t>
            </a:r>
          </a:p>
        </p:txBody>
      </p:sp>
    </p:spTree>
    <p:extLst>
      <p:ext uri="{BB962C8B-B14F-4D97-AF65-F5344CB8AC3E}">
        <p14:creationId xmlns:p14="http://schemas.microsoft.com/office/powerpoint/2010/main" val="187905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10572244" y="5669731"/>
            <a:ext cx="599104" cy="614090"/>
          </a:xfrm>
          <a:prstGeom prst="rect">
            <a:avLst/>
          </a:prstGeom>
        </p:spPr>
        <p:txBody>
          <a:bodyPr spcFirstLastPara="1" vert="horz" wrap="square" lIns="101488" tIns="101488" rIns="101488" bIns="101488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18</a:t>
            </a:fld>
            <a:endParaRPr/>
          </a:p>
        </p:txBody>
      </p:sp>
      <p:grpSp>
        <p:nvGrpSpPr>
          <p:cNvPr id="161" name="Google Shape;161;p22"/>
          <p:cNvGrpSpPr/>
          <p:nvPr/>
        </p:nvGrpSpPr>
        <p:grpSpPr>
          <a:xfrm>
            <a:off x="10034601" y="985809"/>
            <a:ext cx="810282" cy="712517"/>
            <a:chOff x="1928175" y="312600"/>
            <a:chExt cx="425000" cy="373700"/>
          </a:xfrm>
        </p:grpSpPr>
        <p:sp>
          <p:nvSpPr>
            <p:cNvPr id="162" name="Google Shape;162;p22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1488" tIns="101488" rIns="101488" bIns="101488" anchor="ctr" anchorCtr="0">
              <a:noAutofit/>
            </a:bodyPr>
            <a:lstStyle/>
            <a:p>
              <a:endParaRPr sz="1998"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1488" tIns="101488" rIns="101488" bIns="101488" anchor="ctr" anchorCtr="0">
              <a:noAutofit/>
            </a:bodyPr>
            <a:lstStyle/>
            <a:p>
              <a:endParaRPr sz="1998"/>
            </a:p>
          </p:txBody>
        </p:sp>
      </p:grpSp>
      <p:sp>
        <p:nvSpPr>
          <p:cNvPr id="11" name="Freeform: Shape 21">
            <a:extLst>
              <a:ext uri="{FF2B5EF4-FFF2-40B4-BE49-F238E27FC236}">
                <a16:creationId xmlns:a16="http://schemas.microsoft.com/office/drawing/2014/main" id="{C1F25E9B-26D7-496F-A694-0367EDB4E80F}"/>
              </a:ext>
            </a:extLst>
          </p:cNvPr>
          <p:cNvSpPr/>
          <p:nvPr/>
        </p:nvSpPr>
        <p:spPr>
          <a:xfrm>
            <a:off x="1105350" y="1059915"/>
            <a:ext cx="7189920" cy="5339218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90">
            <a:off x="6910661" y="1507946"/>
            <a:ext cx="3911523" cy="513696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-656288" y="2777854"/>
            <a:ext cx="10158119" cy="2380573"/>
          </a:xfrm>
          <a:prstGeom prst="rect">
            <a:avLst/>
          </a:prstGeom>
        </p:spPr>
        <p:txBody>
          <a:bodyPr vert="horz" lIns="152257" tIns="76129" rIns="152257" bIns="7612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522613">
              <a:lnSpc>
                <a:spcPct val="150000"/>
              </a:lnSpc>
              <a:defRPr/>
            </a:pPr>
            <a:r>
              <a:rPr lang="en-US" sz="3552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HỌC KẾT THÚC</a:t>
            </a:r>
          </a:p>
          <a:p>
            <a:pPr algn="ctr" defTabSz="1522613">
              <a:lnSpc>
                <a:spcPct val="150000"/>
              </a:lnSpc>
              <a:defRPr/>
            </a:pPr>
            <a:r>
              <a:rPr lang="en-US" sz="3552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CÁC EM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2757480" y="861252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1401386" y="5103974"/>
            <a:ext cx="1285722" cy="1131514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E574DBF-308D-4634-BE9E-8A98D44C0ED9}"/>
              </a:ext>
            </a:extLst>
          </p:cNvPr>
          <p:cNvSpPr/>
          <p:nvPr/>
        </p:nvSpPr>
        <p:spPr>
          <a:xfrm rot="17584200">
            <a:off x="4414966" y="1164622"/>
            <a:ext cx="514703" cy="585345"/>
          </a:xfrm>
          <a:prstGeom prst="triangle">
            <a:avLst/>
          </a:prstGeom>
          <a:solidFill>
            <a:srgbClr val="FBD3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22613">
              <a:defRPr/>
            </a:pPr>
            <a:endParaRPr lang="en-GB" sz="2997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50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75" cy="8481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782" y="1925367"/>
            <a:ext cx="11034409" cy="186003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D111E8B-A206-6510-08C9-569E7659C2E7}"/>
              </a:ext>
            </a:extLst>
          </p:cNvPr>
          <p:cNvSpPr txBox="1"/>
          <p:nvPr/>
        </p:nvSpPr>
        <p:spPr>
          <a:xfrm>
            <a:off x="4749531" y="961728"/>
            <a:ext cx="3071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  <a:r>
              <a:rPr lang="en-C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0732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479B82-FE63-48FB-9A39-F92434564EC3}"/>
              </a:ext>
            </a:extLst>
          </p:cNvPr>
          <p:cNvSpPr txBox="1"/>
          <p:nvPr/>
        </p:nvSpPr>
        <p:spPr>
          <a:xfrm>
            <a:off x="3281896" y="450721"/>
            <a:ext cx="72196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7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EA1A3539-6A0C-7471-8342-1CE95AAF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4" y="0"/>
            <a:ext cx="10532980" cy="16657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Xem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video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và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liệt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kê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các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trình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văn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hóa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xuất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hiện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video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À NỘI NGÀN NĂM VĂN HIẾN">
            <a:hlinkClick r:id="" action="ppaction://media"/>
            <a:extLst>
              <a:ext uri="{FF2B5EF4-FFF2-40B4-BE49-F238E27FC236}">
                <a16:creationId xmlns:a16="http://schemas.microsoft.com/office/drawing/2014/main" id="{BA2E6C98-4730-642B-1878-A6A8EDC361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88" end="15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278" y="0"/>
            <a:ext cx="10905444" cy="86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78EECB3D-F4D6-4EFB-3116-356375A7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69" y="28701"/>
            <a:ext cx="3360025" cy="2703936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1. </a:t>
            </a:r>
            <a:r>
              <a:rPr lang="en-US" sz="4000" dirty="0" err="1">
                <a:solidFill>
                  <a:srgbClr val="FFFFFF"/>
                </a:solidFill>
              </a:rPr>
              <a:t>Điểm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chung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của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các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công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trình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trên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là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gì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vi-VN" sz="4000" dirty="0">
              <a:solidFill>
                <a:srgbClr val="FFFFFF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DD6856-2727-E3AB-22D5-4805655DC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0" r="-1" b="4601"/>
          <a:stretch/>
        </p:blipFill>
        <p:spPr bwMode="auto">
          <a:xfrm>
            <a:off x="6900497" y="2016122"/>
            <a:ext cx="2539721" cy="16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100418E-29B7-3D6A-E8E1-52D54B35D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5402" r="19366" b="12540"/>
          <a:stretch/>
        </p:blipFill>
        <p:spPr>
          <a:xfrm>
            <a:off x="4147709" y="3805881"/>
            <a:ext cx="2383720" cy="1677447"/>
          </a:xfrm>
          <a:prstGeom prst="rect">
            <a:avLst/>
          </a:prstGeom>
        </p:spPr>
      </p:pic>
      <p:pic>
        <p:nvPicPr>
          <p:cNvPr id="17" name="Picture 4" descr="Tìm hiểu về Hồ Hoàn Kiếm (Hồ Gươm) ở Hà Nội - Vntrip.vn">
            <a:extLst>
              <a:ext uri="{FF2B5EF4-FFF2-40B4-BE49-F238E27FC236}">
                <a16:creationId xmlns:a16="http://schemas.microsoft.com/office/drawing/2014/main" id="{9C7AD10B-408F-51CA-7206-740AD64B2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b="4071"/>
          <a:stretch/>
        </p:blipFill>
        <p:spPr bwMode="auto">
          <a:xfrm>
            <a:off x="6900497" y="3805881"/>
            <a:ext cx="2532482" cy="16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0554852-5D8B-0AAC-A6C0-16844E3D4421}"/>
              </a:ext>
            </a:extLst>
          </p:cNvPr>
          <p:cNvCxnSpPr/>
          <p:nvPr/>
        </p:nvCxnSpPr>
        <p:spPr>
          <a:xfrm>
            <a:off x="6613071" y="116728"/>
            <a:ext cx="0" cy="673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763A15C-5DDE-4293-A65D-0A4B25109580}"/>
              </a:ext>
            </a:extLst>
          </p:cNvPr>
          <p:cNvCxnSpPr/>
          <p:nvPr/>
        </p:nvCxnSpPr>
        <p:spPr>
          <a:xfrm>
            <a:off x="9456989" y="73571"/>
            <a:ext cx="0" cy="673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Thành cổ Cổ Loa - điểm tham quan, du lịch độc đáo của Thủ đô - Tổng cục Du  lịch">
            <a:extLst>
              <a:ext uri="{FF2B5EF4-FFF2-40B4-BE49-F238E27FC236}">
                <a16:creationId xmlns:a16="http://schemas.microsoft.com/office/drawing/2014/main" id="{C84DE33D-2C05-17D5-538C-A7ACCA43C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7709" y="2016122"/>
            <a:ext cx="2401297" cy="167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20F60EF3-A0A7-9BBA-A3F6-62B7E54BB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901" y="116728"/>
            <a:ext cx="2539721" cy="173535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25E920F5-9FC0-6A96-392C-520C1C312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823" y="135881"/>
            <a:ext cx="2499129" cy="1880241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C0662EB-48B2-40CA-090E-B305550F0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7775" y="1970988"/>
            <a:ext cx="2647948" cy="2190465"/>
          </a:xfrm>
          <a:prstGeom prst="rect">
            <a:avLst/>
          </a:prstGeom>
        </p:spPr>
      </p:pic>
      <p:sp>
        <p:nvSpPr>
          <p:cNvPr id="36" name="Tiêu đề 1">
            <a:extLst>
              <a:ext uri="{FF2B5EF4-FFF2-40B4-BE49-F238E27FC236}">
                <a16:creationId xmlns:a16="http://schemas.microsoft.com/office/drawing/2014/main" id="{504C7022-BAFB-836B-6F34-8F306DFF91A4}"/>
              </a:ext>
            </a:extLst>
          </p:cNvPr>
          <p:cNvSpPr txBox="1">
            <a:spLocks/>
          </p:cNvSpPr>
          <p:nvPr/>
        </p:nvSpPr>
        <p:spPr>
          <a:xfrm>
            <a:off x="111791" y="2791959"/>
            <a:ext cx="3360025" cy="270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rgbClr val="FFFFFF"/>
                </a:solidFill>
              </a:rPr>
              <a:t>2. </a:t>
            </a:r>
            <a:r>
              <a:rPr lang="en-US" sz="4000" dirty="0" err="1">
                <a:solidFill>
                  <a:srgbClr val="FFFFFF"/>
                </a:solidFill>
              </a:rPr>
              <a:t>Điểm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khác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nhau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trong</a:t>
            </a:r>
            <a:r>
              <a:rPr lang="en-US" sz="4000" dirty="0">
                <a:solidFill>
                  <a:srgbClr val="FFFFFF"/>
                </a:solidFill>
              </a:rPr>
              <a:t> 3 </a:t>
            </a:r>
            <a:r>
              <a:rPr lang="en-US" sz="4000" dirty="0" err="1">
                <a:solidFill>
                  <a:srgbClr val="FFFFFF"/>
                </a:solidFill>
              </a:rPr>
              <a:t>cột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công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trình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trên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là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gì</a:t>
            </a:r>
            <a:r>
              <a:rPr lang="en-US" sz="4000" dirty="0">
                <a:solidFill>
                  <a:srgbClr val="FFFFFF"/>
                </a:solidFill>
              </a:rPr>
              <a:t>?</a:t>
            </a:r>
            <a:endParaRPr lang="vi-VN" sz="40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huê Văn các: Biểu tượng và nguồn gốc - Báo Công an Nhân dân điện tử">
            <a:extLst>
              <a:ext uri="{FF2B5EF4-FFF2-40B4-BE49-F238E27FC236}">
                <a16:creationId xmlns:a16="http://schemas.microsoft.com/office/drawing/2014/main" id="{A1D20F81-91C6-95F0-7806-A5C9B8DC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62" y="135881"/>
            <a:ext cx="2304704" cy="17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ũi tên: Trái-Phải-Lên 2">
            <a:extLst>
              <a:ext uri="{FF2B5EF4-FFF2-40B4-BE49-F238E27FC236}">
                <a16:creationId xmlns:a16="http://schemas.microsoft.com/office/drawing/2014/main" id="{150DD900-67FD-548C-FFF5-9CF9FA961EAD}"/>
              </a:ext>
            </a:extLst>
          </p:cNvPr>
          <p:cNvSpPr/>
          <p:nvPr/>
        </p:nvSpPr>
        <p:spPr>
          <a:xfrm rot="10800000">
            <a:off x="4294771" y="5575321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60E6B6-CDB9-0962-E567-2B3C3165C0F2}"/>
              </a:ext>
            </a:extLst>
          </p:cNvPr>
          <p:cNvSpPr/>
          <p:nvPr/>
        </p:nvSpPr>
        <p:spPr>
          <a:xfrm>
            <a:off x="4236543" y="5951794"/>
            <a:ext cx="2292857" cy="47883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1D97208-58F1-00B4-221C-973256F7BAA7}"/>
              </a:ext>
            </a:extLst>
          </p:cNvPr>
          <p:cNvSpPr/>
          <p:nvPr/>
        </p:nvSpPr>
        <p:spPr>
          <a:xfrm>
            <a:off x="6733155" y="5890418"/>
            <a:ext cx="2507557" cy="74814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EB4AC09-9F70-671F-4317-FABB25E274BE}"/>
              </a:ext>
            </a:extLst>
          </p:cNvPr>
          <p:cNvSpPr/>
          <p:nvPr/>
        </p:nvSpPr>
        <p:spPr>
          <a:xfrm>
            <a:off x="9509354" y="5015937"/>
            <a:ext cx="2682645" cy="74814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ũi tên: Trái-Phải-Lên 8">
            <a:extLst>
              <a:ext uri="{FF2B5EF4-FFF2-40B4-BE49-F238E27FC236}">
                <a16:creationId xmlns:a16="http://schemas.microsoft.com/office/drawing/2014/main" id="{9EFFBB68-8D3F-5E64-9BD3-1353805C9133}"/>
              </a:ext>
            </a:extLst>
          </p:cNvPr>
          <p:cNvSpPr/>
          <p:nvPr/>
        </p:nvSpPr>
        <p:spPr>
          <a:xfrm rot="10800000">
            <a:off x="7018605" y="5595640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Mũi tên: Trái-Phải-Lên 10">
            <a:extLst>
              <a:ext uri="{FF2B5EF4-FFF2-40B4-BE49-F238E27FC236}">
                <a16:creationId xmlns:a16="http://schemas.microsoft.com/office/drawing/2014/main" id="{E0DB2BC4-CE1E-3FDD-4991-DD2EA8BAC0BF}"/>
              </a:ext>
            </a:extLst>
          </p:cNvPr>
          <p:cNvSpPr/>
          <p:nvPr/>
        </p:nvSpPr>
        <p:spPr>
          <a:xfrm rot="10800000">
            <a:off x="9735486" y="4567655"/>
            <a:ext cx="2150959" cy="32763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8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190FA6-900C-46F5-8414-40A641CD8A08}"/>
              </a:ext>
            </a:extLst>
          </p:cNvPr>
          <p:cNvSpPr/>
          <p:nvPr/>
        </p:nvSpPr>
        <p:spPr>
          <a:xfrm>
            <a:off x="3862315" y="63630"/>
            <a:ext cx="4466340" cy="748145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DD5D7-2447-4116-B380-73E7AC078185}"/>
              </a:ext>
            </a:extLst>
          </p:cNvPr>
          <p:cNvSpPr/>
          <p:nvPr/>
        </p:nvSpPr>
        <p:spPr>
          <a:xfrm>
            <a:off x="147005" y="1373997"/>
            <a:ext cx="3161489" cy="117765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4D8FC-B21A-4E88-BD46-DB17E7523013}"/>
              </a:ext>
            </a:extLst>
          </p:cNvPr>
          <p:cNvSpPr/>
          <p:nvPr/>
        </p:nvSpPr>
        <p:spPr>
          <a:xfrm>
            <a:off x="4073919" y="1573229"/>
            <a:ext cx="4043006" cy="932654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BE12B-74BC-4B94-8219-4EA79BBFFFAA}"/>
              </a:ext>
            </a:extLst>
          </p:cNvPr>
          <p:cNvSpPr/>
          <p:nvPr/>
        </p:nvSpPr>
        <p:spPr>
          <a:xfrm>
            <a:off x="8636529" y="1387527"/>
            <a:ext cx="3083116" cy="1150596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D7A461-47C7-41AC-88BA-BCF93062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200"/>
            <a:ext cx="3963604" cy="3470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D2C4E1-0B27-4BA1-8D78-DC480811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67" y="2979200"/>
            <a:ext cx="4043006" cy="3470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F90E3-879C-4C41-9D27-135C6E07D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35" y="2979200"/>
            <a:ext cx="4019165" cy="3470137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1F4A4508-2C53-4566-9602-FD3A2B504D09}"/>
              </a:ext>
            </a:extLst>
          </p:cNvPr>
          <p:cNvSpPr/>
          <p:nvPr/>
        </p:nvSpPr>
        <p:spPr>
          <a:xfrm>
            <a:off x="1727749" y="2574270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F1A885B-F8FD-48CF-A774-0B1D12ECB9F6}"/>
              </a:ext>
            </a:extLst>
          </p:cNvPr>
          <p:cNvSpPr/>
          <p:nvPr/>
        </p:nvSpPr>
        <p:spPr>
          <a:xfrm>
            <a:off x="6000420" y="2574271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0D9022E-99AD-4580-BA4C-6CD92FB8A02F}"/>
              </a:ext>
            </a:extLst>
          </p:cNvPr>
          <p:cNvSpPr/>
          <p:nvPr/>
        </p:nvSpPr>
        <p:spPr>
          <a:xfrm>
            <a:off x="10083085" y="2574270"/>
            <a:ext cx="190005" cy="368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135051-AE9E-48A0-B156-C54F049ECD58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flipH="1">
            <a:off x="1727750" y="811775"/>
            <a:ext cx="4367735" cy="562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D843D4-8086-43EB-B7BD-A9F349B78E62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>
          <a:xfrm>
            <a:off x="6095485" y="811775"/>
            <a:ext cx="4082602" cy="575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B4361-1BFA-46FB-992C-BE0C6C5EDAEA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flipH="1">
            <a:off x="6095422" y="811775"/>
            <a:ext cx="63" cy="76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0E0DF5-14EE-43B2-8D41-C89817388F89}"/>
              </a:ext>
            </a:extLst>
          </p:cNvPr>
          <p:cNvSpPr txBox="1"/>
          <p:nvPr/>
        </p:nvSpPr>
        <p:spPr>
          <a:xfrm>
            <a:off x="2511144" y="620358"/>
            <a:ext cx="694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Di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C42B5-5A6C-4BA1-BBC4-781234ED6C3B}"/>
              </a:ext>
            </a:extLst>
          </p:cNvPr>
          <p:cNvSpPr txBox="1"/>
          <p:nvPr/>
        </p:nvSpPr>
        <p:spPr>
          <a:xfrm>
            <a:off x="1480012" y="1722719"/>
            <a:ext cx="9619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F460C-B4B8-4DD3-946A-3D72941D0B07}"/>
              </a:ext>
            </a:extLst>
          </p:cNvPr>
          <p:cNvSpPr txBox="1"/>
          <p:nvPr/>
        </p:nvSpPr>
        <p:spPr>
          <a:xfrm>
            <a:off x="1392919" y="3252540"/>
            <a:ext cx="97934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5C73D9-260C-42AC-9B7D-C4C8EEC3B485}"/>
              </a:ext>
            </a:extLst>
          </p:cNvPr>
          <p:cNvGrpSpPr/>
          <p:nvPr/>
        </p:nvGrpSpPr>
        <p:grpSpPr>
          <a:xfrm rot="8287840">
            <a:off x="169921" y="-232840"/>
            <a:ext cx="1339568" cy="2439664"/>
            <a:chOff x="903019" y="3403687"/>
            <a:chExt cx="1584175" cy="3061053"/>
          </a:xfrm>
          <a:solidFill>
            <a:schemeClr val="accent6"/>
          </a:solidFill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9E5C38F2-D495-4705-A4CD-7BE82B94B077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7AE21F-DB35-4F13-A68F-D49F5A507777}"/>
                </a:ext>
              </a:extLst>
            </p:cNvPr>
            <p:cNvGrpSpPr/>
            <p:nvPr/>
          </p:nvGrpSpPr>
          <p:grpSpPr>
            <a:xfrm>
              <a:off x="903019" y="3403687"/>
              <a:ext cx="1584175" cy="2282988"/>
              <a:chOff x="967240" y="3289369"/>
              <a:chExt cx="1100200" cy="1585520"/>
            </a:xfrm>
            <a:grpFill/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FBED79DF-D3DD-4F15-A599-84C6085138C6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0DB5941D-798D-4114-B7A6-EA08AF2F47F1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8" name="Rectangle 16">
            <a:extLst>
              <a:ext uri="{FF2B5EF4-FFF2-40B4-BE49-F238E27FC236}">
                <a16:creationId xmlns:a16="http://schemas.microsoft.com/office/drawing/2014/main" id="{061FDF6F-F4B0-4FEF-BE73-4C281DE4D67A}"/>
              </a:ext>
            </a:extLst>
          </p:cNvPr>
          <p:cNvSpPr/>
          <p:nvPr/>
        </p:nvSpPr>
        <p:spPr>
          <a:xfrm rot="8287840">
            <a:off x="747816" y="948606"/>
            <a:ext cx="421657" cy="305074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2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D3F1EC-6382-4A55-B01C-5ED8D500C6C5}"/>
              </a:ext>
            </a:extLst>
          </p:cNvPr>
          <p:cNvSpPr txBox="1"/>
          <p:nvPr/>
        </p:nvSpPr>
        <p:spPr>
          <a:xfrm>
            <a:off x="3724215" y="3339484"/>
            <a:ext cx="5585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Tìm hiểu thủ đô qua  </a:t>
            </a:r>
            <a:r>
              <a:rPr lang="vi-VN" sz="3600" b="1" dirty="0" err="1"/>
              <a:t>các</a:t>
            </a:r>
            <a:r>
              <a:rPr lang="vi-VN" sz="3600" b="1" dirty="0"/>
              <a:t> di </a:t>
            </a:r>
            <a:r>
              <a:rPr lang="vi-VN" sz="3600" b="1" dirty="0" err="1"/>
              <a:t>sản</a:t>
            </a:r>
            <a:r>
              <a:rPr lang="vi-VN" sz="3600" b="1" dirty="0"/>
              <a:t> văn </a:t>
            </a:r>
            <a:r>
              <a:rPr lang="vi-VN" sz="3600" b="1" dirty="0" err="1"/>
              <a:t>hóa</a:t>
            </a:r>
            <a:r>
              <a:rPr lang="vi-VN" sz="3600" b="1" dirty="0"/>
              <a:t> </a:t>
            </a:r>
            <a:r>
              <a:rPr lang="vi-VN" sz="3600" b="1" dirty="0" err="1"/>
              <a:t>vật</a:t>
            </a:r>
            <a:r>
              <a:rPr lang="vi-VN" sz="3600" b="1" dirty="0"/>
              <a:t> </a:t>
            </a:r>
            <a:r>
              <a:rPr lang="vi-VN" sz="3600" b="1" dirty="0" err="1"/>
              <a:t>thể</a:t>
            </a:r>
            <a:r>
              <a:rPr lang="vi-VN" sz="3600" b="1" dirty="0"/>
              <a:t> </a:t>
            </a:r>
            <a:r>
              <a:rPr lang="vi-VN" sz="3600" b="1" dirty="0" err="1"/>
              <a:t>nổi</a:t>
            </a:r>
            <a:r>
              <a:rPr lang="vi-VN" sz="3600" b="1" dirty="0"/>
              <a:t> tiếng </a:t>
            </a:r>
            <a:endParaRPr lang="en-US" sz="36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83B30-703C-4796-A46D-49F40ED0ACFC}"/>
              </a:ext>
            </a:extLst>
          </p:cNvPr>
          <p:cNvGrpSpPr/>
          <p:nvPr/>
        </p:nvGrpSpPr>
        <p:grpSpPr>
          <a:xfrm rot="7532127">
            <a:off x="546515" y="77715"/>
            <a:ext cx="1200128" cy="1960828"/>
            <a:chOff x="903019" y="3403687"/>
            <a:chExt cx="1584175" cy="3061053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D7285F22-E84F-4EB6-A9E4-0AD296E6479B}"/>
                </a:ext>
              </a:extLst>
            </p:cNvPr>
            <p:cNvSpPr/>
            <p:nvPr/>
          </p:nvSpPr>
          <p:spPr>
            <a:xfrm>
              <a:off x="1605955" y="5636740"/>
              <a:ext cx="178306" cy="828000"/>
            </a:xfrm>
            <a:prstGeom prst="trapezoi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397A47-7980-4615-8348-FD703F0BC67A}"/>
                </a:ext>
              </a:extLst>
            </p:cNvPr>
            <p:cNvGrpSpPr/>
            <p:nvPr/>
          </p:nvGrpSpPr>
          <p:grpSpPr>
            <a:xfrm>
              <a:off x="903019" y="3403687"/>
              <a:ext cx="1584175" cy="2282988"/>
              <a:chOff x="967240" y="3289369"/>
              <a:chExt cx="1100200" cy="1585520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5D368F0E-2710-4C24-89B3-0EE8DF1450B8}"/>
                  </a:ext>
                </a:extLst>
              </p:cNvPr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id="{4056C31E-1823-4B3D-BABA-2AFBBE8EF80C}"/>
                  </a:ext>
                </a:extLst>
              </p:cNvPr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</p:grpSp>
      </p:grpSp>
      <p:sp>
        <p:nvSpPr>
          <p:cNvPr id="12" name="Heptagon 11">
            <a:extLst>
              <a:ext uri="{FF2B5EF4-FFF2-40B4-BE49-F238E27FC236}">
                <a16:creationId xmlns:a16="http://schemas.microsoft.com/office/drawing/2014/main" id="{C9C7A0D1-7411-42E0-9320-1B4C45E3B0A3}"/>
              </a:ext>
            </a:extLst>
          </p:cNvPr>
          <p:cNvSpPr/>
          <p:nvPr/>
        </p:nvSpPr>
        <p:spPr>
          <a:xfrm>
            <a:off x="3806286" y="2420035"/>
            <a:ext cx="989038" cy="840361"/>
          </a:xfrm>
          <a:prstGeom prst="heptagon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#9Slide03 Ample" panose="02000000000000000000" pitchFamily="2" charset="0"/>
              </a:rPr>
              <a:t>2</a:t>
            </a:r>
            <a:endParaRPr lang="en-US" sz="40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E6898-730D-49F2-B64F-44FD4259E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7" y="907013"/>
            <a:ext cx="7324928" cy="4821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669680EF-7B05-4A3F-AD9B-08D009CCD333}"/>
              </a:ext>
            </a:extLst>
          </p:cNvPr>
          <p:cNvSpPr/>
          <p:nvPr/>
        </p:nvSpPr>
        <p:spPr>
          <a:xfrm rot="20137983">
            <a:off x="392627" y="1147219"/>
            <a:ext cx="4222120" cy="30359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với điều gì về Hồ Gươm? 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2BED4-434A-4B88-A4A9-094B351CB15B}"/>
              </a:ext>
            </a:extLst>
          </p:cNvPr>
          <p:cNvSpPr txBox="1"/>
          <p:nvPr/>
        </p:nvSpPr>
        <p:spPr>
          <a:xfrm>
            <a:off x="3320166" y="157490"/>
            <a:ext cx="732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 – Trái tim của thủ đô Hà Nội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9523" y="4400074"/>
            <a:ext cx="3722265" cy="2351329"/>
          </a:xfrm>
          <a:prstGeom prst="rect">
            <a:avLst/>
          </a:prstGeom>
        </p:spPr>
      </p:pic>
      <p:pic>
        <p:nvPicPr>
          <p:cNvPr id="2" name="Tieng-coi-oto-www_yeualo_com">
            <a:hlinkClick r:id="" action="ppaction://media"/>
            <a:extLst>
              <a:ext uri="{FF2B5EF4-FFF2-40B4-BE49-F238E27FC236}">
                <a16:creationId xmlns:a16="http://schemas.microsoft.com/office/drawing/2014/main" id="{D0776130-8A99-414A-8245-64294A68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91135" y="557573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ECDAAE-1C08-47BF-B943-D4F21EA989C3}"/>
              </a:ext>
            </a:extLst>
          </p:cNvPr>
          <p:cNvSpPr txBox="1"/>
          <p:nvPr/>
        </p:nvSpPr>
        <p:spPr>
          <a:xfrm>
            <a:off x="574622" y="5376041"/>
            <a:ext cx="2585545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DU LỊCH HÀ NỘI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30533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2.59259E-6 L 0.32852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3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437</Words>
  <Application>Microsoft Office PowerPoint</Application>
  <PresentationFormat>Widescreen</PresentationFormat>
  <Paragraphs>60</Paragraphs>
  <Slides>18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#9Slide03 Ample</vt:lpstr>
      <vt:lpstr>Arial</vt:lpstr>
      <vt:lpstr>Calibri</vt:lpstr>
      <vt:lpstr>Calibri Light</vt:lpstr>
      <vt:lpstr>Helvetica Neue</vt:lpstr>
      <vt:lpstr>Roboto</vt:lpstr>
      <vt:lpstr>Tahoma</vt:lpstr>
      <vt:lpstr>Times New Roman</vt:lpstr>
      <vt:lpstr>Office Theme</vt:lpstr>
      <vt:lpstr>PowerPoint Presentation</vt:lpstr>
      <vt:lpstr>Di sản văn hóa vật thể tiêu biểu ở Hà Nội từ thời nguyên thủy đến thế kỉ X </vt:lpstr>
      <vt:lpstr>PowerPoint Presentation</vt:lpstr>
      <vt:lpstr>Xem video và liệt kê các công trình văn hóa xuất hiện trong video</vt:lpstr>
      <vt:lpstr>1. Điểm chung của các công trình trên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Ngôi nhà cổ nhất</vt:lpstr>
      <vt:lpstr>PowerPoint Presentation</vt:lpstr>
      <vt:lpstr>PowerPoint Presentation</vt:lpstr>
      <vt:lpstr>Luyện tập</vt:lpstr>
      <vt:lpstr>Dặn dò: Tìm hiểu kiến trúc thành Cổ Loa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Nguyễn Thị Thắm</cp:lastModifiedBy>
  <cp:revision>27</cp:revision>
  <dcterms:created xsi:type="dcterms:W3CDTF">2021-09-03T16:56:15Z</dcterms:created>
  <dcterms:modified xsi:type="dcterms:W3CDTF">2023-10-06T03:34:10Z</dcterms:modified>
</cp:coreProperties>
</file>