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7" r:id="rId2"/>
    <p:sldId id="349" r:id="rId3"/>
    <p:sldId id="258" r:id="rId4"/>
    <p:sldId id="263" r:id="rId5"/>
    <p:sldId id="265" r:id="rId6"/>
    <p:sldId id="266" r:id="rId7"/>
    <p:sldId id="270" r:id="rId8"/>
    <p:sldId id="341" r:id="rId9"/>
    <p:sldId id="269" r:id="rId10"/>
    <p:sldId id="340" r:id="rId11"/>
    <p:sldId id="272" r:id="rId12"/>
    <p:sldId id="351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303" r:id="rId22"/>
  </p:sldIdLst>
  <p:sldSz cx="9144000" cy="5143500" type="screen16x9"/>
  <p:notesSz cx="6858000" cy="9144000"/>
  <p:embeddedFontLst>
    <p:embeddedFont>
      <p:font typeface="Bellota Text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Didact Gothic" panose="00000500000000000000" pitchFamily="2" charset="0"/>
      <p:regular r:id="rId29"/>
    </p:embeddedFont>
    <p:embeddedFont>
      <p:font typeface="Odibee Sans" panose="020B0604020202020204" charset="0"/>
      <p:regular r:id="rId30"/>
    </p:embeddedFont>
    <p:embeddedFont>
      <p:font typeface="Roboto Condensed" panose="020F05020202040302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97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87798" y="2881118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412608-A805-49E4-BA2F-9577A19E9D52}"/>
              </a:ext>
            </a:extLst>
          </p:cNvPr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94FAE33A-D167-4D2D-842F-21812CF496E0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6D25089D-C715-4A7A-8A29-553A0007884A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791D7F-47D5-43BD-91B7-9F78A46A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5C979C-C6B3-4431-A08F-BF129BA69E04}"/>
                  </a:ext>
                </a:extLst>
              </p:cNvPr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5C979C-C6B3-4431-A08F-BF129BA69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6"/>
                <a:stretch>
                  <a:fillRect l="-1287" t="-1087" r="-1207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309472-C652-4D21-80D0-C6A6F5A45F6B}"/>
                  </a:ext>
                </a:extLst>
              </p:cNvPr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309472-C652-4D21-80D0-C6A6F5A45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7"/>
                <a:stretch>
                  <a:fillRect l="-1602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3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075766" y="1161537"/>
            <a:ext cx="7058933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2/ PHÂN SỐ BẰNG NHAU</a:t>
            </a:r>
            <a:endParaRPr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13441" y="2459465"/>
            <a:ext cx="2859411" cy="1070481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4215" y="1948499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5" y="1948499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129045" y="1956726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45" y="1956726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86900" y="1775460"/>
            <a:ext cx="8457100" cy="2080245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68025" y="1707877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25" y="1707877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06681" y="2347215"/>
                <a:ext cx="5163336" cy="1508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endParaRPr lang="en-US" sz="11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81" y="2347215"/>
                <a:ext cx="5163336" cy="1508490"/>
              </a:xfrm>
              <a:prstGeom prst="rect">
                <a:avLst/>
              </a:prstGeom>
              <a:blipFill>
                <a:blip r:embed="rId5"/>
                <a:stretch>
                  <a:fillRect l="-1889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3450" y="602207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2438" y="3949940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38" y="3949940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799" y="397038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1)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khái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niệm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; </a:t>
            </a:r>
            <a:r>
              <a:rPr lang="en-GB" sz="2400" dirty="0" err="1">
                <a:latin typeface="+mn-lt"/>
              </a:rPr>
              <a:t>hai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bằng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nhau</a:t>
            </a:r>
            <a:r>
              <a:rPr lang="en-GB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2400" dirty="0" err="1">
                <a:latin typeface="+mn-lt"/>
                <a:ea typeface="Odibee Sans"/>
              </a:rPr>
              <a:t>Đọc</a:t>
            </a:r>
            <a:r>
              <a:rPr lang="en-US" sz="2400" dirty="0">
                <a:latin typeface="+mn-lt"/>
                <a:ea typeface="Odibee Sans"/>
              </a:rPr>
              <a:t> trước </a:t>
            </a:r>
            <a:r>
              <a:rPr lang="en-US" sz="2400" dirty="0" err="1">
                <a:latin typeface="+mn-lt"/>
                <a:ea typeface="Odibee Sans"/>
              </a:rPr>
              <a:t>phần</a:t>
            </a:r>
            <a:r>
              <a:rPr lang="en-US" sz="2400">
                <a:latin typeface="+mn-lt"/>
                <a:ea typeface="Odibee Sans"/>
              </a:rPr>
              <a:t>: </a:t>
            </a:r>
            <a:r>
              <a:rPr lang="en-US" sz="2400" dirty="0" err="1">
                <a:latin typeface="+mn-lt"/>
                <a:ea typeface="Odibee Sans"/>
              </a:rPr>
              <a:t>tính</a:t>
            </a:r>
            <a:r>
              <a:rPr lang="en-US" sz="2400" dirty="0">
                <a:latin typeface="+mn-lt"/>
                <a:ea typeface="Odibee Sans"/>
              </a:rPr>
              <a:t> </a:t>
            </a:r>
            <a:r>
              <a:rPr lang="en-US" sz="2400" dirty="0" err="1">
                <a:latin typeface="+mn-lt"/>
                <a:ea typeface="Odibee Sans"/>
              </a:rPr>
              <a:t>chất</a:t>
            </a:r>
            <a:r>
              <a:rPr lang="en-US" sz="2400" dirty="0">
                <a:latin typeface="+mn-lt"/>
                <a:ea typeface="Odibee Sans"/>
              </a:rPr>
              <a:t> của phân số</a:t>
            </a:r>
            <a:endParaRPr lang="en-US" sz="2400" dirty="0">
              <a:latin typeface="+mn-lt"/>
            </a:endParaRPr>
          </a:p>
        </p:txBody>
      </p: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578255" y="93230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409860" y="1081797"/>
            <a:ext cx="6781955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 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1058</Words>
  <Application>Microsoft Office PowerPoint</Application>
  <PresentationFormat>On-screen Show (16:9)</PresentationFormat>
  <Paragraphs>118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Cambria Math</vt:lpstr>
      <vt:lpstr>Bellota Text</vt:lpstr>
      <vt:lpstr>Arial</vt:lpstr>
      <vt:lpstr>Odibee Sans</vt:lpstr>
      <vt:lpstr>Roboto Condensed</vt:lpstr>
      <vt:lpstr>Calibri</vt:lpstr>
      <vt:lpstr>Didact Gothic</vt:lpstr>
      <vt:lpstr>Abel</vt:lpstr>
      <vt:lpstr>End of the School Year by Slidesgo</vt:lpstr>
      <vt:lpstr>KHỞI ĐỘNG</vt:lpstr>
      <vt:lpstr>PowerPoint Presentation</vt:lpstr>
      <vt:lpstr>Khái niệm phân số</vt:lpstr>
      <vt:lpstr>1/ 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PowerPoint Presentation</vt:lpstr>
      <vt:lpstr>2/ 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A36697 Dương Tuấn Anh</cp:lastModifiedBy>
  <cp:revision>92</cp:revision>
  <dcterms:modified xsi:type="dcterms:W3CDTF">2024-03-17T11:27:24Z</dcterms:modified>
</cp:coreProperties>
</file>