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1"/>
  </p:notesMasterIdLst>
  <p:sldIdLst>
    <p:sldId id="257" r:id="rId2"/>
    <p:sldId id="260" r:id="rId3"/>
    <p:sldId id="262" r:id="rId4"/>
    <p:sldId id="261" r:id="rId5"/>
    <p:sldId id="263" r:id="rId6"/>
    <p:sldId id="272" r:id="rId7"/>
    <p:sldId id="288" r:id="rId8"/>
    <p:sldId id="289" r:id="rId9"/>
    <p:sldId id="273" r:id="rId10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Signika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9AA0A6"/>
          </p15:clr>
        </p15:guide>
        <p15:guide id="2" orient="horz" pos="318">
          <p15:clr>
            <a:srgbClr val="9AA0A6"/>
          </p15:clr>
        </p15:guide>
        <p15:guide id="3" orient="horz" pos="678">
          <p15:clr>
            <a:srgbClr val="9AA0A6"/>
          </p15:clr>
        </p15:guide>
        <p15:guide id="4" orient="horz" pos="3096">
          <p15:clr>
            <a:srgbClr val="9AA0A6"/>
          </p15:clr>
        </p15:guide>
        <p15:guide id="5" orient="horz" pos="1201">
          <p15:clr>
            <a:srgbClr val="9AA0A6"/>
          </p15:clr>
        </p15:guide>
        <p15:guide id="6" pos="1512">
          <p15:clr>
            <a:srgbClr val="9AA0A6"/>
          </p15:clr>
        </p15:guide>
        <p15:guide id="7" pos="2592">
          <p15:clr>
            <a:srgbClr val="9AA0A6"/>
          </p15:clr>
        </p15:guide>
        <p15:guide id="8" pos="3672">
          <p15:clr>
            <a:srgbClr val="9AA0A6"/>
          </p15:clr>
        </p15:guide>
        <p15:guide id="9" orient="horz" pos="59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92B04C-250B-464A-A46F-22A41ADFF0F5}">
  <a:tblStyle styleId="{0092B04C-250B-464A-A46F-22A41ADFF0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48"/>
      </p:cViewPr>
      <p:guideLst>
        <p:guide pos="2880"/>
        <p:guide orient="horz" pos="318"/>
        <p:guide orient="horz" pos="678"/>
        <p:guide orient="horz" pos="3096"/>
        <p:guide orient="horz" pos="1201"/>
        <p:guide pos="1512"/>
        <p:guide pos="2592"/>
        <p:guide pos="3672"/>
        <p:guide orient="horz" pos="5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8" name="Google Shape;2188;g6175f4621e_0_22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9" name="Google Shape;2189;g6175f4621e_0_22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7" name="Google Shape;2227;g6152cbe9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8" name="Google Shape;2228;g6152cbe91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" name="Google Shape;2357;g61702a63a9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8" name="Google Shape;2358;g61702a63a9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6" name="Google Shape;2236;g61702a63a9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7" name="Google Shape;2237;g61702a63a9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3" name="Google Shape;2363;g61702a63a9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4" name="Google Shape;2364;g61702a63a9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9" name="Google Shape;2699;g61702a63a9_0_1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0" name="Google Shape;2700;g61702a63a9_0_1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" name="Google Shape;2715;g61702a63a9_0_15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6" name="Google Shape;2716;g61702a63a9_0_15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">
  <p:cSld name="SECTION_HEADER_2_2_1_1_2_1">
    <p:bg>
      <p:bgPr>
        <a:solidFill>
          <a:schemeClr val="accen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body" idx="1"/>
          </p:nvPr>
        </p:nvSpPr>
        <p:spPr>
          <a:xfrm>
            <a:off x="1446300" y="1333325"/>
            <a:ext cx="6251400" cy="32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28575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8372400" y="0"/>
            <a:ext cx="771600" cy="5157000"/>
          </a:xfrm>
          <a:prstGeom prst="rect">
            <a:avLst/>
          </a:prstGeom>
          <a:solidFill>
            <a:srgbClr val="FF9A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 rot="-10187396">
            <a:off x="8713" y="-90695"/>
            <a:ext cx="1223375" cy="1420130"/>
          </a:xfrm>
          <a:custGeom>
            <a:avLst/>
            <a:gdLst/>
            <a:ahLst/>
            <a:cxnLst/>
            <a:rect l="l" t="t" r="r" b="b"/>
            <a:pathLst>
              <a:path w="14276" h="16572" extrusionOk="0">
                <a:moveTo>
                  <a:pt x="14276" y="1"/>
                </a:moveTo>
                <a:lnTo>
                  <a:pt x="1" y="4723"/>
                </a:lnTo>
                <a:lnTo>
                  <a:pt x="3921" y="16572"/>
                </a:lnTo>
                <a:lnTo>
                  <a:pt x="5950" y="16572"/>
                </a:lnTo>
                <a:lnTo>
                  <a:pt x="2513" y="6184"/>
                </a:lnTo>
                <a:lnTo>
                  <a:pt x="14276" y="2293"/>
                </a:lnTo>
                <a:lnTo>
                  <a:pt x="1427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8623812" y="4204743"/>
            <a:ext cx="192237" cy="1209280"/>
          </a:xfrm>
          <a:custGeom>
            <a:avLst/>
            <a:gdLst/>
            <a:ahLst/>
            <a:cxnLst/>
            <a:rect l="l" t="t" r="r" b="b"/>
            <a:pathLst>
              <a:path w="1769" h="11128" extrusionOk="0">
                <a:moveTo>
                  <a:pt x="1265" y="1"/>
                </a:moveTo>
                <a:lnTo>
                  <a:pt x="1" y="1364"/>
                </a:lnTo>
                <a:lnTo>
                  <a:pt x="1115" y="2566"/>
                </a:lnTo>
                <a:lnTo>
                  <a:pt x="1" y="3765"/>
                </a:lnTo>
                <a:lnTo>
                  <a:pt x="1115" y="4965"/>
                </a:lnTo>
                <a:lnTo>
                  <a:pt x="1" y="6166"/>
                </a:lnTo>
                <a:lnTo>
                  <a:pt x="1115" y="7365"/>
                </a:lnTo>
                <a:lnTo>
                  <a:pt x="1" y="8565"/>
                </a:lnTo>
                <a:lnTo>
                  <a:pt x="1115" y="9766"/>
                </a:lnTo>
                <a:lnTo>
                  <a:pt x="151" y="10802"/>
                </a:lnTo>
                <a:lnTo>
                  <a:pt x="503" y="11128"/>
                </a:lnTo>
                <a:lnTo>
                  <a:pt x="1768" y="9766"/>
                </a:lnTo>
                <a:lnTo>
                  <a:pt x="653" y="8565"/>
                </a:lnTo>
                <a:lnTo>
                  <a:pt x="1768" y="7365"/>
                </a:lnTo>
                <a:lnTo>
                  <a:pt x="653" y="6166"/>
                </a:lnTo>
                <a:lnTo>
                  <a:pt x="1768" y="4965"/>
                </a:lnTo>
                <a:lnTo>
                  <a:pt x="653" y="3765"/>
                </a:lnTo>
                <a:lnTo>
                  <a:pt x="1768" y="2566"/>
                </a:lnTo>
                <a:lnTo>
                  <a:pt x="653" y="1364"/>
                </a:lnTo>
                <a:lnTo>
                  <a:pt x="1617" y="327"/>
                </a:lnTo>
                <a:lnTo>
                  <a:pt x="12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8816062" y="4204743"/>
            <a:ext cx="192237" cy="1209280"/>
          </a:xfrm>
          <a:custGeom>
            <a:avLst/>
            <a:gdLst/>
            <a:ahLst/>
            <a:cxnLst/>
            <a:rect l="l" t="t" r="r" b="b"/>
            <a:pathLst>
              <a:path w="1769" h="11128" extrusionOk="0">
                <a:moveTo>
                  <a:pt x="1265" y="1"/>
                </a:moveTo>
                <a:lnTo>
                  <a:pt x="1" y="1364"/>
                </a:lnTo>
                <a:lnTo>
                  <a:pt x="1115" y="2566"/>
                </a:lnTo>
                <a:lnTo>
                  <a:pt x="1" y="3765"/>
                </a:lnTo>
                <a:lnTo>
                  <a:pt x="1115" y="4965"/>
                </a:lnTo>
                <a:lnTo>
                  <a:pt x="1" y="6166"/>
                </a:lnTo>
                <a:lnTo>
                  <a:pt x="1115" y="7365"/>
                </a:lnTo>
                <a:lnTo>
                  <a:pt x="1" y="8565"/>
                </a:lnTo>
                <a:lnTo>
                  <a:pt x="1115" y="9766"/>
                </a:lnTo>
                <a:lnTo>
                  <a:pt x="151" y="10802"/>
                </a:lnTo>
                <a:lnTo>
                  <a:pt x="503" y="11128"/>
                </a:lnTo>
                <a:lnTo>
                  <a:pt x="1768" y="9766"/>
                </a:lnTo>
                <a:lnTo>
                  <a:pt x="653" y="8565"/>
                </a:lnTo>
                <a:lnTo>
                  <a:pt x="1768" y="7365"/>
                </a:lnTo>
                <a:lnTo>
                  <a:pt x="653" y="6166"/>
                </a:lnTo>
                <a:lnTo>
                  <a:pt x="1768" y="4965"/>
                </a:lnTo>
                <a:lnTo>
                  <a:pt x="653" y="3765"/>
                </a:lnTo>
                <a:lnTo>
                  <a:pt x="1768" y="2566"/>
                </a:lnTo>
                <a:lnTo>
                  <a:pt x="653" y="1364"/>
                </a:lnTo>
                <a:lnTo>
                  <a:pt x="1617" y="327"/>
                </a:lnTo>
                <a:lnTo>
                  <a:pt x="12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3"/>
          <p:cNvGrpSpPr/>
          <p:nvPr/>
        </p:nvGrpSpPr>
        <p:grpSpPr>
          <a:xfrm rot="-5400000">
            <a:off x="-185211" y="1384256"/>
            <a:ext cx="821696" cy="197283"/>
            <a:chOff x="1395939" y="3841706"/>
            <a:chExt cx="821696" cy="197283"/>
          </a:xfrm>
        </p:grpSpPr>
        <p:sp>
          <p:nvSpPr>
            <p:cNvPr id="46" name="Google Shape;46;p3"/>
            <p:cNvSpPr/>
            <p:nvPr/>
          </p:nvSpPr>
          <p:spPr>
            <a:xfrm>
              <a:off x="1395939" y="3841706"/>
              <a:ext cx="205152" cy="197283"/>
            </a:xfrm>
            <a:custGeom>
              <a:avLst/>
              <a:gdLst/>
              <a:ahLst/>
              <a:cxnLst/>
              <a:rect l="l" t="t" r="r" b="b"/>
              <a:pathLst>
                <a:path w="2061" h="1982" extrusionOk="0">
                  <a:moveTo>
                    <a:pt x="991" y="0"/>
                  </a:moveTo>
                  <a:cubicBezTo>
                    <a:pt x="445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3" y="1906"/>
                  </a:cubicBezTo>
                  <a:cubicBezTo>
                    <a:pt x="735" y="1956"/>
                    <a:pt x="864" y="1981"/>
                    <a:pt x="991" y="1981"/>
                  </a:cubicBezTo>
                  <a:cubicBezTo>
                    <a:pt x="1249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6" y="612"/>
                  </a:cubicBezTo>
                  <a:cubicBezTo>
                    <a:pt x="1754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012482" y="3841706"/>
              <a:ext cx="205152" cy="197283"/>
            </a:xfrm>
            <a:custGeom>
              <a:avLst/>
              <a:gdLst/>
              <a:ahLst/>
              <a:cxnLst/>
              <a:rect l="l" t="t" r="r" b="b"/>
              <a:pathLst>
                <a:path w="2061" h="1982" extrusionOk="0">
                  <a:moveTo>
                    <a:pt x="991" y="0"/>
                  </a:moveTo>
                  <a:cubicBezTo>
                    <a:pt x="445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3" y="1906"/>
                  </a:cubicBezTo>
                  <a:cubicBezTo>
                    <a:pt x="735" y="1956"/>
                    <a:pt x="864" y="1981"/>
                    <a:pt x="992" y="1981"/>
                  </a:cubicBezTo>
                  <a:cubicBezTo>
                    <a:pt x="1250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7" y="612"/>
                  </a:cubicBezTo>
                  <a:cubicBezTo>
                    <a:pt x="1754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7">
  <p:cSld name="SECTION_HEADER_2_3_2_1_1_1_1">
    <p:spTree>
      <p:nvGrpSpPr>
        <p:cNvPr id="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Google Shape;1592;p21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93" name="Google Shape;1593;p21"/>
          <p:cNvSpPr/>
          <p:nvPr/>
        </p:nvSpPr>
        <p:spPr>
          <a:xfrm rot="5400000">
            <a:off x="-46225" y="-850"/>
            <a:ext cx="3412500" cy="34125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4" name="Google Shape;1594;p21"/>
          <p:cNvSpPr/>
          <p:nvPr/>
        </p:nvSpPr>
        <p:spPr>
          <a:xfrm rot="-5400000">
            <a:off x="7947300" y="3984800"/>
            <a:ext cx="1196700" cy="11967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5" name="Google Shape;1595;p21"/>
          <p:cNvSpPr/>
          <p:nvPr/>
        </p:nvSpPr>
        <p:spPr>
          <a:xfrm>
            <a:off x="-388057" y="-751106"/>
            <a:ext cx="2114765" cy="2248400"/>
          </a:xfrm>
          <a:custGeom>
            <a:avLst/>
            <a:gdLst/>
            <a:ahLst/>
            <a:cxnLst/>
            <a:rect l="l" t="t" r="r" b="b"/>
            <a:pathLst>
              <a:path w="20699" h="22007" extrusionOk="0">
                <a:moveTo>
                  <a:pt x="14413" y="1528"/>
                </a:moveTo>
                <a:lnTo>
                  <a:pt x="19262" y="16187"/>
                </a:lnTo>
                <a:lnTo>
                  <a:pt x="6286" y="20479"/>
                </a:lnTo>
                <a:lnTo>
                  <a:pt x="1438" y="5822"/>
                </a:lnTo>
                <a:lnTo>
                  <a:pt x="14413" y="1528"/>
                </a:lnTo>
                <a:close/>
                <a:moveTo>
                  <a:pt x="15068" y="1"/>
                </a:moveTo>
                <a:lnTo>
                  <a:pt x="0" y="4986"/>
                </a:lnTo>
                <a:lnTo>
                  <a:pt x="5631" y="22007"/>
                </a:lnTo>
                <a:lnTo>
                  <a:pt x="20699" y="17021"/>
                </a:lnTo>
                <a:lnTo>
                  <a:pt x="1506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6" name="Google Shape;1596;p21"/>
          <p:cNvSpPr/>
          <p:nvPr/>
        </p:nvSpPr>
        <p:spPr>
          <a:xfrm>
            <a:off x="8787140" y="3700709"/>
            <a:ext cx="673750" cy="648122"/>
          </a:xfrm>
          <a:custGeom>
            <a:avLst/>
            <a:gdLst/>
            <a:ahLst/>
            <a:cxnLst/>
            <a:rect l="l" t="t" r="r" b="b"/>
            <a:pathLst>
              <a:path w="3653" h="3514" extrusionOk="0">
                <a:moveTo>
                  <a:pt x="1896" y="336"/>
                </a:moveTo>
                <a:cubicBezTo>
                  <a:pt x="2680" y="336"/>
                  <a:pt x="3316" y="972"/>
                  <a:pt x="3318" y="1758"/>
                </a:cubicBezTo>
                <a:cubicBezTo>
                  <a:pt x="3318" y="2332"/>
                  <a:pt x="2971" y="2851"/>
                  <a:pt x="2440" y="3071"/>
                </a:cubicBezTo>
                <a:cubicBezTo>
                  <a:pt x="2264" y="3143"/>
                  <a:pt x="2080" y="3179"/>
                  <a:pt x="1897" y="3179"/>
                </a:cubicBezTo>
                <a:cubicBezTo>
                  <a:pt x="1526" y="3179"/>
                  <a:pt x="1162" y="3034"/>
                  <a:pt x="890" y="2762"/>
                </a:cubicBezTo>
                <a:cubicBezTo>
                  <a:pt x="483" y="2355"/>
                  <a:pt x="362" y="1744"/>
                  <a:pt x="582" y="1213"/>
                </a:cubicBezTo>
                <a:cubicBezTo>
                  <a:pt x="803" y="682"/>
                  <a:pt x="1320" y="336"/>
                  <a:pt x="1896" y="336"/>
                </a:cubicBezTo>
                <a:close/>
                <a:moveTo>
                  <a:pt x="1896" y="1"/>
                </a:moveTo>
                <a:cubicBezTo>
                  <a:pt x="1439" y="1"/>
                  <a:pt x="990" y="179"/>
                  <a:pt x="654" y="515"/>
                </a:cubicBezTo>
                <a:cubicBezTo>
                  <a:pt x="151" y="1018"/>
                  <a:pt x="1" y="1773"/>
                  <a:pt x="274" y="2429"/>
                </a:cubicBezTo>
                <a:cubicBezTo>
                  <a:pt x="545" y="3085"/>
                  <a:pt x="1185" y="3514"/>
                  <a:pt x="1896" y="3514"/>
                </a:cubicBezTo>
                <a:cubicBezTo>
                  <a:pt x="2865" y="3513"/>
                  <a:pt x="3651" y="2726"/>
                  <a:pt x="3652" y="1756"/>
                </a:cubicBezTo>
                <a:cubicBezTo>
                  <a:pt x="3652" y="1047"/>
                  <a:pt x="3224" y="406"/>
                  <a:pt x="2567" y="134"/>
                </a:cubicBezTo>
                <a:cubicBezTo>
                  <a:pt x="2350" y="44"/>
                  <a:pt x="2122" y="1"/>
                  <a:pt x="189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7" name="Google Shape;1597;p21"/>
          <p:cNvGrpSpPr/>
          <p:nvPr/>
        </p:nvGrpSpPr>
        <p:grpSpPr>
          <a:xfrm>
            <a:off x="1059971" y="-9083"/>
            <a:ext cx="1062028" cy="764353"/>
            <a:chOff x="950122" y="468166"/>
            <a:chExt cx="902778" cy="649739"/>
          </a:xfrm>
        </p:grpSpPr>
        <p:grpSp>
          <p:nvGrpSpPr>
            <p:cNvPr id="1598" name="Google Shape;1598;p21"/>
            <p:cNvGrpSpPr/>
            <p:nvPr/>
          </p:nvGrpSpPr>
          <p:grpSpPr>
            <a:xfrm>
              <a:off x="950122" y="468166"/>
              <a:ext cx="902778" cy="297314"/>
              <a:chOff x="-2384" y="1711157"/>
              <a:chExt cx="1459389" cy="480624"/>
            </a:xfrm>
          </p:grpSpPr>
          <p:sp>
            <p:nvSpPr>
              <p:cNvPr id="1599" name="Google Shape;1599;p21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0" name="Google Shape;1600;p21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1" name="Google Shape;1601;p21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2" name="Google Shape;1602;p21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3" name="Google Shape;1603;p21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4" name="Google Shape;1604;p21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5" name="Google Shape;1605;p21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6" name="Google Shape;1606;p21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21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21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21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21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21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21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21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21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21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21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21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21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21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20" name="Google Shape;1620;p21"/>
            <p:cNvGrpSpPr/>
            <p:nvPr/>
          </p:nvGrpSpPr>
          <p:grpSpPr>
            <a:xfrm>
              <a:off x="950122" y="820591"/>
              <a:ext cx="902778" cy="297314"/>
              <a:chOff x="-2384" y="1711157"/>
              <a:chExt cx="1459389" cy="480624"/>
            </a:xfrm>
          </p:grpSpPr>
          <p:sp>
            <p:nvSpPr>
              <p:cNvPr id="1621" name="Google Shape;1621;p21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21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21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21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21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21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21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21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21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21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21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21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21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21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21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21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21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21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21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21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21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1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SECTION_HEADER_1">
    <p:bg>
      <p:bgPr>
        <a:solidFill>
          <a:srgbClr val="FFDE7A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"/>
          <p:cNvSpPr txBox="1">
            <a:spLocks noGrp="1"/>
          </p:cNvSpPr>
          <p:nvPr>
            <p:ph type="title"/>
          </p:nvPr>
        </p:nvSpPr>
        <p:spPr>
          <a:xfrm>
            <a:off x="5353875" y="1841425"/>
            <a:ext cx="292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9" name="Google Shape;229;p5"/>
          <p:cNvSpPr txBox="1">
            <a:spLocks noGrp="1"/>
          </p:cNvSpPr>
          <p:nvPr>
            <p:ph type="subTitle" idx="1"/>
          </p:nvPr>
        </p:nvSpPr>
        <p:spPr>
          <a:xfrm>
            <a:off x="5353875" y="2680200"/>
            <a:ext cx="2457600" cy="112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30" name="Google Shape;230;p5"/>
          <p:cNvSpPr/>
          <p:nvPr/>
        </p:nvSpPr>
        <p:spPr>
          <a:xfrm>
            <a:off x="-240430" y="1556496"/>
            <a:ext cx="1012587" cy="1012696"/>
          </a:xfrm>
          <a:custGeom>
            <a:avLst/>
            <a:gdLst/>
            <a:ahLst/>
            <a:cxnLst/>
            <a:rect l="l" t="t" r="r" b="b"/>
            <a:pathLst>
              <a:path w="9318" h="9319" extrusionOk="0">
                <a:moveTo>
                  <a:pt x="0" y="1"/>
                </a:moveTo>
                <a:lnTo>
                  <a:pt x="0" y="9318"/>
                </a:lnTo>
                <a:lnTo>
                  <a:pt x="9318" y="9318"/>
                </a:lnTo>
                <a:lnTo>
                  <a:pt x="931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5"/>
          <p:cNvSpPr/>
          <p:nvPr/>
        </p:nvSpPr>
        <p:spPr>
          <a:xfrm>
            <a:off x="-6141" y="1790784"/>
            <a:ext cx="1012478" cy="1012587"/>
          </a:xfrm>
          <a:custGeom>
            <a:avLst/>
            <a:gdLst/>
            <a:ahLst/>
            <a:cxnLst/>
            <a:rect l="l" t="t" r="r" b="b"/>
            <a:pathLst>
              <a:path w="9317" h="9318" extrusionOk="0">
                <a:moveTo>
                  <a:pt x="0" y="1"/>
                </a:moveTo>
                <a:lnTo>
                  <a:pt x="0" y="9317"/>
                </a:lnTo>
                <a:lnTo>
                  <a:pt x="9317" y="9317"/>
                </a:lnTo>
                <a:lnTo>
                  <a:pt x="931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5"/>
          <p:cNvSpPr/>
          <p:nvPr/>
        </p:nvSpPr>
        <p:spPr>
          <a:xfrm>
            <a:off x="2122211" y="180116"/>
            <a:ext cx="491533" cy="491607"/>
          </a:xfrm>
          <a:custGeom>
            <a:avLst/>
            <a:gdLst/>
            <a:ahLst/>
            <a:cxnLst/>
            <a:rect l="l" t="t" r="r" b="b"/>
            <a:pathLst>
              <a:path w="6626" h="6627" extrusionOk="0">
                <a:moveTo>
                  <a:pt x="3313" y="1"/>
                </a:moveTo>
                <a:lnTo>
                  <a:pt x="0" y="3313"/>
                </a:lnTo>
                <a:lnTo>
                  <a:pt x="3313" y="6626"/>
                </a:lnTo>
                <a:lnTo>
                  <a:pt x="6625" y="3313"/>
                </a:lnTo>
                <a:lnTo>
                  <a:pt x="331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5"/>
          <p:cNvSpPr/>
          <p:nvPr/>
        </p:nvSpPr>
        <p:spPr>
          <a:xfrm>
            <a:off x="2235857" y="180116"/>
            <a:ext cx="491682" cy="491607"/>
          </a:xfrm>
          <a:custGeom>
            <a:avLst/>
            <a:gdLst/>
            <a:ahLst/>
            <a:cxnLst/>
            <a:rect l="l" t="t" r="r" b="b"/>
            <a:pathLst>
              <a:path w="6628" h="6627" extrusionOk="0">
                <a:moveTo>
                  <a:pt x="3314" y="1"/>
                </a:moveTo>
                <a:lnTo>
                  <a:pt x="1" y="3313"/>
                </a:lnTo>
                <a:lnTo>
                  <a:pt x="3314" y="6626"/>
                </a:lnTo>
                <a:lnTo>
                  <a:pt x="6627" y="3313"/>
                </a:lnTo>
                <a:lnTo>
                  <a:pt x="331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5"/>
          <p:cNvSpPr/>
          <p:nvPr/>
        </p:nvSpPr>
        <p:spPr>
          <a:xfrm>
            <a:off x="588054" y="-1657350"/>
            <a:ext cx="178483" cy="1992839"/>
          </a:xfrm>
          <a:custGeom>
            <a:avLst/>
            <a:gdLst/>
            <a:ahLst/>
            <a:cxnLst/>
            <a:rect l="l" t="t" r="r" b="b"/>
            <a:pathLst>
              <a:path w="2406" h="26864" extrusionOk="0">
                <a:moveTo>
                  <a:pt x="1" y="1"/>
                </a:moveTo>
                <a:lnTo>
                  <a:pt x="1" y="26863"/>
                </a:lnTo>
                <a:lnTo>
                  <a:pt x="2405" y="26863"/>
                </a:lnTo>
                <a:lnTo>
                  <a:pt x="240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5"/>
          <p:cNvSpPr/>
          <p:nvPr/>
        </p:nvSpPr>
        <p:spPr>
          <a:xfrm>
            <a:off x="99569" y="455259"/>
            <a:ext cx="566754" cy="512304"/>
          </a:xfrm>
          <a:custGeom>
            <a:avLst/>
            <a:gdLst/>
            <a:ahLst/>
            <a:cxnLst/>
            <a:rect l="l" t="t" r="r" b="b"/>
            <a:pathLst>
              <a:path w="7640" h="6906" extrusionOk="0">
                <a:moveTo>
                  <a:pt x="3318" y="1"/>
                </a:moveTo>
                <a:lnTo>
                  <a:pt x="0" y="6906"/>
                </a:lnTo>
                <a:lnTo>
                  <a:pt x="7639" y="6326"/>
                </a:lnTo>
                <a:lnTo>
                  <a:pt x="331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5"/>
          <p:cNvSpPr/>
          <p:nvPr/>
        </p:nvSpPr>
        <p:spPr>
          <a:xfrm>
            <a:off x="8623812" y="4204743"/>
            <a:ext cx="192237" cy="1209280"/>
          </a:xfrm>
          <a:custGeom>
            <a:avLst/>
            <a:gdLst/>
            <a:ahLst/>
            <a:cxnLst/>
            <a:rect l="l" t="t" r="r" b="b"/>
            <a:pathLst>
              <a:path w="1769" h="11128" extrusionOk="0">
                <a:moveTo>
                  <a:pt x="1265" y="1"/>
                </a:moveTo>
                <a:lnTo>
                  <a:pt x="1" y="1364"/>
                </a:lnTo>
                <a:lnTo>
                  <a:pt x="1115" y="2566"/>
                </a:lnTo>
                <a:lnTo>
                  <a:pt x="1" y="3765"/>
                </a:lnTo>
                <a:lnTo>
                  <a:pt x="1115" y="4965"/>
                </a:lnTo>
                <a:lnTo>
                  <a:pt x="1" y="6166"/>
                </a:lnTo>
                <a:lnTo>
                  <a:pt x="1115" y="7365"/>
                </a:lnTo>
                <a:lnTo>
                  <a:pt x="1" y="8565"/>
                </a:lnTo>
                <a:lnTo>
                  <a:pt x="1115" y="9766"/>
                </a:lnTo>
                <a:lnTo>
                  <a:pt x="151" y="10802"/>
                </a:lnTo>
                <a:lnTo>
                  <a:pt x="503" y="11128"/>
                </a:lnTo>
                <a:lnTo>
                  <a:pt x="1768" y="9766"/>
                </a:lnTo>
                <a:lnTo>
                  <a:pt x="653" y="8565"/>
                </a:lnTo>
                <a:lnTo>
                  <a:pt x="1768" y="7365"/>
                </a:lnTo>
                <a:lnTo>
                  <a:pt x="653" y="6166"/>
                </a:lnTo>
                <a:lnTo>
                  <a:pt x="1768" y="4965"/>
                </a:lnTo>
                <a:lnTo>
                  <a:pt x="653" y="3765"/>
                </a:lnTo>
                <a:lnTo>
                  <a:pt x="1768" y="2566"/>
                </a:lnTo>
                <a:lnTo>
                  <a:pt x="653" y="1364"/>
                </a:lnTo>
                <a:lnTo>
                  <a:pt x="1617" y="327"/>
                </a:lnTo>
                <a:lnTo>
                  <a:pt x="12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5"/>
          <p:cNvGrpSpPr/>
          <p:nvPr/>
        </p:nvGrpSpPr>
        <p:grpSpPr>
          <a:xfrm>
            <a:off x="481826" y="-400793"/>
            <a:ext cx="1342909" cy="714144"/>
            <a:chOff x="481826" y="-400793"/>
            <a:chExt cx="1342909" cy="714144"/>
          </a:xfrm>
        </p:grpSpPr>
        <p:sp>
          <p:nvSpPr>
            <p:cNvPr id="238" name="Google Shape;238;p5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5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5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5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5"/>
          <p:cNvSpPr/>
          <p:nvPr/>
        </p:nvSpPr>
        <p:spPr>
          <a:xfrm>
            <a:off x="713198" y="548208"/>
            <a:ext cx="147697" cy="142208"/>
          </a:xfrm>
          <a:custGeom>
            <a:avLst/>
            <a:gdLst/>
            <a:ahLst/>
            <a:cxnLst/>
            <a:rect l="l" t="t" r="r" b="b"/>
            <a:pathLst>
              <a:path w="1991" h="1917" extrusionOk="0">
                <a:moveTo>
                  <a:pt x="1033" y="479"/>
                </a:moveTo>
                <a:cubicBezTo>
                  <a:pt x="1297" y="479"/>
                  <a:pt x="1512" y="694"/>
                  <a:pt x="1512" y="958"/>
                </a:cubicBezTo>
                <a:cubicBezTo>
                  <a:pt x="1512" y="1152"/>
                  <a:pt x="1395" y="1327"/>
                  <a:pt x="1217" y="1401"/>
                </a:cubicBezTo>
                <a:cubicBezTo>
                  <a:pt x="1158" y="1425"/>
                  <a:pt x="1095" y="1437"/>
                  <a:pt x="1034" y="1437"/>
                </a:cubicBezTo>
                <a:cubicBezTo>
                  <a:pt x="909" y="1437"/>
                  <a:pt x="786" y="1389"/>
                  <a:pt x="695" y="1297"/>
                </a:cubicBezTo>
                <a:cubicBezTo>
                  <a:pt x="557" y="1160"/>
                  <a:pt x="516" y="954"/>
                  <a:pt x="591" y="775"/>
                </a:cubicBezTo>
                <a:cubicBezTo>
                  <a:pt x="664" y="596"/>
                  <a:pt x="839" y="479"/>
                  <a:pt x="1033" y="479"/>
                </a:cubicBezTo>
                <a:close/>
                <a:moveTo>
                  <a:pt x="1033" y="0"/>
                </a:moveTo>
                <a:cubicBezTo>
                  <a:pt x="784" y="0"/>
                  <a:pt x="539" y="98"/>
                  <a:pt x="356" y="281"/>
                </a:cubicBezTo>
                <a:cubicBezTo>
                  <a:pt x="82" y="555"/>
                  <a:pt x="0" y="968"/>
                  <a:pt x="148" y="1325"/>
                </a:cubicBezTo>
                <a:cubicBezTo>
                  <a:pt x="296" y="1683"/>
                  <a:pt x="646" y="1916"/>
                  <a:pt x="1033" y="1916"/>
                </a:cubicBezTo>
                <a:cubicBezTo>
                  <a:pt x="1562" y="1916"/>
                  <a:pt x="1991" y="1487"/>
                  <a:pt x="1991" y="958"/>
                </a:cubicBezTo>
                <a:cubicBezTo>
                  <a:pt x="1991" y="571"/>
                  <a:pt x="1758" y="222"/>
                  <a:pt x="1400" y="74"/>
                </a:cubicBezTo>
                <a:cubicBezTo>
                  <a:pt x="1281" y="24"/>
                  <a:pt x="1157" y="0"/>
                  <a:pt x="1033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5"/>
          <p:cNvSpPr/>
          <p:nvPr/>
        </p:nvSpPr>
        <p:spPr>
          <a:xfrm>
            <a:off x="936411" y="592642"/>
            <a:ext cx="275440" cy="57788"/>
          </a:xfrm>
          <a:custGeom>
            <a:avLst/>
            <a:gdLst/>
            <a:ahLst/>
            <a:cxnLst/>
            <a:rect l="l" t="t" r="r" b="b"/>
            <a:pathLst>
              <a:path w="3713" h="779" extrusionOk="0">
                <a:moveTo>
                  <a:pt x="0" y="0"/>
                </a:moveTo>
                <a:lnTo>
                  <a:pt x="0" y="779"/>
                </a:lnTo>
                <a:lnTo>
                  <a:pt x="3712" y="779"/>
                </a:lnTo>
                <a:lnTo>
                  <a:pt x="37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4" name="Google Shape;344;p5"/>
          <p:cNvGrpSpPr/>
          <p:nvPr/>
        </p:nvGrpSpPr>
        <p:grpSpPr>
          <a:xfrm>
            <a:off x="8216126" y="1076632"/>
            <a:ext cx="1342909" cy="714144"/>
            <a:chOff x="481826" y="-400793"/>
            <a:chExt cx="1342909" cy="714144"/>
          </a:xfrm>
        </p:grpSpPr>
        <p:sp>
          <p:nvSpPr>
            <p:cNvPr id="345" name="Google Shape;345;p5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5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5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5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5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5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5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5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5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5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5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5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5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5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5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5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5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5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5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5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5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5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5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5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5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5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5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5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5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5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9" name="Google Shape;449;p5"/>
          <p:cNvSpPr/>
          <p:nvPr/>
        </p:nvSpPr>
        <p:spPr>
          <a:xfrm>
            <a:off x="5761675" y="-1508012"/>
            <a:ext cx="2475709" cy="2475596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SECTION_HEADER_1_1">
    <p:bg>
      <p:bgPr>
        <a:solidFill>
          <a:schemeClr val="accent1"/>
        </a:solidFill>
        <a:effectLst/>
      </p:bgPr>
    </p:bg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6"/>
          <p:cNvSpPr/>
          <p:nvPr/>
        </p:nvSpPr>
        <p:spPr>
          <a:xfrm>
            <a:off x="7665983" y="468675"/>
            <a:ext cx="1795532" cy="304522"/>
          </a:xfrm>
          <a:custGeom>
            <a:avLst/>
            <a:gdLst/>
            <a:ahLst/>
            <a:cxnLst/>
            <a:rect l="l" t="t" r="r" b="b"/>
            <a:pathLst>
              <a:path w="14092" h="2390" extrusionOk="0">
                <a:moveTo>
                  <a:pt x="1" y="0"/>
                </a:moveTo>
                <a:lnTo>
                  <a:pt x="1" y="2390"/>
                </a:lnTo>
                <a:lnTo>
                  <a:pt x="13096" y="2390"/>
                </a:lnTo>
                <a:lnTo>
                  <a:pt x="13096" y="2371"/>
                </a:lnTo>
                <a:cubicBezTo>
                  <a:pt x="13671" y="2274"/>
                  <a:pt x="14092" y="1778"/>
                  <a:pt x="14092" y="1195"/>
                </a:cubicBezTo>
                <a:cubicBezTo>
                  <a:pt x="14092" y="612"/>
                  <a:pt x="13671" y="116"/>
                  <a:pt x="13096" y="19"/>
                </a:cubicBezTo>
                <a:lnTo>
                  <a:pt x="1309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6"/>
          <p:cNvSpPr/>
          <p:nvPr/>
        </p:nvSpPr>
        <p:spPr>
          <a:xfrm>
            <a:off x="7513850" y="468675"/>
            <a:ext cx="304522" cy="304394"/>
          </a:xfrm>
          <a:custGeom>
            <a:avLst/>
            <a:gdLst/>
            <a:ahLst/>
            <a:cxnLst/>
            <a:rect l="l" t="t" r="r" b="b"/>
            <a:pathLst>
              <a:path w="2390" h="2389" extrusionOk="0">
                <a:moveTo>
                  <a:pt x="1195" y="0"/>
                </a:moveTo>
                <a:cubicBezTo>
                  <a:pt x="535" y="0"/>
                  <a:pt x="0" y="535"/>
                  <a:pt x="0" y="1195"/>
                </a:cubicBezTo>
                <a:cubicBezTo>
                  <a:pt x="0" y="1855"/>
                  <a:pt x="535" y="2388"/>
                  <a:pt x="1195" y="2388"/>
                </a:cubicBezTo>
                <a:cubicBezTo>
                  <a:pt x="1854" y="2388"/>
                  <a:pt x="2389" y="1855"/>
                  <a:pt x="2389" y="1195"/>
                </a:cubicBezTo>
                <a:cubicBezTo>
                  <a:pt x="2389" y="535"/>
                  <a:pt x="1854" y="0"/>
                  <a:pt x="11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6"/>
          <p:cNvSpPr/>
          <p:nvPr/>
        </p:nvSpPr>
        <p:spPr>
          <a:xfrm>
            <a:off x="7665983" y="1077081"/>
            <a:ext cx="1795532" cy="304394"/>
          </a:xfrm>
          <a:custGeom>
            <a:avLst/>
            <a:gdLst/>
            <a:ahLst/>
            <a:cxnLst/>
            <a:rect l="l" t="t" r="r" b="b"/>
            <a:pathLst>
              <a:path w="14092" h="2389" extrusionOk="0">
                <a:moveTo>
                  <a:pt x="1" y="0"/>
                </a:moveTo>
                <a:lnTo>
                  <a:pt x="1" y="2388"/>
                </a:lnTo>
                <a:lnTo>
                  <a:pt x="13096" y="2388"/>
                </a:lnTo>
                <a:lnTo>
                  <a:pt x="13096" y="2371"/>
                </a:lnTo>
                <a:cubicBezTo>
                  <a:pt x="13671" y="2274"/>
                  <a:pt x="14092" y="1776"/>
                  <a:pt x="14092" y="1195"/>
                </a:cubicBezTo>
                <a:cubicBezTo>
                  <a:pt x="14092" y="612"/>
                  <a:pt x="13671" y="114"/>
                  <a:pt x="13096" y="18"/>
                </a:cubicBezTo>
                <a:lnTo>
                  <a:pt x="1309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6"/>
          <p:cNvSpPr/>
          <p:nvPr/>
        </p:nvSpPr>
        <p:spPr>
          <a:xfrm>
            <a:off x="7513850" y="1077081"/>
            <a:ext cx="304522" cy="304394"/>
          </a:xfrm>
          <a:custGeom>
            <a:avLst/>
            <a:gdLst/>
            <a:ahLst/>
            <a:cxnLst/>
            <a:rect l="l" t="t" r="r" b="b"/>
            <a:pathLst>
              <a:path w="2390" h="2389" extrusionOk="0">
                <a:moveTo>
                  <a:pt x="1195" y="0"/>
                </a:moveTo>
                <a:cubicBezTo>
                  <a:pt x="535" y="0"/>
                  <a:pt x="0" y="535"/>
                  <a:pt x="0" y="1195"/>
                </a:cubicBezTo>
                <a:cubicBezTo>
                  <a:pt x="0" y="1854"/>
                  <a:pt x="535" y="2388"/>
                  <a:pt x="1195" y="2388"/>
                </a:cubicBezTo>
                <a:cubicBezTo>
                  <a:pt x="1854" y="2388"/>
                  <a:pt x="2389" y="1854"/>
                  <a:pt x="2389" y="1195"/>
                </a:cubicBezTo>
                <a:cubicBezTo>
                  <a:pt x="2389" y="535"/>
                  <a:pt x="1854" y="0"/>
                  <a:pt x="11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6"/>
          <p:cNvSpPr/>
          <p:nvPr/>
        </p:nvSpPr>
        <p:spPr>
          <a:xfrm>
            <a:off x="-528925" y="101563"/>
            <a:ext cx="2475709" cy="2475596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6"/>
          <p:cNvSpPr/>
          <p:nvPr/>
        </p:nvSpPr>
        <p:spPr>
          <a:xfrm>
            <a:off x="0" y="1224788"/>
            <a:ext cx="9144000" cy="322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6"/>
          <p:cNvSpPr/>
          <p:nvPr/>
        </p:nvSpPr>
        <p:spPr>
          <a:xfrm rot="511053">
            <a:off x="1774302" y="217699"/>
            <a:ext cx="651462" cy="754082"/>
          </a:xfrm>
          <a:custGeom>
            <a:avLst/>
            <a:gdLst/>
            <a:ahLst/>
            <a:cxnLst/>
            <a:rect l="l" t="t" r="r" b="b"/>
            <a:pathLst>
              <a:path w="9497" h="10993" extrusionOk="0">
                <a:moveTo>
                  <a:pt x="578" y="1"/>
                </a:moveTo>
                <a:lnTo>
                  <a:pt x="1" y="21"/>
                </a:lnTo>
                <a:lnTo>
                  <a:pt x="89" y="2420"/>
                </a:lnTo>
                <a:lnTo>
                  <a:pt x="2220" y="2499"/>
                </a:lnTo>
                <a:lnTo>
                  <a:pt x="2299" y="4629"/>
                </a:lnTo>
                <a:lnTo>
                  <a:pt x="4429" y="4709"/>
                </a:lnTo>
                <a:lnTo>
                  <a:pt x="4508" y="6839"/>
                </a:lnTo>
                <a:lnTo>
                  <a:pt x="6639" y="6918"/>
                </a:lnTo>
                <a:lnTo>
                  <a:pt x="6718" y="9050"/>
                </a:lnTo>
                <a:lnTo>
                  <a:pt x="8850" y="9129"/>
                </a:lnTo>
                <a:lnTo>
                  <a:pt x="8919" y="10993"/>
                </a:lnTo>
                <a:lnTo>
                  <a:pt x="9496" y="10970"/>
                </a:lnTo>
                <a:lnTo>
                  <a:pt x="9407" y="8572"/>
                </a:lnTo>
                <a:lnTo>
                  <a:pt x="7276" y="8492"/>
                </a:lnTo>
                <a:lnTo>
                  <a:pt x="7197" y="6361"/>
                </a:lnTo>
                <a:lnTo>
                  <a:pt x="5066" y="6282"/>
                </a:lnTo>
                <a:lnTo>
                  <a:pt x="4987" y="4152"/>
                </a:lnTo>
                <a:lnTo>
                  <a:pt x="2856" y="4072"/>
                </a:lnTo>
                <a:lnTo>
                  <a:pt x="2778" y="1942"/>
                </a:lnTo>
                <a:lnTo>
                  <a:pt x="646" y="1863"/>
                </a:lnTo>
                <a:lnTo>
                  <a:pt x="57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8" name="Google Shape;458;p6"/>
          <p:cNvGrpSpPr/>
          <p:nvPr/>
        </p:nvGrpSpPr>
        <p:grpSpPr>
          <a:xfrm>
            <a:off x="7164836" y="4502813"/>
            <a:ext cx="1739278" cy="572537"/>
            <a:chOff x="2235050" y="548425"/>
            <a:chExt cx="307875" cy="101325"/>
          </a:xfrm>
        </p:grpSpPr>
        <p:sp>
          <p:nvSpPr>
            <p:cNvPr id="459" name="Google Shape;459;p6"/>
            <p:cNvSpPr/>
            <p:nvPr/>
          </p:nvSpPr>
          <p:spPr>
            <a:xfrm>
              <a:off x="223505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228375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23324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23812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24298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24786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252730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223505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228375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23324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23812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24298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24786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"/>
            <p:cNvSpPr/>
            <p:nvPr/>
          </p:nvSpPr>
          <p:spPr>
            <a:xfrm>
              <a:off x="252730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6"/>
            <p:cNvSpPr/>
            <p:nvPr/>
          </p:nvSpPr>
          <p:spPr>
            <a:xfrm>
              <a:off x="223505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228375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39"/>
                    <a:pt x="1" y="312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23324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23812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24298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24786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252730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0" name="Google Shape;480;p6"/>
          <p:cNvGrpSpPr/>
          <p:nvPr/>
        </p:nvGrpSpPr>
        <p:grpSpPr>
          <a:xfrm rot="5400000">
            <a:off x="-141278" y="1048081"/>
            <a:ext cx="1100869" cy="362389"/>
            <a:chOff x="2235050" y="548425"/>
            <a:chExt cx="307875" cy="101325"/>
          </a:xfrm>
        </p:grpSpPr>
        <p:sp>
          <p:nvSpPr>
            <p:cNvPr id="481" name="Google Shape;481;p6"/>
            <p:cNvSpPr/>
            <p:nvPr/>
          </p:nvSpPr>
          <p:spPr>
            <a:xfrm>
              <a:off x="223505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228375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23324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23812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24298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24786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252730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223505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228375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23324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23812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6"/>
            <p:cNvSpPr/>
            <p:nvPr/>
          </p:nvSpPr>
          <p:spPr>
            <a:xfrm>
              <a:off x="24298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6"/>
            <p:cNvSpPr/>
            <p:nvPr/>
          </p:nvSpPr>
          <p:spPr>
            <a:xfrm>
              <a:off x="24786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6"/>
            <p:cNvSpPr/>
            <p:nvPr/>
          </p:nvSpPr>
          <p:spPr>
            <a:xfrm>
              <a:off x="252730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223505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6"/>
            <p:cNvSpPr/>
            <p:nvPr/>
          </p:nvSpPr>
          <p:spPr>
            <a:xfrm>
              <a:off x="228375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39"/>
                    <a:pt x="1" y="312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6"/>
            <p:cNvSpPr/>
            <p:nvPr/>
          </p:nvSpPr>
          <p:spPr>
            <a:xfrm>
              <a:off x="23324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6"/>
            <p:cNvSpPr/>
            <p:nvPr/>
          </p:nvSpPr>
          <p:spPr>
            <a:xfrm>
              <a:off x="23812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6"/>
            <p:cNvSpPr/>
            <p:nvPr/>
          </p:nvSpPr>
          <p:spPr>
            <a:xfrm>
              <a:off x="24298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6"/>
            <p:cNvSpPr/>
            <p:nvPr/>
          </p:nvSpPr>
          <p:spPr>
            <a:xfrm>
              <a:off x="24786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6"/>
            <p:cNvSpPr/>
            <p:nvPr/>
          </p:nvSpPr>
          <p:spPr>
            <a:xfrm>
              <a:off x="252730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2" name="Google Shape;502;p6"/>
          <p:cNvSpPr txBox="1">
            <a:spLocks noGrp="1"/>
          </p:cNvSpPr>
          <p:nvPr>
            <p:ph type="title"/>
          </p:nvPr>
        </p:nvSpPr>
        <p:spPr>
          <a:xfrm>
            <a:off x="934275" y="1841425"/>
            <a:ext cx="292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3" name="Google Shape;503;p6"/>
          <p:cNvSpPr txBox="1">
            <a:spLocks noGrp="1"/>
          </p:cNvSpPr>
          <p:nvPr>
            <p:ph type="subTitle" idx="1"/>
          </p:nvPr>
        </p:nvSpPr>
        <p:spPr>
          <a:xfrm>
            <a:off x="934275" y="2680200"/>
            <a:ext cx="2457600" cy="112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SECTION_HEADER_2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"/>
          <p:cNvSpPr/>
          <p:nvPr/>
        </p:nvSpPr>
        <p:spPr>
          <a:xfrm>
            <a:off x="-14975" y="-22050"/>
            <a:ext cx="5165700" cy="51657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7"/>
          <p:cNvSpPr/>
          <p:nvPr/>
        </p:nvSpPr>
        <p:spPr>
          <a:xfrm rot="-5400000">
            <a:off x="8943276" y="1283991"/>
            <a:ext cx="436471" cy="420122"/>
          </a:xfrm>
          <a:custGeom>
            <a:avLst/>
            <a:gdLst/>
            <a:ahLst/>
            <a:cxnLst/>
            <a:rect l="l" t="t" r="r" b="b"/>
            <a:pathLst>
              <a:path w="5206" h="5011" extrusionOk="0">
                <a:moveTo>
                  <a:pt x="2702" y="1157"/>
                </a:moveTo>
                <a:cubicBezTo>
                  <a:pt x="2875" y="1157"/>
                  <a:pt x="3051" y="1190"/>
                  <a:pt x="3218" y="1259"/>
                </a:cubicBezTo>
                <a:cubicBezTo>
                  <a:pt x="3721" y="1468"/>
                  <a:pt x="4050" y="1960"/>
                  <a:pt x="4050" y="2505"/>
                </a:cubicBezTo>
                <a:cubicBezTo>
                  <a:pt x="4050" y="3250"/>
                  <a:pt x="3446" y="3854"/>
                  <a:pt x="2701" y="3855"/>
                </a:cubicBezTo>
                <a:cubicBezTo>
                  <a:pt x="2156" y="3855"/>
                  <a:pt x="1664" y="3526"/>
                  <a:pt x="1456" y="3021"/>
                </a:cubicBezTo>
                <a:cubicBezTo>
                  <a:pt x="1247" y="2518"/>
                  <a:pt x="1362" y="1938"/>
                  <a:pt x="1748" y="1552"/>
                </a:cubicBezTo>
                <a:cubicBezTo>
                  <a:pt x="2006" y="1294"/>
                  <a:pt x="2351" y="1157"/>
                  <a:pt x="2702" y="1157"/>
                </a:cubicBezTo>
                <a:close/>
                <a:moveTo>
                  <a:pt x="2701" y="1"/>
                </a:moveTo>
                <a:cubicBezTo>
                  <a:pt x="1689" y="1"/>
                  <a:pt x="775" y="611"/>
                  <a:pt x="387" y="1547"/>
                </a:cubicBezTo>
                <a:cubicBezTo>
                  <a:pt x="0" y="2483"/>
                  <a:pt x="214" y="3560"/>
                  <a:pt x="930" y="4277"/>
                </a:cubicBezTo>
                <a:cubicBezTo>
                  <a:pt x="1409" y="4756"/>
                  <a:pt x="2050" y="5011"/>
                  <a:pt x="2701" y="5011"/>
                </a:cubicBezTo>
                <a:cubicBezTo>
                  <a:pt x="3024" y="5011"/>
                  <a:pt x="3349" y="4948"/>
                  <a:pt x="3659" y="4820"/>
                </a:cubicBezTo>
                <a:cubicBezTo>
                  <a:pt x="4595" y="4432"/>
                  <a:pt x="5206" y="3519"/>
                  <a:pt x="5206" y="2505"/>
                </a:cubicBezTo>
                <a:cubicBezTo>
                  <a:pt x="5206" y="1122"/>
                  <a:pt x="4085" y="1"/>
                  <a:pt x="27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7"/>
          <p:cNvSpPr/>
          <p:nvPr/>
        </p:nvSpPr>
        <p:spPr>
          <a:xfrm rot="-5400000">
            <a:off x="8889451" y="1283991"/>
            <a:ext cx="436471" cy="420122"/>
          </a:xfrm>
          <a:custGeom>
            <a:avLst/>
            <a:gdLst/>
            <a:ahLst/>
            <a:cxnLst/>
            <a:rect l="l" t="t" r="r" b="b"/>
            <a:pathLst>
              <a:path w="5206" h="5011" extrusionOk="0">
                <a:moveTo>
                  <a:pt x="2702" y="1157"/>
                </a:moveTo>
                <a:cubicBezTo>
                  <a:pt x="2875" y="1157"/>
                  <a:pt x="3051" y="1190"/>
                  <a:pt x="3218" y="1259"/>
                </a:cubicBezTo>
                <a:cubicBezTo>
                  <a:pt x="3721" y="1468"/>
                  <a:pt x="4050" y="1960"/>
                  <a:pt x="4050" y="2505"/>
                </a:cubicBezTo>
                <a:cubicBezTo>
                  <a:pt x="4050" y="3250"/>
                  <a:pt x="3446" y="3853"/>
                  <a:pt x="2701" y="3855"/>
                </a:cubicBezTo>
                <a:cubicBezTo>
                  <a:pt x="2156" y="3855"/>
                  <a:pt x="1664" y="3526"/>
                  <a:pt x="1456" y="3021"/>
                </a:cubicBezTo>
                <a:cubicBezTo>
                  <a:pt x="1247" y="2518"/>
                  <a:pt x="1362" y="1937"/>
                  <a:pt x="1748" y="1552"/>
                </a:cubicBezTo>
                <a:cubicBezTo>
                  <a:pt x="2006" y="1294"/>
                  <a:pt x="2351" y="1157"/>
                  <a:pt x="2702" y="1157"/>
                </a:cubicBezTo>
                <a:close/>
                <a:moveTo>
                  <a:pt x="2701" y="1"/>
                </a:moveTo>
                <a:cubicBezTo>
                  <a:pt x="1689" y="1"/>
                  <a:pt x="775" y="611"/>
                  <a:pt x="387" y="1547"/>
                </a:cubicBezTo>
                <a:cubicBezTo>
                  <a:pt x="0" y="2483"/>
                  <a:pt x="214" y="3560"/>
                  <a:pt x="930" y="4276"/>
                </a:cubicBezTo>
                <a:cubicBezTo>
                  <a:pt x="1409" y="4756"/>
                  <a:pt x="2050" y="5010"/>
                  <a:pt x="2701" y="5010"/>
                </a:cubicBezTo>
                <a:cubicBezTo>
                  <a:pt x="3024" y="5010"/>
                  <a:pt x="3349" y="4948"/>
                  <a:pt x="3659" y="4820"/>
                </a:cubicBezTo>
                <a:cubicBezTo>
                  <a:pt x="4595" y="4431"/>
                  <a:pt x="5206" y="3519"/>
                  <a:pt x="5206" y="2505"/>
                </a:cubicBezTo>
                <a:cubicBezTo>
                  <a:pt x="5206" y="1122"/>
                  <a:pt x="4085" y="1"/>
                  <a:pt x="27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Google Shape;508;p7"/>
          <p:cNvSpPr/>
          <p:nvPr/>
        </p:nvSpPr>
        <p:spPr>
          <a:xfrm rot="-5400000">
            <a:off x="7885168" y="-101088"/>
            <a:ext cx="1196900" cy="1389396"/>
          </a:xfrm>
          <a:custGeom>
            <a:avLst/>
            <a:gdLst/>
            <a:ahLst/>
            <a:cxnLst/>
            <a:rect l="l" t="t" r="r" b="b"/>
            <a:pathLst>
              <a:path w="14276" h="16572" extrusionOk="0">
                <a:moveTo>
                  <a:pt x="14276" y="1"/>
                </a:moveTo>
                <a:lnTo>
                  <a:pt x="1" y="4723"/>
                </a:lnTo>
                <a:lnTo>
                  <a:pt x="3921" y="16572"/>
                </a:lnTo>
                <a:lnTo>
                  <a:pt x="5950" y="16572"/>
                </a:lnTo>
                <a:lnTo>
                  <a:pt x="2513" y="6184"/>
                </a:lnTo>
                <a:lnTo>
                  <a:pt x="14276" y="2293"/>
                </a:lnTo>
                <a:lnTo>
                  <a:pt x="1427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7"/>
          <p:cNvSpPr/>
          <p:nvPr/>
        </p:nvSpPr>
        <p:spPr>
          <a:xfrm rot="-5400000">
            <a:off x="7651631" y="-106498"/>
            <a:ext cx="263090" cy="253113"/>
          </a:xfrm>
          <a:custGeom>
            <a:avLst/>
            <a:gdLst/>
            <a:ahLst/>
            <a:cxnLst/>
            <a:rect l="l" t="t" r="r" b="b"/>
            <a:pathLst>
              <a:path w="3138" h="3019" extrusionOk="0">
                <a:moveTo>
                  <a:pt x="1628" y="696"/>
                </a:moveTo>
                <a:cubicBezTo>
                  <a:pt x="1733" y="696"/>
                  <a:pt x="1839" y="717"/>
                  <a:pt x="1939" y="758"/>
                </a:cubicBezTo>
                <a:cubicBezTo>
                  <a:pt x="2242" y="884"/>
                  <a:pt x="2440" y="1180"/>
                  <a:pt x="2440" y="1510"/>
                </a:cubicBezTo>
                <a:cubicBezTo>
                  <a:pt x="2440" y="1959"/>
                  <a:pt x="2077" y="2322"/>
                  <a:pt x="1628" y="2322"/>
                </a:cubicBezTo>
                <a:cubicBezTo>
                  <a:pt x="1299" y="2322"/>
                  <a:pt x="1002" y="2124"/>
                  <a:pt x="876" y="1820"/>
                </a:cubicBezTo>
                <a:cubicBezTo>
                  <a:pt x="751" y="1517"/>
                  <a:pt x="820" y="1167"/>
                  <a:pt x="1054" y="934"/>
                </a:cubicBezTo>
                <a:cubicBezTo>
                  <a:pt x="1209" y="779"/>
                  <a:pt x="1417" y="696"/>
                  <a:pt x="1628" y="696"/>
                </a:cubicBezTo>
                <a:close/>
                <a:moveTo>
                  <a:pt x="1628" y="1"/>
                </a:moveTo>
                <a:cubicBezTo>
                  <a:pt x="1017" y="1"/>
                  <a:pt x="467" y="368"/>
                  <a:pt x="233" y="932"/>
                </a:cubicBezTo>
                <a:cubicBezTo>
                  <a:pt x="0" y="1496"/>
                  <a:pt x="129" y="2145"/>
                  <a:pt x="561" y="2576"/>
                </a:cubicBezTo>
                <a:cubicBezTo>
                  <a:pt x="849" y="2865"/>
                  <a:pt x="1235" y="3019"/>
                  <a:pt x="1627" y="3019"/>
                </a:cubicBezTo>
                <a:cubicBezTo>
                  <a:pt x="1822" y="3019"/>
                  <a:pt x="2018" y="2981"/>
                  <a:pt x="2205" y="2904"/>
                </a:cubicBezTo>
                <a:cubicBezTo>
                  <a:pt x="2769" y="2671"/>
                  <a:pt x="3137" y="2119"/>
                  <a:pt x="3137" y="1510"/>
                </a:cubicBezTo>
                <a:cubicBezTo>
                  <a:pt x="3137" y="676"/>
                  <a:pt x="2461" y="1"/>
                  <a:pt x="16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7"/>
          <p:cNvSpPr/>
          <p:nvPr/>
        </p:nvSpPr>
        <p:spPr>
          <a:xfrm rot="-5400000">
            <a:off x="7608579" y="-106540"/>
            <a:ext cx="263090" cy="253197"/>
          </a:xfrm>
          <a:custGeom>
            <a:avLst/>
            <a:gdLst/>
            <a:ahLst/>
            <a:cxnLst/>
            <a:rect l="l" t="t" r="r" b="b"/>
            <a:pathLst>
              <a:path w="3138" h="3020" extrusionOk="0">
                <a:moveTo>
                  <a:pt x="1628" y="696"/>
                </a:moveTo>
                <a:cubicBezTo>
                  <a:pt x="1733" y="696"/>
                  <a:pt x="1839" y="717"/>
                  <a:pt x="1939" y="758"/>
                </a:cubicBezTo>
                <a:cubicBezTo>
                  <a:pt x="2242" y="884"/>
                  <a:pt x="2440" y="1181"/>
                  <a:pt x="2440" y="1510"/>
                </a:cubicBezTo>
                <a:cubicBezTo>
                  <a:pt x="2440" y="1959"/>
                  <a:pt x="2077" y="2322"/>
                  <a:pt x="1628" y="2322"/>
                </a:cubicBezTo>
                <a:cubicBezTo>
                  <a:pt x="1299" y="2322"/>
                  <a:pt x="1002" y="2124"/>
                  <a:pt x="876" y="1820"/>
                </a:cubicBezTo>
                <a:cubicBezTo>
                  <a:pt x="751" y="1517"/>
                  <a:pt x="820" y="1167"/>
                  <a:pt x="1054" y="934"/>
                </a:cubicBezTo>
                <a:cubicBezTo>
                  <a:pt x="1209" y="779"/>
                  <a:pt x="1417" y="696"/>
                  <a:pt x="1628" y="696"/>
                </a:cubicBezTo>
                <a:close/>
                <a:moveTo>
                  <a:pt x="1628" y="1"/>
                </a:moveTo>
                <a:cubicBezTo>
                  <a:pt x="1017" y="1"/>
                  <a:pt x="467" y="368"/>
                  <a:pt x="233" y="932"/>
                </a:cubicBezTo>
                <a:cubicBezTo>
                  <a:pt x="0" y="1496"/>
                  <a:pt x="129" y="2145"/>
                  <a:pt x="561" y="2576"/>
                </a:cubicBezTo>
                <a:cubicBezTo>
                  <a:pt x="849" y="2866"/>
                  <a:pt x="1235" y="3019"/>
                  <a:pt x="1627" y="3019"/>
                </a:cubicBezTo>
                <a:cubicBezTo>
                  <a:pt x="1822" y="3019"/>
                  <a:pt x="2018" y="2981"/>
                  <a:pt x="2205" y="2904"/>
                </a:cubicBezTo>
                <a:cubicBezTo>
                  <a:pt x="2769" y="2671"/>
                  <a:pt x="3137" y="2121"/>
                  <a:pt x="3137" y="1510"/>
                </a:cubicBezTo>
                <a:cubicBezTo>
                  <a:pt x="3137" y="677"/>
                  <a:pt x="2461" y="1"/>
                  <a:pt x="16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7"/>
          <p:cNvSpPr/>
          <p:nvPr/>
        </p:nvSpPr>
        <p:spPr>
          <a:xfrm rot="-5400000">
            <a:off x="8748683" y="1208031"/>
            <a:ext cx="90463" cy="79648"/>
          </a:xfrm>
          <a:custGeom>
            <a:avLst/>
            <a:gdLst/>
            <a:ahLst/>
            <a:cxnLst/>
            <a:rect l="l" t="t" r="r" b="b"/>
            <a:pathLst>
              <a:path w="1079" h="950" extrusionOk="0">
                <a:moveTo>
                  <a:pt x="539" y="0"/>
                </a:moveTo>
                <a:cubicBezTo>
                  <a:pt x="479" y="0"/>
                  <a:pt x="418" y="12"/>
                  <a:pt x="360" y="36"/>
                </a:cubicBezTo>
                <a:cubicBezTo>
                  <a:pt x="117" y="135"/>
                  <a:pt x="1" y="412"/>
                  <a:pt x="100" y="654"/>
                </a:cubicBezTo>
                <a:cubicBezTo>
                  <a:pt x="175" y="839"/>
                  <a:pt x="352" y="950"/>
                  <a:pt x="539" y="950"/>
                </a:cubicBezTo>
                <a:cubicBezTo>
                  <a:pt x="599" y="950"/>
                  <a:pt x="660" y="938"/>
                  <a:pt x="719" y="914"/>
                </a:cubicBezTo>
                <a:cubicBezTo>
                  <a:pt x="962" y="815"/>
                  <a:pt x="1079" y="538"/>
                  <a:pt x="979" y="295"/>
                </a:cubicBezTo>
                <a:cubicBezTo>
                  <a:pt x="903" y="112"/>
                  <a:pt x="726" y="0"/>
                  <a:pt x="53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7"/>
          <p:cNvSpPr/>
          <p:nvPr/>
        </p:nvSpPr>
        <p:spPr>
          <a:xfrm rot="-5400000">
            <a:off x="8747132" y="958230"/>
            <a:ext cx="90463" cy="79732"/>
          </a:xfrm>
          <a:custGeom>
            <a:avLst/>
            <a:gdLst/>
            <a:ahLst/>
            <a:cxnLst/>
            <a:rect l="l" t="t" r="r" b="b"/>
            <a:pathLst>
              <a:path w="1079" h="951" extrusionOk="0">
                <a:moveTo>
                  <a:pt x="540" y="0"/>
                </a:moveTo>
                <a:cubicBezTo>
                  <a:pt x="353" y="0"/>
                  <a:pt x="175" y="111"/>
                  <a:pt x="100" y="295"/>
                </a:cubicBezTo>
                <a:cubicBezTo>
                  <a:pt x="1" y="537"/>
                  <a:pt x="116" y="814"/>
                  <a:pt x="358" y="915"/>
                </a:cubicBezTo>
                <a:cubicBezTo>
                  <a:pt x="417" y="939"/>
                  <a:pt x="479" y="951"/>
                  <a:pt x="539" y="951"/>
                </a:cubicBezTo>
                <a:cubicBezTo>
                  <a:pt x="725" y="951"/>
                  <a:pt x="903" y="839"/>
                  <a:pt x="978" y="656"/>
                </a:cubicBezTo>
                <a:cubicBezTo>
                  <a:pt x="1079" y="413"/>
                  <a:pt x="962" y="136"/>
                  <a:pt x="720" y="36"/>
                </a:cubicBezTo>
                <a:cubicBezTo>
                  <a:pt x="661" y="12"/>
                  <a:pt x="600" y="0"/>
                  <a:pt x="54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7"/>
          <p:cNvSpPr/>
          <p:nvPr/>
        </p:nvSpPr>
        <p:spPr>
          <a:xfrm rot="-5400000">
            <a:off x="8745958" y="709560"/>
            <a:ext cx="90463" cy="79732"/>
          </a:xfrm>
          <a:custGeom>
            <a:avLst/>
            <a:gdLst/>
            <a:ahLst/>
            <a:cxnLst/>
            <a:rect l="l" t="t" r="r" b="b"/>
            <a:pathLst>
              <a:path w="1079" h="951" extrusionOk="0">
                <a:moveTo>
                  <a:pt x="540" y="0"/>
                </a:moveTo>
                <a:cubicBezTo>
                  <a:pt x="353" y="0"/>
                  <a:pt x="176" y="111"/>
                  <a:pt x="101" y="295"/>
                </a:cubicBezTo>
                <a:cubicBezTo>
                  <a:pt x="0" y="537"/>
                  <a:pt x="116" y="814"/>
                  <a:pt x="358" y="915"/>
                </a:cubicBezTo>
                <a:cubicBezTo>
                  <a:pt x="418" y="939"/>
                  <a:pt x="479" y="951"/>
                  <a:pt x="539" y="951"/>
                </a:cubicBezTo>
                <a:cubicBezTo>
                  <a:pt x="726" y="951"/>
                  <a:pt x="903" y="840"/>
                  <a:pt x="978" y="656"/>
                </a:cubicBezTo>
                <a:cubicBezTo>
                  <a:pt x="1078" y="414"/>
                  <a:pt x="963" y="136"/>
                  <a:pt x="720" y="36"/>
                </a:cubicBezTo>
                <a:cubicBezTo>
                  <a:pt x="661" y="12"/>
                  <a:pt x="600" y="0"/>
                  <a:pt x="54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7"/>
          <p:cNvSpPr/>
          <p:nvPr/>
        </p:nvSpPr>
        <p:spPr>
          <a:xfrm rot="-5400000">
            <a:off x="8750863" y="460010"/>
            <a:ext cx="85768" cy="79816"/>
          </a:xfrm>
          <a:custGeom>
            <a:avLst/>
            <a:gdLst/>
            <a:ahLst/>
            <a:cxnLst/>
            <a:rect l="l" t="t" r="r" b="b"/>
            <a:pathLst>
              <a:path w="1023" h="952" extrusionOk="0">
                <a:moveTo>
                  <a:pt x="512" y="1"/>
                </a:moveTo>
                <a:cubicBezTo>
                  <a:pt x="283" y="1"/>
                  <a:pt x="81" y="167"/>
                  <a:pt x="43" y="400"/>
                </a:cubicBezTo>
                <a:cubicBezTo>
                  <a:pt x="1" y="659"/>
                  <a:pt x="177" y="903"/>
                  <a:pt x="436" y="945"/>
                </a:cubicBezTo>
                <a:cubicBezTo>
                  <a:pt x="461" y="949"/>
                  <a:pt x="487" y="951"/>
                  <a:pt x="512" y="951"/>
                </a:cubicBezTo>
                <a:cubicBezTo>
                  <a:pt x="741" y="951"/>
                  <a:pt x="942" y="786"/>
                  <a:pt x="981" y="552"/>
                </a:cubicBezTo>
                <a:cubicBezTo>
                  <a:pt x="1023" y="294"/>
                  <a:pt x="847" y="50"/>
                  <a:pt x="588" y="7"/>
                </a:cubicBezTo>
                <a:cubicBezTo>
                  <a:pt x="563" y="3"/>
                  <a:pt x="537" y="1"/>
                  <a:pt x="51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7"/>
          <p:cNvSpPr/>
          <p:nvPr/>
        </p:nvSpPr>
        <p:spPr>
          <a:xfrm rot="-5400000">
            <a:off x="8751282" y="210921"/>
            <a:ext cx="85768" cy="79816"/>
          </a:xfrm>
          <a:custGeom>
            <a:avLst/>
            <a:gdLst/>
            <a:ahLst/>
            <a:cxnLst/>
            <a:rect l="l" t="t" r="r" b="b"/>
            <a:pathLst>
              <a:path w="1023" h="952" extrusionOk="0">
                <a:moveTo>
                  <a:pt x="511" y="1"/>
                </a:moveTo>
                <a:cubicBezTo>
                  <a:pt x="283" y="1"/>
                  <a:pt x="80" y="166"/>
                  <a:pt x="42" y="399"/>
                </a:cubicBezTo>
                <a:cubicBezTo>
                  <a:pt x="1" y="658"/>
                  <a:pt x="176" y="903"/>
                  <a:pt x="435" y="945"/>
                </a:cubicBezTo>
                <a:cubicBezTo>
                  <a:pt x="461" y="949"/>
                  <a:pt x="486" y="951"/>
                  <a:pt x="512" y="951"/>
                </a:cubicBezTo>
                <a:cubicBezTo>
                  <a:pt x="740" y="951"/>
                  <a:pt x="942" y="785"/>
                  <a:pt x="979" y="552"/>
                </a:cubicBezTo>
                <a:cubicBezTo>
                  <a:pt x="1023" y="293"/>
                  <a:pt x="847" y="50"/>
                  <a:pt x="588" y="7"/>
                </a:cubicBezTo>
                <a:cubicBezTo>
                  <a:pt x="562" y="3"/>
                  <a:pt x="537" y="1"/>
                  <a:pt x="511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7"/>
          <p:cNvSpPr/>
          <p:nvPr/>
        </p:nvSpPr>
        <p:spPr>
          <a:xfrm rot="-5400000">
            <a:off x="-321081" y="3966793"/>
            <a:ext cx="1182910" cy="882048"/>
          </a:xfrm>
          <a:custGeom>
            <a:avLst/>
            <a:gdLst/>
            <a:ahLst/>
            <a:cxnLst/>
            <a:rect l="l" t="t" r="r" b="b"/>
            <a:pathLst>
              <a:path w="11001" h="8203" extrusionOk="0">
                <a:moveTo>
                  <a:pt x="1" y="1"/>
                </a:moveTo>
                <a:lnTo>
                  <a:pt x="1" y="8203"/>
                </a:lnTo>
                <a:lnTo>
                  <a:pt x="11001" y="8203"/>
                </a:lnTo>
                <a:lnTo>
                  <a:pt x="11001" y="1"/>
                </a:lnTo>
                <a:close/>
              </a:path>
            </a:pathLst>
          </a:custGeom>
          <a:solidFill>
            <a:srgbClr val="B677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7"/>
          <p:cNvSpPr/>
          <p:nvPr/>
        </p:nvSpPr>
        <p:spPr>
          <a:xfrm rot="-5400000">
            <a:off x="-379041" y="2832774"/>
            <a:ext cx="1006242" cy="888392"/>
          </a:xfrm>
          <a:custGeom>
            <a:avLst/>
            <a:gdLst/>
            <a:ahLst/>
            <a:cxnLst/>
            <a:rect l="l" t="t" r="r" b="b"/>
            <a:pathLst>
              <a:path w="9358" h="8262" extrusionOk="0">
                <a:moveTo>
                  <a:pt x="1" y="0"/>
                </a:moveTo>
                <a:lnTo>
                  <a:pt x="4405" y="8262"/>
                </a:lnTo>
                <a:lnTo>
                  <a:pt x="9358" y="317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7"/>
          <p:cNvSpPr/>
          <p:nvPr/>
        </p:nvSpPr>
        <p:spPr>
          <a:xfrm rot="-5400000">
            <a:off x="-508937" y="2901916"/>
            <a:ext cx="1006135" cy="888500"/>
          </a:xfrm>
          <a:custGeom>
            <a:avLst/>
            <a:gdLst/>
            <a:ahLst/>
            <a:cxnLst/>
            <a:rect l="l" t="t" r="r" b="b"/>
            <a:pathLst>
              <a:path w="9357" h="8263" extrusionOk="0">
                <a:moveTo>
                  <a:pt x="0" y="1"/>
                </a:moveTo>
                <a:lnTo>
                  <a:pt x="4403" y="8262"/>
                </a:lnTo>
                <a:lnTo>
                  <a:pt x="9356" y="318"/>
                </a:lnTo>
                <a:lnTo>
                  <a:pt x="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7"/>
          <p:cNvSpPr/>
          <p:nvPr/>
        </p:nvSpPr>
        <p:spPr>
          <a:xfrm rot="-5400000">
            <a:off x="-185865" y="4784383"/>
            <a:ext cx="404196" cy="373766"/>
          </a:xfrm>
          <a:custGeom>
            <a:avLst/>
            <a:gdLst/>
            <a:ahLst/>
            <a:cxnLst/>
            <a:rect l="l" t="t" r="r" b="b"/>
            <a:pathLst>
              <a:path w="3759" h="3476" extrusionOk="0">
                <a:moveTo>
                  <a:pt x="1" y="1"/>
                </a:moveTo>
                <a:lnTo>
                  <a:pt x="1" y="3476"/>
                </a:lnTo>
                <a:lnTo>
                  <a:pt x="3758" y="3476"/>
                </a:lnTo>
                <a:lnTo>
                  <a:pt x="375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7"/>
          <p:cNvSpPr/>
          <p:nvPr/>
        </p:nvSpPr>
        <p:spPr>
          <a:xfrm rot="-5400000">
            <a:off x="362591" y="5092180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5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9" y="620"/>
                  <a:pt x="554" y="554"/>
                </a:cubicBezTo>
                <a:cubicBezTo>
                  <a:pt x="760" y="350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7"/>
          <p:cNvSpPr/>
          <p:nvPr/>
        </p:nvSpPr>
        <p:spPr>
          <a:xfrm rot="-5400000">
            <a:off x="362591" y="4874216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2" y="145"/>
                  <a:pt x="2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7"/>
          <p:cNvSpPr/>
          <p:nvPr/>
        </p:nvSpPr>
        <p:spPr>
          <a:xfrm rot="-5400000">
            <a:off x="362591" y="4656144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4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9" y="349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7"/>
          <p:cNvSpPr/>
          <p:nvPr/>
        </p:nvSpPr>
        <p:spPr>
          <a:xfrm rot="-5400000">
            <a:off x="362591" y="4438287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6" y="554"/>
                </a:cubicBezTo>
                <a:cubicBezTo>
                  <a:pt x="760" y="350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7"/>
          <p:cNvSpPr/>
          <p:nvPr/>
        </p:nvSpPr>
        <p:spPr>
          <a:xfrm rot="-5400000">
            <a:off x="362645" y="4220270"/>
            <a:ext cx="81613" cy="69893"/>
          </a:xfrm>
          <a:custGeom>
            <a:avLst/>
            <a:gdLst/>
            <a:ahLst/>
            <a:cxnLst/>
            <a:rect l="l" t="t" r="r" b="b"/>
            <a:pathLst>
              <a:path w="759" h="650" extrusionOk="0">
                <a:moveTo>
                  <a:pt x="325" y="0"/>
                </a:moveTo>
                <a:cubicBezTo>
                  <a:pt x="145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8" y="349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 rot="-5400000">
            <a:off x="362591" y="40022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1" y="649"/>
                  <a:pt x="328" y="649"/>
                </a:cubicBezTo>
                <a:cubicBezTo>
                  <a:pt x="407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 rot="-5400000">
            <a:off x="362698" y="3784287"/>
            <a:ext cx="81506" cy="69893"/>
          </a:xfrm>
          <a:custGeom>
            <a:avLst/>
            <a:gdLst/>
            <a:ahLst/>
            <a:cxnLst/>
            <a:rect l="l" t="t" r="r" b="b"/>
            <a:pathLst>
              <a:path w="758" h="650" extrusionOk="0">
                <a:moveTo>
                  <a:pt x="324" y="0"/>
                </a:moveTo>
                <a:cubicBezTo>
                  <a:pt x="145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6" y="649"/>
                  <a:pt x="488" y="620"/>
                  <a:pt x="554" y="554"/>
                </a:cubicBezTo>
                <a:cubicBezTo>
                  <a:pt x="758" y="350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 rot="-5400000">
            <a:off x="-254280" y="-415382"/>
            <a:ext cx="1978538" cy="1544130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29" name="Google Shape;529;p7"/>
          <p:cNvSpPr txBox="1">
            <a:spLocks noGrp="1"/>
          </p:cNvSpPr>
          <p:nvPr>
            <p:ph type="subTitle" idx="1"/>
          </p:nvPr>
        </p:nvSpPr>
        <p:spPr>
          <a:xfrm>
            <a:off x="1282473" y="4080450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 idx="2"/>
          </p:nvPr>
        </p:nvSpPr>
        <p:spPr>
          <a:xfrm>
            <a:off x="1137125" y="3796300"/>
            <a:ext cx="2006100" cy="3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subTitle" idx="3"/>
          </p:nvPr>
        </p:nvSpPr>
        <p:spPr>
          <a:xfrm>
            <a:off x="3714298" y="4080450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2" name="Google Shape;532;p7"/>
          <p:cNvSpPr txBox="1">
            <a:spLocks noGrp="1"/>
          </p:cNvSpPr>
          <p:nvPr>
            <p:ph type="title" idx="4"/>
          </p:nvPr>
        </p:nvSpPr>
        <p:spPr>
          <a:xfrm>
            <a:off x="3568950" y="3796300"/>
            <a:ext cx="2006100" cy="3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33" name="Google Shape;533;p7"/>
          <p:cNvSpPr txBox="1">
            <a:spLocks noGrp="1"/>
          </p:cNvSpPr>
          <p:nvPr>
            <p:ph type="subTitle" idx="5"/>
          </p:nvPr>
        </p:nvSpPr>
        <p:spPr>
          <a:xfrm>
            <a:off x="6146123" y="4080450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4" name="Google Shape;534;p7"/>
          <p:cNvSpPr txBox="1">
            <a:spLocks noGrp="1"/>
          </p:cNvSpPr>
          <p:nvPr>
            <p:ph type="title" idx="6"/>
          </p:nvPr>
        </p:nvSpPr>
        <p:spPr>
          <a:xfrm>
            <a:off x="6000775" y="3796300"/>
            <a:ext cx="2006100" cy="3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SECTION_HEADER_2_1"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10"/>
          <p:cNvSpPr txBox="1">
            <a:spLocks noGrp="1"/>
          </p:cNvSpPr>
          <p:nvPr>
            <p:ph type="subTitle" idx="1"/>
          </p:nvPr>
        </p:nvSpPr>
        <p:spPr>
          <a:xfrm>
            <a:off x="652544" y="1213025"/>
            <a:ext cx="17757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76" name="Google Shape;876;p10"/>
          <p:cNvSpPr txBox="1">
            <a:spLocks noGrp="1"/>
          </p:cNvSpPr>
          <p:nvPr>
            <p:ph type="title"/>
          </p:nvPr>
        </p:nvSpPr>
        <p:spPr>
          <a:xfrm>
            <a:off x="652532" y="736850"/>
            <a:ext cx="2508000" cy="3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877" name="Google Shape;877;p10"/>
          <p:cNvSpPr txBox="1">
            <a:spLocks noGrp="1"/>
          </p:cNvSpPr>
          <p:nvPr>
            <p:ph type="subTitle" idx="2"/>
          </p:nvPr>
        </p:nvSpPr>
        <p:spPr>
          <a:xfrm>
            <a:off x="5204756" y="1213025"/>
            <a:ext cx="1603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78" name="Google Shape;878;p10"/>
          <p:cNvSpPr txBox="1">
            <a:spLocks noGrp="1"/>
          </p:cNvSpPr>
          <p:nvPr>
            <p:ph type="title" idx="3"/>
          </p:nvPr>
        </p:nvSpPr>
        <p:spPr>
          <a:xfrm>
            <a:off x="5204744" y="736850"/>
            <a:ext cx="2508000" cy="3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2">
  <p:cSld name="SECTION_HEADER_2_2_1">
    <p:spTree>
      <p:nvGrpSpPr>
        <p:cNvPr id="1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12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11" name="Google Shape;1111;p12"/>
          <p:cNvSpPr txBox="1">
            <a:spLocks noGrp="1"/>
          </p:cNvSpPr>
          <p:nvPr>
            <p:ph type="body" idx="1"/>
          </p:nvPr>
        </p:nvSpPr>
        <p:spPr>
          <a:xfrm>
            <a:off x="5808350" y="1891575"/>
            <a:ext cx="2448900" cy="17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●"/>
              <a:defRPr sz="900"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2857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00"/>
              <a:buFont typeface="Open Sans"/>
              <a:buChar char="○"/>
              <a:defRPr sz="900"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28575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900"/>
              <a:buFont typeface="Open Sans"/>
              <a:buChar char="■"/>
              <a:defRPr sz="90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112" name="Google Shape;1112;p12"/>
          <p:cNvSpPr/>
          <p:nvPr/>
        </p:nvSpPr>
        <p:spPr>
          <a:xfrm>
            <a:off x="-190201" y="1206160"/>
            <a:ext cx="2082670" cy="634668"/>
          </a:xfrm>
          <a:custGeom>
            <a:avLst/>
            <a:gdLst/>
            <a:ahLst/>
            <a:cxnLst/>
            <a:rect l="l" t="t" r="r" b="b"/>
            <a:pathLst>
              <a:path w="27673" h="8433" extrusionOk="0">
                <a:moveTo>
                  <a:pt x="1" y="0"/>
                </a:moveTo>
                <a:lnTo>
                  <a:pt x="1" y="8433"/>
                </a:lnTo>
                <a:lnTo>
                  <a:pt x="27672" y="8433"/>
                </a:lnTo>
                <a:lnTo>
                  <a:pt x="276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3" name="Google Shape;1113;p12"/>
          <p:cNvSpPr/>
          <p:nvPr/>
        </p:nvSpPr>
        <p:spPr>
          <a:xfrm>
            <a:off x="-2384" y="2117593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8" y="0"/>
                  <a:pt x="0" y="98"/>
                  <a:pt x="0" y="219"/>
                </a:cubicBezTo>
                <a:cubicBezTo>
                  <a:pt x="0" y="340"/>
                  <a:pt x="98" y="438"/>
                  <a:pt x="219" y="438"/>
                </a:cubicBezTo>
                <a:cubicBezTo>
                  <a:pt x="339" y="438"/>
                  <a:pt x="437" y="340"/>
                  <a:pt x="437" y="219"/>
                </a:cubicBezTo>
                <a:cubicBezTo>
                  <a:pt x="437" y="98"/>
                  <a:pt x="339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4" name="Google Shape;1114;p12"/>
          <p:cNvSpPr/>
          <p:nvPr/>
        </p:nvSpPr>
        <p:spPr>
          <a:xfrm>
            <a:off x="228286" y="2117593"/>
            <a:ext cx="74356" cy="74189"/>
          </a:xfrm>
          <a:custGeom>
            <a:avLst/>
            <a:gdLst/>
            <a:ahLst/>
            <a:cxnLst/>
            <a:rect l="l" t="t" r="r" b="b"/>
            <a:pathLst>
              <a:path w="440" h="439" extrusionOk="0">
                <a:moveTo>
                  <a:pt x="220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1" y="438"/>
                  <a:pt x="439" y="340"/>
                  <a:pt x="439" y="219"/>
                </a:cubicBezTo>
                <a:cubicBezTo>
                  <a:pt x="439" y="98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p12"/>
          <p:cNvSpPr/>
          <p:nvPr/>
        </p:nvSpPr>
        <p:spPr>
          <a:xfrm>
            <a:off x="459294" y="2117593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6" name="Google Shape;1116;p12"/>
          <p:cNvSpPr/>
          <p:nvPr/>
        </p:nvSpPr>
        <p:spPr>
          <a:xfrm>
            <a:off x="690133" y="2117593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7" name="Google Shape;1117;p12"/>
          <p:cNvSpPr/>
          <p:nvPr/>
        </p:nvSpPr>
        <p:spPr>
          <a:xfrm>
            <a:off x="921141" y="2117593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8" name="Google Shape;1118;p12"/>
          <p:cNvSpPr/>
          <p:nvPr/>
        </p:nvSpPr>
        <p:spPr>
          <a:xfrm>
            <a:off x="1151980" y="2117593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8" y="0"/>
                  <a:pt x="1" y="98"/>
                  <a:pt x="1" y="219"/>
                </a:cubicBezTo>
                <a:cubicBezTo>
                  <a:pt x="1" y="340"/>
                  <a:pt x="98" y="438"/>
                  <a:pt x="220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9" name="Google Shape;1119;p12"/>
          <p:cNvSpPr/>
          <p:nvPr/>
        </p:nvSpPr>
        <p:spPr>
          <a:xfrm>
            <a:off x="1382819" y="2117593"/>
            <a:ext cx="74187" cy="74189"/>
          </a:xfrm>
          <a:custGeom>
            <a:avLst/>
            <a:gdLst/>
            <a:ahLst/>
            <a:cxnLst/>
            <a:rect l="l" t="t" r="r" b="b"/>
            <a:pathLst>
              <a:path w="439" h="439" extrusionOk="0">
                <a:moveTo>
                  <a:pt x="220" y="0"/>
                </a:moveTo>
                <a:cubicBezTo>
                  <a:pt x="98" y="0"/>
                  <a:pt x="0" y="98"/>
                  <a:pt x="0" y="219"/>
                </a:cubicBezTo>
                <a:cubicBezTo>
                  <a:pt x="0" y="340"/>
                  <a:pt x="98" y="438"/>
                  <a:pt x="220" y="438"/>
                </a:cubicBezTo>
                <a:cubicBezTo>
                  <a:pt x="341" y="438"/>
                  <a:pt x="439" y="340"/>
                  <a:pt x="439" y="219"/>
                </a:cubicBezTo>
                <a:cubicBezTo>
                  <a:pt x="439" y="98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12"/>
          <p:cNvSpPr/>
          <p:nvPr/>
        </p:nvSpPr>
        <p:spPr>
          <a:xfrm>
            <a:off x="-2384" y="1914291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8" y="0"/>
                  <a:pt x="0" y="99"/>
                  <a:pt x="0" y="220"/>
                </a:cubicBezTo>
                <a:cubicBezTo>
                  <a:pt x="0" y="341"/>
                  <a:pt x="98" y="439"/>
                  <a:pt x="219" y="439"/>
                </a:cubicBezTo>
                <a:cubicBezTo>
                  <a:pt x="339" y="439"/>
                  <a:pt x="437" y="341"/>
                  <a:pt x="437" y="220"/>
                </a:cubicBezTo>
                <a:cubicBezTo>
                  <a:pt x="437" y="99"/>
                  <a:pt x="339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12"/>
          <p:cNvSpPr/>
          <p:nvPr/>
        </p:nvSpPr>
        <p:spPr>
          <a:xfrm>
            <a:off x="228286" y="1914291"/>
            <a:ext cx="74356" cy="74189"/>
          </a:xfrm>
          <a:custGeom>
            <a:avLst/>
            <a:gdLst/>
            <a:ahLst/>
            <a:cxnLst/>
            <a:rect l="l" t="t" r="r" b="b"/>
            <a:pathLst>
              <a:path w="440" h="439" extrusionOk="0">
                <a:moveTo>
                  <a:pt x="220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20" y="439"/>
                </a:cubicBezTo>
                <a:cubicBezTo>
                  <a:pt x="341" y="439"/>
                  <a:pt x="439" y="341"/>
                  <a:pt x="439" y="220"/>
                </a:cubicBezTo>
                <a:cubicBezTo>
                  <a:pt x="439" y="99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2" name="Google Shape;1122;p12"/>
          <p:cNvSpPr/>
          <p:nvPr/>
        </p:nvSpPr>
        <p:spPr>
          <a:xfrm>
            <a:off x="459294" y="1914291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19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3" name="Google Shape;1123;p12"/>
          <p:cNvSpPr/>
          <p:nvPr/>
        </p:nvSpPr>
        <p:spPr>
          <a:xfrm>
            <a:off x="690133" y="1914291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20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4" name="Google Shape;1124;p12"/>
          <p:cNvSpPr/>
          <p:nvPr/>
        </p:nvSpPr>
        <p:spPr>
          <a:xfrm>
            <a:off x="921141" y="1914291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19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1125;p12"/>
          <p:cNvSpPr/>
          <p:nvPr/>
        </p:nvSpPr>
        <p:spPr>
          <a:xfrm>
            <a:off x="1151980" y="1914291"/>
            <a:ext cx="74018" cy="7418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8" y="0"/>
                  <a:pt x="1" y="99"/>
                  <a:pt x="1" y="220"/>
                </a:cubicBezTo>
                <a:cubicBezTo>
                  <a:pt x="1" y="341"/>
                  <a:pt x="98" y="439"/>
                  <a:pt x="220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1126;p12"/>
          <p:cNvSpPr/>
          <p:nvPr/>
        </p:nvSpPr>
        <p:spPr>
          <a:xfrm>
            <a:off x="1382819" y="1914291"/>
            <a:ext cx="74187" cy="74189"/>
          </a:xfrm>
          <a:custGeom>
            <a:avLst/>
            <a:gdLst/>
            <a:ahLst/>
            <a:cxnLst/>
            <a:rect l="l" t="t" r="r" b="b"/>
            <a:pathLst>
              <a:path w="439" h="439" extrusionOk="0">
                <a:moveTo>
                  <a:pt x="220" y="0"/>
                </a:moveTo>
                <a:cubicBezTo>
                  <a:pt x="98" y="0"/>
                  <a:pt x="0" y="99"/>
                  <a:pt x="0" y="220"/>
                </a:cubicBezTo>
                <a:cubicBezTo>
                  <a:pt x="0" y="341"/>
                  <a:pt x="98" y="439"/>
                  <a:pt x="220" y="439"/>
                </a:cubicBezTo>
                <a:cubicBezTo>
                  <a:pt x="341" y="439"/>
                  <a:pt x="439" y="341"/>
                  <a:pt x="439" y="220"/>
                </a:cubicBezTo>
                <a:cubicBezTo>
                  <a:pt x="439" y="99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7" name="Google Shape;1127;p12"/>
          <p:cNvSpPr/>
          <p:nvPr/>
        </p:nvSpPr>
        <p:spPr>
          <a:xfrm>
            <a:off x="-2384" y="1711157"/>
            <a:ext cx="74018" cy="74020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8" y="1"/>
                  <a:pt x="0" y="99"/>
                  <a:pt x="0" y="220"/>
                </a:cubicBezTo>
                <a:cubicBezTo>
                  <a:pt x="0" y="340"/>
                  <a:pt x="98" y="438"/>
                  <a:pt x="219" y="438"/>
                </a:cubicBezTo>
                <a:cubicBezTo>
                  <a:pt x="339" y="438"/>
                  <a:pt x="437" y="340"/>
                  <a:pt x="437" y="220"/>
                </a:cubicBezTo>
                <a:cubicBezTo>
                  <a:pt x="437" y="99"/>
                  <a:pt x="339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8" name="Google Shape;1128;p12"/>
          <p:cNvSpPr/>
          <p:nvPr/>
        </p:nvSpPr>
        <p:spPr>
          <a:xfrm>
            <a:off x="228286" y="1711157"/>
            <a:ext cx="74356" cy="74020"/>
          </a:xfrm>
          <a:custGeom>
            <a:avLst/>
            <a:gdLst/>
            <a:ahLst/>
            <a:cxnLst/>
            <a:rect l="l" t="t" r="r" b="b"/>
            <a:pathLst>
              <a:path w="440" h="438" extrusionOk="0">
                <a:moveTo>
                  <a:pt x="220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1" y="438"/>
                  <a:pt x="439" y="340"/>
                  <a:pt x="439" y="220"/>
                </a:cubicBezTo>
                <a:cubicBezTo>
                  <a:pt x="439" y="99"/>
                  <a:pt x="341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1129;p12"/>
          <p:cNvSpPr/>
          <p:nvPr/>
        </p:nvSpPr>
        <p:spPr>
          <a:xfrm>
            <a:off x="459294" y="1711157"/>
            <a:ext cx="74018" cy="74020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0" name="Google Shape;1130;p12"/>
          <p:cNvSpPr/>
          <p:nvPr/>
        </p:nvSpPr>
        <p:spPr>
          <a:xfrm>
            <a:off x="690133" y="1711157"/>
            <a:ext cx="74018" cy="74020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20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1" name="Google Shape;1131;p12"/>
          <p:cNvSpPr/>
          <p:nvPr/>
        </p:nvSpPr>
        <p:spPr>
          <a:xfrm>
            <a:off x="921141" y="1711157"/>
            <a:ext cx="74018" cy="74020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2" name="Google Shape;1132;p12"/>
          <p:cNvSpPr/>
          <p:nvPr/>
        </p:nvSpPr>
        <p:spPr>
          <a:xfrm>
            <a:off x="1151980" y="1711157"/>
            <a:ext cx="74018" cy="74020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20" y="1"/>
                </a:moveTo>
                <a:cubicBezTo>
                  <a:pt x="98" y="1"/>
                  <a:pt x="1" y="99"/>
                  <a:pt x="1" y="220"/>
                </a:cubicBezTo>
                <a:cubicBezTo>
                  <a:pt x="1" y="340"/>
                  <a:pt x="98" y="438"/>
                  <a:pt x="220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3" name="Google Shape;1133;p12"/>
          <p:cNvSpPr/>
          <p:nvPr/>
        </p:nvSpPr>
        <p:spPr>
          <a:xfrm>
            <a:off x="1382819" y="1711157"/>
            <a:ext cx="74187" cy="74020"/>
          </a:xfrm>
          <a:custGeom>
            <a:avLst/>
            <a:gdLst/>
            <a:ahLst/>
            <a:cxnLst/>
            <a:rect l="l" t="t" r="r" b="b"/>
            <a:pathLst>
              <a:path w="439" h="438" extrusionOk="0">
                <a:moveTo>
                  <a:pt x="220" y="1"/>
                </a:moveTo>
                <a:cubicBezTo>
                  <a:pt x="98" y="1"/>
                  <a:pt x="0" y="99"/>
                  <a:pt x="0" y="220"/>
                </a:cubicBezTo>
                <a:cubicBezTo>
                  <a:pt x="0" y="340"/>
                  <a:pt x="98" y="438"/>
                  <a:pt x="220" y="438"/>
                </a:cubicBezTo>
                <a:cubicBezTo>
                  <a:pt x="341" y="438"/>
                  <a:pt x="439" y="340"/>
                  <a:pt x="439" y="220"/>
                </a:cubicBezTo>
                <a:cubicBezTo>
                  <a:pt x="439" y="99"/>
                  <a:pt x="341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4" name="Google Shape;1134;p12"/>
          <p:cNvSpPr/>
          <p:nvPr/>
        </p:nvSpPr>
        <p:spPr>
          <a:xfrm rot="-5400000">
            <a:off x="7995726" y="-9602"/>
            <a:ext cx="1219728" cy="1227629"/>
          </a:xfrm>
          <a:custGeom>
            <a:avLst/>
            <a:gdLst/>
            <a:ahLst/>
            <a:cxnLst/>
            <a:rect l="l" t="t" r="r" b="b"/>
            <a:pathLst>
              <a:path w="25162" h="25325" extrusionOk="0">
                <a:moveTo>
                  <a:pt x="24829" y="0"/>
                </a:moveTo>
                <a:cubicBezTo>
                  <a:pt x="11116" y="0"/>
                  <a:pt x="1" y="11116"/>
                  <a:pt x="1" y="24828"/>
                </a:cubicBezTo>
                <a:cubicBezTo>
                  <a:pt x="1" y="24995"/>
                  <a:pt x="10" y="25159"/>
                  <a:pt x="14" y="25325"/>
                </a:cubicBezTo>
                <a:lnTo>
                  <a:pt x="25162" y="25325"/>
                </a:lnTo>
                <a:lnTo>
                  <a:pt x="25162" y="8"/>
                </a:lnTo>
                <a:cubicBezTo>
                  <a:pt x="25050" y="6"/>
                  <a:pt x="24940" y="0"/>
                  <a:pt x="248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5" name="Google Shape;1135;p12"/>
          <p:cNvSpPr/>
          <p:nvPr/>
        </p:nvSpPr>
        <p:spPr>
          <a:xfrm rot="-5400000">
            <a:off x="8479477" y="-162506"/>
            <a:ext cx="469031" cy="385876"/>
          </a:xfrm>
          <a:custGeom>
            <a:avLst/>
            <a:gdLst/>
            <a:ahLst/>
            <a:cxnLst/>
            <a:rect l="l" t="t" r="r" b="b"/>
            <a:pathLst>
              <a:path w="5962" h="4905" extrusionOk="0">
                <a:moveTo>
                  <a:pt x="4070" y="0"/>
                </a:moveTo>
                <a:lnTo>
                  <a:pt x="0" y="4154"/>
                </a:lnTo>
                <a:lnTo>
                  <a:pt x="1892" y="4904"/>
                </a:lnTo>
                <a:lnTo>
                  <a:pt x="5961" y="751"/>
                </a:lnTo>
                <a:lnTo>
                  <a:pt x="407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6" name="Google Shape;1136;p12"/>
          <p:cNvSpPr/>
          <p:nvPr/>
        </p:nvSpPr>
        <p:spPr>
          <a:xfrm rot="-5400000">
            <a:off x="8195635" y="-209314"/>
            <a:ext cx="379268" cy="389731"/>
          </a:xfrm>
          <a:custGeom>
            <a:avLst/>
            <a:gdLst/>
            <a:ahLst/>
            <a:cxnLst/>
            <a:rect l="l" t="t" r="r" b="b"/>
            <a:pathLst>
              <a:path w="4821" h="4954" extrusionOk="0">
                <a:moveTo>
                  <a:pt x="0" y="1"/>
                </a:moveTo>
                <a:lnTo>
                  <a:pt x="2929" y="4203"/>
                </a:lnTo>
                <a:lnTo>
                  <a:pt x="4820" y="4954"/>
                </a:lnTo>
                <a:lnTo>
                  <a:pt x="1892" y="75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7" name="Google Shape;1137;p12"/>
          <p:cNvSpPr/>
          <p:nvPr/>
        </p:nvSpPr>
        <p:spPr>
          <a:xfrm rot="-5400000">
            <a:off x="8243820" y="-108657"/>
            <a:ext cx="550611" cy="657445"/>
          </a:xfrm>
          <a:custGeom>
            <a:avLst/>
            <a:gdLst/>
            <a:ahLst/>
            <a:cxnLst/>
            <a:rect l="l" t="t" r="r" b="b"/>
            <a:pathLst>
              <a:path w="6999" h="8357" extrusionOk="0">
                <a:moveTo>
                  <a:pt x="4070" y="1"/>
                </a:moveTo>
                <a:lnTo>
                  <a:pt x="1" y="4154"/>
                </a:lnTo>
                <a:lnTo>
                  <a:pt x="2929" y="8357"/>
                </a:lnTo>
                <a:lnTo>
                  <a:pt x="6999" y="4203"/>
                </a:lnTo>
                <a:lnTo>
                  <a:pt x="407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3">
  <p:cSld name="SECTION_HEADER_2_3_2"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p15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40" name="Google Shape;1240;p15"/>
          <p:cNvSpPr/>
          <p:nvPr/>
        </p:nvSpPr>
        <p:spPr>
          <a:xfrm>
            <a:off x="95109" y="-61203"/>
            <a:ext cx="1182910" cy="882048"/>
          </a:xfrm>
          <a:custGeom>
            <a:avLst/>
            <a:gdLst/>
            <a:ahLst/>
            <a:cxnLst/>
            <a:rect l="l" t="t" r="r" b="b"/>
            <a:pathLst>
              <a:path w="11001" h="8203" extrusionOk="0">
                <a:moveTo>
                  <a:pt x="1" y="1"/>
                </a:moveTo>
                <a:lnTo>
                  <a:pt x="1" y="8203"/>
                </a:lnTo>
                <a:lnTo>
                  <a:pt x="11001" y="8203"/>
                </a:lnTo>
                <a:lnTo>
                  <a:pt x="11001" y="1"/>
                </a:lnTo>
                <a:close/>
              </a:path>
            </a:pathLst>
          </a:custGeom>
          <a:solidFill>
            <a:srgbClr val="B677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1" name="Google Shape;1241;p15"/>
          <p:cNvGrpSpPr/>
          <p:nvPr/>
        </p:nvGrpSpPr>
        <p:grpSpPr>
          <a:xfrm>
            <a:off x="1245147" y="-340673"/>
            <a:ext cx="1075384" cy="1018396"/>
            <a:chOff x="1245147" y="-340673"/>
            <a:chExt cx="1075384" cy="1018396"/>
          </a:xfrm>
        </p:grpSpPr>
        <p:sp>
          <p:nvSpPr>
            <p:cNvPr id="1242" name="Google Shape;1242;p15"/>
            <p:cNvSpPr/>
            <p:nvPr/>
          </p:nvSpPr>
          <p:spPr>
            <a:xfrm>
              <a:off x="1314289" y="-210669"/>
              <a:ext cx="1006242" cy="888392"/>
            </a:xfrm>
            <a:custGeom>
              <a:avLst/>
              <a:gdLst/>
              <a:ahLst/>
              <a:cxnLst/>
              <a:rect l="l" t="t" r="r" b="b"/>
              <a:pathLst>
                <a:path w="9358" h="8262" extrusionOk="0">
                  <a:moveTo>
                    <a:pt x="1" y="0"/>
                  </a:moveTo>
                  <a:lnTo>
                    <a:pt x="4405" y="8262"/>
                  </a:lnTo>
                  <a:lnTo>
                    <a:pt x="9358" y="3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5"/>
            <p:cNvSpPr/>
            <p:nvPr/>
          </p:nvSpPr>
          <p:spPr>
            <a:xfrm>
              <a:off x="1245147" y="-340673"/>
              <a:ext cx="1006135" cy="888500"/>
            </a:xfrm>
            <a:custGeom>
              <a:avLst/>
              <a:gdLst/>
              <a:ahLst/>
              <a:cxnLst/>
              <a:rect l="l" t="t" r="r" b="b"/>
              <a:pathLst>
                <a:path w="9357" h="8263" extrusionOk="0">
                  <a:moveTo>
                    <a:pt x="0" y="1"/>
                  </a:moveTo>
                  <a:lnTo>
                    <a:pt x="4403" y="8262"/>
                  </a:lnTo>
                  <a:lnTo>
                    <a:pt x="9356" y="3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15"/>
          <p:cNvSpPr/>
          <p:nvPr/>
        </p:nvSpPr>
        <p:spPr>
          <a:xfrm>
            <a:off x="-78982" y="-61203"/>
            <a:ext cx="404196" cy="373766"/>
          </a:xfrm>
          <a:custGeom>
            <a:avLst/>
            <a:gdLst/>
            <a:ahLst/>
            <a:cxnLst/>
            <a:rect l="l" t="t" r="r" b="b"/>
            <a:pathLst>
              <a:path w="3759" h="3476" extrusionOk="0">
                <a:moveTo>
                  <a:pt x="1" y="1"/>
                </a:moveTo>
                <a:lnTo>
                  <a:pt x="1" y="3476"/>
                </a:lnTo>
                <a:lnTo>
                  <a:pt x="3758" y="3476"/>
                </a:lnTo>
                <a:lnTo>
                  <a:pt x="375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5"/>
          <p:cNvSpPr/>
          <p:nvPr/>
        </p:nvSpPr>
        <p:spPr>
          <a:xfrm>
            <a:off x="-73606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5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9" y="620"/>
                  <a:pt x="554" y="554"/>
                </a:cubicBezTo>
                <a:cubicBezTo>
                  <a:pt x="760" y="350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5"/>
          <p:cNvSpPr/>
          <p:nvPr/>
        </p:nvSpPr>
        <p:spPr>
          <a:xfrm>
            <a:off x="144358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2" y="145"/>
                  <a:pt x="2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5"/>
          <p:cNvSpPr/>
          <p:nvPr/>
        </p:nvSpPr>
        <p:spPr>
          <a:xfrm>
            <a:off x="362430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4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9" y="349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5"/>
          <p:cNvSpPr/>
          <p:nvPr/>
        </p:nvSpPr>
        <p:spPr>
          <a:xfrm>
            <a:off x="580287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6" y="554"/>
                </a:cubicBezTo>
                <a:cubicBezTo>
                  <a:pt x="760" y="350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5"/>
          <p:cNvSpPr/>
          <p:nvPr/>
        </p:nvSpPr>
        <p:spPr>
          <a:xfrm>
            <a:off x="798358" y="477952"/>
            <a:ext cx="81613" cy="69893"/>
          </a:xfrm>
          <a:custGeom>
            <a:avLst/>
            <a:gdLst/>
            <a:ahLst/>
            <a:cxnLst/>
            <a:rect l="l" t="t" r="r" b="b"/>
            <a:pathLst>
              <a:path w="759" h="650" extrusionOk="0">
                <a:moveTo>
                  <a:pt x="325" y="0"/>
                </a:moveTo>
                <a:cubicBezTo>
                  <a:pt x="145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8" y="349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5"/>
          <p:cNvSpPr/>
          <p:nvPr/>
        </p:nvSpPr>
        <p:spPr>
          <a:xfrm>
            <a:off x="1016322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1" y="649"/>
                  <a:pt x="328" y="649"/>
                </a:cubicBezTo>
                <a:cubicBezTo>
                  <a:pt x="407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5"/>
          <p:cNvSpPr/>
          <p:nvPr/>
        </p:nvSpPr>
        <p:spPr>
          <a:xfrm>
            <a:off x="1234394" y="477952"/>
            <a:ext cx="81506" cy="69893"/>
          </a:xfrm>
          <a:custGeom>
            <a:avLst/>
            <a:gdLst/>
            <a:ahLst/>
            <a:cxnLst/>
            <a:rect l="l" t="t" r="r" b="b"/>
            <a:pathLst>
              <a:path w="758" h="650" extrusionOk="0">
                <a:moveTo>
                  <a:pt x="324" y="0"/>
                </a:moveTo>
                <a:cubicBezTo>
                  <a:pt x="145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6" y="649"/>
                  <a:pt x="488" y="620"/>
                  <a:pt x="554" y="554"/>
                </a:cubicBezTo>
                <a:cubicBezTo>
                  <a:pt x="758" y="350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5"/>
          <p:cNvSpPr/>
          <p:nvPr/>
        </p:nvSpPr>
        <p:spPr>
          <a:xfrm>
            <a:off x="7767979" y="-582854"/>
            <a:ext cx="1978538" cy="1544130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2 ">
  <p:cSld name="SECTION_HEADER_2_5_2">
    <p:spTree>
      <p:nvGrpSpPr>
        <p:cNvPr id="1" name="Shape 1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Google Shape;1412;p18"/>
          <p:cNvSpPr/>
          <p:nvPr/>
        </p:nvSpPr>
        <p:spPr>
          <a:xfrm rot="10800000" flipH="1">
            <a:off x="0" y="-22050"/>
            <a:ext cx="9144000" cy="51657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3" name="Google Shape;1413;p18"/>
          <p:cNvGrpSpPr/>
          <p:nvPr/>
        </p:nvGrpSpPr>
        <p:grpSpPr>
          <a:xfrm>
            <a:off x="7361036" y="4818238"/>
            <a:ext cx="1739278" cy="572537"/>
            <a:chOff x="2235050" y="548425"/>
            <a:chExt cx="307875" cy="101325"/>
          </a:xfrm>
        </p:grpSpPr>
        <p:sp>
          <p:nvSpPr>
            <p:cNvPr id="1414" name="Google Shape;1414;p18"/>
            <p:cNvSpPr/>
            <p:nvPr/>
          </p:nvSpPr>
          <p:spPr>
            <a:xfrm>
              <a:off x="223505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18"/>
            <p:cNvSpPr/>
            <p:nvPr/>
          </p:nvSpPr>
          <p:spPr>
            <a:xfrm>
              <a:off x="228375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18"/>
            <p:cNvSpPr/>
            <p:nvPr/>
          </p:nvSpPr>
          <p:spPr>
            <a:xfrm>
              <a:off x="23324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18"/>
            <p:cNvSpPr/>
            <p:nvPr/>
          </p:nvSpPr>
          <p:spPr>
            <a:xfrm>
              <a:off x="23812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18"/>
            <p:cNvSpPr/>
            <p:nvPr/>
          </p:nvSpPr>
          <p:spPr>
            <a:xfrm>
              <a:off x="24298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18"/>
            <p:cNvSpPr/>
            <p:nvPr/>
          </p:nvSpPr>
          <p:spPr>
            <a:xfrm>
              <a:off x="24786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18"/>
            <p:cNvSpPr/>
            <p:nvPr/>
          </p:nvSpPr>
          <p:spPr>
            <a:xfrm>
              <a:off x="252730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18"/>
            <p:cNvSpPr/>
            <p:nvPr/>
          </p:nvSpPr>
          <p:spPr>
            <a:xfrm>
              <a:off x="223505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18"/>
            <p:cNvSpPr/>
            <p:nvPr/>
          </p:nvSpPr>
          <p:spPr>
            <a:xfrm>
              <a:off x="228375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18"/>
            <p:cNvSpPr/>
            <p:nvPr/>
          </p:nvSpPr>
          <p:spPr>
            <a:xfrm>
              <a:off x="23324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18"/>
            <p:cNvSpPr/>
            <p:nvPr/>
          </p:nvSpPr>
          <p:spPr>
            <a:xfrm>
              <a:off x="23812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18"/>
            <p:cNvSpPr/>
            <p:nvPr/>
          </p:nvSpPr>
          <p:spPr>
            <a:xfrm>
              <a:off x="24298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18"/>
            <p:cNvSpPr/>
            <p:nvPr/>
          </p:nvSpPr>
          <p:spPr>
            <a:xfrm>
              <a:off x="24786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18"/>
            <p:cNvSpPr/>
            <p:nvPr/>
          </p:nvSpPr>
          <p:spPr>
            <a:xfrm>
              <a:off x="252730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18"/>
            <p:cNvSpPr/>
            <p:nvPr/>
          </p:nvSpPr>
          <p:spPr>
            <a:xfrm>
              <a:off x="223505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18"/>
            <p:cNvSpPr/>
            <p:nvPr/>
          </p:nvSpPr>
          <p:spPr>
            <a:xfrm>
              <a:off x="228375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39"/>
                    <a:pt x="1" y="312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18"/>
            <p:cNvSpPr/>
            <p:nvPr/>
          </p:nvSpPr>
          <p:spPr>
            <a:xfrm>
              <a:off x="23324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18"/>
            <p:cNvSpPr/>
            <p:nvPr/>
          </p:nvSpPr>
          <p:spPr>
            <a:xfrm>
              <a:off x="23812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18"/>
            <p:cNvSpPr/>
            <p:nvPr/>
          </p:nvSpPr>
          <p:spPr>
            <a:xfrm>
              <a:off x="24298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18"/>
            <p:cNvSpPr/>
            <p:nvPr/>
          </p:nvSpPr>
          <p:spPr>
            <a:xfrm>
              <a:off x="24786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18"/>
            <p:cNvSpPr/>
            <p:nvPr/>
          </p:nvSpPr>
          <p:spPr>
            <a:xfrm>
              <a:off x="252730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5" name="Google Shape;1435;p18"/>
          <p:cNvSpPr/>
          <p:nvPr/>
        </p:nvSpPr>
        <p:spPr>
          <a:xfrm>
            <a:off x="127199" y="4408730"/>
            <a:ext cx="468642" cy="463636"/>
          </a:xfrm>
          <a:custGeom>
            <a:avLst/>
            <a:gdLst/>
            <a:ahLst/>
            <a:cxnLst/>
            <a:rect l="l" t="t" r="r" b="b"/>
            <a:pathLst>
              <a:path w="4587" h="4538" extrusionOk="0">
                <a:moveTo>
                  <a:pt x="1313" y="0"/>
                </a:moveTo>
                <a:lnTo>
                  <a:pt x="1" y="4537"/>
                </a:lnTo>
                <a:lnTo>
                  <a:pt x="1" y="4537"/>
                </a:lnTo>
                <a:lnTo>
                  <a:pt x="4587" y="3405"/>
                </a:lnTo>
                <a:lnTo>
                  <a:pt x="131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127199" y="4408730"/>
            <a:ext cx="286478" cy="463636"/>
          </a:xfrm>
          <a:custGeom>
            <a:avLst/>
            <a:gdLst/>
            <a:ahLst/>
            <a:cxnLst/>
            <a:rect l="l" t="t" r="r" b="b"/>
            <a:pathLst>
              <a:path w="2804" h="4538" extrusionOk="0">
                <a:moveTo>
                  <a:pt x="1313" y="0"/>
                </a:moveTo>
                <a:lnTo>
                  <a:pt x="1" y="4537"/>
                </a:lnTo>
                <a:lnTo>
                  <a:pt x="2804" y="3846"/>
                </a:lnTo>
                <a:lnTo>
                  <a:pt x="131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 rot="10800000">
            <a:off x="7987110" y="3487124"/>
            <a:ext cx="1780698" cy="1047080"/>
          </a:xfrm>
          <a:custGeom>
            <a:avLst/>
            <a:gdLst/>
            <a:ahLst/>
            <a:cxnLst/>
            <a:rect l="l" t="t" r="r" b="b"/>
            <a:pathLst>
              <a:path w="27972" h="16448" extrusionOk="0">
                <a:moveTo>
                  <a:pt x="1" y="0"/>
                </a:moveTo>
                <a:lnTo>
                  <a:pt x="1" y="16448"/>
                </a:lnTo>
                <a:lnTo>
                  <a:pt x="2797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 rot="10800000">
            <a:off x="9496653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 rot="10800000">
            <a:off x="9374171" y="1091617"/>
            <a:ext cx="39342" cy="39342"/>
          </a:xfrm>
          <a:custGeom>
            <a:avLst/>
            <a:gdLst/>
            <a:ahLst/>
            <a:cxnLst/>
            <a:rect l="l" t="t" r="r" b="b"/>
            <a:pathLst>
              <a:path w="618" h="618" extrusionOk="0">
                <a:moveTo>
                  <a:pt x="309" y="1"/>
                </a:moveTo>
                <a:cubicBezTo>
                  <a:pt x="140" y="1"/>
                  <a:pt x="1" y="140"/>
                  <a:pt x="1" y="310"/>
                </a:cubicBezTo>
                <a:cubicBezTo>
                  <a:pt x="1" y="479"/>
                  <a:pt x="140" y="617"/>
                  <a:pt x="309" y="617"/>
                </a:cubicBezTo>
                <a:cubicBezTo>
                  <a:pt x="479" y="617"/>
                  <a:pt x="617" y="479"/>
                  <a:pt x="617" y="310"/>
                </a:cubicBezTo>
                <a:cubicBezTo>
                  <a:pt x="617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 rot="10800000">
            <a:off x="9251753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8459940" y="3710534"/>
            <a:ext cx="673750" cy="648122"/>
          </a:xfrm>
          <a:custGeom>
            <a:avLst/>
            <a:gdLst/>
            <a:ahLst/>
            <a:cxnLst/>
            <a:rect l="l" t="t" r="r" b="b"/>
            <a:pathLst>
              <a:path w="3653" h="3514" extrusionOk="0">
                <a:moveTo>
                  <a:pt x="1896" y="336"/>
                </a:moveTo>
                <a:cubicBezTo>
                  <a:pt x="2680" y="336"/>
                  <a:pt x="3316" y="972"/>
                  <a:pt x="3318" y="1758"/>
                </a:cubicBezTo>
                <a:cubicBezTo>
                  <a:pt x="3318" y="2332"/>
                  <a:pt x="2971" y="2851"/>
                  <a:pt x="2440" y="3071"/>
                </a:cubicBezTo>
                <a:cubicBezTo>
                  <a:pt x="2264" y="3143"/>
                  <a:pt x="2080" y="3179"/>
                  <a:pt x="1897" y="3179"/>
                </a:cubicBezTo>
                <a:cubicBezTo>
                  <a:pt x="1526" y="3179"/>
                  <a:pt x="1162" y="3034"/>
                  <a:pt x="890" y="2762"/>
                </a:cubicBezTo>
                <a:cubicBezTo>
                  <a:pt x="483" y="2355"/>
                  <a:pt x="362" y="1744"/>
                  <a:pt x="582" y="1213"/>
                </a:cubicBezTo>
                <a:cubicBezTo>
                  <a:pt x="803" y="682"/>
                  <a:pt x="1320" y="336"/>
                  <a:pt x="1896" y="336"/>
                </a:cubicBezTo>
                <a:close/>
                <a:moveTo>
                  <a:pt x="1896" y="1"/>
                </a:moveTo>
                <a:cubicBezTo>
                  <a:pt x="1439" y="1"/>
                  <a:pt x="990" y="179"/>
                  <a:pt x="654" y="515"/>
                </a:cubicBezTo>
                <a:cubicBezTo>
                  <a:pt x="151" y="1018"/>
                  <a:pt x="1" y="1773"/>
                  <a:pt x="274" y="2429"/>
                </a:cubicBezTo>
                <a:cubicBezTo>
                  <a:pt x="545" y="3085"/>
                  <a:pt x="1185" y="3514"/>
                  <a:pt x="1896" y="3514"/>
                </a:cubicBezTo>
                <a:cubicBezTo>
                  <a:pt x="2865" y="3513"/>
                  <a:pt x="3651" y="2726"/>
                  <a:pt x="3652" y="1756"/>
                </a:cubicBezTo>
                <a:cubicBezTo>
                  <a:pt x="3652" y="1047"/>
                  <a:pt x="3224" y="406"/>
                  <a:pt x="2567" y="134"/>
                </a:cubicBezTo>
                <a:cubicBezTo>
                  <a:pt x="2350" y="44"/>
                  <a:pt x="2122" y="1"/>
                  <a:pt x="189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 rot="10800000">
            <a:off x="9129335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 rot="10800000">
            <a:off x="9006853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 rot="10800000">
            <a:off x="8884435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8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8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 rot="10800000">
            <a:off x="8761953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6" name="Google Shape;1446;p18"/>
          <p:cNvSpPr/>
          <p:nvPr/>
        </p:nvSpPr>
        <p:spPr>
          <a:xfrm rot="10800000">
            <a:off x="9496653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18"/>
          <p:cNvSpPr/>
          <p:nvPr/>
        </p:nvSpPr>
        <p:spPr>
          <a:xfrm rot="10800000">
            <a:off x="9374171" y="1199457"/>
            <a:ext cx="39342" cy="39215"/>
          </a:xfrm>
          <a:custGeom>
            <a:avLst/>
            <a:gdLst/>
            <a:ahLst/>
            <a:cxnLst/>
            <a:rect l="l" t="t" r="r" b="b"/>
            <a:pathLst>
              <a:path w="618" h="616" extrusionOk="0">
                <a:moveTo>
                  <a:pt x="309" y="1"/>
                </a:moveTo>
                <a:cubicBezTo>
                  <a:pt x="140" y="1"/>
                  <a:pt x="1" y="138"/>
                  <a:pt x="1" y="308"/>
                </a:cubicBezTo>
                <a:cubicBezTo>
                  <a:pt x="1" y="478"/>
                  <a:pt x="140" y="616"/>
                  <a:pt x="309" y="616"/>
                </a:cubicBezTo>
                <a:cubicBezTo>
                  <a:pt x="479" y="616"/>
                  <a:pt x="617" y="478"/>
                  <a:pt x="617" y="308"/>
                </a:cubicBezTo>
                <a:cubicBezTo>
                  <a:pt x="617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18"/>
          <p:cNvSpPr/>
          <p:nvPr/>
        </p:nvSpPr>
        <p:spPr>
          <a:xfrm rot="10800000">
            <a:off x="9251753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18"/>
          <p:cNvSpPr/>
          <p:nvPr/>
        </p:nvSpPr>
        <p:spPr>
          <a:xfrm rot="10800000">
            <a:off x="9129335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18"/>
          <p:cNvSpPr/>
          <p:nvPr/>
        </p:nvSpPr>
        <p:spPr>
          <a:xfrm rot="10800000">
            <a:off x="9006853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1" name="Google Shape;1451;p18"/>
          <p:cNvSpPr/>
          <p:nvPr/>
        </p:nvSpPr>
        <p:spPr>
          <a:xfrm rot="10800000">
            <a:off x="8884435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8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8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18"/>
          <p:cNvSpPr/>
          <p:nvPr/>
        </p:nvSpPr>
        <p:spPr>
          <a:xfrm rot="10800000">
            <a:off x="8761953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18"/>
          <p:cNvSpPr/>
          <p:nvPr/>
        </p:nvSpPr>
        <p:spPr>
          <a:xfrm rot="10800000">
            <a:off x="9496653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4" name="Google Shape;1454;p18"/>
          <p:cNvSpPr/>
          <p:nvPr/>
        </p:nvSpPr>
        <p:spPr>
          <a:xfrm rot="10800000">
            <a:off x="9374171" y="1307169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0"/>
                </a:moveTo>
                <a:cubicBezTo>
                  <a:pt x="140" y="0"/>
                  <a:pt x="1" y="139"/>
                  <a:pt x="1" y="309"/>
                </a:cubicBezTo>
                <a:cubicBezTo>
                  <a:pt x="1" y="478"/>
                  <a:pt x="140" y="617"/>
                  <a:pt x="309" y="617"/>
                </a:cubicBezTo>
                <a:cubicBezTo>
                  <a:pt x="479" y="617"/>
                  <a:pt x="617" y="478"/>
                  <a:pt x="617" y="309"/>
                </a:cubicBezTo>
                <a:cubicBezTo>
                  <a:pt x="617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18"/>
          <p:cNvSpPr/>
          <p:nvPr/>
        </p:nvSpPr>
        <p:spPr>
          <a:xfrm rot="10800000">
            <a:off x="9251753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6" name="Google Shape;1456;p18"/>
          <p:cNvSpPr/>
          <p:nvPr/>
        </p:nvSpPr>
        <p:spPr>
          <a:xfrm rot="10800000">
            <a:off x="9129335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18"/>
          <p:cNvSpPr/>
          <p:nvPr/>
        </p:nvSpPr>
        <p:spPr>
          <a:xfrm rot="10800000">
            <a:off x="9006853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18"/>
          <p:cNvSpPr/>
          <p:nvPr/>
        </p:nvSpPr>
        <p:spPr>
          <a:xfrm rot="10800000">
            <a:off x="8884435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8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9" name="Google Shape;1459;p18"/>
          <p:cNvSpPr/>
          <p:nvPr/>
        </p:nvSpPr>
        <p:spPr>
          <a:xfrm rot="10800000">
            <a:off x="8761953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0" name="Google Shape;1460;p18"/>
          <p:cNvSpPr/>
          <p:nvPr/>
        </p:nvSpPr>
        <p:spPr>
          <a:xfrm rot="10800000">
            <a:off x="9496653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1" name="Google Shape;1461;p18"/>
          <p:cNvSpPr/>
          <p:nvPr/>
        </p:nvSpPr>
        <p:spPr>
          <a:xfrm rot="10800000">
            <a:off x="9374171" y="771343"/>
            <a:ext cx="39342" cy="39342"/>
          </a:xfrm>
          <a:custGeom>
            <a:avLst/>
            <a:gdLst/>
            <a:ahLst/>
            <a:cxnLst/>
            <a:rect l="l" t="t" r="r" b="b"/>
            <a:pathLst>
              <a:path w="618" h="618" extrusionOk="0">
                <a:moveTo>
                  <a:pt x="309" y="1"/>
                </a:moveTo>
                <a:cubicBezTo>
                  <a:pt x="140" y="1"/>
                  <a:pt x="1" y="140"/>
                  <a:pt x="1" y="309"/>
                </a:cubicBezTo>
                <a:cubicBezTo>
                  <a:pt x="1" y="479"/>
                  <a:pt x="140" y="617"/>
                  <a:pt x="309" y="617"/>
                </a:cubicBezTo>
                <a:cubicBezTo>
                  <a:pt x="479" y="617"/>
                  <a:pt x="617" y="479"/>
                  <a:pt x="617" y="309"/>
                </a:cubicBezTo>
                <a:cubicBezTo>
                  <a:pt x="617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2" name="Google Shape;1462;p18"/>
          <p:cNvSpPr/>
          <p:nvPr/>
        </p:nvSpPr>
        <p:spPr>
          <a:xfrm rot="10800000">
            <a:off x="9251753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18"/>
          <p:cNvSpPr/>
          <p:nvPr/>
        </p:nvSpPr>
        <p:spPr>
          <a:xfrm rot="10800000">
            <a:off x="9129335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 rot="10800000">
            <a:off x="9006853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5" name="Google Shape;1465;p18"/>
          <p:cNvSpPr/>
          <p:nvPr/>
        </p:nvSpPr>
        <p:spPr>
          <a:xfrm rot="10800000">
            <a:off x="8884435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8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8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6" name="Google Shape;1466;p18"/>
          <p:cNvSpPr/>
          <p:nvPr/>
        </p:nvSpPr>
        <p:spPr>
          <a:xfrm rot="10800000">
            <a:off x="8761953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7" name="Google Shape;1467;p18"/>
          <p:cNvSpPr/>
          <p:nvPr/>
        </p:nvSpPr>
        <p:spPr>
          <a:xfrm rot="10800000">
            <a:off x="9496653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8" name="Google Shape;1468;p18"/>
          <p:cNvSpPr/>
          <p:nvPr/>
        </p:nvSpPr>
        <p:spPr>
          <a:xfrm rot="10800000">
            <a:off x="9374171" y="879120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1"/>
                </a:moveTo>
                <a:cubicBezTo>
                  <a:pt x="140" y="1"/>
                  <a:pt x="1" y="138"/>
                  <a:pt x="1" y="308"/>
                </a:cubicBezTo>
                <a:cubicBezTo>
                  <a:pt x="1" y="479"/>
                  <a:pt x="140" y="616"/>
                  <a:pt x="309" y="616"/>
                </a:cubicBezTo>
                <a:cubicBezTo>
                  <a:pt x="479" y="616"/>
                  <a:pt x="617" y="479"/>
                  <a:pt x="617" y="308"/>
                </a:cubicBezTo>
                <a:cubicBezTo>
                  <a:pt x="617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9" name="Google Shape;1469;p18"/>
          <p:cNvSpPr/>
          <p:nvPr/>
        </p:nvSpPr>
        <p:spPr>
          <a:xfrm rot="10800000">
            <a:off x="9251753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0" name="Google Shape;1470;p18"/>
          <p:cNvSpPr/>
          <p:nvPr/>
        </p:nvSpPr>
        <p:spPr>
          <a:xfrm rot="10800000">
            <a:off x="9129335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1" name="Google Shape;1471;p18"/>
          <p:cNvSpPr/>
          <p:nvPr/>
        </p:nvSpPr>
        <p:spPr>
          <a:xfrm rot="10800000">
            <a:off x="9006853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2" name="Google Shape;1472;p18"/>
          <p:cNvSpPr/>
          <p:nvPr/>
        </p:nvSpPr>
        <p:spPr>
          <a:xfrm rot="10800000">
            <a:off x="8884435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8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3" name="Google Shape;1473;p18"/>
          <p:cNvSpPr/>
          <p:nvPr/>
        </p:nvSpPr>
        <p:spPr>
          <a:xfrm rot="10800000">
            <a:off x="8761953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4" name="Google Shape;1474;p18"/>
          <p:cNvSpPr/>
          <p:nvPr/>
        </p:nvSpPr>
        <p:spPr>
          <a:xfrm rot="10800000">
            <a:off x="9496653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5" name="Google Shape;1475;p18"/>
          <p:cNvSpPr/>
          <p:nvPr/>
        </p:nvSpPr>
        <p:spPr>
          <a:xfrm rot="10800000">
            <a:off x="9374171" y="986896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0"/>
                </a:moveTo>
                <a:cubicBezTo>
                  <a:pt x="140" y="0"/>
                  <a:pt x="1" y="139"/>
                  <a:pt x="1" y="309"/>
                </a:cubicBezTo>
                <a:cubicBezTo>
                  <a:pt x="1" y="478"/>
                  <a:pt x="140" y="617"/>
                  <a:pt x="309" y="617"/>
                </a:cubicBezTo>
                <a:cubicBezTo>
                  <a:pt x="479" y="617"/>
                  <a:pt x="617" y="478"/>
                  <a:pt x="617" y="309"/>
                </a:cubicBezTo>
                <a:cubicBezTo>
                  <a:pt x="617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6" name="Google Shape;1476;p18"/>
          <p:cNvSpPr/>
          <p:nvPr/>
        </p:nvSpPr>
        <p:spPr>
          <a:xfrm rot="10800000">
            <a:off x="9251753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7" name="Google Shape;1477;p18"/>
          <p:cNvSpPr/>
          <p:nvPr/>
        </p:nvSpPr>
        <p:spPr>
          <a:xfrm rot="10800000">
            <a:off x="9129335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18"/>
          <p:cNvSpPr/>
          <p:nvPr/>
        </p:nvSpPr>
        <p:spPr>
          <a:xfrm rot="10800000">
            <a:off x="9006853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9" name="Google Shape;1479;p18"/>
          <p:cNvSpPr/>
          <p:nvPr/>
        </p:nvSpPr>
        <p:spPr>
          <a:xfrm rot="10800000">
            <a:off x="8884435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8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0" name="Google Shape;1480;p18"/>
          <p:cNvSpPr/>
          <p:nvPr/>
        </p:nvSpPr>
        <p:spPr>
          <a:xfrm rot="10800000">
            <a:off x="8761953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1" name="Google Shape;1481;p18"/>
          <p:cNvSpPr/>
          <p:nvPr/>
        </p:nvSpPr>
        <p:spPr>
          <a:xfrm rot="10800000">
            <a:off x="9496653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2" name="Google Shape;1482;p18"/>
          <p:cNvSpPr/>
          <p:nvPr/>
        </p:nvSpPr>
        <p:spPr>
          <a:xfrm rot="10800000">
            <a:off x="9374171" y="451133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1"/>
                </a:moveTo>
                <a:cubicBezTo>
                  <a:pt x="140" y="1"/>
                  <a:pt x="1" y="138"/>
                  <a:pt x="1" y="309"/>
                </a:cubicBezTo>
                <a:cubicBezTo>
                  <a:pt x="1" y="479"/>
                  <a:pt x="140" y="616"/>
                  <a:pt x="309" y="616"/>
                </a:cubicBezTo>
                <a:cubicBezTo>
                  <a:pt x="479" y="616"/>
                  <a:pt x="617" y="479"/>
                  <a:pt x="617" y="309"/>
                </a:cubicBezTo>
                <a:cubicBezTo>
                  <a:pt x="617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3" name="Google Shape;1483;p18"/>
          <p:cNvSpPr/>
          <p:nvPr/>
        </p:nvSpPr>
        <p:spPr>
          <a:xfrm rot="10800000">
            <a:off x="9251753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4" name="Google Shape;1484;p18"/>
          <p:cNvSpPr/>
          <p:nvPr/>
        </p:nvSpPr>
        <p:spPr>
          <a:xfrm rot="10800000">
            <a:off x="9129335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5" name="Google Shape;1485;p18"/>
          <p:cNvSpPr/>
          <p:nvPr/>
        </p:nvSpPr>
        <p:spPr>
          <a:xfrm rot="10800000">
            <a:off x="9006853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6" name="Google Shape;1486;p18"/>
          <p:cNvSpPr/>
          <p:nvPr/>
        </p:nvSpPr>
        <p:spPr>
          <a:xfrm rot="10800000">
            <a:off x="8884435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8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7" name="Google Shape;1487;p18"/>
          <p:cNvSpPr/>
          <p:nvPr/>
        </p:nvSpPr>
        <p:spPr>
          <a:xfrm rot="10800000">
            <a:off x="8761953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8" name="Google Shape;1488;p18"/>
          <p:cNvSpPr/>
          <p:nvPr/>
        </p:nvSpPr>
        <p:spPr>
          <a:xfrm rot="10800000">
            <a:off x="9496653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9" name="Google Shape;1489;p18"/>
          <p:cNvSpPr/>
          <p:nvPr/>
        </p:nvSpPr>
        <p:spPr>
          <a:xfrm rot="10800000">
            <a:off x="9374171" y="558846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1"/>
                </a:moveTo>
                <a:cubicBezTo>
                  <a:pt x="140" y="1"/>
                  <a:pt x="1" y="138"/>
                  <a:pt x="1" y="308"/>
                </a:cubicBezTo>
                <a:cubicBezTo>
                  <a:pt x="1" y="479"/>
                  <a:pt x="140" y="616"/>
                  <a:pt x="309" y="616"/>
                </a:cubicBezTo>
                <a:cubicBezTo>
                  <a:pt x="479" y="616"/>
                  <a:pt x="617" y="479"/>
                  <a:pt x="617" y="308"/>
                </a:cubicBezTo>
                <a:cubicBezTo>
                  <a:pt x="617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8"/>
          <p:cNvSpPr/>
          <p:nvPr/>
        </p:nvSpPr>
        <p:spPr>
          <a:xfrm rot="10800000">
            <a:off x="9251753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8"/>
          <p:cNvSpPr/>
          <p:nvPr/>
        </p:nvSpPr>
        <p:spPr>
          <a:xfrm rot="10800000">
            <a:off x="9129335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8"/>
          <p:cNvSpPr/>
          <p:nvPr/>
        </p:nvSpPr>
        <p:spPr>
          <a:xfrm rot="10800000">
            <a:off x="9006853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8"/>
          <p:cNvSpPr/>
          <p:nvPr/>
        </p:nvSpPr>
        <p:spPr>
          <a:xfrm rot="10800000">
            <a:off x="8884435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8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8"/>
          <p:cNvSpPr/>
          <p:nvPr/>
        </p:nvSpPr>
        <p:spPr>
          <a:xfrm rot="10800000">
            <a:off x="8761953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8"/>
          <p:cNvSpPr/>
          <p:nvPr/>
        </p:nvSpPr>
        <p:spPr>
          <a:xfrm rot="10800000">
            <a:off x="9496653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8"/>
          <p:cNvSpPr/>
          <p:nvPr/>
        </p:nvSpPr>
        <p:spPr>
          <a:xfrm rot="10800000">
            <a:off x="9374171" y="666622"/>
            <a:ext cx="39342" cy="39278"/>
          </a:xfrm>
          <a:custGeom>
            <a:avLst/>
            <a:gdLst/>
            <a:ahLst/>
            <a:cxnLst/>
            <a:rect l="l" t="t" r="r" b="b"/>
            <a:pathLst>
              <a:path w="618" h="617" extrusionOk="0">
                <a:moveTo>
                  <a:pt x="309" y="0"/>
                </a:moveTo>
                <a:cubicBezTo>
                  <a:pt x="140" y="0"/>
                  <a:pt x="1" y="139"/>
                  <a:pt x="1" y="308"/>
                </a:cubicBezTo>
                <a:cubicBezTo>
                  <a:pt x="1" y="478"/>
                  <a:pt x="140" y="617"/>
                  <a:pt x="309" y="617"/>
                </a:cubicBezTo>
                <a:cubicBezTo>
                  <a:pt x="479" y="617"/>
                  <a:pt x="617" y="478"/>
                  <a:pt x="617" y="308"/>
                </a:cubicBezTo>
                <a:cubicBezTo>
                  <a:pt x="617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8"/>
          <p:cNvSpPr/>
          <p:nvPr/>
        </p:nvSpPr>
        <p:spPr>
          <a:xfrm rot="10800000">
            <a:off x="9251753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8"/>
          <p:cNvSpPr/>
          <p:nvPr/>
        </p:nvSpPr>
        <p:spPr>
          <a:xfrm rot="10800000">
            <a:off x="9129335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8"/>
          <p:cNvSpPr/>
          <p:nvPr/>
        </p:nvSpPr>
        <p:spPr>
          <a:xfrm rot="10800000">
            <a:off x="9006853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8"/>
          <p:cNvSpPr/>
          <p:nvPr/>
        </p:nvSpPr>
        <p:spPr>
          <a:xfrm rot="10800000">
            <a:off x="8884435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8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8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8"/>
          <p:cNvSpPr/>
          <p:nvPr/>
        </p:nvSpPr>
        <p:spPr>
          <a:xfrm rot="10800000">
            <a:off x="8761953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8"/>
          <p:cNvSpPr/>
          <p:nvPr/>
        </p:nvSpPr>
        <p:spPr>
          <a:xfrm rot="10800000">
            <a:off x="8667290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8"/>
          <p:cNvSpPr/>
          <p:nvPr/>
        </p:nvSpPr>
        <p:spPr>
          <a:xfrm rot="10800000">
            <a:off x="8544808" y="1091617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10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10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8"/>
          <p:cNvSpPr/>
          <p:nvPr/>
        </p:nvSpPr>
        <p:spPr>
          <a:xfrm rot="10800000">
            <a:off x="8422390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8"/>
          <p:cNvSpPr/>
          <p:nvPr/>
        </p:nvSpPr>
        <p:spPr>
          <a:xfrm rot="10800000">
            <a:off x="8299908" y="1091617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10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10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8"/>
          <p:cNvSpPr/>
          <p:nvPr/>
        </p:nvSpPr>
        <p:spPr>
          <a:xfrm rot="10800000">
            <a:off x="8177490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8"/>
          <p:cNvSpPr/>
          <p:nvPr/>
        </p:nvSpPr>
        <p:spPr>
          <a:xfrm rot="10800000">
            <a:off x="8055008" y="1091617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10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10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8"/>
          <p:cNvSpPr/>
          <p:nvPr/>
        </p:nvSpPr>
        <p:spPr>
          <a:xfrm rot="10800000">
            <a:off x="7932590" y="1091617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10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10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8"/>
          <p:cNvSpPr/>
          <p:nvPr/>
        </p:nvSpPr>
        <p:spPr>
          <a:xfrm rot="10800000">
            <a:off x="8667290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8"/>
          <p:cNvSpPr/>
          <p:nvPr/>
        </p:nvSpPr>
        <p:spPr>
          <a:xfrm rot="10800000">
            <a:off x="8544808" y="1199457"/>
            <a:ext cx="39215" cy="39215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5" y="478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8"/>
          <p:cNvSpPr/>
          <p:nvPr/>
        </p:nvSpPr>
        <p:spPr>
          <a:xfrm rot="10800000">
            <a:off x="8422390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8"/>
          <p:cNvSpPr/>
          <p:nvPr/>
        </p:nvSpPr>
        <p:spPr>
          <a:xfrm rot="10800000">
            <a:off x="8299908" y="1199457"/>
            <a:ext cx="39215" cy="39215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5" y="478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8"/>
          <p:cNvSpPr/>
          <p:nvPr/>
        </p:nvSpPr>
        <p:spPr>
          <a:xfrm rot="10800000">
            <a:off x="8177490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8"/>
          <p:cNvSpPr/>
          <p:nvPr/>
        </p:nvSpPr>
        <p:spPr>
          <a:xfrm rot="10800000">
            <a:off x="8055008" y="1199457"/>
            <a:ext cx="39215" cy="39215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5" y="478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8"/>
          <p:cNvSpPr/>
          <p:nvPr/>
        </p:nvSpPr>
        <p:spPr>
          <a:xfrm rot="10800000">
            <a:off x="7932590" y="1199457"/>
            <a:ext cx="39278" cy="39215"/>
          </a:xfrm>
          <a:custGeom>
            <a:avLst/>
            <a:gdLst/>
            <a:ahLst/>
            <a:cxnLst/>
            <a:rect l="l" t="t" r="r" b="b"/>
            <a:pathLst>
              <a:path w="617" h="616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8"/>
                  <a:pt x="138" y="616"/>
                  <a:pt x="309" y="616"/>
                </a:cubicBezTo>
                <a:cubicBezTo>
                  <a:pt x="479" y="616"/>
                  <a:pt x="616" y="478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8"/>
          <p:cNvSpPr/>
          <p:nvPr/>
        </p:nvSpPr>
        <p:spPr>
          <a:xfrm rot="10800000">
            <a:off x="8667290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8"/>
          <p:cNvSpPr/>
          <p:nvPr/>
        </p:nvSpPr>
        <p:spPr>
          <a:xfrm rot="10800000">
            <a:off x="8544808" y="1307169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8"/>
          <p:cNvSpPr/>
          <p:nvPr/>
        </p:nvSpPr>
        <p:spPr>
          <a:xfrm rot="10800000">
            <a:off x="8422390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8"/>
          <p:cNvSpPr/>
          <p:nvPr/>
        </p:nvSpPr>
        <p:spPr>
          <a:xfrm rot="10800000">
            <a:off x="8299908" y="1307169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8"/>
          <p:cNvSpPr/>
          <p:nvPr/>
        </p:nvSpPr>
        <p:spPr>
          <a:xfrm rot="10800000">
            <a:off x="8177490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8"/>
          <p:cNvSpPr/>
          <p:nvPr/>
        </p:nvSpPr>
        <p:spPr>
          <a:xfrm rot="10800000">
            <a:off x="8055008" y="1307169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8"/>
          <p:cNvSpPr/>
          <p:nvPr/>
        </p:nvSpPr>
        <p:spPr>
          <a:xfrm rot="10800000">
            <a:off x="7932590" y="1307169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8"/>
          <p:cNvSpPr/>
          <p:nvPr/>
        </p:nvSpPr>
        <p:spPr>
          <a:xfrm rot="10800000">
            <a:off x="8667290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8"/>
          <p:cNvSpPr/>
          <p:nvPr/>
        </p:nvSpPr>
        <p:spPr>
          <a:xfrm rot="10800000">
            <a:off x="8544808" y="771343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09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09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8"/>
          <p:cNvSpPr/>
          <p:nvPr/>
        </p:nvSpPr>
        <p:spPr>
          <a:xfrm rot="10800000">
            <a:off x="8422390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8"/>
          <p:cNvSpPr/>
          <p:nvPr/>
        </p:nvSpPr>
        <p:spPr>
          <a:xfrm rot="10800000">
            <a:off x="8299908" y="771343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09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09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8"/>
          <p:cNvSpPr/>
          <p:nvPr/>
        </p:nvSpPr>
        <p:spPr>
          <a:xfrm rot="10800000">
            <a:off x="8177490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8"/>
          <p:cNvSpPr/>
          <p:nvPr/>
        </p:nvSpPr>
        <p:spPr>
          <a:xfrm rot="10800000">
            <a:off x="8055008" y="771343"/>
            <a:ext cx="39215" cy="39342"/>
          </a:xfrm>
          <a:custGeom>
            <a:avLst/>
            <a:gdLst/>
            <a:ahLst/>
            <a:cxnLst/>
            <a:rect l="l" t="t" r="r" b="b"/>
            <a:pathLst>
              <a:path w="616" h="618" extrusionOk="0">
                <a:moveTo>
                  <a:pt x="308" y="1"/>
                </a:moveTo>
                <a:cubicBezTo>
                  <a:pt x="138" y="1"/>
                  <a:pt x="0" y="140"/>
                  <a:pt x="0" y="309"/>
                </a:cubicBezTo>
                <a:cubicBezTo>
                  <a:pt x="0" y="479"/>
                  <a:pt x="138" y="617"/>
                  <a:pt x="308" y="617"/>
                </a:cubicBezTo>
                <a:cubicBezTo>
                  <a:pt x="478" y="617"/>
                  <a:pt x="615" y="479"/>
                  <a:pt x="615" y="309"/>
                </a:cubicBezTo>
                <a:cubicBezTo>
                  <a:pt x="615" y="140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8"/>
          <p:cNvSpPr/>
          <p:nvPr/>
        </p:nvSpPr>
        <p:spPr>
          <a:xfrm rot="10800000">
            <a:off x="7932590" y="771343"/>
            <a:ext cx="39278" cy="39342"/>
          </a:xfrm>
          <a:custGeom>
            <a:avLst/>
            <a:gdLst/>
            <a:ahLst/>
            <a:cxnLst/>
            <a:rect l="l" t="t" r="r" b="b"/>
            <a:pathLst>
              <a:path w="617" h="618" extrusionOk="0">
                <a:moveTo>
                  <a:pt x="309" y="1"/>
                </a:moveTo>
                <a:cubicBezTo>
                  <a:pt x="138" y="1"/>
                  <a:pt x="1" y="140"/>
                  <a:pt x="1" y="309"/>
                </a:cubicBezTo>
                <a:cubicBezTo>
                  <a:pt x="1" y="479"/>
                  <a:pt x="138" y="617"/>
                  <a:pt x="309" y="617"/>
                </a:cubicBezTo>
                <a:cubicBezTo>
                  <a:pt x="479" y="617"/>
                  <a:pt x="616" y="479"/>
                  <a:pt x="616" y="309"/>
                </a:cubicBezTo>
                <a:cubicBezTo>
                  <a:pt x="616" y="140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8"/>
          <p:cNvSpPr/>
          <p:nvPr/>
        </p:nvSpPr>
        <p:spPr>
          <a:xfrm rot="10800000">
            <a:off x="8667290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8"/>
          <p:cNvSpPr/>
          <p:nvPr/>
        </p:nvSpPr>
        <p:spPr>
          <a:xfrm rot="10800000">
            <a:off x="8544808" y="879120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8"/>
          <p:cNvSpPr/>
          <p:nvPr/>
        </p:nvSpPr>
        <p:spPr>
          <a:xfrm rot="10800000">
            <a:off x="8422390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8"/>
          <p:cNvSpPr/>
          <p:nvPr/>
        </p:nvSpPr>
        <p:spPr>
          <a:xfrm rot="10800000">
            <a:off x="8299908" y="879120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8"/>
          <p:cNvSpPr/>
          <p:nvPr/>
        </p:nvSpPr>
        <p:spPr>
          <a:xfrm rot="10800000">
            <a:off x="8177490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8"/>
          <p:cNvSpPr/>
          <p:nvPr/>
        </p:nvSpPr>
        <p:spPr>
          <a:xfrm rot="10800000">
            <a:off x="8055008" y="879120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8"/>
          <p:cNvSpPr/>
          <p:nvPr/>
        </p:nvSpPr>
        <p:spPr>
          <a:xfrm rot="10800000">
            <a:off x="7932590" y="879120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8"/>
          <p:cNvSpPr/>
          <p:nvPr/>
        </p:nvSpPr>
        <p:spPr>
          <a:xfrm rot="10800000">
            <a:off x="8667290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8"/>
          <p:cNvSpPr/>
          <p:nvPr/>
        </p:nvSpPr>
        <p:spPr>
          <a:xfrm rot="10800000">
            <a:off x="8544808" y="98689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9" name="Google Shape;1539;p18"/>
          <p:cNvSpPr/>
          <p:nvPr/>
        </p:nvSpPr>
        <p:spPr>
          <a:xfrm rot="10800000">
            <a:off x="8422390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0" name="Google Shape;1540;p18"/>
          <p:cNvSpPr/>
          <p:nvPr/>
        </p:nvSpPr>
        <p:spPr>
          <a:xfrm rot="10800000">
            <a:off x="8299908" y="98689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1" name="Google Shape;1541;p18"/>
          <p:cNvSpPr/>
          <p:nvPr/>
        </p:nvSpPr>
        <p:spPr>
          <a:xfrm rot="10800000">
            <a:off x="8177490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2" name="Google Shape;1542;p18"/>
          <p:cNvSpPr/>
          <p:nvPr/>
        </p:nvSpPr>
        <p:spPr>
          <a:xfrm rot="10800000">
            <a:off x="8055008" y="98689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9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9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3" name="Google Shape;1543;p18"/>
          <p:cNvSpPr/>
          <p:nvPr/>
        </p:nvSpPr>
        <p:spPr>
          <a:xfrm rot="10800000">
            <a:off x="7932590" y="98689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9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9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4" name="Google Shape;1544;p18"/>
          <p:cNvSpPr/>
          <p:nvPr/>
        </p:nvSpPr>
        <p:spPr>
          <a:xfrm rot="10800000">
            <a:off x="8667290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5" name="Google Shape;1545;p18"/>
          <p:cNvSpPr/>
          <p:nvPr/>
        </p:nvSpPr>
        <p:spPr>
          <a:xfrm rot="10800000">
            <a:off x="8544808" y="451133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9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6" name="Google Shape;1546;p18"/>
          <p:cNvSpPr/>
          <p:nvPr/>
        </p:nvSpPr>
        <p:spPr>
          <a:xfrm rot="10800000">
            <a:off x="8422390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7" name="Google Shape;1547;p18"/>
          <p:cNvSpPr/>
          <p:nvPr/>
        </p:nvSpPr>
        <p:spPr>
          <a:xfrm rot="10800000">
            <a:off x="8299908" y="451133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9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8" name="Google Shape;1548;p18"/>
          <p:cNvSpPr/>
          <p:nvPr/>
        </p:nvSpPr>
        <p:spPr>
          <a:xfrm rot="10800000">
            <a:off x="8177490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9" name="Google Shape;1549;p18"/>
          <p:cNvSpPr/>
          <p:nvPr/>
        </p:nvSpPr>
        <p:spPr>
          <a:xfrm rot="10800000">
            <a:off x="8055008" y="451133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9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18"/>
          <p:cNvSpPr/>
          <p:nvPr/>
        </p:nvSpPr>
        <p:spPr>
          <a:xfrm rot="10800000">
            <a:off x="7932590" y="451133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9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9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18"/>
          <p:cNvSpPr/>
          <p:nvPr/>
        </p:nvSpPr>
        <p:spPr>
          <a:xfrm rot="10800000">
            <a:off x="8667290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18"/>
          <p:cNvSpPr/>
          <p:nvPr/>
        </p:nvSpPr>
        <p:spPr>
          <a:xfrm rot="10800000">
            <a:off x="8544808" y="55884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18"/>
          <p:cNvSpPr/>
          <p:nvPr/>
        </p:nvSpPr>
        <p:spPr>
          <a:xfrm rot="10800000">
            <a:off x="8422390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18"/>
          <p:cNvSpPr/>
          <p:nvPr/>
        </p:nvSpPr>
        <p:spPr>
          <a:xfrm rot="10800000">
            <a:off x="8299908" y="55884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18"/>
          <p:cNvSpPr/>
          <p:nvPr/>
        </p:nvSpPr>
        <p:spPr>
          <a:xfrm rot="10800000">
            <a:off x="8177490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6" name="Google Shape;1556;p18"/>
          <p:cNvSpPr/>
          <p:nvPr/>
        </p:nvSpPr>
        <p:spPr>
          <a:xfrm rot="10800000">
            <a:off x="8055008" y="558846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8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5" y="479"/>
                  <a:pt x="615" y="308"/>
                </a:cubicBezTo>
                <a:cubicBezTo>
                  <a:pt x="615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8"/>
          <p:cNvSpPr/>
          <p:nvPr/>
        </p:nvSpPr>
        <p:spPr>
          <a:xfrm rot="10800000">
            <a:off x="7932590" y="558846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1"/>
                </a:moveTo>
                <a:cubicBezTo>
                  <a:pt x="138" y="1"/>
                  <a:pt x="1" y="138"/>
                  <a:pt x="1" y="308"/>
                </a:cubicBezTo>
                <a:cubicBezTo>
                  <a:pt x="1" y="479"/>
                  <a:pt x="138" y="616"/>
                  <a:pt x="309" y="616"/>
                </a:cubicBezTo>
                <a:cubicBezTo>
                  <a:pt x="479" y="616"/>
                  <a:pt x="616" y="479"/>
                  <a:pt x="616" y="308"/>
                </a:cubicBezTo>
                <a:cubicBezTo>
                  <a:pt x="616" y="138"/>
                  <a:pt x="479" y="1"/>
                  <a:pt x="30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8"/>
          <p:cNvSpPr/>
          <p:nvPr/>
        </p:nvSpPr>
        <p:spPr>
          <a:xfrm rot="10800000">
            <a:off x="8667290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8"/>
          <p:cNvSpPr/>
          <p:nvPr/>
        </p:nvSpPr>
        <p:spPr>
          <a:xfrm rot="10800000">
            <a:off x="8544808" y="666622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8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8"/>
          <p:cNvSpPr/>
          <p:nvPr/>
        </p:nvSpPr>
        <p:spPr>
          <a:xfrm rot="10800000">
            <a:off x="8422390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1" name="Google Shape;1561;p18"/>
          <p:cNvSpPr/>
          <p:nvPr/>
        </p:nvSpPr>
        <p:spPr>
          <a:xfrm rot="10800000">
            <a:off x="8299908" y="666622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8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2" name="Google Shape;1562;p18"/>
          <p:cNvSpPr/>
          <p:nvPr/>
        </p:nvSpPr>
        <p:spPr>
          <a:xfrm rot="10800000">
            <a:off x="8177490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3" name="Google Shape;1563;p18"/>
          <p:cNvSpPr/>
          <p:nvPr/>
        </p:nvSpPr>
        <p:spPr>
          <a:xfrm rot="10800000">
            <a:off x="8055008" y="666622"/>
            <a:ext cx="39215" cy="39278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5" y="478"/>
                  <a:pt x="615" y="308"/>
                </a:cubicBezTo>
                <a:cubicBezTo>
                  <a:pt x="615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4" name="Google Shape;1564;p18"/>
          <p:cNvSpPr/>
          <p:nvPr/>
        </p:nvSpPr>
        <p:spPr>
          <a:xfrm rot="10800000">
            <a:off x="7932590" y="666622"/>
            <a:ext cx="39278" cy="39278"/>
          </a:xfrm>
          <a:custGeom>
            <a:avLst/>
            <a:gdLst/>
            <a:ahLst/>
            <a:cxnLst/>
            <a:rect l="l" t="t" r="r" b="b"/>
            <a:pathLst>
              <a:path w="617" h="617" extrusionOk="0">
                <a:moveTo>
                  <a:pt x="309" y="0"/>
                </a:moveTo>
                <a:cubicBezTo>
                  <a:pt x="138" y="0"/>
                  <a:pt x="1" y="139"/>
                  <a:pt x="1" y="308"/>
                </a:cubicBezTo>
                <a:cubicBezTo>
                  <a:pt x="1" y="478"/>
                  <a:pt x="138" y="617"/>
                  <a:pt x="309" y="617"/>
                </a:cubicBezTo>
                <a:cubicBezTo>
                  <a:pt x="479" y="617"/>
                  <a:pt x="616" y="478"/>
                  <a:pt x="616" y="308"/>
                </a:cubicBezTo>
                <a:cubicBezTo>
                  <a:pt x="616" y="139"/>
                  <a:pt x="479" y="0"/>
                  <a:pt x="30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5" name="Google Shape;1565;p18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66" name="Google Shape;1566;p18"/>
          <p:cNvSpPr txBox="1">
            <a:spLocks noGrp="1"/>
          </p:cNvSpPr>
          <p:nvPr>
            <p:ph type="subTitle" idx="1"/>
          </p:nvPr>
        </p:nvSpPr>
        <p:spPr>
          <a:xfrm>
            <a:off x="5098250" y="2175450"/>
            <a:ext cx="2550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67" name="Google Shape;1567;p18"/>
          <p:cNvSpPr txBox="1">
            <a:spLocks noGrp="1"/>
          </p:cNvSpPr>
          <p:nvPr>
            <p:ph type="subTitle" idx="2"/>
          </p:nvPr>
        </p:nvSpPr>
        <p:spPr>
          <a:xfrm>
            <a:off x="5098250" y="3547150"/>
            <a:ext cx="2550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5">
  <p:cSld name="SECTION_HEADER_2_3_2_1_1"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Google Shape;1569;p19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70" name="Google Shape;1570;p19"/>
          <p:cNvSpPr/>
          <p:nvPr/>
        </p:nvSpPr>
        <p:spPr>
          <a:xfrm rot="5400000">
            <a:off x="-1181725" y="-541775"/>
            <a:ext cx="2271300" cy="2317200"/>
          </a:xfrm>
          <a:prstGeom prst="blockArc">
            <a:avLst>
              <a:gd name="adj1" fmla="val 10800000"/>
              <a:gd name="adj2" fmla="val 21565564"/>
              <a:gd name="adj3" fmla="val 7364"/>
            </a:avLst>
          </a:prstGeom>
          <a:solidFill>
            <a:srgbClr val="FF9A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1" name="Google Shape;1571;p19"/>
          <p:cNvSpPr/>
          <p:nvPr/>
        </p:nvSpPr>
        <p:spPr>
          <a:xfrm rot="-5782668">
            <a:off x="8173393" y="-541749"/>
            <a:ext cx="2271257" cy="2317141"/>
          </a:xfrm>
          <a:prstGeom prst="blockArc">
            <a:avLst>
              <a:gd name="adj1" fmla="val 10800000"/>
              <a:gd name="adj2" fmla="val 21565564"/>
              <a:gd name="adj3" fmla="val 7364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Signika"/>
              <a:buNone/>
              <a:defRPr sz="2800" b="1">
                <a:latin typeface="Signika"/>
                <a:ea typeface="Signika"/>
                <a:cs typeface="Signika"/>
                <a:sym typeface="Signi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0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  <p:sldLayoutId id="2147483658" r:id="rId6"/>
    <p:sldLayoutId id="2147483661" r:id="rId7"/>
    <p:sldLayoutId id="2147483664" r:id="rId8"/>
    <p:sldLayoutId id="2147483665" r:id="rId9"/>
    <p:sldLayoutId id="2147483667" r:id="rId10"/>
    <p:sldLayoutId id="214748367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8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0.png"/><Relationship Id="rId5" Type="http://schemas.openxmlformats.org/officeDocument/2006/relationships/image" Target="../media/image25.png"/><Relationship Id="rId4" Type="http://schemas.openxmlformats.org/officeDocument/2006/relationships/image" Target="../media/image240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20.png"/><Relationship Id="rId7" Type="http://schemas.openxmlformats.org/officeDocument/2006/relationships/image" Target="../media/image93.png"/><Relationship Id="rId12" Type="http://schemas.openxmlformats.org/officeDocument/2006/relationships/image" Target="../media/image9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0" Type="http://schemas.openxmlformats.org/officeDocument/2006/relationships/image" Target="../media/image96.png"/><Relationship Id="rId4" Type="http://schemas.openxmlformats.org/officeDocument/2006/relationships/image" Target="../media/image21.svg"/><Relationship Id="rId9" Type="http://schemas.openxmlformats.org/officeDocument/2006/relationships/image" Target="../media/image9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23.svg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25.svg"/><Relationship Id="rId7" Type="http://schemas.openxmlformats.org/officeDocument/2006/relationships/image" Target="../media/image11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Hình ảnh 5">
            <a:extLst>
              <a:ext uri="{FF2B5EF4-FFF2-40B4-BE49-F238E27FC236}">
                <a16:creationId xmlns:a16="http://schemas.microsoft.com/office/drawing/2014/main" id="{97A12A6A-DA8F-06A4-0989-11CC45231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451" y="1277132"/>
            <a:ext cx="5457824" cy="15528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D057EFCB-71F0-C1EE-EB17-192970C74156}"/>
                  </a:ext>
                </a:extLst>
              </p:cNvPr>
              <p:cNvSpPr txBox="1"/>
              <p:nvPr/>
            </p:nvSpPr>
            <p:spPr>
              <a:xfrm>
                <a:off x="435770" y="247797"/>
                <a:ext cx="7443788" cy="128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tabLst>
                    <a:tab pos="360045" algn="l"/>
                    <a:tab pos="720090" algn="l"/>
                  </a:tabLst>
                </a:pP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Hình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8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mô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vật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chuyển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động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gốc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theo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chiều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ngược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với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chiều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dương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 Sau 1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giờ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vật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đến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−40 </m:t>
                    </m:r>
                  </m:oMath>
                </a14:m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(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đơn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đo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ki-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lô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mét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).</a:t>
                </a:r>
                <a:endParaRPr lang="en-US" sz="18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D057EFCB-71F0-C1EE-EB17-192970C74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70" y="247797"/>
                <a:ext cx="7443788" cy="1287532"/>
              </a:xfrm>
              <a:prstGeom prst="rect">
                <a:avLst/>
              </a:prstGeom>
              <a:blipFill>
                <a:blip r:embed="rId4"/>
                <a:stretch>
                  <a:fillRect l="-655" r="-655" b="-7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Bong bóng Ý nghĩ: Hình đám mây 10">
                <a:extLst>
                  <a:ext uri="{FF2B5EF4-FFF2-40B4-BE49-F238E27FC236}">
                    <a16:creationId xmlns:a16="http://schemas.microsoft.com/office/drawing/2014/main" id="{F4DDDD14-9533-AA84-1982-FF044027C9CE}"/>
                  </a:ext>
                </a:extLst>
              </p:cNvPr>
              <p:cNvSpPr/>
              <p:nvPr/>
            </p:nvSpPr>
            <p:spPr>
              <a:xfrm>
                <a:off x="0" y="2571750"/>
                <a:ext cx="4929186" cy="2467433"/>
              </a:xfrm>
              <a:prstGeom prst="cloudCallou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Hỏi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khoảng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cách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−40 </m:t>
                    </m:r>
                  </m:oMath>
                </a14:m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đến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gốc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bao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nhiêu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ki-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lô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mét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?</a:t>
                </a:r>
                <a:endParaRPr lang="en-US" sz="18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Bong bóng Ý nghĩ: Hình đám mây 10">
                <a:extLst>
                  <a:ext uri="{FF2B5EF4-FFF2-40B4-BE49-F238E27FC236}">
                    <a16:creationId xmlns:a16="http://schemas.microsoft.com/office/drawing/2014/main" id="{F4DDDD14-9533-AA84-1982-FF044027C9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71750"/>
                <a:ext cx="4929186" cy="2467433"/>
              </a:xfrm>
              <a:prstGeom prst="cloudCallou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Mũi tên: Phải 12">
            <a:extLst>
              <a:ext uri="{FF2B5EF4-FFF2-40B4-BE49-F238E27FC236}">
                <a16:creationId xmlns:a16="http://schemas.microsoft.com/office/drawing/2014/main" id="{4B7F8DE3-6C78-4E3D-9883-72ADDFC9BFB2}"/>
              </a:ext>
            </a:extLst>
          </p:cNvPr>
          <p:cNvSpPr/>
          <p:nvPr/>
        </p:nvSpPr>
        <p:spPr>
          <a:xfrm>
            <a:off x="4686300" y="4443413"/>
            <a:ext cx="1328737" cy="28575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16363450-660E-86B6-00A7-C8154F020B6B}"/>
                  </a:ext>
                </a:extLst>
              </p:cNvPr>
              <p:cNvSpPr txBox="1"/>
              <p:nvPr/>
            </p:nvSpPr>
            <p:spPr>
              <a:xfrm>
                <a:off x="6236494" y="4443413"/>
                <a:ext cx="6964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40 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16363450-660E-86B6-00A7-C8154F020B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494" y="4443413"/>
                <a:ext cx="696473" cy="276999"/>
              </a:xfrm>
              <a:prstGeom prst="rect">
                <a:avLst/>
              </a:prstGeom>
              <a:blipFill>
                <a:blip r:embed="rId6"/>
                <a:stretch>
                  <a:fillRect l="-6140" r="-789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4" name="Google Shape;2234;p36"/>
          <p:cNvSpPr/>
          <p:nvPr/>
        </p:nvSpPr>
        <p:spPr>
          <a:xfrm>
            <a:off x="8153117" y="3275756"/>
            <a:ext cx="849413" cy="789656"/>
          </a:xfrm>
          <a:custGeom>
            <a:avLst/>
            <a:gdLst/>
            <a:ahLst/>
            <a:cxnLst/>
            <a:rect l="l" t="t" r="r" b="b"/>
            <a:pathLst>
              <a:path w="207174" h="192599" extrusionOk="0">
                <a:moveTo>
                  <a:pt x="49589" y="14788"/>
                </a:moveTo>
                <a:lnTo>
                  <a:pt x="59675" y="50487"/>
                </a:lnTo>
                <a:lnTo>
                  <a:pt x="16318" y="50487"/>
                </a:lnTo>
                <a:lnTo>
                  <a:pt x="49589" y="14788"/>
                </a:lnTo>
                <a:close/>
                <a:moveTo>
                  <a:pt x="148713" y="9929"/>
                </a:moveTo>
                <a:lnTo>
                  <a:pt x="137253" y="50487"/>
                </a:lnTo>
                <a:lnTo>
                  <a:pt x="69920" y="50487"/>
                </a:lnTo>
                <a:lnTo>
                  <a:pt x="58461" y="9929"/>
                </a:lnTo>
                <a:close/>
                <a:moveTo>
                  <a:pt x="157638" y="14788"/>
                </a:moveTo>
                <a:lnTo>
                  <a:pt x="190855" y="50487"/>
                </a:lnTo>
                <a:lnTo>
                  <a:pt x="147498" y="50487"/>
                </a:lnTo>
                <a:lnTo>
                  <a:pt x="157638" y="14788"/>
                </a:lnTo>
                <a:close/>
                <a:moveTo>
                  <a:pt x="62474" y="60363"/>
                </a:moveTo>
                <a:lnTo>
                  <a:pt x="91520" y="163236"/>
                </a:lnTo>
                <a:lnTo>
                  <a:pt x="14840" y="60363"/>
                </a:lnTo>
                <a:close/>
                <a:moveTo>
                  <a:pt x="192387" y="60363"/>
                </a:moveTo>
                <a:lnTo>
                  <a:pt x="115654" y="163236"/>
                </a:lnTo>
                <a:lnTo>
                  <a:pt x="144699" y="60363"/>
                </a:lnTo>
                <a:close/>
                <a:moveTo>
                  <a:pt x="134454" y="60363"/>
                </a:moveTo>
                <a:lnTo>
                  <a:pt x="103613" y="169468"/>
                </a:lnTo>
                <a:lnTo>
                  <a:pt x="72772" y="60363"/>
                </a:lnTo>
                <a:close/>
                <a:moveTo>
                  <a:pt x="51859" y="1"/>
                </a:moveTo>
                <a:cubicBezTo>
                  <a:pt x="51701" y="1"/>
                  <a:pt x="51595" y="54"/>
                  <a:pt x="51490" y="54"/>
                </a:cubicBezTo>
                <a:lnTo>
                  <a:pt x="51278" y="54"/>
                </a:lnTo>
                <a:cubicBezTo>
                  <a:pt x="51173" y="54"/>
                  <a:pt x="51120" y="106"/>
                  <a:pt x="51014" y="106"/>
                </a:cubicBezTo>
                <a:cubicBezTo>
                  <a:pt x="50909" y="106"/>
                  <a:pt x="50856" y="159"/>
                  <a:pt x="50750" y="159"/>
                </a:cubicBezTo>
                <a:cubicBezTo>
                  <a:pt x="50698" y="159"/>
                  <a:pt x="50645" y="212"/>
                  <a:pt x="50592" y="212"/>
                </a:cubicBezTo>
                <a:lnTo>
                  <a:pt x="50539" y="212"/>
                </a:lnTo>
                <a:cubicBezTo>
                  <a:pt x="50434" y="265"/>
                  <a:pt x="50381" y="265"/>
                  <a:pt x="50275" y="318"/>
                </a:cubicBezTo>
                <a:cubicBezTo>
                  <a:pt x="50169" y="318"/>
                  <a:pt x="50117" y="370"/>
                  <a:pt x="50011" y="423"/>
                </a:cubicBezTo>
                <a:cubicBezTo>
                  <a:pt x="49958" y="423"/>
                  <a:pt x="49905" y="476"/>
                  <a:pt x="49853" y="476"/>
                </a:cubicBezTo>
                <a:cubicBezTo>
                  <a:pt x="49747" y="529"/>
                  <a:pt x="49641" y="582"/>
                  <a:pt x="49589" y="634"/>
                </a:cubicBezTo>
                <a:cubicBezTo>
                  <a:pt x="49536" y="634"/>
                  <a:pt x="49483" y="687"/>
                  <a:pt x="49430" y="740"/>
                </a:cubicBezTo>
                <a:cubicBezTo>
                  <a:pt x="49325" y="793"/>
                  <a:pt x="49219" y="846"/>
                  <a:pt x="49166" y="899"/>
                </a:cubicBezTo>
                <a:cubicBezTo>
                  <a:pt x="49113" y="899"/>
                  <a:pt x="49060" y="951"/>
                  <a:pt x="49008" y="1004"/>
                </a:cubicBezTo>
                <a:cubicBezTo>
                  <a:pt x="48902" y="1057"/>
                  <a:pt x="48849" y="1110"/>
                  <a:pt x="48744" y="1215"/>
                </a:cubicBezTo>
                <a:cubicBezTo>
                  <a:pt x="48691" y="1215"/>
                  <a:pt x="48638" y="1268"/>
                  <a:pt x="48585" y="1321"/>
                </a:cubicBezTo>
                <a:cubicBezTo>
                  <a:pt x="48532" y="1374"/>
                  <a:pt x="48480" y="1479"/>
                  <a:pt x="48374" y="1532"/>
                </a:cubicBezTo>
                <a:cubicBezTo>
                  <a:pt x="48374" y="1532"/>
                  <a:pt x="48321" y="1585"/>
                  <a:pt x="48321" y="1585"/>
                </a:cubicBezTo>
                <a:lnTo>
                  <a:pt x="1320" y="52071"/>
                </a:lnTo>
                <a:cubicBezTo>
                  <a:pt x="1162" y="52230"/>
                  <a:pt x="1003" y="52441"/>
                  <a:pt x="845" y="52600"/>
                </a:cubicBezTo>
                <a:cubicBezTo>
                  <a:pt x="845" y="52652"/>
                  <a:pt x="792" y="52758"/>
                  <a:pt x="739" y="52811"/>
                </a:cubicBezTo>
                <a:cubicBezTo>
                  <a:pt x="687" y="52916"/>
                  <a:pt x="581" y="53075"/>
                  <a:pt x="528" y="53180"/>
                </a:cubicBezTo>
                <a:cubicBezTo>
                  <a:pt x="528" y="53233"/>
                  <a:pt x="528" y="53233"/>
                  <a:pt x="528" y="53233"/>
                </a:cubicBezTo>
                <a:cubicBezTo>
                  <a:pt x="475" y="53286"/>
                  <a:pt x="422" y="53392"/>
                  <a:pt x="422" y="53497"/>
                </a:cubicBezTo>
                <a:cubicBezTo>
                  <a:pt x="370" y="53603"/>
                  <a:pt x="264" y="53761"/>
                  <a:pt x="264" y="53867"/>
                </a:cubicBezTo>
                <a:cubicBezTo>
                  <a:pt x="211" y="53973"/>
                  <a:pt x="211" y="54078"/>
                  <a:pt x="158" y="54131"/>
                </a:cubicBezTo>
                <a:cubicBezTo>
                  <a:pt x="158" y="54289"/>
                  <a:pt x="106" y="54395"/>
                  <a:pt x="53" y="54553"/>
                </a:cubicBezTo>
                <a:cubicBezTo>
                  <a:pt x="53" y="54659"/>
                  <a:pt x="53" y="54765"/>
                  <a:pt x="53" y="54818"/>
                </a:cubicBezTo>
                <a:cubicBezTo>
                  <a:pt x="0" y="54976"/>
                  <a:pt x="0" y="55082"/>
                  <a:pt x="0" y="55240"/>
                </a:cubicBezTo>
                <a:cubicBezTo>
                  <a:pt x="0" y="55346"/>
                  <a:pt x="0" y="55451"/>
                  <a:pt x="0" y="55557"/>
                </a:cubicBezTo>
                <a:cubicBezTo>
                  <a:pt x="0" y="55662"/>
                  <a:pt x="0" y="55821"/>
                  <a:pt x="0" y="55927"/>
                </a:cubicBezTo>
                <a:cubicBezTo>
                  <a:pt x="53" y="56032"/>
                  <a:pt x="53" y="56138"/>
                  <a:pt x="53" y="56243"/>
                </a:cubicBezTo>
                <a:cubicBezTo>
                  <a:pt x="106" y="56349"/>
                  <a:pt x="106" y="56507"/>
                  <a:pt x="158" y="56613"/>
                </a:cubicBezTo>
                <a:cubicBezTo>
                  <a:pt x="158" y="56719"/>
                  <a:pt x="211" y="56824"/>
                  <a:pt x="211" y="56930"/>
                </a:cubicBezTo>
                <a:cubicBezTo>
                  <a:pt x="264" y="57036"/>
                  <a:pt x="317" y="57141"/>
                  <a:pt x="370" y="57300"/>
                </a:cubicBezTo>
                <a:cubicBezTo>
                  <a:pt x="370" y="57300"/>
                  <a:pt x="370" y="57352"/>
                  <a:pt x="422" y="57405"/>
                </a:cubicBezTo>
                <a:cubicBezTo>
                  <a:pt x="422" y="57458"/>
                  <a:pt x="475" y="57511"/>
                  <a:pt x="475" y="57564"/>
                </a:cubicBezTo>
                <a:cubicBezTo>
                  <a:pt x="581" y="57669"/>
                  <a:pt x="634" y="57828"/>
                  <a:pt x="687" y="57933"/>
                </a:cubicBezTo>
                <a:cubicBezTo>
                  <a:pt x="739" y="58039"/>
                  <a:pt x="792" y="58092"/>
                  <a:pt x="845" y="58197"/>
                </a:cubicBezTo>
                <a:cubicBezTo>
                  <a:pt x="898" y="58250"/>
                  <a:pt x="951" y="58303"/>
                  <a:pt x="1003" y="58409"/>
                </a:cubicBezTo>
                <a:lnTo>
                  <a:pt x="99600" y="190592"/>
                </a:lnTo>
                <a:cubicBezTo>
                  <a:pt x="99758" y="190750"/>
                  <a:pt x="99864" y="190909"/>
                  <a:pt x="100022" y="191067"/>
                </a:cubicBezTo>
                <a:cubicBezTo>
                  <a:pt x="100022" y="191067"/>
                  <a:pt x="100022" y="191120"/>
                  <a:pt x="100075" y="191120"/>
                </a:cubicBezTo>
                <a:cubicBezTo>
                  <a:pt x="100233" y="191279"/>
                  <a:pt x="100392" y="191384"/>
                  <a:pt x="100550" y="191543"/>
                </a:cubicBezTo>
                <a:cubicBezTo>
                  <a:pt x="100603" y="191595"/>
                  <a:pt x="100656" y="191648"/>
                  <a:pt x="100709" y="191648"/>
                </a:cubicBezTo>
                <a:cubicBezTo>
                  <a:pt x="100867" y="191754"/>
                  <a:pt x="101025" y="191859"/>
                  <a:pt x="101184" y="191965"/>
                </a:cubicBezTo>
                <a:cubicBezTo>
                  <a:pt x="101237" y="191965"/>
                  <a:pt x="101237" y="192018"/>
                  <a:pt x="101290" y="192071"/>
                </a:cubicBezTo>
                <a:cubicBezTo>
                  <a:pt x="101501" y="192176"/>
                  <a:pt x="101712" y="192229"/>
                  <a:pt x="101976" y="192335"/>
                </a:cubicBezTo>
                <a:cubicBezTo>
                  <a:pt x="102029" y="192335"/>
                  <a:pt x="102082" y="192335"/>
                  <a:pt x="102135" y="192388"/>
                </a:cubicBezTo>
                <a:cubicBezTo>
                  <a:pt x="102293" y="192440"/>
                  <a:pt x="102451" y="192493"/>
                  <a:pt x="102663" y="192493"/>
                </a:cubicBezTo>
                <a:cubicBezTo>
                  <a:pt x="102715" y="192546"/>
                  <a:pt x="102821" y="192546"/>
                  <a:pt x="102874" y="192546"/>
                </a:cubicBezTo>
                <a:cubicBezTo>
                  <a:pt x="103085" y="192599"/>
                  <a:pt x="103349" y="192599"/>
                  <a:pt x="103613" y="192599"/>
                </a:cubicBezTo>
                <a:cubicBezTo>
                  <a:pt x="103824" y="192599"/>
                  <a:pt x="104088" y="192599"/>
                  <a:pt x="104300" y="192546"/>
                </a:cubicBezTo>
                <a:cubicBezTo>
                  <a:pt x="104405" y="192546"/>
                  <a:pt x="104458" y="192546"/>
                  <a:pt x="104511" y="192493"/>
                </a:cubicBezTo>
                <a:cubicBezTo>
                  <a:pt x="104722" y="192493"/>
                  <a:pt x="104881" y="192440"/>
                  <a:pt x="105092" y="192388"/>
                </a:cubicBezTo>
                <a:cubicBezTo>
                  <a:pt x="105145" y="192335"/>
                  <a:pt x="105197" y="192335"/>
                  <a:pt x="105250" y="192335"/>
                </a:cubicBezTo>
                <a:cubicBezTo>
                  <a:pt x="105462" y="192229"/>
                  <a:pt x="105673" y="192176"/>
                  <a:pt x="105884" y="192071"/>
                </a:cubicBezTo>
                <a:cubicBezTo>
                  <a:pt x="105937" y="192018"/>
                  <a:pt x="105990" y="191965"/>
                  <a:pt x="106042" y="191965"/>
                </a:cubicBezTo>
                <a:cubicBezTo>
                  <a:pt x="106201" y="191859"/>
                  <a:pt x="106306" y="191754"/>
                  <a:pt x="106465" y="191648"/>
                </a:cubicBezTo>
                <a:cubicBezTo>
                  <a:pt x="106518" y="191648"/>
                  <a:pt x="106571" y="191595"/>
                  <a:pt x="106623" y="191543"/>
                </a:cubicBezTo>
                <a:cubicBezTo>
                  <a:pt x="106835" y="191384"/>
                  <a:pt x="106993" y="191279"/>
                  <a:pt x="107099" y="191120"/>
                </a:cubicBezTo>
                <a:cubicBezTo>
                  <a:pt x="107151" y="191120"/>
                  <a:pt x="107151" y="191067"/>
                  <a:pt x="107151" y="191067"/>
                </a:cubicBezTo>
                <a:cubicBezTo>
                  <a:pt x="107310" y="190909"/>
                  <a:pt x="107416" y="190750"/>
                  <a:pt x="107574" y="190592"/>
                </a:cubicBezTo>
                <a:lnTo>
                  <a:pt x="206012" y="58620"/>
                </a:lnTo>
                <a:cubicBezTo>
                  <a:pt x="206751" y="57722"/>
                  <a:pt x="207174" y="56613"/>
                  <a:pt x="207174" y="55398"/>
                </a:cubicBezTo>
                <a:cubicBezTo>
                  <a:pt x="207174" y="54025"/>
                  <a:pt x="206593" y="52705"/>
                  <a:pt x="205642" y="51807"/>
                </a:cubicBezTo>
                <a:lnTo>
                  <a:pt x="158852" y="1585"/>
                </a:lnTo>
                <a:cubicBezTo>
                  <a:pt x="158852" y="1585"/>
                  <a:pt x="158800" y="1532"/>
                  <a:pt x="158800" y="1532"/>
                </a:cubicBezTo>
                <a:cubicBezTo>
                  <a:pt x="158747" y="1479"/>
                  <a:pt x="158641" y="1374"/>
                  <a:pt x="158588" y="1321"/>
                </a:cubicBezTo>
                <a:cubicBezTo>
                  <a:pt x="158536" y="1268"/>
                  <a:pt x="158483" y="1215"/>
                  <a:pt x="158430" y="1215"/>
                </a:cubicBezTo>
                <a:cubicBezTo>
                  <a:pt x="158377" y="1110"/>
                  <a:pt x="158272" y="1057"/>
                  <a:pt x="158166" y="1004"/>
                </a:cubicBezTo>
                <a:cubicBezTo>
                  <a:pt x="158113" y="951"/>
                  <a:pt x="158113" y="899"/>
                  <a:pt x="158060" y="899"/>
                </a:cubicBezTo>
                <a:cubicBezTo>
                  <a:pt x="157955" y="846"/>
                  <a:pt x="157849" y="793"/>
                  <a:pt x="157796" y="740"/>
                </a:cubicBezTo>
                <a:cubicBezTo>
                  <a:pt x="157743" y="687"/>
                  <a:pt x="157691" y="634"/>
                  <a:pt x="157585" y="634"/>
                </a:cubicBezTo>
                <a:cubicBezTo>
                  <a:pt x="157532" y="582"/>
                  <a:pt x="157427" y="529"/>
                  <a:pt x="157321" y="476"/>
                </a:cubicBezTo>
                <a:cubicBezTo>
                  <a:pt x="157268" y="476"/>
                  <a:pt x="157215" y="423"/>
                  <a:pt x="157163" y="423"/>
                </a:cubicBezTo>
                <a:cubicBezTo>
                  <a:pt x="157057" y="370"/>
                  <a:pt x="157004" y="318"/>
                  <a:pt x="156898" y="318"/>
                </a:cubicBezTo>
                <a:cubicBezTo>
                  <a:pt x="156846" y="265"/>
                  <a:pt x="156740" y="265"/>
                  <a:pt x="156687" y="212"/>
                </a:cubicBezTo>
                <a:lnTo>
                  <a:pt x="156582" y="212"/>
                </a:lnTo>
                <a:cubicBezTo>
                  <a:pt x="156529" y="212"/>
                  <a:pt x="156476" y="159"/>
                  <a:pt x="156423" y="159"/>
                </a:cubicBezTo>
                <a:cubicBezTo>
                  <a:pt x="156318" y="159"/>
                  <a:pt x="156265" y="106"/>
                  <a:pt x="156159" y="106"/>
                </a:cubicBezTo>
                <a:cubicBezTo>
                  <a:pt x="156106" y="106"/>
                  <a:pt x="156001" y="54"/>
                  <a:pt x="155895" y="54"/>
                </a:cubicBezTo>
                <a:lnTo>
                  <a:pt x="155684" y="54"/>
                </a:lnTo>
                <a:cubicBezTo>
                  <a:pt x="155578" y="54"/>
                  <a:pt x="155473" y="1"/>
                  <a:pt x="15531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2744BAD3-9451-D955-6933-CCA868AA7986}"/>
              </a:ext>
            </a:extLst>
          </p:cNvPr>
          <p:cNvSpPr txBox="1"/>
          <p:nvPr/>
        </p:nvSpPr>
        <p:spPr>
          <a:xfrm>
            <a:off x="0" y="1016262"/>
            <a:ext cx="8945217" cy="3279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 3: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23.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GIÁ TRỊ TUYỆT ĐỐI CỦA 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 SỐ THỰC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Shape 2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2BEEBCA-56E3-42A5-603C-F6E723C89B79}"/>
              </a:ext>
            </a:extLst>
          </p:cNvPr>
          <p:cNvSpPr txBox="1"/>
          <p:nvPr/>
        </p:nvSpPr>
        <p:spPr>
          <a:xfrm>
            <a:off x="103238" y="291109"/>
            <a:ext cx="2153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I. KHÁI NIỆM</a:t>
            </a:r>
          </a:p>
        </p:txBody>
      </p:sp>
      <p:sp>
        <p:nvSpPr>
          <p:cNvPr id="8" name="Rounded Rectangle 9">
            <a:extLst>
              <a:ext uri="{FF2B5EF4-FFF2-40B4-BE49-F238E27FC236}">
                <a16:creationId xmlns:a16="http://schemas.microsoft.com/office/drawing/2014/main" id="{55FF3EE2-FDB0-FC28-9CEE-F81A0A6805F9}"/>
              </a:ext>
            </a:extLst>
          </p:cNvPr>
          <p:cNvSpPr/>
          <p:nvPr/>
        </p:nvSpPr>
        <p:spPr>
          <a:xfrm>
            <a:off x="383666" y="839971"/>
            <a:ext cx="1016000" cy="66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CB1DBF87-14EE-75B7-683B-EA7C692FE06B}"/>
                  </a:ext>
                </a:extLst>
              </p:cNvPr>
              <p:cNvSpPr txBox="1"/>
              <p:nvPr/>
            </p:nvSpPr>
            <p:spPr>
              <a:xfrm>
                <a:off x="1688690" y="879614"/>
                <a:ext cx="63786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a) </a:t>
                </a:r>
                <a:r>
                  <a:rPr lang="en-US" sz="2000" dirty="0" err="1"/>
                  <a:t>Hãy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biểu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diễn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hai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−5 </m:t>
                    </m:r>
                  </m:oMath>
                </a14:m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cùng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một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trục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CB1DBF87-14EE-75B7-683B-EA7C692FE0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690" y="879614"/>
                <a:ext cx="6378678" cy="400110"/>
              </a:xfrm>
              <a:prstGeom prst="rect">
                <a:avLst/>
              </a:prstGeom>
              <a:blipFill>
                <a:blip r:embed="rId3"/>
                <a:stretch>
                  <a:fillRect l="-956" t="-606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ine 9">
            <a:extLst>
              <a:ext uri="{FF2B5EF4-FFF2-40B4-BE49-F238E27FC236}">
                <a16:creationId xmlns:a16="http://schemas.microsoft.com/office/drawing/2014/main" id="{D73FFC2E-EC73-59B5-292A-C331C9334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8690" y="2101643"/>
            <a:ext cx="6725264" cy="2212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" name="Line 10">
            <a:extLst>
              <a:ext uri="{FF2B5EF4-FFF2-40B4-BE49-F238E27FC236}">
                <a16:creationId xmlns:a16="http://schemas.microsoft.com/office/drawing/2014/main" id="{F5CF5DC7-6030-02AD-E83C-B70051CC2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9856" y="2034894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11">
            <a:extLst>
              <a:ext uri="{FF2B5EF4-FFF2-40B4-BE49-F238E27FC236}">
                <a16:creationId xmlns:a16="http://schemas.microsoft.com/office/drawing/2014/main" id="{4DD259AD-FC05-3601-1569-F2518D086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7495" y="202980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C9BB4394-3BF5-D02B-ECA0-0F1209C708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5914" y="2039026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26">
            <a:extLst>
              <a:ext uri="{FF2B5EF4-FFF2-40B4-BE49-F238E27FC236}">
                <a16:creationId xmlns:a16="http://schemas.microsoft.com/office/drawing/2014/main" id="{C1BEE3A0-896B-D5C7-8967-87F15B171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176" y="2015289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30">
            <a:extLst>
              <a:ext uri="{FF2B5EF4-FFF2-40B4-BE49-F238E27FC236}">
                <a16:creationId xmlns:a16="http://schemas.microsoft.com/office/drawing/2014/main" id="{E784CF80-0FBD-1FF7-61C0-317497D4D0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1594" y="2048407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2A1D7C1E-DA3F-ECB6-91E5-FBFBBB6FA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1376" y="2039479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11">
            <a:extLst>
              <a:ext uri="{FF2B5EF4-FFF2-40B4-BE49-F238E27FC236}">
                <a16:creationId xmlns:a16="http://schemas.microsoft.com/office/drawing/2014/main" id="{CFC6265C-638A-FEE2-E371-FA3DD450F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1576" y="2048551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18E77919-1F67-E41B-17CA-7AAD8F6C68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7176" y="2049408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371ABCD6-0B04-6919-1DAD-39F16EE89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9455" y="2027989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2" name="Line 11">
            <a:extLst>
              <a:ext uri="{FF2B5EF4-FFF2-40B4-BE49-F238E27FC236}">
                <a16:creationId xmlns:a16="http://schemas.microsoft.com/office/drawing/2014/main" id="{65F446A2-68B2-12F9-8216-25E43D7B5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11415" y="2027989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Line 10">
            <a:extLst>
              <a:ext uri="{FF2B5EF4-FFF2-40B4-BE49-F238E27FC236}">
                <a16:creationId xmlns:a16="http://schemas.microsoft.com/office/drawing/2014/main" id="{D059BFE4-43C3-2FF9-4B4F-33146E3BF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1564" y="2042154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4" name="Line 13">
            <a:extLst>
              <a:ext uri="{FF2B5EF4-FFF2-40B4-BE49-F238E27FC236}">
                <a16:creationId xmlns:a16="http://schemas.microsoft.com/office/drawing/2014/main" id="{9078B775-E2BA-ECA5-323B-9320A5B34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4200" y="2031767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" name="Line 13">
            <a:extLst>
              <a:ext uri="{FF2B5EF4-FFF2-40B4-BE49-F238E27FC236}">
                <a16:creationId xmlns:a16="http://schemas.microsoft.com/office/drawing/2014/main" id="{B364BEEA-FD88-28DA-1732-BC753F2899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7003" y="203902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A8B42973-97C5-DEA9-92C5-B11FFB8C738A}"/>
                  </a:ext>
                </a:extLst>
              </p:cNvPr>
              <p:cNvSpPr txBox="1"/>
              <p:nvPr/>
            </p:nvSpPr>
            <p:spPr>
              <a:xfrm>
                <a:off x="5098938" y="2364597"/>
                <a:ext cx="21320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A8B42973-97C5-DEA9-92C5-B11FFB8C73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8938" y="2364597"/>
                <a:ext cx="213200" cy="307777"/>
              </a:xfrm>
              <a:prstGeom prst="rect">
                <a:avLst/>
              </a:prstGeom>
              <a:blipFill>
                <a:blip r:embed="rId4"/>
                <a:stretch>
                  <a:fillRect l="-22857" r="-2571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27845B9-BEAA-D9F5-E0B8-E9B0CC12DAD3}"/>
                  </a:ext>
                </a:extLst>
              </p:cNvPr>
              <p:cNvSpPr txBox="1"/>
              <p:nvPr/>
            </p:nvSpPr>
            <p:spPr>
              <a:xfrm>
                <a:off x="4460740" y="2364597"/>
                <a:ext cx="40556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27845B9-BEAA-D9F5-E0B8-E9B0CC12DA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740" y="2364597"/>
                <a:ext cx="405560" cy="307777"/>
              </a:xfrm>
              <a:prstGeom prst="rect">
                <a:avLst/>
              </a:prstGeom>
              <a:blipFill>
                <a:blip r:embed="rId5"/>
                <a:stretch>
                  <a:fillRect l="-3030" r="-12121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974EC1C7-BBD4-90CA-1B7D-9977DE200843}"/>
                  </a:ext>
                </a:extLst>
              </p:cNvPr>
              <p:cNvSpPr txBox="1"/>
              <p:nvPr/>
            </p:nvSpPr>
            <p:spPr>
              <a:xfrm>
                <a:off x="5544776" y="2344371"/>
                <a:ext cx="21320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974EC1C7-BBD4-90CA-1B7D-9977DE200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776" y="2344371"/>
                <a:ext cx="213200" cy="307777"/>
              </a:xfrm>
              <a:prstGeom prst="rect">
                <a:avLst/>
              </a:prstGeom>
              <a:blipFill>
                <a:blip r:embed="rId6"/>
                <a:stretch>
                  <a:fillRect l="-25714" r="-2285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F7F760E2-7607-B389-4E00-30E0CB91FE07}"/>
                  </a:ext>
                </a:extLst>
              </p:cNvPr>
              <p:cNvSpPr txBox="1"/>
              <p:nvPr/>
            </p:nvSpPr>
            <p:spPr>
              <a:xfrm>
                <a:off x="7362855" y="2344370"/>
                <a:ext cx="21320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F7F760E2-7607-B389-4E00-30E0CB91F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2855" y="2344370"/>
                <a:ext cx="213200" cy="307777"/>
              </a:xfrm>
              <a:prstGeom prst="rect">
                <a:avLst/>
              </a:prstGeom>
              <a:blipFill>
                <a:blip r:embed="rId7"/>
                <a:stretch>
                  <a:fillRect l="-25714" r="-25714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63C37C7C-5304-C1A6-057E-86A8F726176B}"/>
                  </a:ext>
                </a:extLst>
              </p:cNvPr>
              <p:cNvSpPr txBox="1"/>
              <p:nvPr/>
            </p:nvSpPr>
            <p:spPr>
              <a:xfrm>
                <a:off x="2533618" y="2364597"/>
                <a:ext cx="40556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63C37C7C-5304-C1A6-057E-86A8F72617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618" y="2364597"/>
                <a:ext cx="405560" cy="307777"/>
              </a:xfrm>
              <a:prstGeom prst="rect">
                <a:avLst/>
              </a:prstGeom>
              <a:blipFill>
                <a:blip r:embed="rId8"/>
                <a:stretch>
                  <a:fillRect l="-3030" r="-13636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140">
            <a:extLst>
              <a:ext uri="{FF2B5EF4-FFF2-40B4-BE49-F238E27FC236}">
                <a16:creationId xmlns:a16="http://schemas.microsoft.com/office/drawing/2014/main" id="{4E221551-9F68-0E03-F16F-A956205B23C0}"/>
              </a:ext>
            </a:extLst>
          </p:cNvPr>
          <p:cNvSpPr/>
          <p:nvPr/>
        </p:nvSpPr>
        <p:spPr>
          <a:xfrm>
            <a:off x="2815701" y="2065374"/>
            <a:ext cx="91440" cy="9144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Oval 140">
            <a:extLst>
              <a:ext uri="{FF2B5EF4-FFF2-40B4-BE49-F238E27FC236}">
                <a16:creationId xmlns:a16="http://schemas.microsoft.com/office/drawing/2014/main" id="{8C97D2DA-DCA1-5436-303C-9271ABABFF12}"/>
              </a:ext>
            </a:extLst>
          </p:cNvPr>
          <p:cNvSpPr/>
          <p:nvPr/>
        </p:nvSpPr>
        <p:spPr>
          <a:xfrm>
            <a:off x="7438975" y="2065374"/>
            <a:ext cx="91440" cy="9144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55DC458C-15BF-5F48-44DC-E8AABD654577}"/>
                  </a:ext>
                </a:extLst>
              </p:cNvPr>
              <p:cNvSpPr txBox="1"/>
              <p:nvPr/>
            </p:nvSpPr>
            <p:spPr>
              <a:xfrm>
                <a:off x="87630" y="3006086"/>
                <a:ext cx="50113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b) </a:t>
                </a:r>
                <a:r>
                  <a:rPr lang="en-US" sz="2000" dirty="0" err="1"/>
                  <a:t>Tính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khoảng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điểm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đến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điểm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55DC458C-15BF-5F48-44DC-E8AABD654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" y="3006086"/>
                <a:ext cx="5011308" cy="400110"/>
              </a:xfrm>
              <a:prstGeom prst="rect">
                <a:avLst/>
              </a:prstGeom>
              <a:blipFill>
                <a:blip r:embed="rId9"/>
                <a:stretch>
                  <a:fillRect l="-1217" t="-606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E579A530-2952-C648-7F50-D720326E02EC}"/>
                  </a:ext>
                </a:extLst>
              </p:cNvPr>
              <p:cNvSpPr txBox="1"/>
              <p:nvPr/>
            </p:nvSpPr>
            <p:spPr>
              <a:xfrm>
                <a:off x="87630" y="4150407"/>
                <a:ext cx="520366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c) </a:t>
                </a:r>
                <a:r>
                  <a:rPr lang="en-US" sz="2000" dirty="0" err="1"/>
                  <a:t>Tính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khoảng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điểm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đến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điểm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E579A530-2952-C648-7F50-D720326E0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" y="4150407"/>
                <a:ext cx="5203669" cy="400110"/>
              </a:xfrm>
              <a:prstGeom prst="rect">
                <a:avLst/>
              </a:prstGeom>
              <a:blipFill>
                <a:blip r:embed="rId10"/>
                <a:stretch>
                  <a:fillRect l="-1171" t="-7692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Mũi tên: Phải 34">
            <a:extLst>
              <a:ext uri="{FF2B5EF4-FFF2-40B4-BE49-F238E27FC236}">
                <a16:creationId xmlns:a16="http://schemas.microsoft.com/office/drawing/2014/main" id="{3774345C-EC11-14B4-8C12-89CCDAE4BE2B}"/>
              </a:ext>
            </a:extLst>
          </p:cNvPr>
          <p:cNvSpPr/>
          <p:nvPr/>
        </p:nvSpPr>
        <p:spPr>
          <a:xfrm>
            <a:off x="105680" y="3628848"/>
            <a:ext cx="405581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Hộp Văn bản 37">
                <a:extLst>
                  <a:ext uri="{FF2B5EF4-FFF2-40B4-BE49-F238E27FC236}">
                    <a16:creationId xmlns:a16="http://schemas.microsoft.com/office/drawing/2014/main" id="{14587F8E-CFE4-D8DC-6DA7-AF1860F9B52E}"/>
                  </a:ext>
                </a:extLst>
              </p:cNvPr>
              <p:cNvSpPr txBox="1"/>
              <p:nvPr/>
            </p:nvSpPr>
            <p:spPr>
              <a:xfrm>
                <a:off x="559530" y="3551532"/>
                <a:ext cx="555276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Khoảng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cách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đến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đơn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vị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38" name="Hộp Văn bản 37">
                <a:extLst>
                  <a:ext uri="{FF2B5EF4-FFF2-40B4-BE49-F238E27FC236}">
                    <a16:creationId xmlns:a16="http://schemas.microsoft.com/office/drawing/2014/main" id="{14587F8E-CFE4-D8DC-6DA7-AF1860F9B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30" y="3551532"/>
                <a:ext cx="5552768" cy="400110"/>
              </a:xfrm>
              <a:prstGeom prst="rect">
                <a:avLst/>
              </a:prstGeom>
              <a:blipFill>
                <a:blip r:embed="rId11"/>
                <a:stretch>
                  <a:fillRect l="-1207" t="-7692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Mũi tên: Phải 38">
            <a:extLst>
              <a:ext uri="{FF2B5EF4-FFF2-40B4-BE49-F238E27FC236}">
                <a16:creationId xmlns:a16="http://schemas.microsoft.com/office/drawing/2014/main" id="{1A59879E-A4E0-0198-7236-AAFE7B57A47D}"/>
              </a:ext>
            </a:extLst>
          </p:cNvPr>
          <p:cNvSpPr/>
          <p:nvPr/>
        </p:nvSpPr>
        <p:spPr>
          <a:xfrm>
            <a:off x="105680" y="4750377"/>
            <a:ext cx="405581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E2707A10-31CF-8918-54D7-E9B17F64E7FF}"/>
                  </a:ext>
                </a:extLst>
              </p:cNvPr>
              <p:cNvSpPr txBox="1"/>
              <p:nvPr/>
            </p:nvSpPr>
            <p:spPr>
              <a:xfrm>
                <a:off x="559529" y="4673061"/>
                <a:ext cx="5870765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Khoảng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cách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đến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</m:t>
                    </m:r>
                  </m:oMath>
                </a14:m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đơn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+mj-lt"/>
                    <a:ea typeface="Times New Roman" panose="02020603050405020304" pitchFamily="18" charset="0"/>
                  </a:rPr>
                  <a:t>vị</a:t>
                </a:r>
                <a:r>
                  <a:rPr lang="en-US" sz="2000" dirty="0"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E2707A10-31CF-8918-54D7-E9B17F64E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29" y="4673061"/>
                <a:ext cx="5870765" cy="400110"/>
              </a:xfrm>
              <a:prstGeom prst="rect">
                <a:avLst/>
              </a:prstGeom>
              <a:blipFill>
                <a:blip r:embed="rId12"/>
                <a:stretch>
                  <a:fillRect l="-1142" t="-7692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Đường nối Thẳng 40">
            <a:extLst>
              <a:ext uri="{FF2B5EF4-FFF2-40B4-BE49-F238E27FC236}">
                <a16:creationId xmlns:a16="http://schemas.microsoft.com/office/drawing/2014/main" id="{96865E5A-8987-0DD3-D4BC-6E88CAC45E1B}"/>
              </a:ext>
            </a:extLst>
          </p:cNvPr>
          <p:cNvCxnSpPr>
            <a:cxnSpLocks/>
          </p:cNvCxnSpPr>
          <p:nvPr/>
        </p:nvCxnSpPr>
        <p:spPr>
          <a:xfrm>
            <a:off x="2864200" y="1500371"/>
            <a:ext cx="0" cy="59357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Đường nối Thẳng 41">
            <a:extLst>
              <a:ext uri="{FF2B5EF4-FFF2-40B4-BE49-F238E27FC236}">
                <a16:creationId xmlns:a16="http://schemas.microsoft.com/office/drawing/2014/main" id="{FA5872D5-24BD-8795-2F84-D94029F1852B}"/>
              </a:ext>
            </a:extLst>
          </p:cNvPr>
          <p:cNvCxnSpPr>
            <a:cxnSpLocks/>
          </p:cNvCxnSpPr>
          <p:nvPr/>
        </p:nvCxnSpPr>
        <p:spPr>
          <a:xfrm>
            <a:off x="5189290" y="1466943"/>
            <a:ext cx="0" cy="59357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Đường nối Thẳng 42">
            <a:extLst>
              <a:ext uri="{FF2B5EF4-FFF2-40B4-BE49-F238E27FC236}">
                <a16:creationId xmlns:a16="http://schemas.microsoft.com/office/drawing/2014/main" id="{57D13392-917A-F7E7-8677-E3D2ED55183F}"/>
              </a:ext>
            </a:extLst>
          </p:cNvPr>
          <p:cNvCxnSpPr>
            <a:cxnSpLocks/>
          </p:cNvCxnSpPr>
          <p:nvPr/>
        </p:nvCxnSpPr>
        <p:spPr>
          <a:xfrm>
            <a:off x="7469455" y="1485772"/>
            <a:ext cx="0" cy="59357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Đường kết nối Mũi tên Thẳng 43">
            <a:extLst>
              <a:ext uri="{FF2B5EF4-FFF2-40B4-BE49-F238E27FC236}">
                <a16:creationId xmlns:a16="http://schemas.microsoft.com/office/drawing/2014/main" id="{258E889A-8057-A147-CD9B-7620C4AEC33B}"/>
              </a:ext>
            </a:extLst>
          </p:cNvPr>
          <p:cNvCxnSpPr>
            <a:cxnSpLocks/>
          </p:cNvCxnSpPr>
          <p:nvPr/>
        </p:nvCxnSpPr>
        <p:spPr>
          <a:xfrm>
            <a:off x="5195010" y="1763728"/>
            <a:ext cx="2243965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9B444828-410C-8A77-9B83-17B7D398D7F2}"/>
                  </a:ext>
                </a:extLst>
              </p:cNvPr>
              <p:cNvSpPr txBox="1"/>
              <p:nvPr/>
            </p:nvSpPr>
            <p:spPr>
              <a:xfrm>
                <a:off x="6164299" y="1418740"/>
                <a:ext cx="50287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9B444828-410C-8A77-9B83-17B7D398D7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299" y="1418740"/>
                <a:ext cx="50287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Đường kết nối Mũi tên Thẳng 48">
            <a:extLst>
              <a:ext uri="{FF2B5EF4-FFF2-40B4-BE49-F238E27FC236}">
                <a16:creationId xmlns:a16="http://schemas.microsoft.com/office/drawing/2014/main" id="{45D1C24D-56FD-D5E3-DD64-5B3CB2C7C47E}"/>
              </a:ext>
            </a:extLst>
          </p:cNvPr>
          <p:cNvCxnSpPr>
            <a:cxnSpLocks/>
          </p:cNvCxnSpPr>
          <p:nvPr/>
        </p:nvCxnSpPr>
        <p:spPr>
          <a:xfrm>
            <a:off x="2870656" y="1750936"/>
            <a:ext cx="2312915" cy="12792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5924A86-BE7B-0725-D0C6-122913822EC6}"/>
                  </a:ext>
                </a:extLst>
              </p:cNvPr>
              <p:cNvSpPr txBox="1"/>
              <p:nvPr/>
            </p:nvSpPr>
            <p:spPr>
              <a:xfrm>
                <a:off x="3844739" y="1413225"/>
                <a:ext cx="3190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5924A86-BE7B-0725-D0C6-122913822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739" y="1413225"/>
                <a:ext cx="319088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  <p:bldP spid="33" grpId="0"/>
      <p:bldP spid="34" grpId="0"/>
      <p:bldP spid="35" grpId="0" animBg="1"/>
      <p:bldP spid="38" grpId="0"/>
      <p:bldP spid="39" grpId="0" animBg="1"/>
      <p:bldP spid="40" grpId="0"/>
      <p:bldP spid="46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9" name="Google Shape;2249;p37"/>
          <p:cNvSpPr/>
          <p:nvPr/>
        </p:nvSpPr>
        <p:spPr>
          <a:xfrm rot="-5400000">
            <a:off x="204401" y="94514"/>
            <a:ext cx="918835" cy="1063573"/>
          </a:xfrm>
          <a:custGeom>
            <a:avLst/>
            <a:gdLst/>
            <a:ahLst/>
            <a:cxnLst/>
            <a:rect l="l" t="t" r="r" b="b"/>
            <a:pathLst>
              <a:path w="9497" h="10993" extrusionOk="0">
                <a:moveTo>
                  <a:pt x="578" y="1"/>
                </a:moveTo>
                <a:lnTo>
                  <a:pt x="1" y="21"/>
                </a:lnTo>
                <a:lnTo>
                  <a:pt x="89" y="2420"/>
                </a:lnTo>
                <a:lnTo>
                  <a:pt x="2220" y="2499"/>
                </a:lnTo>
                <a:lnTo>
                  <a:pt x="2299" y="4629"/>
                </a:lnTo>
                <a:lnTo>
                  <a:pt x="4429" y="4709"/>
                </a:lnTo>
                <a:lnTo>
                  <a:pt x="4508" y="6839"/>
                </a:lnTo>
                <a:lnTo>
                  <a:pt x="6639" y="6918"/>
                </a:lnTo>
                <a:lnTo>
                  <a:pt x="6718" y="9050"/>
                </a:lnTo>
                <a:lnTo>
                  <a:pt x="8850" y="9129"/>
                </a:lnTo>
                <a:lnTo>
                  <a:pt x="8919" y="10993"/>
                </a:lnTo>
                <a:lnTo>
                  <a:pt x="9496" y="10970"/>
                </a:lnTo>
                <a:lnTo>
                  <a:pt x="9407" y="8572"/>
                </a:lnTo>
                <a:lnTo>
                  <a:pt x="7276" y="8492"/>
                </a:lnTo>
                <a:lnTo>
                  <a:pt x="7197" y="6361"/>
                </a:lnTo>
                <a:lnTo>
                  <a:pt x="5066" y="6282"/>
                </a:lnTo>
                <a:lnTo>
                  <a:pt x="4987" y="4152"/>
                </a:lnTo>
                <a:lnTo>
                  <a:pt x="2856" y="4072"/>
                </a:lnTo>
                <a:lnTo>
                  <a:pt x="2778" y="1942"/>
                </a:lnTo>
                <a:lnTo>
                  <a:pt x="646" y="1863"/>
                </a:lnTo>
                <a:lnTo>
                  <a:pt x="57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0" name="Google Shape;2250;p37"/>
          <p:cNvSpPr/>
          <p:nvPr/>
        </p:nvSpPr>
        <p:spPr>
          <a:xfrm>
            <a:off x="6962204" y="131831"/>
            <a:ext cx="882057" cy="513313"/>
          </a:xfrm>
          <a:custGeom>
            <a:avLst/>
            <a:gdLst/>
            <a:ahLst/>
            <a:cxnLst/>
            <a:rect l="l" t="t" r="r" b="b"/>
            <a:pathLst>
              <a:path w="7640" h="4446" extrusionOk="0">
                <a:moveTo>
                  <a:pt x="4999" y="1"/>
                </a:moveTo>
                <a:lnTo>
                  <a:pt x="0" y="4446"/>
                </a:lnTo>
                <a:lnTo>
                  <a:pt x="7639" y="3866"/>
                </a:lnTo>
                <a:lnTo>
                  <a:pt x="4999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1" name="Google Shape;2251;p37"/>
          <p:cNvGrpSpPr/>
          <p:nvPr/>
        </p:nvGrpSpPr>
        <p:grpSpPr>
          <a:xfrm>
            <a:off x="7733137" y="1343264"/>
            <a:ext cx="1342909" cy="714144"/>
            <a:chOff x="481826" y="-400793"/>
            <a:chExt cx="1342909" cy="714144"/>
          </a:xfrm>
        </p:grpSpPr>
        <p:sp>
          <p:nvSpPr>
            <p:cNvPr id="2252" name="Google Shape;2252;p37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37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37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37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37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37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37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37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37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37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37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37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37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37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37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37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37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37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7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7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7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37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37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37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37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37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37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37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37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37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37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37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37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37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37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37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37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37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37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37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37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37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37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37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37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37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37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37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37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37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37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37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37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37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37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37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37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37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37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37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37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37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37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37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37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37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37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37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37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37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37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37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37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37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7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7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7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7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37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37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37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37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37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37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37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37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37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37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37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37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37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37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37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37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37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37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37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37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37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37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37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37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37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37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: Góc Tròn 15">
                <a:extLst>
                  <a:ext uri="{FF2B5EF4-FFF2-40B4-BE49-F238E27FC236}">
                    <a16:creationId xmlns:a16="http://schemas.microsoft.com/office/drawing/2014/main" id="{9B60CF3C-5671-9097-B58C-7DFAACEE007D}"/>
                  </a:ext>
                </a:extLst>
              </p:cNvPr>
              <p:cNvSpPr/>
              <p:nvPr/>
            </p:nvSpPr>
            <p:spPr>
              <a:xfrm>
                <a:off x="744491" y="532072"/>
                <a:ext cx="7740773" cy="1409909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Khoảng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cách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đến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gốc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được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gọi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kí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hiệu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|.</m:t>
                    </m:r>
                  </m:oMath>
                </a14:m>
                <a:endParaRPr lang="en-US" sz="24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Hình chữ nhật: Góc Tròn 15">
                <a:extLst>
                  <a:ext uri="{FF2B5EF4-FFF2-40B4-BE49-F238E27FC236}">
                    <a16:creationId xmlns:a16="http://schemas.microsoft.com/office/drawing/2014/main" id="{9B60CF3C-5671-9097-B58C-7DFAACEE00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91" y="532072"/>
                <a:ext cx="7740773" cy="1409909"/>
              </a:xfrm>
              <a:prstGeom prst="roundRect">
                <a:avLst/>
              </a:prstGeom>
              <a:blipFill>
                <a:blip r:embed="rId3"/>
                <a:stretch>
                  <a:fillRect l="-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2292689E-1F7F-A130-0B44-54E9A630EECE}"/>
                  </a:ext>
                </a:extLst>
              </p:cNvPr>
              <p:cNvSpPr txBox="1"/>
              <p:nvPr/>
            </p:nvSpPr>
            <p:spPr>
              <a:xfrm>
                <a:off x="797829" y="2006393"/>
                <a:ext cx="8149364" cy="30246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i="1" u="sng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Lưu</a:t>
                </a:r>
                <a:r>
                  <a:rPr lang="en-US" sz="2400" i="1" u="sng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ý:</a:t>
                </a:r>
                <a:endParaRPr lang="en-US" sz="24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342900" marR="0" indent="-34290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Courier New" panose="02070309020205020404" pitchFamily="49" charset="0"/>
                  <a:buChar char="o"/>
                </a:pP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luôn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không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âm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|≥0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với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mọi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thực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342900" marR="0" indent="-34290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Courier New" panose="02070309020205020404" pitchFamily="49" charset="0"/>
                  <a:buChar char="o"/>
                </a:pP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Hai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thực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có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bằng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 </a:t>
                </a:r>
              </a:p>
              <a:p>
                <a:pPr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|−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|=|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với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mọi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thực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2292689E-1F7F-A130-0B44-54E9A630E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29" y="2006393"/>
                <a:ext cx="8149364" cy="3024674"/>
              </a:xfrm>
              <a:prstGeom prst="rect">
                <a:avLst/>
              </a:prstGeom>
              <a:blipFill>
                <a:blip r:embed="rId4"/>
                <a:stretch>
                  <a:fillRect l="-1197" r="-2169" b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ình Bầu dục 21">
            <a:extLst>
              <a:ext uri="{FF2B5EF4-FFF2-40B4-BE49-F238E27FC236}">
                <a16:creationId xmlns:a16="http://schemas.microsoft.com/office/drawing/2014/main" id="{772D454B-2742-6806-3F44-F8259762DAA9}"/>
              </a:ext>
            </a:extLst>
          </p:cNvPr>
          <p:cNvSpPr/>
          <p:nvPr/>
        </p:nvSpPr>
        <p:spPr>
          <a:xfrm>
            <a:off x="0" y="102471"/>
            <a:ext cx="1895856" cy="6920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rgbClr val="000000"/>
                </a:solidFill>
              </a:rPr>
              <a:t>Kết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 err="1">
                <a:solidFill>
                  <a:srgbClr val="000000"/>
                </a:solidFill>
              </a:rPr>
              <a:t>luận</a:t>
            </a:r>
            <a:endParaRPr lang="en-US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Shape 2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74;p11">
            <a:extLst>
              <a:ext uri="{FF2B5EF4-FFF2-40B4-BE49-F238E27FC236}">
                <a16:creationId xmlns:a16="http://schemas.microsoft.com/office/drawing/2014/main" id="{0FC36302-1181-D5FF-AD66-80EDD5AA50E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1431" y="-71438"/>
            <a:ext cx="4943539" cy="6061528"/>
          </a:xfrm>
          <a:custGeom>
            <a:avLst/>
            <a:gdLst/>
            <a:ahLst/>
            <a:cxnLst/>
            <a:rect l="l" t="t" r="r" b="b"/>
            <a:pathLst>
              <a:path w="5174294" h="7472234" extrusionOk="0">
                <a:moveTo>
                  <a:pt x="1518789" y="7437487"/>
                </a:moveTo>
                <a:cubicBezTo>
                  <a:pt x="1481777" y="7437487"/>
                  <a:pt x="1446860" y="7433078"/>
                  <a:pt x="1407320" y="7421197"/>
                </a:cubicBezTo>
                <a:cubicBezTo>
                  <a:pt x="1338863" y="7399020"/>
                  <a:pt x="1186553" y="7155664"/>
                  <a:pt x="1125306" y="6971892"/>
                </a:cubicBezTo>
                <a:cubicBezTo>
                  <a:pt x="1040557" y="6715371"/>
                  <a:pt x="1087487" y="6633206"/>
                  <a:pt x="1036428" y="6622700"/>
                </a:cubicBezTo>
                <a:cubicBezTo>
                  <a:pt x="596195" y="6532690"/>
                  <a:pt x="221203" y="6211324"/>
                  <a:pt x="14170" y="5822469"/>
                </a:cubicBezTo>
                <a:cubicBezTo>
                  <a:pt x="-4934" y="5822469"/>
                  <a:pt x="810" y="5734595"/>
                  <a:pt x="810" y="121874"/>
                </a:cubicBezTo>
                <a:cubicBezTo>
                  <a:pt x="275120" y="87532"/>
                  <a:pt x="548936" y="60931"/>
                  <a:pt x="824786" y="60871"/>
                </a:cubicBezTo>
                <a:cubicBezTo>
                  <a:pt x="2887330" y="60393"/>
                  <a:pt x="3939598" y="-27331"/>
                  <a:pt x="5030314" y="8670"/>
                </a:cubicBezTo>
                <a:cubicBezTo>
                  <a:pt x="5084664" y="10792"/>
                  <a:pt x="5179901" y="5247032"/>
                  <a:pt x="5174036" y="7432151"/>
                </a:cubicBezTo>
                <a:cubicBezTo>
                  <a:pt x="5174036" y="7519113"/>
                  <a:pt x="4306242" y="7437487"/>
                  <a:pt x="1518789" y="7437487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72" name="Google Shape;2372;p39"/>
          <p:cNvGrpSpPr/>
          <p:nvPr/>
        </p:nvGrpSpPr>
        <p:grpSpPr>
          <a:xfrm>
            <a:off x="3746008" y="4084628"/>
            <a:ext cx="2317200" cy="2275848"/>
            <a:chOff x="3414950" y="3853925"/>
            <a:chExt cx="2317200" cy="2275848"/>
          </a:xfrm>
        </p:grpSpPr>
        <p:sp>
          <p:nvSpPr>
            <p:cNvPr id="2373" name="Google Shape;2373;p39"/>
            <p:cNvSpPr/>
            <p:nvPr/>
          </p:nvSpPr>
          <p:spPr>
            <a:xfrm>
              <a:off x="3455375" y="3858525"/>
              <a:ext cx="2271351" cy="2271248"/>
            </a:xfrm>
            <a:custGeom>
              <a:avLst/>
              <a:gdLst/>
              <a:ahLst/>
              <a:cxnLst/>
              <a:rect l="l" t="t" r="r" b="b"/>
              <a:pathLst>
                <a:path w="22045" h="22044" extrusionOk="0">
                  <a:moveTo>
                    <a:pt x="11023" y="1543"/>
                  </a:moveTo>
                  <a:cubicBezTo>
                    <a:pt x="16257" y="1543"/>
                    <a:pt x="20501" y="5786"/>
                    <a:pt x="20501" y="11021"/>
                  </a:cubicBezTo>
                  <a:cubicBezTo>
                    <a:pt x="20501" y="16256"/>
                    <a:pt x="16257" y="20501"/>
                    <a:pt x="11023" y="20501"/>
                  </a:cubicBezTo>
                  <a:cubicBezTo>
                    <a:pt x="5788" y="20501"/>
                    <a:pt x="1543" y="16256"/>
                    <a:pt x="1543" y="11021"/>
                  </a:cubicBezTo>
                  <a:cubicBezTo>
                    <a:pt x="1543" y="5786"/>
                    <a:pt x="5788" y="1543"/>
                    <a:pt x="11023" y="1543"/>
                  </a:cubicBezTo>
                  <a:close/>
                  <a:moveTo>
                    <a:pt x="11023" y="0"/>
                  </a:moveTo>
                  <a:cubicBezTo>
                    <a:pt x="4935" y="0"/>
                    <a:pt x="0" y="4934"/>
                    <a:pt x="0" y="11021"/>
                  </a:cubicBezTo>
                  <a:cubicBezTo>
                    <a:pt x="0" y="17108"/>
                    <a:pt x="4935" y="22044"/>
                    <a:pt x="11023" y="22044"/>
                  </a:cubicBezTo>
                  <a:cubicBezTo>
                    <a:pt x="17110" y="22044"/>
                    <a:pt x="22044" y="17108"/>
                    <a:pt x="22044" y="11021"/>
                  </a:cubicBezTo>
                  <a:cubicBezTo>
                    <a:pt x="22044" y="4934"/>
                    <a:pt x="17109" y="0"/>
                    <a:pt x="11023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39"/>
            <p:cNvSpPr/>
            <p:nvPr/>
          </p:nvSpPr>
          <p:spPr>
            <a:xfrm rot="5400000">
              <a:off x="3437900" y="3830975"/>
              <a:ext cx="2271300" cy="2317200"/>
            </a:xfrm>
            <a:prstGeom prst="blockArc">
              <a:avLst>
                <a:gd name="adj1" fmla="val 10800000"/>
                <a:gd name="adj2" fmla="val 21565564"/>
                <a:gd name="adj3" fmla="val 7364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5" name="Google Shape;2375;p39"/>
          <p:cNvSpPr/>
          <p:nvPr/>
        </p:nvSpPr>
        <p:spPr>
          <a:xfrm>
            <a:off x="394212" y="4195218"/>
            <a:ext cx="192237" cy="1209280"/>
          </a:xfrm>
          <a:custGeom>
            <a:avLst/>
            <a:gdLst/>
            <a:ahLst/>
            <a:cxnLst/>
            <a:rect l="l" t="t" r="r" b="b"/>
            <a:pathLst>
              <a:path w="1769" h="11128" extrusionOk="0">
                <a:moveTo>
                  <a:pt x="1265" y="1"/>
                </a:moveTo>
                <a:lnTo>
                  <a:pt x="1" y="1364"/>
                </a:lnTo>
                <a:lnTo>
                  <a:pt x="1115" y="2566"/>
                </a:lnTo>
                <a:lnTo>
                  <a:pt x="1" y="3765"/>
                </a:lnTo>
                <a:lnTo>
                  <a:pt x="1115" y="4965"/>
                </a:lnTo>
                <a:lnTo>
                  <a:pt x="1" y="6166"/>
                </a:lnTo>
                <a:lnTo>
                  <a:pt x="1115" y="7365"/>
                </a:lnTo>
                <a:lnTo>
                  <a:pt x="1" y="8565"/>
                </a:lnTo>
                <a:lnTo>
                  <a:pt x="1115" y="9766"/>
                </a:lnTo>
                <a:lnTo>
                  <a:pt x="151" y="10802"/>
                </a:lnTo>
                <a:lnTo>
                  <a:pt x="503" y="11128"/>
                </a:lnTo>
                <a:lnTo>
                  <a:pt x="1768" y="9766"/>
                </a:lnTo>
                <a:lnTo>
                  <a:pt x="653" y="8565"/>
                </a:lnTo>
                <a:lnTo>
                  <a:pt x="1768" y="7365"/>
                </a:lnTo>
                <a:lnTo>
                  <a:pt x="653" y="6166"/>
                </a:lnTo>
                <a:lnTo>
                  <a:pt x="1768" y="4965"/>
                </a:lnTo>
                <a:lnTo>
                  <a:pt x="653" y="3765"/>
                </a:lnTo>
                <a:lnTo>
                  <a:pt x="1768" y="2566"/>
                </a:lnTo>
                <a:lnTo>
                  <a:pt x="653" y="1364"/>
                </a:lnTo>
                <a:lnTo>
                  <a:pt x="1617" y="327"/>
                </a:lnTo>
                <a:lnTo>
                  <a:pt x="12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6" name="Google Shape;2376;p39"/>
          <p:cNvGrpSpPr/>
          <p:nvPr/>
        </p:nvGrpSpPr>
        <p:grpSpPr>
          <a:xfrm>
            <a:off x="3511189" y="7"/>
            <a:ext cx="1342909" cy="714144"/>
            <a:chOff x="481826" y="-400793"/>
            <a:chExt cx="1342909" cy="714144"/>
          </a:xfrm>
        </p:grpSpPr>
        <p:sp>
          <p:nvSpPr>
            <p:cNvPr id="2377" name="Google Shape;2377;p39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39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39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39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39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39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39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39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39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39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39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39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39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39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39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39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39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39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39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39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39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39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39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39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9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9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9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39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39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39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9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9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9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39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39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9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9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9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9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9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39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9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9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9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9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9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9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9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9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9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9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9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9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39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39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9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9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9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9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9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9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9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9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9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9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9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9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9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9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9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9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9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9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9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9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9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9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9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9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9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9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9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9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9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9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9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9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9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9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9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9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9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9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9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9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39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39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39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39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39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39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39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39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39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81" name="Google Shape;2481;p39"/>
          <p:cNvSpPr/>
          <p:nvPr/>
        </p:nvSpPr>
        <p:spPr>
          <a:xfrm rot="-4499980">
            <a:off x="8095427" y="-271679"/>
            <a:ext cx="1223383" cy="1420139"/>
          </a:xfrm>
          <a:custGeom>
            <a:avLst/>
            <a:gdLst/>
            <a:ahLst/>
            <a:cxnLst/>
            <a:rect l="l" t="t" r="r" b="b"/>
            <a:pathLst>
              <a:path w="14276" h="16572" extrusionOk="0">
                <a:moveTo>
                  <a:pt x="14276" y="1"/>
                </a:moveTo>
                <a:lnTo>
                  <a:pt x="1" y="4723"/>
                </a:lnTo>
                <a:lnTo>
                  <a:pt x="3921" y="16572"/>
                </a:lnTo>
                <a:lnTo>
                  <a:pt x="5950" y="16572"/>
                </a:lnTo>
                <a:lnTo>
                  <a:pt x="2513" y="6184"/>
                </a:lnTo>
                <a:lnTo>
                  <a:pt x="14276" y="2293"/>
                </a:lnTo>
                <a:lnTo>
                  <a:pt x="1427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óng 10">
            <a:extLst>
              <a:ext uri="{FF2B5EF4-FFF2-40B4-BE49-F238E27FC236}">
                <a16:creationId xmlns:a16="http://schemas.microsoft.com/office/drawing/2014/main" id="{06CA257C-825A-9FF1-DC2E-A89FF13D8538}"/>
              </a:ext>
            </a:extLst>
          </p:cNvPr>
          <p:cNvSpPr/>
          <p:nvPr/>
        </p:nvSpPr>
        <p:spPr>
          <a:xfrm>
            <a:off x="15867" y="157102"/>
            <a:ext cx="1997409" cy="687553"/>
          </a:xfrm>
          <a:prstGeom prst="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Luyện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tập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FA2C8065-06CF-118C-EF59-F5BACD36D988}"/>
                  </a:ext>
                </a:extLst>
              </p:cNvPr>
              <p:cNvSpPr txBox="1"/>
              <p:nvPr/>
            </p:nvSpPr>
            <p:spPr>
              <a:xfrm>
                <a:off x="25162" y="815069"/>
                <a:ext cx="9040906" cy="537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dirty="0"/>
                  <a:t>So </a:t>
                </a:r>
                <a:r>
                  <a:rPr lang="en-US" sz="2200" dirty="0" err="1"/>
                  <a:t>sánh</a:t>
                </a:r>
                <a:r>
                  <a:rPr lang="en-US" sz="2200" dirty="0"/>
                  <a:t> </a:t>
                </a:r>
                <a:r>
                  <a:rPr lang="en-US" sz="2200" dirty="0" err="1"/>
                  <a:t>giá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trị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tuyệt</a:t>
                </a:r>
                <a:r>
                  <a:rPr lang="en-US" sz="2200" dirty="0"/>
                  <a:t> </a:t>
                </a:r>
                <a:r>
                  <a:rPr lang="en-US" sz="2200" dirty="0" err="1"/>
                  <a:t>đối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của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hai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số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thực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 err="1"/>
                  <a:t>trong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mỗi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trường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hợp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sau</a:t>
                </a:r>
                <a:r>
                  <a:rPr lang="en-US" sz="2200" dirty="0"/>
                  <a:t>:</a:t>
                </a:r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FA2C8065-06CF-118C-EF59-F5BACD36D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2" y="815069"/>
                <a:ext cx="9040906" cy="537391"/>
              </a:xfrm>
              <a:prstGeom prst="rect">
                <a:avLst/>
              </a:prstGeom>
              <a:blipFill>
                <a:blip r:embed="rId3"/>
                <a:stretch>
                  <a:fillRect l="-877" b="-2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5AB6C5AD-C221-4672-BA65-5B30C1DF50C8}"/>
              </a:ext>
            </a:extLst>
          </p:cNvPr>
          <p:cNvSpPr txBox="1"/>
          <p:nvPr/>
        </p:nvSpPr>
        <p:spPr>
          <a:xfrm>
            <a:off x="51619" y="1924156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a)</a:t>
            </a: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E2D146E-44F6-409F-6E8E-C72995321639}"/>
              </a:ext>
            </a:extLst>
          </p:cNvPr>
          <p:cNvSpPr txBox="1"/>
          <p:nvPr/>
        </p:nvSpPr>
        <p:spPr>
          <a:xfrm>
            <a:off x="4818490" y="1924156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228E6A1D-482C-3D97-D696-7EBE4D9028AF}"/>
                  </a:ext>
                </a:extLst>
              </p:cNvPr>
              <p:cNvSpPr txBox="1"/>
              <p:nvPr/>
            </p:nvSpPr>
            <p:spPr>
              <a:xfrm>
                <a:off x="487957" y="2875559"/>
                <a:ext cx="340054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Ta </a:t>
                </a:r>
                <a:r>
                  <a:rPr lang="en-US" sz="2200" dirty="0" err="1"/>
                  <a:t>có</a:t>
                </a:r>
                <a:r>
                  <a:rPr lang="en-US" sz="2200" dirty="0"/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𝑂𝐴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; 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𝑂𝐵</m:t>
                    </m:r>
                  </m:oMath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228E6A1D-482C-3D97-D696-7EBE4D902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57" y="2875559"/>
                <a:ext cx="3400546" cy="430887"/>
              </a:xfrm>
              <a:prstGeom prst="rect">
                <a:avLst/>
              </a:prstGeom>
              <a:blipFill>
                <a:blip r:embed="rId4"/>
                <a:stretch>
                  <a:fillRect l="-2330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2EA56652-2216-C74E-B108-B86D5FAE252B}"/>
                  </a:ext>
                </a:extLst>
              </p:cNvPr>
              <p:cNvSpPr txBox="1"/>
              <p:nvPr/>
            </p:nvSpPr>
            <p:spPr>
              <a:xfrm>
                <a:off x="5255497" y="2875558"/>
                <a:ext cx="340054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Ta </a:t>
                </a:r>
                <a:r>
                  <a:rPr lang="en-US" sz="2200" dirty="0" err="1"/>
                  <a:t>có</a:t>
                </a:r>
                <a:r>
                  <a:rPr lang="en-US" sz="2200" dirty="0"/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𝑂𝐴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; 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𝑂𝐵</m:t>
                    </m:r>
                  </m:oMath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2EA56652-2216-C74E-B108-B86D5FAE2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497" y="2875558"/>
                <a:ext cx="3400546" cy="430887"/>
              </a:xfrm>
              <a:prstGeom prst="rect">
                <a:avLst/>
              </a:prstGeom>
              <a:blipFill>
                <a:blip r:embed="rId5"/>
                <a:stretch>
                  <a:fillRect l="-2330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14F25043-6E71-C59F-3603-60F5B86BA804}"/>
                  </a:ext>
                </a:extLst>
              </p:cNvPr>
              <p:cNvSpPr txBox="1"/>
              <p:nvPr/>
            </p:nvSpPr>
            <p:spPr>
              <a:xfrm>
                <a:off x="487957" y="3549947"/>
                <a:ext cx="337278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Do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𝑂𝐴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𝑂𝐵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ê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14F25043-6E71-C59F-3603-60F5B86BA8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57" y="3549947"/>
                <a:ext cx="3372783" cy="430887"/>
              </a:xfrm>
              <a:prstGeom prst="rect">
                <a:avLst/>
              </a:prstGeom>
              <a:blipFill>
                <a:blip r:embed="rId6"/>
                <a:stretch>
                  <a:fillRect l="-2351" t="-7042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F028BF86-11B9-8931-EA07-93C52917045B}"/>
                  </a:ext>
                </a:extLst>
              </p:cNvPr>
              <p:cNvSpPr txBox="1"/>
              <p:nvPr/>
            </p:nvSpPr>
            <p:spPr>
              <a:xfrm>
                <a:off x="5280383" y="3549947"/>
                <a:ext cx="337278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Do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𝑂𝐴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𝑂𝐵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ê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F028BF86-11B9-8931-EA07-93C5291704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83" y="3549947"/>
                <a:ext cx="3372783" cy="430887"/>
              </a:xfrm>
              <a:prstGeom prst="rect">
                <a:avLst/>
              </a:prstGeom>
              <a:blipFill>
                <a:blip r:embed="rId7"/>
                <a:stretch>
                  <a:fillRect l="-2351" t="-7042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Hình ảnh 18">
            <a:extLst>
              <a:ext uri="{FF2B5EF4-FFF2-40B4-BE49-F238E27FC236}">
                <a16:creationId xmlns:a16="http://schemas.microsoft.com/office/drawing/2014/main" id="{82C4F49F-1717-4C75-FA80-B7805D0BD3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1151" y="1669993"/>
            <a:ext cx="3999763" cy="956041"/>
          </a:xfrm>
          <a:prstGeom prst="rect">
            <a:avLst/>
          </a:prstGeom>
        </p:spPr>
      </p:pic>
      <p:pic>
        <p:nvPicPr>
          <p:cNvPr id="20" name="Hình ảnh 19">
            <a:extLst>
              <a:ext uri="{FF2B5EF4-FFF2-40B4-BE49-F238E27FC236}">
                <a16:creationId xmlns:a16="http://schemas.microsoft.com/office/drawing/2014/main" id="{B6072CDE-B55C-2C6B-8CE0-ECE4C261A2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5497" y="1643366"/>
            <a:ext cx="3669327" cy="9283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9" name="Google Shape;2709;p48"/>
          <p:cNvGrpSpPr/>
          <p:nvPr/>
        </p:nvGrpSpPr>
        <p:grpSpPr>
          <a:xfrm rot="-5400000">
            <a:off x="-533458" y="435489"/>
            <a:ext cx="1947666" cy="912800"/>
            <a:chOff x="7513850" y="468675"/>
            <a:chExt cx="1947666" cy="912800"/>
          </a:xfrm>
        </p:grpSpPr>
        <p:sp>
          <p:nvSpPr>
            <p:cNvPr id="2710" name="Google Shape;2710;p48"/>
            <p:cNvSpPr/>
            <p:nvPr/>
          </p:nvSpPr>
          <p:spPr>
            <a:xfrm>
              <a:off x="7665983" y="468675"/>
              <a:ext cx="1795532" cy="304522"/>
            </a:xfrm>
            <a:custGeom>
              <a:avLst/>
              <a:gdLst/>
              <a:ahLst/>
              <a:cxnLst/>
              <a:rect l="l" t="t" r="r" b="b"/>
              <a:pathLst>
                <a:path w="14092" h="2390" extrusionOk="0">
                  <a:moveTo>
                    <a:pt x="1" y="0"/>
                  </a:moveTo>
                  <a:lnTo>
                    <a:pt x="1" y="2390"/>
                  </a:lnTo>
                  <a:lnTo>
                    <a:pt x="13096" y="2390"/>
                  </a:lnTo>
                  <a:lnTo>
                    <a:pt x="13096" y="2371"/>
                  </a:lnTo>
                  <a:cubicBezTo>
                    <a:pt x="13671" y="2274"/>
                    <a:pt x="14092" y="1778"/>
                    <a:pt x="14092" y="1195"/>
                  </a:cubicBezTo>
                  <a:cubicBezTo>
                    <a:pt x="14092" y="612"/>
                    <a:pt x="13671" y="116"/>
                    <a:pt x="13096" y="19"/>
                  </a:cubicBezTo>
                  <a:lnTo>
                    <a:pt x="1309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48"/>
            <p:cNvSpPr/>
            <p:nvPr/>
          </p:nvSpPr>
          <p:spPr>
            <a:xfrm>
              <a:off x="7513850" y="468675"/>
              <a:ext cx="304522" cy="304394"/>
            </a:xfrm>
            <a:custGeom>
              <a:avLst/>
              <a:gdLst/>
              <a:ahLst/>
              <a:cxnLst/>
              <a:rect l="l" t="t" r="r" b="b"/>
              <a:pathLst>
                <a:path w="2390" h="2389" extrusionOk="0">
                  <a:moveTo>
                    <a:pt x="1195" y="0"/>
                  </a:moveTo>
                  <a:cubicBezTo>
                    <a:pt x="535" y="0"/>
                    <a:pt x="0" y="535"/>
                    <a:pt x="0" y="1195"/>
                  </a:cubicBezTo>
                  <a:cubicBezTo>
                    <a:pt x="0" y="1855"/>
                    <a:pt x="535" y="2388"/>
                    <a:pt x="1195" y="2388"/>
                  </a:cubicBezTo>
                  <a:cubicBezTo>
                    <a:pt x="1854" y="2388"/>
                    <a:pt x="2389" y="1855"/>
                    <a:pt x="2389" y="1195"/>
                  </a:cubicBezTo>
                  <a:cubicBezTo>
                    <a:pt x="2389" y="535"/>
                    <a:pt x="1854" y="0"/>
                    <a:pt x="11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48"/>
            <p:cNvSpPr/>
            <p:nvPr/>
          </p:nvSpPr>
          <p:spPr>
            <a:xfrm>
              <a:off x="7665983" y="1077081"/>
              <a:ext cx="1795532" cy="304394"/>
            </a:xfrm>
            <a:custGeom>
              <a:avLst/>
              <a:gdLst/>
              <a:ahLst/>
              <a:cxnLst/>
              <a:rect l="l" t="t" r="r" b="b"/>
              <a:pathLst>
                <a:path w="14092" h="2389" extrusionOk="0">
                  <a:moveTo>
                    <a:pt x="1" y="0"/>
                  </a:moveTo>
                  <a:lnTo>
                    <a:pt x="1" y="2388"/>
                  </a:lnTo>
                  <a:lnTo>
                    <a:pt x="13096" y="2388"/>
                  </a:lnTo>
                  <a:lnTo>
                    <a:pt x="13096" y="2371"/>
                  </a:lnTo>
                  <a:cubicBezTo>
                    <a:pt x="13671" y="2274"/>
                    <a:pt x="14092" y="1776"/>
                    <a:pt x="14092" y="1195"/>
                  </a:cubicBezTo>
                  <a:cubicBezTo>
                    <a:pt x="14092" y="612"/>
                    <a:pt x="13671" y="114"/>
                    <a:pt x="13096" y="18"/>
                  </a:cubicBezTo>
                  <a:lnTo>
                    <a:pt x="1309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48"/>
            <p:cNvSpPr/>
            <p:nvPr/>
          </p:nvSpPr>
          <p:spPr>
            <a:xfrm>
              <a:off x="7513850" y="1077081"/>
              <a:ext cx="304522" cy="304394"/>
            </a:xfrm>
            <a:custGeom>
              <a:avLst/>
              <a:gdLst/>
              <a:ahLst/>
              <a:cxnLst/>
              <a:rect l="l" t="t" r="r" b="b"/>
              <a:pathLst>
                <a:path w="2390" h="2389" extrusionOk="0">
                  <a:moveTo>
                    <a:pt x="1195" y="0"/>
                  </a:moveTo>
                  <a:cubicBezTo>
                    <a:pt x="535" y="0"/>
                    <a:pt x="0" y="535"/>
                    <a:pt x="0" y="1195"/>
                  </a:cubicBezTo>
                  <a:cubicBezTo>
                    <a:pt x="0" y="1854"/>
                    <a:pt x="535" y="2388"/>
                    <a:pt x="1195" y="2388"/>
                  </a:cubicBezTo>
                  <a:cubicBezTo>
                    <a:pt x="1854" y="2388"/>
                    <a:pt x="2389" y="1854"/>
                    <a:pt x="2389" y="1195"/>
                  </a:cubicBezTo>
                  <a:cubicBezTo>
                    <a:pt x="2389" y="535"/>
                    <a:pt x="1854" y="0"/>
                    <a:pt x="11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7A1B9129-1EAA-E317-39EA-3BBEDC338184}"/>
              </a:ext>
            </a:extLst>
          </p:cNvPr>
          <p:cNvSpPr txBox="1"/>
          <p:nvPr/>
        </p:nvSpPr>
        <p:spPr>
          <a:xfrm>
            <a:off x="896776" y="159543"/>
            <a:ext cx="2487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III. LUYỆN TẬP</a:t>
            </a:r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E0069D3A-1568-13C2-2D99-AF6C8268CE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35826" y="728527"/>
            <a:ext cx="736487" cy="736487"/>
          </a:xfrm>
          <a:prstGeom prst="rect">
            <a:avLst/>
          </a:prstGeom>
        </p:spPr>
      </p:pic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42FF5B9E-A251-3888-113E-AA46FE10CD71}"/>
              </a:ext>
            </a:extLst>
          </p:cNvPr>
          <p:cNvSpPr txBox="1"/>
          <p:nvPr/>
        </p:nvSpPr>
        <p:spPr>
          <a:xfrm>
            <a:off x="1945643" y="881326"/>
            <a:ext cx="6710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Tìm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ABF4B699-92D7-2855-F892-344EFD01DFA5}"/>
                  </a:ext>
                </a:extLst>
              </p:cNvPr>
              <p:cNvSpPr txBox="1"/>
              <p:nvPr/>
            </p:nvSpPr>
            <p:spPr>
              <a:xfrm>
                <a:off x="435747" y="2038148"/>
                <a:ext cx="778034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−59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ABF4B699-92D7-2855-F892-344EFD01D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47" y="2038148"/>
                <a:ext cx="778034" cy="338554"/>
              </a:xfrm>
              <a:prstGeom prst="rect">
                <a:avLst/>
              </a:prstGeom>
              <a:blipFill>
                <a:blip r:embed="rId5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28A3849-E5FB-2BD2-D883-AA014082C0B0}"/>
                  </a:ext>
                </a:extLst>
              </p:cNvPr>
              <p:cNvSpPr txBox="1"/>
              <p:nvPr/>
            </p:nvSpPr>
            <p:spPr>
              <a:xfrm>
                <a:off x="437617" y="3208685"/>
                <a:ext cx="676724" cy="7532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28A3849-E5FB-2BD2-D883-AA014082C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17" y="3208685"/>
                <a:ext cx="676724" cy="7532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C5557508-F677-5B16-05CA-818C8D27C4E8}"/>
                  </a:ext>
                </a:extLst>
              </p:cNvPr>
              <p:cNvSpPr txBox="1"/>
              <p:nvPr/>
            </p:nvSpPr>
            <p:spPr>
              <a:xfrm>
                <a:off x="5198806" y="2008463"/>
                <a:ext cx="781240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1,23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C5557508-F677-5B16-05CA-818C8D27C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8806" y="2008463"/>
                <a:ext cx="781240" cy="338554"/>
              </a:xfrm>
              <a:prstGeom prst="rect">
                <a:avLst/>
              </a:prstGeom>
              <a:blipFill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4B92979C-E43A-F4D3-D672-411694E28D59}"/>
                  </a:ext>
                </a:extLst>
              </p:cNvPr>
              <p:cNvSpPr txBox="1"/>
              <p:nvPr/>
            </p:nvSpPr>
            <p:spPr>
              <a:xfrm>
                <a:off x="5198806" y="3383604"/>
                <a:ext cx="807850" cy="403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4B92979C-E43A-F4D3-D672-411694E28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8806" y="3383604"/>
                <a:ext cx="807850" cy="4034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B33FE090-AE44-8A8C-21AE-15DDB40F7AD4}"/>
                  </a:ext>
                </a:extLst>
              </p:cNvPr>
              <p:cNvSpPr txBox="1"/>
              <p:nvPr/>
            </p:nvSpPr>
            <p:spPr>
              <a:xfrm>
                <a:off x="1195627" y="2048897"/>
                <a:ext cx="200971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−59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=59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B33FE090-AE44-8A8C-21AE-15DDB40F7A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627" y="2048897"/>
                <a:ext cx="2009717" cy="338554"/>
              </a:xfrm>
              <a:prstGeom prst="rect">
                <a:avLst/>
              </a:prstGeom>
              <a:blipFill>
                <a:blip r:embed="rId9"/>
                <a:stretch>
                  <a:fillRect l="-606" r="-2424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28D7EB2F-8895-B081-A381-2E5E0EAF8606}"/>
                  </a:ext>
                </a:extLst>
              </p:cNvPr>
              <p:cNvSpPr txBox="1"/>
              <p:nvPr/>
            </p:nvSpPr>
            <p:spPr>
              <a:xfrm>
                <a:off x="1114341" y="3208685"/>
                <a:ext cx="1882247" cy="760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28D7EB2F-8895-B081-A381-2E5E0EAF8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341" y="3208685"/>
                <a:ext cx="1882247" cy="7607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DBC4B412-E970-C427-F97D-56BBA4F9048C}"/>
                  </a:ext>
                </a:extLst>
              </p:cNvPr>
              <p:cNvSpPr txBox="1"/>
              <p:nvPr/>
            </p:nvSpPr>
            <p:spPr>
              <a:xfrm>
                <a:off x="6006656" y="2048897"/>
                <a:ext cx="891078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=1,23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DBC4B412-E970-C427-F97D-56BBA4F90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656" y="2048897"/>
                <a:ext cx="891078" cy="338554"/>
              </a:xfrm>
              <a:prstGeom prst="rect">
                <a:avLst/>
              </a:prstGeom>
              <a:blipFill>
                <a:blip r:embed="rId11"/>
                <a:stretch>
                  <a:fillRect l="-2041" r="-5442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F10BD1B9-216D-E46A-4498-E864DBF356DC}"/>
                  </a:ext>
                </a:extLst>
              </p:cNvPr>
              <p:cNvSpPr txBox="1"/>
              <p:nvPr/>
            </p:nvSpPr>
            <p:spPr>
              <a:xfrm>
                <a:off x="5940947" y="3383604"/>
                <a:ext cx="2088712" cy="403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F10BD1B9-216D-E46A-4498-E864DBF35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947" y="3383604"/>
                <a:ext cx="2088712" cy="40344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127D0BB8-928D-F1C3-B388-5F2F31D34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812371" y="297323"/>
            <a:ext cx="751505" cy="751505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E0F83A-491D-C1C4-C239-2E366285DED2}"/>
              </a:ext>
            </a:extLst>
          </p:cNvPr>
          <p:cNvSpPr txBox="1"/>
          <p:nvPr/>
        </p:nvSpPr>
        <p:spPr>
          <a:xfrm>
            <a:off x="2664619" y="450057"/>
            <a:ext cx="48506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Chọn</a:t>
            </a:r>
            <a:r>
              <a:rPr lang="en-US" sz="2200" dirty="0"/>
              <a:t> </a:t>
            </a:r>
            <a:r>
              <a:rPr lang="en-US" sz="2200" dirty="0" err="1"/>
              <a:t>dấu</a:t>
            </a:r>
            <a:r>
              <a:rPr lang="en-US" sz="2200" dirty="0"/>
              <a:t> “&lt;“, “&gt;”, “=“ </a:t>
            </a:r>
            <a:r>
              <a:rPr lang="en-US" sz="2200" dirty="0" err="1"/>
              <a:t>thích</a:t>
            </a:r>
            <a:r>
              <a:rPr lang="en-US" sz="2200" dirty="0"/>
              <a:t> </a:t>
            </a:r>
            <a:r>
              <a:rPr lang="en-US" sz="2200" dirty="0" err="1"/>
              <a:t>hợp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ACBE2BCF-7BCA-D4E9-4C1F-03DF67E5CFB3}"/>
                  </a:ext>
                </a:extLst>
              </p:cNvPr>
              <p:cNvSpPr txBox="1"/>
              <p:nvPr/>
            </p:nvSpPr>
            <p:spPr>
              <a:xfrm>
                <a:off x="835819" y="1885950"/>
                <a:ext cx="121443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2,3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ACBE2BCF-7BCA-D4E9-4C1F-03DF67E5C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19" y="1885950"/>
                <a:ext cx="1214437" cy="430887"/>
              </a:xfrm>
              <a:prstGeom prst="rect">
                <a:avLst/>
              </a:prstGeom>
              <a:blipFill>
                <a:blip r:embed="rId4"/>
                <a:stretch>
                  <a:fillRect l="-6533" t="-7042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61ECE484-AC97-E98A-EB5E-AD9515186E79}"/>
                  </a:ext>
                </a:extLst>
              </p:cNvPr>
              <p:cNvSpPr txBox="1"/>
              <p:nvPr/>
            </p:nvSpPr>
            <p:spPr>
              <a:xfrm>
                <a:off x="4902994" y="1869162"/>
                <a:ext cx="72628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b)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61ECE484-AC97-E98A-EB5E-AD9515186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994" y="1869162"/>
                <a:ext cx="726281" cy="430887"/>
              </a:xfrm>
              <a:prstGeom prst="rect">
                <a:avLst/>
              </a:prstGeom>
              <a:blipFill>
                <a:blip r:embed="rId5"/>
                <a:stretch>
                  <a:fillRect l="-10924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AFC38B3E-3CC7-8339-CEFA-C743F5AF2CF4}"/>
                  </a:ext>
                </a:extLst>
              </p:cNvPr>
              <p:cNvSpPr txBox="1"/>
              <p:nvPr/>
            </p:nvSpPr>
            <p:spPr>
              <a:xfrm>
                <a:off x="835819" y="3609975"/>
                <a:ext cx="137636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−7,5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AFC38B3E-3CC7-8339-CEFA-C743F5AF2C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19" y="3609975"/>
                <a:ext cx="1376362" cy="430887"/>
              </a:xfrm>
              <a:prstGeom prst="rect">
                <a:avLst/>
              </a:prstGeom>
              <a:blipFill>
                <a:blip r:embed="rId6"/>
                <a:stretch>
                  <a:fillRect l="-5752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A69C641C-2D3D-0450-DE16-7141DF1F98BE}"/>
                  </a:ext>
                </a:extLst>
              </p:cNvPr>
              <p:cNvSpPr txBox="1"/>
              <p:nvPr/>
            </p:nvSpPr>
            <p:spPr>
              <a:xfrm>
                <a:off x="2386640" y="1678585"/>
                <a:ext cx="853678" cy="845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A69C641C-2D3D-0450-DE16-7141DF1F9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6640" y="1678585"/>
                <a:ext cx="853678" cy="8456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17E1BB3B-8880-3D75-3DCD-D124E785DC2E}"/>
                  </a:ext>
                </a:extLst>
              </p:cNvPr>
              <p:cNvSpPr txBox="1"/>
              <p:nvPr/>
            </p:nvSpPr>
            <p:spPr>
              <a:xfrm>
                <a:off x="6096522" y="1869162"/>
                <a:ext cx="853678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−14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17E1BB3B-8880-3D75-3DCD-D124E785DC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522" y="1869162"/>
                <a:ext cx="853678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E2838D3-AB62-77A6-C8FC-62FD20E30E1A}"/>
                  </a:ext>
                </a:extLst>
              </p:cNvPr>
              <p:cNvSpPr txBox="1"/>
              <p:nvPr/>
            </p:nvSpPr>
            <p:spPr>
              <a:xfrm>
                <a:off x="2744037" y="3609975"/>
                <a:ext cx="751877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−7,5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E2838D3-AB62-77A6-C8FC-62FD20E30E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037" y="3609975"/>
                <a:ext cx="751877" cy="430887"/>
              </a:xfrm>
              <a:prstGeom prst="rect">
                <a:avLst/>
              </a:prstGeom>
              <a:blipFill>
                <a:blip r:embed="rId9"/>
                <a:stretch>
                  <a:fillRect r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Hình chữ nhật: Góc Tròn 16">
            <a:extLst>
              <a:ext uri="{FF2B5EF4-FFF2-40B4-BE49-F238E27FC236}">
                <a16:creationId xmlns:a16="http://schemas.microsoft.com/office/drawing/2014/main" id="{89329103-BF85-282A-4120-3136BDBA0CF4}"/>
              </a:ext>
            </a:extLst>
          </p:cNvPr>
          <p:cNvSpPr/>
          <p:nvPr/>
        </p:nvSpPr>
        <p:spPr>
          <a:xfrm>
            <a:off x="1812371" y="1864990"/>
            <a:ext cx="614362" cy="4728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/>
              <a:t>?</a:t>
            </a:r>
          </a:p>
        </p:txBody>
      </p:sp>
      <p:sp>
        <p:nvSpPr>
          <p:cNvPr id="18" name="Hình chữ nhật: Góc Tròn 17">
            <a:extLst>
              <a:ext uri="{FF2B5EF4-FFF2-40B4-BE49-F238E27FC236}">
                <a16:creationId xmlns:a16="http://schemas.microsoft.com/office/drawing/2014/main" id="{85CB2070-3D93-B3FA-CEA6-024CCF66383F}"/>
              </a:ext>
            </a:extLst>
          </p:cNvPr>
          <p:cNvSpPr/>
          <p:nvPr/>
        </p:nvSpPr>
        <p:spPr>
          <a:xfrm>
            <a:off x="7346544" y="408139"/>
            <a:ext cx="614362" cy="4728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/>
              <a:t>?</a:t>
            </a:r>
          </a:p>
        </p:txBody>
      </p:sp>
      <p:sp>
        <p:nvSpPr>
          <p:cNvPr id="19" name="Hình chữ nhật: Góc Tròn 18">
            <a:extLst>
              <a:ext uri="{FF2B5EF4-FFF2-40B4-BE49-F238E27FC236}">
                <a16:creationId xmlns:a16="http://schemas.microsoft.com/office/drawing/2014/main" id="{C50D3EAB-009F-D380-C952-C0DF7A1F95C3}"/>
              </a:ext>
            </a:extLst>
          </p:cNvPr>
          <p:cNvSpPr/>
          <p:nvPr/>
        </p:nvSpPr>
        <p:spPr>
          <a:xfrm>
            <a:off x="5522903" y="1864990"/>
            <a:ext cx="614362" cy="4728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/>
              <a:t>?</a:t>
            </a:r>
          </a:p>
        </p:txBody>
      </p:sp>
      <p:sp>
        <p:nvSpPr>
          <p:cNvPr id="20" name="Hình chữ nhật: Góc Tròn 19">
            <a:extLst>
              <a:ext uri="{FF2B5EF4-FFF2-40B4-BE49-F238E27FC236}">
                <a16:creationId xmlns:a16="http://schemas.microsoft.com/office/drawing/2014/main" id="{15DE6CB9-3251-CBDD-3380-E37BD2FA54E4}"/>
              </a:ext>
            </a:extLst>
          </p:cNvPr>
          <p:cNvSpPr/>
          <p:nvPr/>
        </p:nvSpPr>
        <p:spPr>
          <a:xfrm>
            <a:off x="2119552" y="3568056"/>
            <a:ext cx="614362" cy="4728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: Góc Tròn 20">
                <a:extLst>
                  <a:ext uri="{FF2B5EF4-FFF2-40B4-BE49-F238E27FC236}">
                    <a16:creationId xmlns:a16="http://schemas.microsoft.com/office/drawing/2014/main" id="{DB2AC1AC-4CDD-08EC-112D-04773230E1AB}"/>
                  </a:ext>
                </a:extLst>
              </p:cNvPr>
              <p:cNvSpPr/>
              <p:nvPr/>
            </p:nvSpPr>
            <p:spPr>
              <a:xfrm>
                <a:off x="1805561" y="1854511"/>
                <a:ext cx="614362" cy="472805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1" name="Hình chữ nhật: Góc Tròn 20">
                <a:extLst>
                  <a:ext uri="{FF2B5EF4-FFF2-40B4-BE49-F238E27FC236}">
                    <a16:creationId xmlns:a16="http://schemas.microsoft.com/office/drawing/2014/main" id="{DB2AC1AC-4CDD-08EC-112D-04773230E1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561" y="1854511"/>
                <a:ext cx="614362" cy="472805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: Góc Tròn 21">
                <a:extLst>
                  <a:ext uri="{FF2B5EF4-FFF2-40B4-BE49-F238E27FC236}">
                    <a16:creationId xmlns:a16="http://schemas.microsoft.com/office/drawing/2014/main" id="{12EE8475-3748-CDB3-B0E0-6C135E1D5D59}"/>
                  </a:ext>
                </a:extLst>
              </p:cNvPr>
              <p:cNvSpPr/>
              <p:nvPr/>
            </p:nvSpPr>
            <p:spPr>
              <a:xfrm>
                <a:off x="2129675" y="3568056"/>
                <a:ext cx="614362" cy="472805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2" name="Hình chữ nhật: Góc Tròn 21">
                <a:extLst>
                  <a:ext uri="{FF2B5EF4-FFF2-40B4-BE49-F238E27FC236}">
                    <a16:creationId xmlns:a16="http://schemas.microsoft.com/office/drawing/2014/main" id="{12EE8475-3748-CDB3-B0E0-6C135E1D5D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9675" y="3568056"/>
                <a:ext cx="614362" cy="472805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: Góc Tròn 22">
                <a:extLst>
                  <a:ext uri="{FF2B5EF4-FFF2-40B4-BE49-F238E27FC236}">
                    <a16:creationId xmlns:a16="http://schemas.microsoft.com/office/drawing/2014/main" id="{3803BD87-0544-A459-3580-F7886A59B102}"/>
                  </a:ext>
                </a:extLst>
              </p:cNvPr>
              <p:cNvSpPr/>
              <p:nvPr/>
            </p:nvSpPr>
            <p:spPr>
              <a:xfrm>
                <a:off x="5522903" y="1864990"/>
                <a:ext cx="614362" cy="472805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3" name="Hình chữ nhật: Góc Tròn 22">
                <a:extLst>
                  <a:ext uri="{FF2B5EF4-FFF2-40B4-BE49-F238E27FC236}">
                    <a16:creationId xmlns:a16="http://schemas.microsoft.com/office/drawing/2014/main" id="{3803BD87-0544-A459-3580-F7886A59B1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2903" y="1864990"/>
                <a:ext cx="614362" cy="472805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674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E9416854-625D-28D4-D8EE-CA7B2ADC5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1774" y="426243"/>
            <a:ext cx="819152" cy="819152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096394B0-C724-391A-B151-323834B7D979}"/>
              </a:ext>
            </a:extLst>
          </p:cNvPr>
          <p:cNvSpPr txBox="1"/>
          <p:nvPr/>
        </p:nvSpPr>
        <p:spPr>
          <a:xfrm>
            <a:off x="2093120" y="692944"/>
            <a:ext cx="296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Tính</a:t>
            </a:r>
            <a:r>
              <a:rPr lang="en-US" sz="2200" dirty="0"/>
              <a:t> </a:t>
            </a:r>
            <a:r>
              <a:rPr lang="en-US" sz="2200" dirty="0" err="1"/>
              <a:t>giá</a:t>
            </a:r>
            <a:r>
              <a:rPr lang="en-US" sz="2200" dirty="0"/>
              <a:t> </a:t>
            </a:r>
            <a:r>
              <a:rPr lang="en-US" sz="2200" dirty="0" err="1"/>
              <a:t>trị</a:t>
            </a:r>
            <a:r>
              <a:rPr lang="en-US" sz="2200" dirty="0"/>
              <a:t> </a:t>
            </a:r>
            <a:r>
              <a:rPr lang="en-US" sz="2200" dirty="0" err="1"/>
              <a:t>biểu</a:t>
            </a:r>
            <a:r>
              <a:rPr lang="en-US" sz="2200" dirty="0"/>
              <a:t> </a:t>
            </a:r>
            <a:r>
              <a:rPr lang="en-US" sz="2200" dirty="0" err="1"/>
              <a:t>thức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CF594D67-0C81-3509-23D4-F461FD7596D1}"/>
                  </a:ext>
                </a:extLst>
              </p:cNvPr>
              <p:cNvSpPr txBox="1"/>
              <p:nvPr/>
            </p:nvSpPr>
            <p:spPr>
              <a:xfrm>
                <a:off x="1131774" y="1550194"/>
                <a:ext cx="262175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−137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−363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CF594D67-0C81-3509-23D4-F461FD759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774" y="1550194"/>
                <a:ext cx="2621755" cy="430887"/>
              </a:xfrm>
              <a:prstGeom prst="rect">
                <a:avLst/>
              </a:prstGeom>
              <a:blipFill>
                <a:blip r:embed="rId4"/>
                <a:stretch>
                  <a:fillRect l="-3023" t="-7042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68B240F4-884B-A66D-B71B-638704F6A7F4}"/>
                  </a:ext>
                </a:extLst>
              </p:cNvPr>
              <p:cNvSpPr txBox="1"/>
              <p:nvPr/>
            </p:nvSpPr>
            <p:spPr>
              <a:xfrm>
                <a:off x="1131773" y="2547937"/>
                <a:ext cx="204005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−28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98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68B240F4-884B-A66D-B71B-638704F6A7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773" y="2547937"/>
                <a:ext cx="2040052" cy="430887"/>
              </a:xfrm>
              <a:prstGeom prst="rect">
                <a:avLst/>
              </a:prstGeom>
              <a:blipFill>
                <a:blip r:embed="rId5"/>
                <a:stretch>
                  <a:fillRect l="-3892" t="-8451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A525C46F-3711-9E4C-EAF5-BE2E46303BD9}"/>
                  </a:ext>
                </a:extLst>
              </p:cNvPr>
              <p:cNvSpPr txBox="1"/>
              <p:nvPr/>
            </p:nvSpPr>
            <p:spPr>
              <a:xfrm>
                <a:off x="1131773" y="3545678"/>
                <a:ext cx="288301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−200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−25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.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A525C46F-3711-9E4C-EAF5-BE2E46303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773" y="3545678"/>
                <a:ext cx="2883015" cy="430887"/>
              </a:xfrm>
              <a:prstGeom prst="rect">
                <a:avLst/>
              </a:prstGeom>
              <a:blipFill>
                <a:blip r:embed="rId6"/>
                <a:stretch>
                  <a:fillRect l="-2748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6B8C7B26-1562-D554-13F0-9F393D2651F4}"/>
                  </a:ext>
                </a:extLst>
              </p:cNvPr>
              <p:cNvSpPr txBox="1"/>
              <p:nvPr/>
            </p:nvSpPr>
            <p:spPr>
              <a:xfrm>
                <a:off x="3575448" y="1550194"/>
                <a:ext cx="268060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=137+363=500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6B8C7B26-1562-D554-13F0-9F393D265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448" y="1550194"/>
                <a:ext cx="2680606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AF7B091D-EDEE-6E9E-F9BE-6D8F79319B34}"/>
                  </a:ext>
                </a:extLst>
              </p:cNvPr>
              <p:cNvSpPr txBox="1"/>
              <p:nvPr/>
            </p:nvSpPr>
            <p:spPr>
              <a:xfrm>
                <a:off x="3050381" y="2547936"/>
                <a:ext cx="237172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=28−98=−70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AF7B091D-EDEE-6E9E-F9BE-6D8F79319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381" y="2547936"/>
                <a:ext cx="2371725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87F86CD6-5463-D432-61BA-942EEE252C1B}"/>
                  </a:ext>
                </a:extLst>
              </p:cNvPr>
              <p:cNvSpPr txBox="1"/>
              <p:nvPr/>
            </p:nvSpPr>
            <p:spPr>
              <a:xfrm>
                <a:off x="3893429" y="3550317"/>
                <a:ext cx="232869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−200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−25.3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87F86CD6-5463-D432-61BA-942EEE252C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3429" y="3550317"/>
                <a:ext cx="2328694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F3D9F53-93E5-DA87-13BD-13E5EC3991E9}"/>
                  </a:ext>
                </a:extLst>
              </p:cNvPr>
              <p:cNvSpPr txBox="1"/>
              <p:nvPr/>
            </p:nvSpPr>
            <p:spPr>
              <a:xfrm>
                <a:off x="3818376" y="4121811"/>
                <a:ext cx="320745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−200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−75</m:t>
                      </m:r>
                      <m:r>
                        <a:rPr lang="en-US" sz="2200" b="0" i="0" smtClean="0">
                          <a:latin typeface="Cambria Math" panose="02040503050406030204" pitchFamily="18" charset="0"/>
                        </a:rPr>
                        <m:t>=−275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F3D9F53-93E5-DA87-13BD-13E5EC3991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376" y="4121811"/>
                <a:ext cx="3207459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46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9" name="Google Shape;2719;p49"/>
          <p:cNvSpPr/>
          <p:nvPr/>
        </p:nvSpPr>
        <p:spPr>
          <a:xfrm>
            <a:off x="5024217" y="1864519"/>
            <a:ext cx="3332603" cy="251665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 err="1">
                <a:latin typeface="+mj-lt"/>
              </a:rPr>
              <a:t>Đọc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nội</a:t>
            </a:r>
            <a:r>
              <a:rPr lang="en-US" sz="2200" dirty="0">
                <a:latin typeface="+mj-lt"/>
              </a:rPr>
              <a:t> dung </a:t>
            </a:r>
            <a:r>
              <a:rPr lang="en-US" sz="2200" dirty="0" err="1">
                <a:latin typeface="+mj-lt"/>
              </a:rPr>
              <a:t>mục</a:t>
            </a:r>
            <a:r>
              <a:rPr lang="en-US" sz="2200" dirty="0">
                <a:latin typeface="+mj-lt"/>
              </a:rPr>
              <a:t> II- </a:t>
            </a:r>
            <a:r>
              <a:rPr lang="en-US" sz="2200" dirty="0" err="1">
                <a:latin typeface="+mj-lt"/>
              </a:rPr>
              <a:t>Tính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chất</a:t>
            </a:r>
            <a:endParaRPr lang="en-US" sz="2200" dirty="0">
              <a:latin typeface="+mj-lt"/>
            </a:endParaRPr>
          </a:p>
        </p:txBody>
      </p:sp>
      <p:sp>
        <p:nvSpPr>
          <p:cNvPr id="2720" name="Google Shape;2720;p49"/>
          <p:cNvSpPr/>
          <p:nvPr/>
        </p:nvSpPr>
        <p:spPr>
          <a:xfrm>
            <a:off x="255780" y="1864519"/>
            <a:ext cx="3616505" cy="25784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Ôn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lại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kiến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thức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đã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học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trong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bài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2723" name="Google Shape;2723;p49"/>
          <p:cNvGrpSpPr/>
          <p:nvPr/>
        </p:nvGrpSpPr>
        <p:grpSpPr>
          <a:xfrm>
            <a:off x="128336" y="4442931"/>
            <a:ext cx="1675084" cy="672438"/>
            <a:chOff x="2171300" y="4383950"/>
            <a:chExt cx="449325" cy="180375"/>
          </a:xfrm>
        </p:grpSpPr>
        <p:sp>
          <p:nvSpPr>
            <p:cNvPr id="2724" name="Google Shape;2724;p49"/>
            <p:cNvSpPr/>
            <p:nvPr/>
          </p:nvSpPr>
          <p:spPr>
            <a:xfrm>
              <a:off x="2171300" y="43989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1"/>
                  </a:lnTo>
                  <a:lnTo>
                    <a:pt x="6071" y="2783"/>
                  </a:lnTo>
                  <a:lnTo>
                    <a:pt x="8013" y="981"/>
                  </a:lnTo>
                  <a:lnTo>
                    <a:pt x="9955" y="2783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49"/>
            <p:cNvSpPr/>
            <p:nvPr/>
          </p:nvSpPr>
          <p:spPr>
            <a:xfrm>
              <a:off x="2171300" y="4383950"/>
              <a:ext cx="449325" cy="69625"/>
            </a:xfrm>
            <a:custGeom>
              <a:avLst/>
              <a:gdLst/>
              <a:ahLst/>
              <a:cxnLst/>
              <a:rect l="l" t="t" r="r" b="b"/>
              <a:pathLst>
                <a:path w="17973" h="2785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8"/>
                  </a:lnTo>
                  <a:lnTo>
                    <a:pt x="1" y="753"/>
                  </a:lnTo>
                  <a:lnTo>
                    <a:pt x="2187" y="2785"/>
                  </a:lnTo>
                  <a:lnTo>
                    <a:pt x="4130" y="981"/>
                  </a:lnTo>
                  <a:lnTo>
                    <a:pt x="6071" y="2785"/>
                  </a:lnTo>
                  <a:lnTo>
                    <a:pt x="8013" y="981"/>
                  </a:lnTo>
                  <a:lnTo>
                    <a:pt x="9955" y="2785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49"/>
            <p:cNvSpPr/>
            <p:nvPr/>
          </p:nvSpPr>
          <p:spPr>
            <a:xfrm>
              <a:off x="2171300" y="44947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6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49"/>
            <p:cNvSpPr/>
            <p:nvPr/>
          </p:nvSpPr>
          <p:spPr>
            <a:xfrm>
              <a:off x="2171300" y="4479750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8" name="Google Shape;2728;p49"/>
          <p:cNvSpPr/>
          <p:nvPr/>
        </p:nvSpPr>
        <p:spPr>
          <a:xfrm>
            <a:off x="7308235" y="-106065"/>
            <a:ext cx="1978538" cy="1544130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29" name="Google Shape;2729;p49"/>
          <p:cNvGrpSpPr/>
          <p:nvPr/>
        </p:nvGrpSpPr>
        <p:grpSpPr>
          <a:xfrm>
            <a:off x="185500" y="441007"/>
            <a:ext cx="710076" cy="672447"/>
            <a:chOff x="1245147" y="-340673"/>
            <a:chExt cx="1075384" cy="1018396"/>
          </a:xfrm>
        </p:grpSpPr>
        <p:sp>
          <p:nvSpPr>
            <p:cNvPr id="2730" name="Google Shape;2730;p49"/>
            <p:cNvSpPr/>
            <p:nvPr/>
          </p:nvSpPr>
          <p:spPr>
            <a:xfrm>
              <a:off x="1314289" y="-210669"/>
              <a:ext cx="1006242" cy="888392"/>
            </a:xfrm>
            <a:custGeom>
              <a:avLst/>
              <a:gdLst/>
              <a:ahLst/>
              <a:cxnLst/>
              <a:rect l="l" t="t" r="r" b="b"/>
              <a:pathLst>
                <a:path w="9358" h="8262" extrusionOk="0">
                  <a:moveTo>
                    <a:pt x="1" y="0"/>
                  </a:moveTo>
                  <a:lnTo>
                    <a:pt x="4405" y="8262"/>
                  </a:lnTo>
                  <a:lnTo>
                    <a:pt x="9358" y="3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49"/>
            <p:cNvSpPr/>
            <p:nvPr/>
          </p:nvSpPr>
          <p:spPr>
            <a:xfrm>
              <a:off x="1245147" y="-340673"/>
              <a:ext cx="1006135" cy="888500"/>
            </a:xfrm>
            <a:custGeom>
              <a:avLst/>
              <a:gdLst/>
              <a:ahLst/>
              <a:cxnLst/>
              <a:rect l="l" t="t" r="r" b="b"/>
              <a:pathLst>
                <a:path w="9357" h="8263" extrusionOk="0">
                  <a:moveTo>
                    <a:pt x="0" y="1"/>
                  </a:moveTo>
                  <a:lnTo>
                    <a:pt x="4403" y="8262"/>
                  </a:lnTo>
                  <a:lnTo>
                    <a:pt x="9356" y="3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" name="TextBox 26">
            <a:extLst>
              <a:ext uri="{FF2B5EF4-FFF2-40B4-BE49-F238E27FC236}">
                <a16:creationId xmlns:a16="http://schemas.microsoft.com/office/drawing/2014/main" id="{39581DB2-E794-C557-9174-87AD4A781AE1}"/>
              </a:ext>
            </a:extLst>
          </p:cNvPr>
          <p:cNvSpPr txBox="1"/>
          <p:nvPr/>
        </p:nvSpPr>
        <p:spPr>
          <a:xfrm>
            <a:off x="1993106" y="536806"/>
            <a:ext cx="5752443" cy="809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9" grpId="0" animBg="1"/>
      <p:bldP spid="2720" grpId="0" animBg="1"/>
      <p:bldP spid="4" grpId="0"/>
    </p:bldLst>
  </p:timing>
</p:sld>
</file>

<file path=ppt/theme/theme1.xml><?xml version="1.0" encoding="utf-8"?>
<a:theme xmlns:a="http://schemas.openxmlformats.org/drawingml/2006/main" name="RETAIL STARTUP PITCH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BEECFA"/>
      </a:accent1>
      <a:accent2>
        <a:srgbClr val="FF9ACD"/>
      </a:accent2>
      <a:accent3>
        <a:srgbClr val="FFDE7A"/>
      </a:accent3>
      <a:accent4>
        <a:srgbClr val="B677BD"/>
      </a:accent4>
      <a:accent5>
        <a:srgbClr val="9051AB"/>
      </a:accent5>
      <a:accent6>
        <a:srgbClr val="43434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421</Words>
  <Application>Microsoft Office PowerPoint</Application>
  <PresentationFormat>On-screen Show (16:9)</PresentationFormat>
  <Paragraphs>69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Courier New</vt:lpstr>
      <vt:lpstr>Cambria Math</vt:lpstr>
      <vt:lpstr>Open Sans</vt:lpstr>
      <vt:lpstr>Arial</vt:lpstr>
      <vt:lpstr>Signika</vt:lpstr>
      <vt:lpstr>Calibri</vt:lpstr>
      <vt:lpstr>RETAIL STARTUP PITCH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Lê Thảo</dc:creator>
  <cp:lastModifiedBy>A36697 Dương Tuấn Anh</cp:lastModifiedBy>
  <cp:revision>7</cp:revision>
  <dcterms:modified xsi:type="dcterms:W3CDTF">2024-11-19T22:37:35Z</dcterms:modified>
</cp:coreProperties>
</file>