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56" r:id="rId2"/>
    <p:sldId id="580" r:id="rId3"/>
    <p:sldId id="326" r:id="rId4"/>
    <p:sldId id="582" r:id="rId5"/>
    <p:sldId id="620" r:id="rId6"/>
    <p:sldId id="585" r:id="rId7"/>
    <p:sldId id="606" r:id="rId8"/>
    <p:sldId id="608" r:id="rId9"/>
    <p:sldId id="588" r:id="rId10"/>
    <p:sldId id="602" r:id="rId11"/>
    <p:sldId id="605" r:id="rId12"/>
    <p:sldId id="629" r:id="rId13"/>
    <p:sldId id="627" r:id="rId14"/>
    <p:sldId id="484" r:id="rId15"/>
    <p:sldId id="578" r:id="rId16"/>
    <p:sldId id="621" r:id="rId17"/>
    <p:sldId id="611" r:id="rId18"/>
    <p:sldId id="631" r:id="rId19"/>
    <p:sldId id="613" r:id="rId20"/>
    <p:sldId id="622" r:id="rId21"/>
    <p:sldId id="614" r:id="rId22"/>
    <p:sldId id="616" r:id="rId23"/>
    <p:sldId id="633" r:id="rId24"/>
    <p:sldId id="618" r:id="rId25"/>
    <p:sldId id="543" r:id="rId26"/>
    <p:sldId id="594" r:id="rId27"/>
    <p:sldId id="595" r:id="rId28"/>
    <p:sldId id="596" r:id="rId29"/>
    <p:sldId id="598" r:id="rId30"/>
    <p:sldId id="599" r:id="rId31"/>
    <p:sldId id="576" r:id="rId32"/>
    <p:sldId id="626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2AB51E-7BD1-A18E-3CA3-67A2867E2C59}" name="Hung Pham" initials="HP" userId="e50903cc352feb4f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3C"/>
    <a:srgbClr val="0000FF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3060" autoAdjust="0"/>
  </p:normalViewPr>
  <p:slideViewPr>
    <p:cSldViewPr>
      <p:cViewPr varScale="1">
        <p:scale>
          <a:sx n="85" d="100"/>
          <a:sy n="85" d="100"/>
        </p:scale>
        <p:origin x="76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10 </a:t>
            </a:r>
            <a:r>
              <a:rPr lang="en-US" dirty="0" err="1"/>
              <a:t>giây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ngược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khoảng</a:t>
            </a:r>
            <a:r>
              <a:rPr lang="en-US" baseline="0" dirty="0"/>
              <a:t> </a:t>
            </a:r>
            <a:r>
              <a:rPr lang="en-US" baseline="0" dirty="0" err="1"/>
              <a:t>trắng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 </a:t>
            </a: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Bạch</a:t>
            </a:r>
            <a:r>
              <a:rPr lang="en-US" baseline="0" dirty="0"/>
              <a:t> </a:t>
            </a:r>
            <a:r>
              <a:rPr lang="en-US" baseline="0" dirty="0" err="1"/>
              <a:t>Tuyết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cháo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26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10 </a:t>
            </a:r>
            <a:r>
              <a:rPr lang="en-US" dirty="0" err="1"/>
              <a:t>giây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ngược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khoảng</a:t>
            </a:r>
            <a:r>
              <a:rPr lang="en-US" baseline="0" dirty="0"/>
              <a:t> </a:t>
            </a:r>
            <a:r>
              <a:rPr lang="en-US" baseline="0" dirty="0" err="1"/>
              <a:t>trắng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 </a:t>
            </a: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Bạch</a:t>
            </a:r>
            <a:r>
              <a:rPr lang="en-US" baseline="0" dirty="0"/>
              <a:t> </a:t>
            </a:r>
            <a:r>
              <a:rPr lang="en-US" baseline="0" dirty="0" err="1"/>
              <a:t>Tuyết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cháo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61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10 </a:t>
            </a:r>
            <a:r>
              <a:rPr lang="en-US" dirty="0" err="1"/>
              <a:t>giây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ngược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khoảng</a:t>
            </a:r>
            <a:r>
              <a:rPr lang="en-US" baseline="0" dirty="0"/>
              <a:t> </a:t>
            </a:r>
            <a:r>
              <a:rPr lang="en-US" baseline="0" dirty="0" err="1"/>
              <a:t>trắng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 </a:t>
            </a: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Bạch</a:t>
            </a:r>
            <a:r>
              <a:rPr lang="en-US" baseline="0" dirty="0"/>
              <a:t> </a:t>
            </a:r>
            <a:r>
              <a:rPr lang="en-US" baseline="0" dirty="0" err="1"/>
              <a:t>Tuyết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cháo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endParaRPr lang="en-US" baseline="0" dirty="0"/>
          </a:p>
          <a:p>
            <a:r>
              <a:rPr lang="en-US" baseline="0" dirty="0" err="1"/>
              <a:t>rơi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625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4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5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slide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7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08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59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10 </a:t>
            </a:r>
            <a:r>
              <a:rPr lang="en-US" dirty="0" err="1"/>
              <a:t>giây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ngược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khoảng</a:t>
            </a:r>
            <a:r>
              <a:rPr lang="en-US" baseline="0" dirty="0"/>
              <a:t> </a:t>
            </a:r>
            <a:r>
              <a:rPr lang="en-US" baseline="0" dirty="0" err="1"/>
              <a:t>trắng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 </a:t>
            </a: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Bạch</a:t>
            </a:r>
            <a:r>
              <a:rPr lang="en-US" baseline="0" dirty="0"/>
              <a:t> </a:t>
            </a:r>
            <a:r>
              <a:rPr lang="en-US" baseline="0" dirty="0" err="1"/>
              <a:t>Tuyết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cháo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99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10 </a:t>
            </a:r>
            <a:r>
              <a:rPr lang="en-US" dirty="0" err="1"/>
              <a:t>giây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ngược</a:t>
            </a:r>
            <a:endParaRPr lang="en-US" dirty="0"/>
          </a:p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khoảng</a:t>
            </a:r>
            <a:r>
              <a:rPr lang="en-US" baseline="0" dirty="0"/>
              <a:t> </a:t>
            </a:r>
            <a:r>
              <a:rPr lang="en-US" baseline="0" dirty="0" err="1"/>
              <a:t>trắng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/>
              <a:t> </a:t>
            </a: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Bạch</a:t>
            </a:r>
            <a:r>
              <a:rPr lang="en-US" baseline="0" dirty="0"/>
              <a:t> </a:t>
            </a:r>
            <a:r>
              <a:rPr lang="en-US" baseline="0" dirty="0" err="1"/>
              <a:t>Tuyết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,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cháo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7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5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53000" y="1848534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683987"/>
            <a:ext cx="5078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Hai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51B710-3114-5DAC-6653-A180EA4051C9}"/>
              </a:ext>
            </a:extLst>
          </p:cNvPr>
          <p:cNvSpPr txBox="1"/>
          <p:nvPr/>
        </p:nvSpPr>
        <p:spPr>
          <a:xfrm>
            <a:off x="0" y="55866"/>
            <a:ext cx="761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KHÁI NIỆM VỀ PHÂN THỨC ĐẠI SỐ</a:t>
            </a:r>
          </a:p>
        </p:txBody>
      </p:sp>
      <p:pic>
        <p:nvPicPr>
          <p:cNvPr id="3" name="Picture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2E5D409-6EDC-42BE-32D0-3098C552B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9" y="1497207"/>
            <a:ext cx="772253" cy="772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1163069" y="1482582"/>
                <a:ext cx="7547958" cy="186474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2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2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69" y="1482582"/>
                <a:ext cx="7547958" cy="1864741"/>
              </a:xfrm>
              <a:prstGeom prst="rect">
                <a:avLst/>
              </a:prstGeom>
              <a:blipFill>
                <a:blip r:embed="rId3"/>
                <a:stretch>
                  <a:fillRect l="-2016" r="-3065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52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822716"/>
            <a:ext cx="9085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(LT2/ SGK30)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381000" y="2114550"/>
                <a:ext cx="3444148" cy="1127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114550"/>
                <a:ext cx="3444148" cy="1127616"/>
              </a:xfrm>
              <a:prstGeom prst="rect">
                <a:avLst/>
              </a:prstGeom>
              <a:blipFill>
                <a:blip r:embed="rId5"/>
                <a:stretch>
                  <a:fillRect l="-4610" r="-6383" b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4264153" y="2114550"/>
                <a:ext cx="3176511" cy="1052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53" y="2114550"/>
                <a:ext cx="3176511" cy="1052019"/>
              </a:xfrm>
              <a:prstGeom prst="rect">
                <a:avLst/>
              </a:prstGeom>
              <a:blipFill>
                <a:blip r:embed="rId6"/>
                <a:stretch>
                  <a:fillRect l="-4990" r="-403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149446"/>
            <a:ext cx="5078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Đồng hồ đếm ngược 2 phút có tiếng" descr="OPL20U25GSXzBJYl68kk8uQGfFKzs7yb1M4KJWUiLk6ZEvGF+qCIPSnY57AbBFCvTW2023.15.47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02234" y="4084700"/>
            <a:ext cx="1752600" cy="9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811226"/>
            <a:ext cx="444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(LT2/ SGK30)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3886200" y="539805"/>
                <a:ext cx="3444148" cy="1127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39805"/>
                <a:ext cx="3444148" cy="1127616"/>
              </a:xfrm>
              <a:prstGeom prst="rect">
                <a:avLst/>
              </a:prstGeom>
              <a:blipFill>
                <a:blip r:embed="rId2"/>
                <a:stretch>
                  <a:fillRect l="-4610" r="-6383" b="-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113004"/>
            <a:ext cx="5078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47876F-2771-47C4-DE64-FB2988A0BBC7}"/>
                  </a:ext>
                </a:extLst>
              </p:cNvPr>
              <p:cNvSpPr txBox="1"/>
              <p:nvPr/>
            </p:nvSpPr>
            <p:spPr>
              <a:xfrm>
                <a:off x="1104900" y="2433266"/>
                <a:ext cx="7048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47876F-2771-47C4-DE64-FB2988A0B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2433266"/>
                <a:ext cx="7048500" cy="584775"/>
              </a:xfrm>
              <a:prstGeom prst="rect">
                <a:avLst/>
              </a:prstGeom>
              <a:blipFill>
                <a:blip r:embed="rId3"/>
                <a:stretch>
                  <a:fillRect l="-216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E333BF2-1803-0C0F-AFC8-B1E1FBDBD194}"/>
                  </a:ext>
                </a:extLst>
              </p:cNvPr>
              <p:cNvSpPr/>
              <p:nvPr/>
            </p:nvSpPr>
            <p:spPr>
              <a:xfrm>
                <a:off x="1187877" y="3965640"/>
                <a:ext cx="4495800" cy="110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E333BF2-1803-0C0F-AFC8-B1E1FBDB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877" y="3965640"/>
                <a:ext cx="4495800" cy="1101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312099C-3FCB-9EA4-2640-F0F7B9222BB8}"/>
                  </a:ext>
                </a:extLst>
              </p:cNvPr>
              <p:cNvSpPr/>
              <p:nvPr/>
            </p:nvSpPr>
            <p:spPr>
              <a:xfrm>
                <a:off x="1568877" y="3160787"/>
                <a:ext cx="5105400" cy="64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Rectangle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312099C-3FCB-9EA4-2640-F0F7B9222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77" y="3160787"/>
                <a:ext cx="5105400" cy="648191"/>
              </a:xfrm>
              <a:prstGeom prst="rect">
                <a:avLst/>
              </a:prstGeom>
              <a:blipFill>
                <a:blip r:embed="rId5"/>
                <a:stretch>
                  <a:fillRect l="-2983" t="-14151" b="-2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8A121D-0824-4D2F-284C-358CBFC7D9F8}"/>
              </a:ext>
            </a:extLst>
          </p:cNvPr>
          <p:cNvSpPr txBox="1"/>
          <p:nvPr/>
        </p:nvSpPr>
        <p:spPr>
          <a:xfrm>
            <a:off x="3669873" y="1796420"/>
            <a:ext cx="1408761" cy="646331"/>
          </a:xfrm>
          <a:prstGeom prst="rect">
            <a:avLst/>
          </a:prstGeom>
          <a:noFill/>
        </p:spPr>
        <p:txBody>
          <a:bodyPr wrap="square" lIns="91274" tIns="45718" rIns="91274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29208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811226"/>
            <a:ext cx="444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(LT2/ SGK30)</a:t>
            </a: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113004"/>
            <a:ext cx="5078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8A121D-0824-4D2F-284C-358CBFC7D9F8}"/>
              </a:ext>
            </a:extLst>
          </p:cNvPr>
          <p:cNvSpPr txBox="1"/>
          <p:nvPr/>
        </p:nvSpPr>
        <p:spPr>
          <a:xfrm>
            <a:off x="3429000" y="1787517"/>
            <a:ext cx="1408761" cy="646331"/>
          </a:xfrm>
          <a:prstGeom prst="rect">
            <a:avLst/>
          </a:prstGeom>
          <a:noFill/>
        </p:spPr>
        <p:txBody>
          <a:bodyPr wrap="square" lIns="91274" tIns="45718" rIns="91274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1EB1293-FD5E-E45C-A213-561402E286BF}"/>
                  </a:ext>
                </a:extLst>
              </p:cNvPr>
              <p:cNvSpPr txBox="1"/>
              <p:nvPr/>
            </p:nvSpPr>
            <p:spPr>
              <a:xfrm>
                <a:off x="4038600" y="513609"/>
                <a:ext cx="3176511" cy="1052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1EB1293-FD5E-E45C-A213-561402E28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13609"/>
                <a:ext cx="3176511" cy="1052019"/>
              </a:xfrm>
              <a:prstGeom prst="rect">
                <a:avLst/>
              </a:prstGeom>
              <a:blipFill>
                <a:blip r:embed="rId2"/>
                <a:stretch>
                  <a:fillRect l="-4990" r="-4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052B992-3C13-C0FB-30F9-7A0BABEB36FE}"/>
                  </a:ext>
                </a:extLst>
              </p:cNvPr>
              <p:cNvSpPr txBox="1"/>
              <p:nvPr/>
            </p:nvSpPr>
            <p:spPr>
              <a:xfrm>
                <a:off x="26324" y="2279362"/>
                <a:ext cx="59436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052B992-3C13-C0FB-30F9-7A0BABEB3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" y="2279362"/>
                <a:ext cx="5943601" cy="584775"/>
              </a:xfrm>
              <a:prstGeom prst="rect">
                <a:avLst/>
              </a:prstGeom>
              <a:blipFill>
                <a:blip r:embed="rId3"/>
                <a:stretch>
                  <a:fillRect l="-256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C84A580-9523-5BE2-4D16-1CC2B2E352C3}"/>
                  </a:ext>
                </a:extLst>
              </p:cNvPr>
              <p:cNvSpPr txBox="1"/>
              <p:nvPr/>
            </p:nvSpPr>
            <p:spPr>
              <a:xfrm>
                <a:off x="0" y="3686178"/>
                <a:ext cx="9067800" cy="14573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C84A580-9523-5BE2-4D16-1CC2B2E35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6178"/>
                <a:ext cx="9067800" cy="1457322"/>
              </a:xfrm>
              <a:prstGeom prst="rect">
                <a:avLst/>
              </a:prstGeom>
              <a:blipFill>
                <a:blip r:embed="rId4"/>
                <a:stretch>
                  <a:fillRect l="-1680" b="-1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D6908F0-CB99-70C7-F4DB-58FA29710113}"/>
                  </a:ext>
                </a:extLst>
              </p:cNvPr>
              <p:cNvSpPr/>
              <p:nvPr/>
            </p:nvSpPr>
            <p:spPr>
              <a:xfrm>
                <a:off x="457200" y="3021036"/>
                <a:ext cx="4252639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D6908F0-CB99-70C7-F4DB-58FA29710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21036"/>
                <a:ext cx="4252639" cy="648191"/>
              </a:xfrm>
              <a:prstGeom prst="rect">
                <a:avLst/>
              </a:prstGeom>
              <a:blipFill>
                <a:blip r:embed="rId5"/>
                <a:stretch>
                  <a:fillRect l="-3582" t="-13208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1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770356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228601" y="1352550"/>
                <a:ext cx="8229600" cy="2014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3200" b="1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hay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352550"/>
                <a:ext cx="8229600" cy="2014911"/>
              </a:xfrm>
              <a:prstGeom prst="rect">
                <a:avLst/>
              </a:prstGeom>
              <a:blipFill>
                <a:blip r:embed="rId2"/>
                <a:stretch>
                  <a:fillRect l="-192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C57B23-2047-64AB-1B9D-97EB28047609}"/>
              </a:ext>
            </a:extLst>
          </p:cNvPr>
          <p:cNvSpPr txBox="1"/>
          <p:nvPr/>
        </p:nvSpPr>
        <p:spPr>
          <a:xfrm>
            <a:off x="0" y="55866"/>
            <a:ext cx="761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KHÁI NIỆM VỀ PHÂN THỨC ĐẠI SỐ</a:t>
            </a:r>
          </a:p>
        </p:txBody>
      </p:sp>
    </p:spTree>
    <p:extLst>
      <p:ext uri="{BB962C8B-B14F-4D97-AF65-F5344CB8AC3E}">
        <p14:creationId xmlns:p14="http://schemas.microsoft.com/office/powerpoint/2010/main" val="3140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28601" y="59055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877389" y="1922277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" name="TextBox 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785969" y="19222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877389" y="2975772"/>
                <a:ext cx="19806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89" y="2975772"/>
                <a:ext cx="1980670" cy="584775"/>
              </a:xfrm>
              <a:prstGeom prst="rect">
                <a:avLst/>
              </a:prstGeom>
              <a:blipFill>
                <a:blip r:embed="rId5"/>
                <a:stretch>
                  <a:fillRect l="-800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785969" y="2991501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1219200" y="1652888"/>
                <a:ext cx="2389244" cy="1164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652888"/>
                <a:ext cx="2389244" cy="11646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5144589" y="1352550"/>
                <a:ext cx="1636217" cy="1507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89" y="1352550"/>
                <a:ext cx="1636217" cy="15079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5144589" y="2787900"/>
                <a:ext cx="1494320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−2023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589" y="2787900"/>
                <a:ext cx="1494320" cy="10143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6E5EC85-8D17-D997-9AD9-2C56F09C41B9}"/>
              </a:ext>
            </a:extLst>
          </p:cNvPr>
          <p:cNvSpPr txBox="1"/>
          <p:nvPr/>
        </p:nvSpPr>
        <p:spPr>
          <a:xfrm>
            <a:off x="76200" y="44546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Đồng hồ đếm ngược 2 phút có tiếng">
            <a:hlinkClick r:id="" action="ppaction://media"/>
            <a:extLst>
              <a:ext uri="{FF2B5EF4-FFF2-40B4-BE49-F238E27FC236}">
                <a16:creationId xmlns:a16="http://schemas.microsoft.com/office/drawing/2014/main" id="{6B0F0B2E-F61E-E29C-D75F-9FB60586D3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0" y="4040389"/>
            <a:ext cx="1915056" cy="10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4" grpId="0"/>
      <p:bldP spid="5" grpId="0"/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52400" y="918835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76200" y="2379318"/>
                <a:ext cx="9144000" cy="1716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379318"/>
                <a:ext cx="9144000" cy="1716432"/>
              </a:xfrm>
              <a:prstGeom prst="rect">
                <a:avLst/>
              </a:prstGeom>
              <a:blipFill>
                <a:blip r:embed="rId3"/>
                <a:stretch>
                  <a:fillRect l="-1733" t="-4965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706184-8889-0B03-61C4-0A35E258A398}"/>
              </a:ext>
            </a:extLst>
          </p:cNvPr>
          <p:cNvSpPr txBox="1"/>
          <p:nvPr/>
        </p:nvSpPr>
        <p:spPr>
          <a:xfrm>
            <a:off x="19173" y="-12292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DBDC89-AFA7-AD54-44B9-A7F995BCAC48}"/>
              </a:ext>
            </a:extLst>
          </p:cNvPr>
          <p:cNvSpPr txBox="1"/>
          <p:nvPr/>
        </p:nvSpPr>
        <p:spPr>
          <a:xfrm>
            <a:off x="1474568" y="91883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FC0B703-E8BA-23AC-D598-A23A1A9845C7}"/>
                  </a:ext>
                </a:extLst>
              </p:cNvPr>
              <p:cNvSpPr/>
              <p:nvPr/>
            </p:nvSpPr>
            <p:spPr>
              <a:xfrm>
                <a:off x="1877956" y="628917"/>
                <a:ext cx="2389244" cy="1164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FC0B703-E8BA-23AC-D598-A23A1A984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956" y="628917"/>
                <a:ext cx="2389244" cy="1164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288E28-38B2-F137-5EF8-FA43299F8230}"/>
              </a:ext>
            </a:extLst>
          </p:cNvPr>
          <p:cNvSpPr txBox="1"/>
          <p:nvPr/>
        </p:nvSpPr>
        <p:spPr>
          <a:xfrm>
            <a:off x="3810000" y="1759449"/>
            <a:ext cx="1408761" cy="646331"/>
          </a:xfrm>
          <a:prstGeom prst="rect">
            <a:avLst/>
          </a:prstGeom>
          <a:noFill/>
        </p:spPr>
        <p:txBody>
          <a:bodyPr wrap="square" lIns="91274" tIns="45718" rIns="91274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11036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22286" y="996375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706184-8889-0B03-61C4-0A35E258A398}"/>
              </a:ext>
            </a:extLst>
          </p:cNvPr>
          <p:cNvSpPr txBox="1"/>
          <p:nvPr/>
        </p:nvSpPr>
        <p:spPr>
          <a:xfrm>
            <a:off x="19173" y="-12292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D447CD-4515-B4A1-8909-9700F33E248B}"/>
              </a:ext>
            </a:extLst>
          </p:cNvPr>
          <p:cNvSpPr txBox="1"/>
          <p:nvPr/>
        </p:nvSpPr>
        <p:spPr>
          <a:xfrm>
            <a:off x="1524000" y="10078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EF1C93-21C7-E420-2E29-74B578CE3C6A}"/>
                  </a:ext>
                </a:extLst>
              </p:cNvPr>
              <p:cNvSpPr/>
              <p:nvPr/>
            </p:nvSpPr>
            <p:spPr>
              <a:xfrm>
                <a:off x="1882620" y="438150"/>
                <a:ext cx="1636217" cy="1507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DEF1C93-21C7-E420-2E29-74B578CE3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620" y="438150"/>
                <a:ext cx="1636217" cy="15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62DBCFF-36AE-4518-FFFE-754CFED32DB8}"/>
                  </a:ext>
                </a:extLst>
              </p:cNvPr>
              <p:cNvSpPr txBox="1"/>
              <p:nvPr/>
            </p:nvSpPr>
            <p:spPr>
              <a:xfrm>
                <a:off x="19173" y="2405780"/>
                <a:ext cx="9144000" cy="30048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62DBCFF-36AE-4518-FFFE-754CFED32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" y="2405780"/>
                <a:ext cx="9144000" cy="3004862"/>
              </a:xfrm>
              <a:prstGeom prst="rect">
                <a:avLst/>
              </a:prstGeom>
              <a:blipFill>
                <a:blip r:embed="rId4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69A309-20C8-6095-02FD-08BD5A91A90E}"/>
              </a:ext>
            </a:extLst>
          </p:cNvPr>
          <p:cNvSpPr txBox="1"/>
          <p:nvPr/>
        </p:nvSpPr>
        <p:spPr>
          <a:xfrm>
            <a:off x="3810000" y="1759449"/>
            <a:ext cx="1408761" cy="646331"/>
          </a:xfrm>
          <a:prstGeom prst="rect">
            <a:avLst/>
          </a:prstGeom>
          <a:noFill/>
        </p:spPr>
        <p:txBody>
          <a:bodyPr wrap="square" lIns="91274" tIns="45718" rIns="91274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13535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28600" y="691575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556054" y="1980187"/>
                <a:ext cx="8444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đa thức nên biểu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phân thức với mẫu là 1.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4" y="1980187"/>
                <a:ext cx="8444872" cy="1077218"/>
              </a:xfrm>
              <a:prstGeom prst="rect">
                <a:avLst/>
              </a:prstGeom>
              <a:blipFill>
                <a:blip r:embed="rId2"/>
                <a:stretch>
                  <a:fillRect l="-1804" t="-7910" r="-1732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556054" y="3285322"/>
                <a:ext cx="8444872" cy="962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−2023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−2023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4" y="3285322"/>
                <a:ext cx="8444872" cy="962828"/>
              </a:xfrm>
              <a:prstGeom prst="rect">
                <a:avLst/>
              </a:prstGeom>
              <a:blipFill>
                <a:blip r:embed="rId3"/>
                <a:stretch>
                  <a:fillRect l="-1804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41C44F-10AD-E3E3-0CE5-FD16D4B49566}"/>
              </a:ext>
            </a:extLst>
          </p:cNvPr>
          <p:cNvSpPr txBox="1"/>
          <p:nvPr/>
        </p:nvSpPr>
        <p:spPr>
          <a:xfrm>
            <a:off x="36379" y="11306"/>
            <a:ext cx="6356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A7DB0E-E42A-D8BB-5655-19C8BCA62B9C}"/>
                  </a:ext>
                </a:extLst>
              </p:cNvPr>
              <p:cNvSpPr txBox="1"/>
              <p:nvPr/>
            </p:nvSpPr>
            <p:spPr>
              <a:xfrm>
                <a:off x="1477480" y="678505"/>
                <a:ext cx="19806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A7DB0E-E42A-D8BB-5655-19C8BCA62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480" y="678505"/>
                <a:ext cx="1980670" cy="584775"/>
              </a:xfrm>
              <a:prstGeom prst="rect">
                <a:avLst/>
              </a:prstGeom>
              <a:blipFill>
                <a:blip r:embed="rId4"/>
                <a:stretch>
                  <a:fillRect l="-7692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4D4704-E566-6ADF-CC51-FEB954912359}"/>
              </a:ext>
            </a:extLst>
          </p:cNvPr>
          <p:cNvSpPr txBox="1"/>
          <p:nvPr/>
        </p:nvSpPr>
        <p:spPr>
          <a:xfrm>
            <a:off x="5386060" y="694234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D25DDD-5658-A975-A4A6-D6B003B4B195}"/>
                  </a:ext>
                </a:extLst>
              </p:cNvPr>
              <p:cNvSpPr/>
              <p:nvPr/>
            </p:nvSpPr>
            <p:spPr>
              <a:xfrm>
                <a:off x="5744680" y="490633"/>
                <a:ext cx="1494320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−2023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CD25DDD-5658-A975-A4A6-D6B003B4B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680" y="490633"/>
                <a:ext cx="1494320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F53DE3-8A17-314F-3833-619E851FE444}"/>
              </a:ext>
            </a:extLst>
          </p:cNvPr>
          <p:cNvSpPr txBox="1"/>
          <p:nvPr/>
        </p:nvSpPr>
        <p:spPr>
          <a:xfrm>
            <a:off x="3797989" y="1263280"/>
            <a:ext cx="1408761" cy="646331"/>
          </a:xfrm>
          <a:prstGeom prst="rect">
            <a:avLst/>
          </a:prstGeom>
          <a:noFill/>
        </p:spPr>
        <p:txBody>
          <a:bodyPr wrap="square" lIns="91274" tIns="45718" rIns="91274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6589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81000" y="590550"/>
            <a:ext cx="879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cơ bản của chương II: Phân thức đại số</a:t>
            </a: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066800" y="1618505"/>
            <a:ext cx="334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066800" y="2354072"/>
            <a:ext cx="6721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066800" y="3093243"/>
            <a:ext cx="6933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7206" y="742950"/>
            <a:ext cx="844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249196" y="1560969"/>
                <a:ext cx="8894804" cy="1951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3200" b="1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3200" b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endParaRPr lang="en-US" sz="3200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200" b="1" i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b="1" i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A.D = B.C</a:t>
                </a: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6" y="1560969"/>
                <a:ext cx="8894804" cy="1951175"/>
              </a:xfrm>
              <a:prstGeom prst="rect">
                <a:avLst/>
              </a:prstGeom>
              <a:blipFill>
                <a:blip r:embed="rId2"/>
                <a:stretch>
                  <a:fillRect l="-1782" r="-343" b="-9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5585CC-4CA4-A0A9-36DE-3028453C9DD7}"/>
              </a:ext>
            </a:extLst>
          </p:cNvPr>
          <p:cNvSpPr txBox="1"/>
          <p:nvPr/>
        </p:nvSpPr>
        <p:spPr>
          <a:xfrm>
            <a:off x="0" y="55866"/>
            <a:ext cx="761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KHÁI NIỆM VỀ PHÂN THỨC ĐẠI SỐ</a:t>
            </a:r>
          </a:p>
        </p:txBody>
      </p:sp>
    </p:spTree>
    <p:extLst>
      <p:ext uri="{BB962C8B-B14F-4D97-AF65-F5344CB8AC3E}">
        <p14:creationId xmlns:p14="http://schemas.microsoft.com/office/powerpoint/2010/main" val="25854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28600" y="59055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(SGK/37)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2078338" y="1667768"/>
                <a:ext cx="2622449" cy="1043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338" y="1667768"/>
                <a:ext cx="2622449" cy="1043684"/>
              </a:xfrm>
              <a:prstGeom prst="rect">
                <a:avLst/>
              </a:prstGeom>
              <a:blipFill>
                <a:blip r:embed="rId2"/>
                <a:stretch>
                  <a:fillRect l="-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2133600" y="2840389"/>
                <a:ext cx="2968698" cy="1034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40389"/>
                <a:ext cx="2968698" cy="1034899"/>
              </a:xfrm>
              <a:prstGeom prst="rect">
                <a:avLst/>
              </a:prstGeom>
              <a:blipFill>
                <a:blip r:embed="rId3"/>
                <a:stretch>
                  <a:fillRect l="-5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2078338" y="4004225"/>
                <a:ext cx="3966342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338" y="4004225"/>
                <a:ext cx="3966342" cy="1131848"/>
              </a:xfrm>
              <a:prstGeom prst="rect">
                <a:avLst/>
              </a:prstGeom>
              <a:blipFill>
                <a:blip r:embed="rId4"/>
                <a:stretch>
                  <a:fillRect l="-3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40399E-B6A8-AC62-F075-70608E4C48B5}"/>
              </a:ext>
            </a:extLst>
          </p:cNvPr>
          <p:cNvSpPr txBox="1"/>
          <p:nvPr/>
        </p:nvSpPr>
        <p:spPr>
          <a:xfrm>
            <a:off x="-58994" y="0"/>
            <a:ext cx="844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789228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(SGK/37)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228600" y="2234110"/>
                <a:ext cx="4342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34110"/>
                <a:ext cx="4342664" cy="584775"/>
              </a:xfrm>
              <a:prstGeom prst="rect">
                <a:avLst/>
              </a:prstGeom>
              <a:blipFill>
                <a:blip r:embed="rId2"/>
                <a:stretch>
                  <a:fillRect l="-3652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719120" y="2992266"/>
                <a:ext cx="40421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=2.15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20" y="2992266"/>
                <a:ext cx="4042132" cy="584775"/>
              </a:xfrm>
              <a:prstGeom prst="rect">
                <a:avLst/>
              </a:prstGeom>
              <a:blipFill>
                <a:blip r:embed="rId3"/>
                <a:stretch>
                  <a:fillRect l="-3922" t="-14583" r="-2866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4605674" y="2747266"/>
                <a:ext cx="3090526" cy="1043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674" y="2747266"/>
                <a:ext cx="3090526" cy="1043684"/>
              </a:xfrm>
              <a:prstGeom prst="rect">
                <a:avLst/>
              </a:prstGeom>
              <a:blipFill>
                <a:blip r:embed="rId4"/>
                <a:stretch>
                  <a:fillRect l="-5128" r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4495800" y="2231389"/>
                <a:ext cx="34435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2.15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31389"/>
                <a:ext cx="3443507" cy="584775"/>
              </a:xfrm>
              <a:prstGeom prst="rect">
                <a:avLst/>
              </a:prstGeom>
              <a:blipFill>
                <a:blip r:embed="rId5"/>
                <a:stretch>
                  <a:fillRect l="-461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BB362F3-20B5-823C-EADB-61A9EAAEE812}"/>
                  </a:ext>
                </a:extLst>
              </p:cNvPr>
              <p:cNvSpPr txBox="1"/>
              <p:nvPr/>
            </p:nvSpPr>
            <p:spPr>
              <a:xfrm>
                <a:off x="3105453" y="537466"/>
                <a:ext cx="2622449" cy="1043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BB362F3-20B5-823C-EADB-61A9EAAE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453" y="537466"/>
                <a:ext cx="2622449" cy="1043684"/>
              </a:xfrm>
              <a:prstGeom prst="rect">
                <a:avLst/>
              </a:prstGeom>
              <a:blipFill>
                <a:blip r:embed="rId6"/>
                <a:stretch>
                  <a:fillRect l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7215CE1-3637-1AB1-E6CA-C275752B6C0A}"/>
              </a:ext>
            </a:extLst>
          </p:cNvPr>
          <p:cNvSpPr txBox="1"/>
          <p:nvPr/>
        </p:nvSpPr>
        <p:spPr>
          <a:xfrm>
            <a:off x="-58994" y="0"/>
            <a:ext cx="844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7C8E3F-D646-679C-DD0C-07ED13511C8D}"/>
              </a:ext>
            </a:extLst>
          </p:cNvPr>
          <p:cNvSpPr txBox="1"/>
          <p:nvPr/>
        </p:nvSpPr>
        <p:spPr>
          <a:xfrm>
            <a:off x="3712296" y="1499888"/>
            <a:ext cx="1408761" cy="646331"/>
          </a:xfrm>
          <a:prstGeom prst="rect">
            <a:avLst/>
          </a:prstGeom>
          <a:noFill/>
        </p:spPr>
        <p:txBody>
          <a:bodyPr wrap="square" lIns="91274" tIns="45718" rIns="91274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1526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789228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(SGK/37)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7215CE1-3637-1AB1-E6CA-C275752B6C0A}"/>
              </a:ext>
            </a:extLst>
          </p:cNvPr>
          <p:cNvSpPr txBox="1"/>
          <p:nvPr/>
        </p:nvSpPr>
        <p:spPr>
          <a:xfrm>
            <a:off x="-58994" y="0"/>
            <a:ext cx="844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7C8E3F-D646-679C-DD0C-07ED13511C8D}"/>
              </a:ext>
            </a:extLst>
          </p:cNvPr>
          <p:cNvSpPr txBox="1"/>
          <p:nvPr/>
        </p:nvSpPr>
        <p:spPr>
          <a:xfrm>
            <a:off x="3712296" y="1657350"/>
            <a:ext cx="1408761" cy="646331"/>
          </a:xfrm>
          <a:prstGeom prst="rect">
            <a:avLst/>
          </a:prstGeom>
          <a:noFill/>
        </p:spPr>
        <p:txBody>
          <a:bodyPr wrap="square" lIns="91274" tIns="45718" rIns="91274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4319492-5614-826A-5D99-2BB7C863BA69}"/>
                  </a:ext>
                </a:extLst>
              </p:cNvPr>
              <p:cNvSpPr txBox="1"/>
              <p:nvPr/>
            </p:nvSpPr>
            <p:spPr>
              <a:xfrm>
                <a:off x="2971800" y="622451"/>
                <a:ext cx="2968698" cy="1034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4319492-5614-826A-5D99-2BB7C863B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622451"/>
                <a:ext cx="2968698" cy="1034899"/>
              </a:xfrm>
              <a:prstGeom prst="rect">
                <a:avLst/>
              </a:prstGeom>
              <a:blipFill>
                <a:blip r:embed="rId2"/>
                <a:stretch>
                  <a:fillRect l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8B0917D-BA56-A109-B2C2-9CD0B6A3423C}"/>
                  </a:ext>
                </a:extLst>
              </p:cNvPr>
              <p:cNvSpPr txBox="1"/>
              <p:nvPr/>
            </p:nvSpPr>
            <p:spPr>
              <a:xfrm>
                <a:off x="1193242" y="2343150"/>
                <a:ext cx="47053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.2=6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8B0917D-BA56-A109-B2C2-9CD0B6A34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42" y="2343150"/>
                <a:ext cx="4705391" cy="584775"/>
              </a:xfrm>
              <a:prstGeom prst="rect">
                <a:avLst/>
              </a:prstGeom>
              <a:blipFill>
                <a:blip r:embed="rId3"/>
                <a:stretch>
                  <a:fillRect l="-336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B3567D0-1250-0CA4-7C68-690298BC4FBF}"/>
                  </a:ext>
                </a:extLst>
              </p:cNvPr>
              <p:cNvSpPr txBox="1"/>
              <p:nvPr/>
            </p:nvSpPr>
            <p:spPr>
              <a:xfrm>
                <a:off x="1192728" y="3420368"/>
                <a:ext cx="64272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.2=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.(−3)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B3567D0-1250-0CA4-7C68-690298BC4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28" y="3420368"/>
                <a:ext cx="6427272" cy="584775"/>
              </a:xfrm>
              <a:prstGeom prst="rect">
                <a:avLst/>
              </a:prstGeom>
              <a:blipFill>
                <a:blip r:embed="rId4"/>
                <a:stretch>
                  <a:fillRect l="-2467" t="-14583" r="-142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847754-75C9-6C15-69DA-6E38D697F206}"/>
                  </a:ext>
                </a:extLst>
              </p:cNvPr>
              <p:cNvSpPr txBox="1"/>
              <p:nvPr/>
            </p:nvSpPr>
            <p:spPr>
              <a:xfrm>
                <a:off x="2259528" y="4062465"/>
                <a:ext cx="3414333" cy="1034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847754-75C9-6C15-69DA-6E38D697F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528" y="4062465"/>
                <a:ext cx="3414333" cy="1034899"/>
              </a:xfrm>
              <a:prstGeom prst="rect">
                <a:avLst/>
              </a:prstGeom>
              <a:blipFill>
                <a:blip r:embed="rId5"/>
                <a:stretch>
                  <a:fillRect l="-4643" r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074AEB-B352-940B-348A-4ACB5EA2498F}"/>
                  </a:ext>
                </a:extLst>
              </p:cNvPr>
              <p:cNvSpPr/>
              <p:nvPr/>
            </p:nvSpPr>
            <p:spPr>
              <a:xfrm>
                <a:off x="1192728" y="2934973"/>
                <a:ext cx="566470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074AEB-B352-940B-348A-4ACB5EA24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28" y="2934973"/>
                <a:ext cx="5664707" cy="584775"/>
              </a:xfrm>
              <a:prstGeom prst="rect">
                <a:avLst/>
              </a:prstGeom>
              <a:blipFill>
                <a:blip r:embed="rId6"/>
                <a:stretch>
                  <a:fillRect l="-279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7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787887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(SGK/37)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1337179" y="2190750"/>
                <a:ext cx="52895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+1).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79" y="2190750"/>
                <a:ext cx="5289590" cy="584775"/>
              </a:xfrm>
              <a:prstGeom prst="rect">
                <a:avLst/>
              </a:prstGeom>
              <a:blipFill>
                <a:blip r:embed="rId2"/>
                <a:stretch>
                  <a:fillRect l="-288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718179" y="4229393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2587328" y="4010863"/>
                <a:ext cx="4009816" cy="1075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328" y="4010863"/>
                <a:ext cx="4009816" cy="1075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2327779" y="3409950"/>
                <a:ext cx="24639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+1)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779" y="3409950"/>
                <a:ext cx="246394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2330889" y="2724150"/>
                <a:ext cx="4603311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889" y="2724150"/>
                <a:ext cx="4603311" cy="648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A6ABEF-3F9B-54E4-2FD3-6660D08E2C52}"/>
                  </a:ext>
                </a:extLst>
              </p:cNvPr>
              <p:cNvSpPr txBox="1"/>
              <p:nvPr/>
            </p:nvSpPr>
            <p:spPr>
              <a:xfrm>
                <a:off x="3048000" y="514350"/>
                <a:ext cx="3966342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EA6ABEF-3F9B-54E4-2FD3-6660D08E2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14350"/>
                <a:ext cx="3966342" cy="1131848"/>
              </a:xfrm>
              <a:prstGeom prst="rect">
                <a:avLst/>
              </a:prstGeom>
              <a:blipFill>
                <a:blip r:embed="rId6"/>
                <a:stretch>
                  <a:fillRect l="-3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C4053B-B601-0604-DFD8-0B02766EC019}"/>
              </a:ext>
            </a:extLst>
          </p:cNvPr>
          <p:cNvSpPr txBox="1"/>
          <p:nvPr/>
        </p:nvSpPr>
        <p:spPr>
          <a:xfrm>
            <a:off x="-58994" y="0"/>
            <a:ext cx="8440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D23F9A-31A5-A0DB-E901-8A15CA6C9536}"/>
              </a:ext>
            </a:extLst>
          </p:cNvPr>
          <p:cNvSpPr txBox="1"/>
          <p:nvPr/>
        </p:nvSpPr>
        <p:spPr>
          <a:xfrm>
            <a:off x="3505200" y="1581150"/>
            <a:ext cx="1408761" cy="646331"/>
          </a:xfrm>
          <a:prstGeom prst="rect">
            <a:avLst/>
          </a:prstGeom>
          <a:noFill/>
        </p:spPr>
        <p:txBody>
          <a:bodyPr wrap="square" lIns="91274" tIns="45718" rIns="91274" bIns="45718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13955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OPL20U25GSXzBJYl68kk8uQGfFKzs7yb1M4KJWUiLk6ZEvGF+qCIPSnY57AbBFCvTW2023.15.47+K4lPs7H94VUqPe2XwIsfPRnrXQE//QTEXxb8/8N4CNc6FpgZahzpTjFhMzSA7T/nHJa11DE8Ng2TP3iAmRczFlmslSuUNOgUeb6yRvs0=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" y="57150"/>
            <a:ext cx="664815" cy="930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1116913" y="24493"/>
                <a:ext cx="7266033" cy="4085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1.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Trong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nào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eqArr>
                          <m:eqArr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		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2023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13" y="24493"/>
                <a:ext cx="7266033" cy="4085349"/>
              </a:xfrm>
              <a:prstGeom prst="rect">
                <a:avLst/>
              </a:prstGeom>
              <a:blipFill>
                <a:blip r:embed="rId7"/>
                <a:stretch>
                  <a:fillRect l="-2097" t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162694" y="3858064"/>
            <a:ext cx="3073138" cy="1097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3581400" y="3885164"/>
                <a:ext cx="2083327" cy="1043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885164"/>
                <a:ext cx="2083327" cy="1043684"/>
              </a:xfrm>
              <a:prstGeom prst="rect">
                <a:avLst/>
              </a:prstGeom>
              <a:blipFill>
                <a:blip r:embed="rId8"/>
                <a:stretch>
                  <a:fillRect l="-7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ĐẾM NGƯỢC 10 GIÂY- CÓ CHUÔNG BÁO HẾT GIỜ" descr="OPL20U25GSXzBJYl68kk8uQGfFKzs7yb1M4KJWUiLk6ZEvGF+qCIPSnY57AbBFCvTW2023.15.47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72400" y="3994626"/>
            <a:ext cx="1409010" cy="11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/>
      <p:bldP spid="5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 descr="OPL20U25GSXzBJYl68kk8uQGfFKzs7yb1M4KJWUiLk6ZEvGF+qCIPSnY57AbBFCvTW2023.15.47+K4lPs7H94VUqPe2XwIsfPRnrXQE//QTEXxb8/8N4CNc6FpgZahzpTjFhMzSA7T/nHJa11DE8Ng2TP3iAmRczFlmslSuUNOgUeb6yRvs0=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" y="43595"/>
            <a:ext cx="664815" cy="930741"/>
          </a:xfrm>
          <a:prstGeom prst="rect">
            <a:avLst/>
          </a:prstGeom>
        </p:spPr>
      </p:pic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38200" y="-29644"/>
            <a:ext cx="830579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1371600" y="719476"/>
                <a:ext cx="7391399" cy="3201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19476"/>
                <a:ext cx="7391399" cy="3201839"/>
              </a:xfrm>
              <a:prstGeom prst="rect">
                <a:avLst/>
              </a:prstGeom>
              <a:blipFill>
                <a:blip r:embed="rId7"/>
                <a:stretch>
                  <a:fillRect l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251463" y="3759865"/>
            <a:ext cx="2996937" cy="1097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3575341" y="3817272"/>
                <a:ext cx="2281907" cy="96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341" y="3817272"/>
                <a:ext cx="2281907" cy="966290"/>
              </a:xfrm>
              <a:prstGeom prst="rect">
                <a:avLst/>
              </a:prstGeom>
              <a:blipFill>
                <a:blip r:embed="rId8"/>
                <a:stretch>
                  <a:fillRect l="-6952" r="-8556"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ĐẾM NGƯỢC 10 GIÂY- CÓ CHUÔNG BÁO HẾT GIỜ" descr="OPL20U25GSXzBJYl68kk8uQGfFKzs7yb1M4KJWUiLk6ZEvGF+qCIPSnY57AbBFCvTW2023.15.47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72236" y="4095750"/>
            <a:ext cx="123580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animBg="1"/>
      <p:bldP spid="14" grpId="0"/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 descr="OPL20U25GSXzBJYl68kk8uQGfFKzs7yb1M4KJWUiLk6ZEvGF+qCIPSnY57AbBFCvTW2023.15.47+K4lPs7H94VUqPe2XwIsfPRnrXQE//QTEXxb8/8N4CNc6FpgZahzpTjFhMzSA7T/nHJa11DE8Ng2TP3iAmRczFlmslSuUNOgUeb6yRvs0=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1" y="0"/>
            <a:ext cx="664815" cy="930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770328" y="27815"/>
                <a:ext cx="7497644" cy="1527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>
                    <a:tab pos="540385" algn="l"/>
                  </a:tabLst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Câu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3.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Trong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nào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bằng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𝑥𝑦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28" y="27815"/>
                <a:ext cx="7497644" cy="1527341"/>
              </a:xfrm>
              <a:prstGeom prst="rect">
                <a:avLst/>
              </a:prstGeom>
              <a:blipFill>
                <a:blip r:embed="rId7"/>
                <a:stretch>
                  <a:fillRect l="-2033" t="-5600" r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1266810" y="1444121"/>
                <a:ext cx="7001162" cy="1976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+2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10" y="1444121"/>
                <a:ext cx="7001162" cy="1976182"/>
              </a:xfrm>
              <a:prstGeom prst="rect">
                <a:avLst/>
              </a:prstGeom>
              <a:blipFill>
                <a:blip r:embed="rId8"/>
                <a:stretch>
                  <a:fillRect l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971800" y="3790950"/>
            <a:ext cx="2996937" cy="1097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3608718" y="3823084"/>
                <a:ext cx="1723100" cy="1033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18" y="3823084"/>
                <a:ext cx="1723100" cy="1033616"/>
              </a:xfrm>
              <a:prstGeom prst="rect">
                <a:avLst/>
              </a:prstGeom>
              <a:blipFill>
                <a:blip r:embed="rId9"/>
                <a:stretch>
                  <a:fillRect l="-9187" r="-7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ĐẾM NGƯỢC 10 GIÂY- CÓ CHUÔNG BÁO HẾT GIỜ" descr="OPL20U25GSXzBJYl68kk8uQGfFKzs7yb1M4KJWUiLk6ZEvGF+qCIPSnY57AbBFCvTW2023.15.47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41661" y="4260504"/>
            <a:ext cx="1087784" cy="8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/>
      <p:bldP spid="16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 descr="OPL20U25GSXzBJYl68kk8uQGfFKzs7yb1M4KJWUiLk6ZEvGF+qCIPSnY57AbBFCvTW2023.15.47+K4lPs7H94VUqPe2XwIsfPRnrXQE//QTEXxb8/8N4CNc6FpgZahzpTjFhMzSA7T/nHJa11DE8Ng2TP3iAmRczFlmslSuUNOgUeb6yRvs0=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" y="0"/>
            <a:ext cx="664815" cy="930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762000" y="24174"/>
                <a:ext cx="8382000" cy="1458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Câu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5.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thích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hợp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điền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vào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chỗ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trống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−7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−10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……..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174"/>
                <a:ext cx="8382000" cy="1458604"/>
              </a:xfrm>
              <a:prstGeom prst="rect">
                <a:avLst/>
              </a:prstGeom>
              <a:blipFill>
                <a:blip r:embed="rId7"/>
                <a:stretch>
                  <a:fillRect l="-1818" t="-5858" b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1566238" y="1596744"/>
                <a:ext cx="704436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−7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    B.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+7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7−2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    D.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−7−2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238" y="1596744"/>
                <a:ext cx="7044362" cy="1569660"/>
              </a:xfrm>
              <a:prstGeom prst="rect">
                <a:avLst/>
              </a:prstGeom>
              <a:blipFill>
                <a:blip r:embed="rId8"/>
                <a:stretch>
                  <a:fillRect l="-2249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099063" y="3790950"/>
            <a:ext cx="2996937" cy="1097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3624732" y="4047504"/>
                <a:ext cx="194559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7−2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732" y="4047504"/>
                <a:ext cx="1945597" cy="584775"/>
              </a:xfrm>
              <a:prstGeom prst="rect">
                <a:avLst/>
              </a:prstGeom>
              <a:blipFill>
                <a:blip r:embed="rId9"/>
                <a:stretch>
                  <a:fillRect l="-815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ĐẾM NGƯỢC 10 GIÂY- CÓ CHUÔNG BÁO HẾT GIỜ" descr="OPL20U25GSXzBJYl68kk8uQGfFKzs7yb1M4KJWUiLk6ZEvGF+qCIPSnY57AbBFCvTW2023.15.47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27734" y="4300176"/>
            <a:ext cx="1041951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660337" y="3004159"/>
            <a:ext cx="5823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PHÂN THỨC ĐẠI SỐ</a:t>
            </a:r>
          </a:p>
        </p:txBody>
      </p:sp>
      <p:sp>
        <p:nvSpPr>
          <p:cNvPr id="6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819400" y="2343150"/>
            <a:ext cx="30534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19.</a:t>
            </a:r>
          </a:p>
        </p:txBody>
      </p:sp>
      <p:sp>
        <p:nvSpPr>
          <p:cNvPr id="7" name="Rectang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2819400" y="735406"/>
            <a:ext cx="517378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THỨC ĐẠI SỐ</a:t>
            </a:r>
          </a:p>
        </p:txBody>
      </p:sp>
      <p:sp>
        <p:nvSpPr>
          <p:cNvPr id="8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04261" y="775244"/>
            <a:ext cx="2615139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II.</a:t>
            </a: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 descr="OPL20U25GSXzBJYl68kk8uQGfFKzs7yb1M4KJWUiLk6ZEvGF+qCIPSnY57AbBFCvTW2023.15.47+K4lPs7H94VUqPe2XwIsfPRnrXQE//QTEXxb8/8N4CNc6FpgZahzpTjFhMzSA7T/nHJa11DE8Ng2TP3iAmRczFlmslSuUNOgUeb6yRvs0=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84" y="0"/>
            <a:ext cx="664815" cy="930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838200" y="37318"/>
                <a:ext cx="7584417" cy="1458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Câu 6. </a:t>
                </a: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Đa thức thích hợp điền vào chỗ trống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…….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−3</m:t>
                        </m:r>
                      </m:den>
                    </m:f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là 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318"/>
                <a:ext cx="7584417" cy="1458348"/>
              </a:xfrm>
              <a:prstGeom prst="rect">
                <a:avLst/>
              </a:prstGeom>
              <a:blipFill>
                <a:blip r:embed="rId7"/>
                <a:stretch>
                  <a:fillRect l="-2090" t="-5858" r="-2010" b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1371600" y="1687890"/>
                <a:ext cx="7162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	    B.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	    D.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687890"/>
                <a:ext cx="7162800" cy="1569660"/>
              </a:xfrm>
              <a:prstGeom prst="rect">
                <a:avLst/>
              </a:prstGeom>
              <a:blipFill>
                <a:blip r:embed="rId8"/>
                <a:stretch>
                  <a:fillRect l="-2128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971800" y="3790950"/>
            <a:ext cx="2996937" cy="1097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3535653" y="4014904"/>
                <a:ext cx="18692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53" y="4014904"/>
                <a:ext cx="1869230" cy="584775"/>
              </a:xfrm>
              <a:prstGeom prst="rect">
                <a:avLst/>
              </a:prstGeom>
              <a:blipFill>
                <a:blip r:embed="rId9"/>
                <a:stretch>
                  <a:fillRect l="-846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ĐẾM NGƯỢC 10 GIÂY- CÓ CHUÔNG BÁO HẾT GIỜ" descr="OPL20U25GSXzBJYl68kk8uQGfFKzs7yb1M4KJWUiLk6ZEvGF+qCIPSnY57AbBFCvTW2023.15.47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29847" y="4364721"/>
            <a:ext cx="990600" cy="7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/>
      <p:bldP spid="14" grpId="0"/>
      <p:bldP spid="15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708454" y="5114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08454" y="819150"/>
            <a:ext cx="77724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- Học bài theo vở ghi và SGK.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- Xem và ôn lại khái niệm phân thức, hai phân thức bằng nhau.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- Xem trước mục II. Tính chất cơ bản của phân thức đại số.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- Bài tập về nhà: Làm các bài tập sau: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708454" y="5114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 DẪN VỀ NHÀ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304800" y="697471"/>
                <a:ext cx="8435546" cy="2727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1. </a:t>
                </a: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Chứng tỏ các cặp phân thức sau bằng nhau: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+9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	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97471"/>
                <a:ext cx="8435546" cy="2727926"/>
              </a:xfrm>
              <a:prstGeom prst="rect">
                <a:avLst/>
              </a:prstGeom>
              <a:blipFill>
                <a:blip r:embed="rId2"/>
                <a:stretch>
                  <a:fillRect l="-1806" t="-3125" r="-1012" b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304800" y="3333750"/>
                <a:ext cx="8839200" cy="105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rằng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33750"/>
                <a:ext cx="8839200" cy="1052596"/>
              </a:xfrm>
              <a:prstGeom prst="rect">
                <a:avLst/>
              </a:prstGeom>
              <a:blipFill>
                <a:blip r:embed="rId3"/>
                <a:stretch>
                  <a:fillRect l="-1724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6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23936"/>
            <a:ext cx="761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KHÁI NIỆM VỀ PHÂN THỨC ĐẠI SỐ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634882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Định nghĩa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914400" y="1047682"/>
                <a:ext cx="6489084" cy="1053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HĐ1. 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(SGK/29) Cho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47682"/>
                <a:ext cx="6489084" cy="1053430"/>
              </a:xfrm>
              <a:prstGeom prst="rect">
                <a:avLst/>
              </a:prstGeom>
              <a:blipFill>
                <a:blip r:embed="rId3"/>
                <a:stretch>
                  <a:fillRect l="-2350" r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0" y="2174421"/>
                <a:ext cx="922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4421"/>
                <a:ext cx="9220200" cy="584775"/>
              </a:xfrm>
              <a:prstGeom prst="rect">
                <a:avLst/>
              </a:prstGeom>
              <a:blipFill>
                <a:blip r:embed="rId4"/>
                <a:stretch>
                  <a:fillRect l="-1652" t="-14583" r="-231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0" y="2903094"/>
                <a:ext cx="914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0 hay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03094"/>
                <a:ext cx="9144000" cy="1077218"/>
              </a:xfrm>
              <a:prstGeom prst="rect">
                <a:avLst/>
              </a:prstGeom>
              <a:blipFill>
                <a:blip r:embed="rId5"/>
                <a:stretch>
                  <a:fillRect l="-1667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F920A7-163B-C55F-82FE-EAB3FA9662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9" y="1220959"/>
            <a:ext cx="725217" cy="7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12179"/>
            <a:ext cx="761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KHÁI NIỆM VỀ PHÂN THỨC ĐẠI SỐ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554879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304800" y="1958584"/>
                <a:ext cx="54080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58584"/>
                <a:ext cx="5408084" cy="584775"/>
              </a:xfrm>
              <a:prstGeom prst="rect">
                <a:avLst/>
              </a:prstGeom>
              <a:blipFill>
                <a:blip r:embed="rId2"/>
                <a:stretch>
                  <a:fillRect l="-2818" t="-14583" r="-1917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304800" y="2748421"/>
                <a:ext cx="77067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0. 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48421"/>
                <a:ext cx="7706790" cy="584775"/>
              </a:xfrm>
              <a:prstGeom prst="rect">
                <a:avLst/>
              </a:prstGeom>
              <a:blipFill>
                <a:blip r:embed="rId3"/>
                <a:stretch>
                  <a:fillRect l="-1978" t="-14583" r="-1028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7CF253-64CB-ABA6-C2B0-CEA5F7B9C716}"/>
                  </a:ext>
                </a:extLst>
              </p:cNvPr>
              <p:cNvSpPr txBox="1"/>
              <p:nvPr/>
            </p:nvSpPr>
            <p:spPr>
              <a:xfrm>
                <a:off x="840605" y="1056852"/>
                <a:ext cx="6489084" cy="1053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HĐ1. 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(SGK/29) Cho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7CF253-64CB-ABA6-C2B0-CEA5F7B9C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05" y="1056852"/>
                <a:ext cx="6489084" cy="1053430"/>
              </a:xfrm>
              <a:prstGeom prst="rect">
                <a:avLst/>
              </a:prstGeom>
              <a:blipFill>
                <a:blip r:embed="rId7"/>
                <a:stretch>
                  <a:fillRect l="-2444" r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CF920A7-163B-C55F-82FE-EAB3FA9662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9" y="1220959"/>
            <a:ext cx="725217" cy="7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0"/>
            <a:ext cx="761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KHÁI NIỆM VỀ PHÂN THỨC ĐẠI SỐ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48962" y="1200150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-76200" y="3657334"/>
            <a:ext cx="929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458087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230C48-958A-8260-DD48-692BC30DA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" y="960494"/>
            <a:ext cx="790063" cy="790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914400" y="1002250"/>
                <a:ext cx="8430880" cy="210871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(hay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P, Q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02250"/>
                <a:ext cx="8430880" cy="2108719"/>
              </a:xfrm>
              <a:prstGeom prst="rect">
                <a:avLst/>
              </a:prstGeom>
              <a:blipFill>
                <a:blip r:embed="rId3"/>
                <a:stretch>
                  <a:fillRect l="-1808" t="-4046" b="-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916750" y="3072559"/>
            <a:ext cx="96640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850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-28110"/>
            <a:ext cx="761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KHÁI NIỆM VỀ PHÂN THỨC ĐẠI SỐ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48962" y="120015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489941"/>
            <a:ext cx="8951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(SGK/30) Trong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066800" y="2222094"/>
            <a:ext cx="550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8" name="TextBox 7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237237" y="2222093"/>
            <a:ext cx="597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47+K4lPs7H94VUqPe2XwIsfPRnrXQE//QTEXxb8/8N4CNc6FpgZahzpTjFhMzSA7T/nHJa11DE8Ng2TP3iAmRczFlmslSuUNOgUeb6yRvs0="/>
              <p:cNvSpPr/>
              <p:nvPr/>
            </p:nvSpPr>
            <p:spPr>
              <a:xfrm>
                <a:off x="1531976" y="1989443"/>
                <a:ext cx="2102883" cy="1164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4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76" y="1989443"/>
                <a:ext cx="2102883" cy="1164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5770637" y="1943535"/>
                <a:ext cx="1239763" cy="1385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637" y="1943535"/>
                <a:ext cx="1239763" cy="1385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9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6055" y="-33029"/>
            <a:ext cx="761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KHÁI NIỆM VỀ PHÂN THỨC ĐẠI SỐ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48962" y="120015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6055" y="523203"/>
            <a:ext cx="812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(SGK/30)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68334" y="1086962"/>
                <a:ext cx="9222150" cy="2106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4" y="1086962"/>
                <a:ext cx="9222150" cy="2106218"/>
              </a:xfrm>
              <a:prstGeom prst="rect">
                <a:avLst/>
              </a:prstGeom>
              <a:blipFill>
                <a:blip r:embed="rId2"/>
                <a:stretch>
                  <a:fillRect l="-1652" t="-4046" b="-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0" y="3028950"/>
                <a:ext cx="9067800" cy="21629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8950"/>
                <a:ext cx="9067800" cy="2162900"/>
              </a:xfrm>
              <a:prstGeom prst="rect">
                <a:avLst/>
              </a:prstGeom>
              <a:blipFill>
                <a:blip r:embed="rId3"/>
                <a:stretch>
                  <a:fillRect l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1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55866"/>
            <a:ext cx="761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I. KHÁI NIỆM VỀ PHÂN THỨC ĐẠI SỐ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48962" y="120015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736220" y="2718318"/>
                <a:ext cx="7543800" cy="13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20" y="2718318"/>
                <a:ext cx="7543800" cy="1397114"/>
              </a:xfrm>
              <a:prstGeom prst="rect">
                <a:avLst/>
              </a:prstGeom>
              <a:blipFill>
                <a:blip r:embed="rId2"/>
                <a:stretch>
                  <a:fillRect l="-2102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-13996" y="553186"/>
            <a:ext cx="5078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Hai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736221" y="1324527"/>
                <a:ext cx="8179180" cy="1408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21" y="1324527"/>
                <a:ext cx="8179180" cy="1408462"/>
              </a:xfrm>
              <a:prstGeom prst="rect">
                <a:avLst/>
              </a:prstGeom>
              <a:blipFill>
                <a:blip r:embed="rId3"/>
                <a:stretch>
                  <a:fillRect l="-1937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52F023-13B7-B080-8CEA-4D45177C5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" y="1391673"/>
            <a:ext cx="725217" cy="7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1793</Words>
  <Application>Microsoft Office PowerPoint</Application>
  <PresentationFormat>On-screen Show (16:9)</PresentationFormat>
  <Paragraphs>198</Paragraphs>
  <Slides>32</Slides>
  <Notes>12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A36697 Dương Tuấn Anh</cp:lastModifiedBy>
  <cp:revision>392</cp:revision>
  <dcterms:created xsi:type="dcterms:W3CDTF">2021-07-22T17:31:00Z</dcterms:created>
  <dcterms:modified xsi:type="dcterms:W3CDTF">2024-11-19T22:30:01Z</dcterms:modified>
</cp:coreProperties>
</file>