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92" r:id="rId1"/>
  </p:sldMasterIdLst>
  <p:notesMasterIdLst>
    <p:notesMasterId r:id="rId21"/>
  </p:notesMasterIdLst>
  <p:sldIdLst>
    <p:sldId id="256" r:id="rId2"/>
    <p:sldId id="312" r:id="rId3"/>
    <p:sldId id="257" r:id="rId4"/>
    <p:sldId id="338" r:id="rId5"/>
    <p:sldId id="258" r:id="rId6"/>
    <p:sldId id="347" r:id="rId7"/>
    <p:sldId id="342" r:id="rId8"/>
    <p:sldId id="299" r:id="rId9"/>
    <p:sldId id="340" r:id="rId10"/>
    <p:sldId id="304" r:id="rId11"/>
    <p:sldId id="341" r:id="rId12"/>
    <p:sldId id="343" r:id="rId13"/>
    <p:sldId id="344" r:id="rId14"/>
    <p:sldId id="259" r:id="rId15"/>
    <p:sldId id="348" r:id="rId16"/>
    <p:sldId id="349" r:id="rId17"/>
    <p:sldId id="350" r:id="rId18"/>
    <p:sldId id="346" r:id="rId19"/>
    <p:sldId id="261" r:id="rId20"/>
  </p:sldIdLst>
  <p:sldSz cx="9144000" cy="5143500" type="screen16x9"/>
  <p:notesSz cx="6858000" cy="9144000"/>
  <p:embeddedFontLst>
    <p:embeddedFont>
      <p:font typeface="Exo" panose="020B0604020202020204" charset="0"/>
      <p:regular r:id="rId22"/>
      <p:bold r:id="rId23"/>
      <p:italic r:id="rId24"/>
      <p:boldItalic r:id="rId25"/>
    </p:embeddedFont>
    <p:embeddedFont>
      <p:font typeface="Exo Thin" panose="020B0604020202020204" charset="0"/>
      <p:bold r:id="rId26"/>
      <p:boldItalic r:id="rId27"/>
    </p:embeddedFont>
    <p:embeddedFont>
      <p:font typeface="Poppins" panose="00000500000000000000" pitchFamily="2" charset="0"/>
      <p:regular r:id="rId28"/>
      <p:bold r:id="rId29"/>
      <p:italic r:id="rId30"/>
      <p:boldItalic r:id="rId31"/>
    </p:embeddedFont>
    <p:embeddedFont>
      <p:font typeface="Roboto Condensed Light" panose="02000000000000000000" pitchFamily="2" charset="0"/>
      <p:regular r:id="rId32"/>
    </p:embeddedFont>
    <p:embeddedFont>
      <p:font typeface="Tahoma" panose="020B0604030504040204" pitchFamily="34" charset="0"/>
      <p:regular r:id="rId33"/>
      <p:bold r:id="rId34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707FD"/>
    <a:srgbClr val="3608FC"/>
    <a:srgbClr val="0AB0F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170EC2C4-3236-40D5-8692-46C56E4D6137}">
  <a:tblStyle styleId="{170EC2C4-3236-40D5-8692-46C56E4D6137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485" autoAdjust="0"/>
    <p:restoredTop sz="94660"/>
  </p:normalViewPr>
  <p:slideViewPr>
    <p:cSldViewPr>
      <p:cViewPr varScale="1">
        <p:scale>
          <a:sx n="108" d="100"/>
          <a:sy n="108" d="100"/>
        </p:scale>
        <p:origin x="782" y="77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5.fntdata"/><Relationship Id="rId21" Type="http://schemas.openxmlformats.org/officeDocument/2006/relationships/notesMaster" Target="notesMasters/notesMaster1.xml"/><Relationship Id="rId34" Type="http://schemas.openxmlformats.org/officeDocument/2006/relationships/font" Target="fonts/font13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4.fntdata"/><Relationship Id="rId33" Type="http://schemas.openxmlformats.org/officeDocument/2006/relationships/font" Target="fonts/font12.fntdata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8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3.fntdata"/><Relationship Id="rId32" Type="http://schemas.openxmlformats.org/officeDocument/2006/relationships/font" Target="fonts/font11.fntdata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2.fntdata"/><Relationship Id="rId28" Type="http://schemas.openxmlformats.org/officeDocument/2006/relationships/font" Target="fonts/font7.fntdata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10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1.fntdata"/><Relationship Id="rId27" Type="http://schemas.openxmlformats.org/officeDocument/2006/relationships/font" Target="fonts/font6.fntdata"/><Relationship Id="rId30" Type="http://schemas.openxmlformats.org/officeDocument/2006/relationships/font" Target="fonts/font9.fntdata"/><Relationship Id="rId35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5" name="Google Shape;1715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16" name="Google Shape;1716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1" name="Google Shape;1751;gb4b9e09dbc_2_23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52" name="Google Shape;1752;gb4b9e09dbc_2_23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1" name="Google Shape;1751;gb4b9e09dbc_2_23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52" name="Google Shape;1752;gb4b9e09dbc_2_23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4" name="Google Shape;1774;gb4b9e09dbc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75" name="Google Shape;1775;gb4b9e09dbc_0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0" name="Google Shape;1810;gb4b9e09dbc_2_16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11" name="Google Shape;1811;gb4b9e09dbc_2_16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3" name="Google Shape;2533;xl_extra_5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34" name="Google Shape;2534;xl_extra_5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5" name="Google Shape;1745;gb4b9e09dbc_2_7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46" name="Google Shape;1746;gb4b9e09dbc_2_7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5" name="Google Shape;1745;gb4b9e09dbc_2_7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46" name="Google Shape;1746;gb4b9e09dbc_2_7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1" name="Google Shape;1751;gb4b9e09dbc_2_23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52" name="Google Shape;1752;gb4b9e09dbc_2_23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1" name="Google Shape;1751;gb4b9e09dbc_2_23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52" name="Google Shape;1752;gb4b9e09dbc_2_23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1" name="Google Shape;1751;gb4b9e09dbc_2_23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52" name="Google Shape;1752;gb4b9e09dbc_2_23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7" name="Google Shape;2347;gb4b9e09dbc_2_2590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48" name="Google Shape;2348;gb4b9e09dbc_2_2590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0" name="Google Shape;2420;gb4b9e09dbc_2_2599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21" name="Google Shape;2421;gb4b9e09dbc_2_2599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oogle Shape;9;p2"/>
          <p:cNvGrpSpPr/>
          <p:nvPr/>
        </p:nvGrpSpPr>
        <p:grpSpPr>
          <a:xfrm>
            <a:off x="3855999" y="-799998"/>
            <a:ext cx="1700587" cy="1700587"/>
            <a:chOff x="4155551" y="-407531"/>
            <a:chExt cx="1965088" cy="1965088"/>
          </a:xfrm>
        </p:grpSpPr>
        <p:sp>
          <p:nvSpPr>
            <p:cNvPr id="10" name="Google Shape;10;p2"/>
            <p:cNvSpPr/>
            <p:nvPr/>
          </p:nvSpPr>
          <p:spPr>
            <a:xfrm>
              <a:off x="5879634" y="1181967"/>
              <a:ext cx="241005" cy="375590"/>
            </a:xfrm>
            <a:custGeom>
              <a:avLst/>
              <a:gdLst/>
              <a:ahLst/>
              <a:cxnLst/>
              <a:rect l="l" t="t" r="r" b="b"/>
              <a:pathLst>
                <a:path w="3012" h="4694" extrusionOk="0">
                  <a:moveTo>
                    <a:pt x="3012" y="0"/>
                  </a:moveTo>
                  <a:lnTo>
                    <a:pt x="0" y="4693"/>
                  </a:lnTo>
                  <a:lnTo>
                    <a:pt x="791" y="4693"/>
                  </a:lnTo>
                  <a:lnTo>
                    <a:pt x="3012" y="1230"/>
                  </a:lnTo>
                  <a:lnTo>
                    <a:pt x="301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11;p2"/>
            <p:cNvSpPr/>
            <p:nvPr/>
          </p:nvSpPr>
          <p:spPr>
            <a:xfrm>
              <a:off x="6040224" y="1431934"/>
              <a:ext cx="80415" cy="125624"/>
            </a:xfrm>
            <a:custGeom>
              <a:avLst/>
              <a:gdLst/>
              <a:ahLst/>
              <a:cxnLst/>
              <a:rect l="l" t="t" r="r" b="b"/>
              <a:pathLst>
                <a:path w="1005" h="1570" extrusionOk="0">
                  <a:moveTo>
                    <a:pt x="1005" y="1"/>
                  </a:moveTo>
                  <a:lnTo>
                    <a:pt x="1" y="1569"/>
                  </a:lnTo>
                  <a:lnTo>
                    <a:pt x="779" y="1569"/>
                  </a:lnTo>
                  <a:lnTo>
                    <a:pt x="1005" y="1218"/>
                  </a:lnTo>
                  <a:lnTo>
                    <a:pt x="100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12;p2"/>
            <p:cNvSpPr/>
            <p:nvPr/>
          </p:nvSpPr>
          <p:spPr>
            <a:xfrm>
              <a:off x="4155551" y="-407531"/>
              <a:ext cx="167791" cy="261169"/>
            </a:xfrm>
            <a:custGeom>
              <a:avLst/>
              <a:gdLst/>
              <a:ahLst/>
              <a:cxnLst/>
              <a:rect l="l" t="t" r="r" b="b"/>
              <a:pathLst>
                <a:path w="2097" h="3264" extrusionOk="0">
                  <a:moveTo>
                    <a:pt x="1306" y="0"/>
                  </a:moveTo>
                  <a:lnTo>
                    <a:pt x="1" y="2033"/>
                  </a:lnTo>
                  <a:lnTo>
                    <a:pt x="1" y="3263"/>
                  </a:lnTo>
                  <a:lnTo>
                    <a:pt x="209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13;p2"/>
            <p:cNvSpPr/>
            <p:nvPr/>
          </p:nvSpPr>
          <p:spPr>
            <a:xfrm>
              <a:off x="4155551" y="-407531"/>
              <a:ext cx="327421" cy="510176"/>
            </a:xfrm>
            <a:custGeom>
              <a:avLst/>
              <a:gdLst/>
              <a:ahLst/>
              <a:cxnLst/>
              <a:rect l="l" t="t" r="r" b="b"/>
              <a:pathLst>
                <a:path w="4092" h="6376" extrusionOk="0">
                  <a:moveTo>
                    <a:pt x="3314" y="0"/>
                  </a:moveTo>
                  <a:lnTo>
                    <a:pt x="1" y="5158"/>
                  </a:lnTo>
                  <a:lnTo>
                    <a:pt x="1" y="6375"/>
                  </a:lnTo>
                  <a:lnTo>
                    <a:pt x="409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14;p2"/>
            <p:cNvSpPr/>
            <p:nvPr/>
          </p:nvSpPr>
          <p:spPr>
            <a:xfrm>
              <a:off x="4155551" y="-407531"/>
              <a:ext cx="488092" cy="760143"/>
            </a:xfrm>
            <a:custGeom>
              <a:avLst/>
              <a:gdLst/>
              <a:ahLst/>
              <a:cxnLst/>
              <a:rect l="l" t="t" r="r" b="b"/>
              <a:pathLst>
                <a:path w="6100" h="9500" extrusionOk="0">
                  <a:moveTo>
                    <a:pt x="5309" y="0"/>
                  </a:moveTo>
                  <a:lnTo>
                    <a:pt x="1" y="8270"/>
                  </a:lnTo>
                  <a:lnTo>
                    <a:pt x="1" y="9500"/>
                  </a:lnTo>
                  <a:lnTo>
                    <a:pt x="6099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15;p2"/>
            <p:cNvSpPr/>
            <p:nvPr/>
          </p:nvSpPr>
          <p:spPr>
            <a:xfrm>
              <a:off x="4155551" y="-407531"/>
              <a:ext cx="647721" cy="1000188"/>
            </a:xfrm>
            <a:custGeom>
              <a:avLst/>
              <a:gdLst/>
              <a:ahLst/>
              <a:cxnLst/>
              <a:rect l="l" t="t" r="r" b="b"/>
              <a:pathLst>
                <a:path w="8095" h="12500" extrusionOk="0">
                  <a:moveTo>
                    <a:pt x="7304" y="0"/>
                  </a:moveTo>
                  <a:lnTo>
                    <a:pt x="1" y="11382"/>
                  </a:lnTo>
                  <a:cubicBezTo>
                    <a:pt x="13" y="11759"/>
                    <a:pt x="26" y="12135"/>
                    <a:pt x="63" y="12499"/>
                  </a:cubicBezTo>
                  <a:lnTo>
                    <a:pt x="809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16;p2"/>
            <p:cNvSpPr/>
            <p:nvPr/>
          </p:nvSpPr>
          <p:spPr>
            <a:xfrm>
              <a:off x="4180675" y="-407531"/>
              <a:ext cx="782307" cy="1190943"/>
            </a:xfrm>
            <a:custGeom>
              <a:avLst/>
              <a:gdLst/>
              <a:ahLst/>
              <a:cxnLst/>
              <a:rect l="l" t="t" r="r" b="b"/>
              <a:pathLst>
                <a:path w="9777" h="14884" extrusionOk="0">
                  <a:moveTo>
                    <a:pt x="8998" y="0"/>
                  </a:moveTo>
                  <a:lnTo>
                    <a:pt x="0" y="14017"/>
                  </a:lnTo>
                  <a:cubicBezTo>
                    <a:pt x="63" y="14306"/>
                    <a:pt x="139" y="14595"/>
                    <a:pt x="226" y="14883"/>
                  </a:cubicBezTo>
                  <a:lnTo>
                    <a:pt x="977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7;p2"/>
            <p:cNvSpPr/>
            <p:nvPr/>
          </p:nvSpPr>
          <p:spPr>
            <a:xfrm>
              <a:off x="4232925" y="-405531"/>
              <a:ext cx="885686" cy="1345532"/>
            </a:xfrm>
            <a:custGeom>
              <a:avLst/>
              <a:gdLst/>
              <a:ahLst/>
              <a:cxnLst/>
              <a:rect l="l" t="t" r="r" b="b"/>
              <a:pathLst>
                <a:path w="11069" h="16816" extrusionOk="0">
                  <a:moveTo>
                    <a:pt x="10328" y="1"/>
                  </a:moveTo>
                  <a:lnTo>
                    <a:pt x="0" y="16088"/>
                  </a:lnTo>
                  <a:cubicBezTo>
                    <a:pt x="100" y="16339"/>
                    <a:pt x="201" y="16578"/>
                    <a:pt x="314" y="16816"/>
                  </a:cubicBezTo>
                  <a:lnTo>
                    <a:pt x="11068" y="63"/>
                  </a:lnTo>
                  <a:cubicBezTo>
                    <a:pt x="10830" y="38"/>
                    <a:pt x="10579" y="13"/>
                    <a:pt x="1032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18;p2"/>
            <p:cNvSpPr/>
            <p:nvPr/>
          </p:nvSpPr>
          <p:spPr>
            <a:xfrm>
              <a:off x="4302138" y="-387448"/>
              <a:ext cx="960020" cy="1460994"/>
            </a:xfrm>
            <a:custGeom>
              <a:avLst/>
              <a:gdLst/>
              <a:ahLst/>
              <a:cxnLst/>
              <a:rect l="l" t="t" r="r" b="b"/>
              <a:pathLst>
                <a:path w="11998" h="18259" extrusionOk="0">
                  <a:moveTo>
                    <a:pt x="11320" y="0"/>
                  </a:moveTo>
                  <a:lnTo>
                    <a:pt x="1" y="17631"/>
                  </a:lnTo>
                  <a:cubicBezTo>
                    <a:pt x="126" y="17845"/>
                    <a:pt x="252" y="18046"/>
                    <a:pt x="377" y="18259"/>
                  </a:cubicBezTo>
                  <a:lnTo>
                    <a:pt x="11998" y="151"/>
                  </a:lnTo>
                  <a:cubicBezTo>
                    <a:pt x="11772" y="101"/>
                    <a:pt x="11546" y="51"/>
                    <a:pt x="113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19;p2"/>
            <p:cNvSpPr/>
            <p:nvPr/>
          </p:nvSpPr>
          <p:spPr>
            <a:xfrm>
              <a:off x="4384473" y="-352321"/>
              <a:ext cx="1011230" cy="1539329"/>
            </a:xfrm>
            <a:custGeom>
              <a:avLst/>
              <a:gdLst/>
              <a:ahLst/>
              <a:cxnLst/>
              <a:rect l="l" t="t" r="r" b="b"/>
              <a:pathLst>
                <a:path w="12638" h="19238" extrusionOk="0">
                  <a:moveTo>
                    <a:pt x="11998" y="1"/>
                  </a:moveTo>
                  <a:lnTo>
                    <a:pt x="1" y="18711"/>
                  </a:lnTo>
                  <a:cubicBezTo>
                    <a:pt x="139" y="18887"/>
                    <a:pt x="290" y="19075"/>
                    <a:pt x="440" y="19238"/>
                  </a:cubicBezTo>
                  <a:lnTo>
                    <a:pt x="12638" y="226"/>
                  </a:lnTo>
                  <a:cubicBezTo>
                    <a:pt x="12424" y="151"/>
                    <a:pt x="12211" y="76"/>
                    <a:pt x="1199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20;p2"/>
            <p:cNvSpPr/>
            <p:nvPr/>
          </p:nvSpPr>
          <p:spPr>
            <a:xfrm>
              <a:off x="4476891" y="-301111"/>
              <a:ext cx="1043316" cy="1586537"/>
            </a:xfrm>
            <a:custGeom>
              <a:avLst/>
              <a:gdLst/>
              <a:ahLst/>
              <a:cxnLst/>
              <a:rect l="l" t="t" r="r" b="b"/>
              <a:pathLst>
                <a:path w="13039" h="19828" extrusionOk="0">
                  <a:moveTo>
                    <a:pt x="12436" y="1"/>
                  </a:moveTo>
                  <a:lnTo>
                    <a:pt x="0" y="19376"/>
                  </a:lnTo>
                  <a:cubicBezTo>
                    <a:pt x="164" y="19527"/>
                    <a:pt x="327" y="19677"/>
                    <a:pt x="502" y="19828"/>
                  </a:cubicBezTo>
                  <a:lnTo>
                    <a:pt x="13039" y="302"/>
                  </a:lnTo>
                  <a:cubicBezTo>
                    <a:pt x="12838" y="189"/>
                    <a:pt x="12637" y="88"/>
                    <a:pt x="1243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21;p2"/>
            <p:cNvSpPr/>
            <p:nvPr/>
          </p:nvSpPr>
          <p:spPr>
            <a:xfrm>
              <a:off x="4580270" y="-236859"/>
              <a:ext cx="1054438" cy="1605661"/>
            </a:xfrm>
            <a:custGeom>
              <a:avLst/>
              <a:gdLst/>
              <a:ahLst/>
              <a:cxnLst/>
              <a:rect l="l" t="t" r="r" b="b"/>
              <a:pathLst>
                <a:path w="13178" h="20067" extrusionOk="0">
                  <a:moveTo>
                    <a:pt x="12625" y="1"/>
                  </a:moveTo>
                  <a:lnTo>
                    <a:pt x="1" y="19677"/>
                  </a:lnTo>
                  <a:cubicBezTo>
                    <a:pt x="177" y="19815"/>
                    <a:pt x="352" y="19941"/>
                    <a:pt x="541" y="20066"/>
                  </a:cubicBezTo>
                  <a:lnTo>
                    <a:pt x="13177" y="365"/>
                  </a:lnTo>
                  <a:cubicBezTo>
                    <a:pt x="13002" y="239"/>
                    <a:pt x="12813" y="126"/>
                    <a:pt x="1262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22;p2"/>
            <p:cNvSpPr/>
            <p:nvPr/>
          </p:nvSpPr>
          <p:spPr>
            <a:xfrm>
              <a:off x="4692771" y="-158525"/>
              <a:ext cx="1048357" cy="1596619"/>
            </a:xfrm>
            <a:custGeom>
              <a:avLst/>
              <a:gdLst/>
              <a:ahLst/>
              <a:cxnLst/>
              <a:rect l="l" t="t" r="r" b="b"/>
              <a:pathLst>
                <a:path w="13102" h="19954" extrusionOk="0">
                  <a:moveTo>
                    <a:pt x="12599" y="1"/>
                  </a:moveTo>
                  <a:lnTo>
                    <a:pt x="0" y="19639"/>
                  </a:lnTo>
                  <a:cubicBezTo>
                    <a:pt x="189" y="19752"/>
                    <a:pt x="377" y="19853"/>
                    <a:pt x="578" y="19953"/>
                  </a:cubicBezTo>
                  <a:lnTo>
                    <a:pt x="13101" y="440"/>
                  </a:lnTo>
                  <a:cubicBezTo>
                    <a:pt x="12938" y="289"/>
                    <a:pt x="12763" y="139"/>
                    <a:pt x="1259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23;p2"/>
            <p:cNvSpPr/>
            <p:nvPr/>
          </p:nvSpPr>
          <p:spPr>
            <a:xfrm>
              <a:off x="4813274" y="-66107"/>
              <a:ext cx="1025232" cy="1559412"/>
            </a:xfrm>
            <a:custGeom>
              <a:avLst/>
              <a:gdLst/>
              <a:ahLst/>
              <a:cxnLst/>
              <a:rect l="l" t="t" r="r" b="b"/>
              <a:pathLst>
                <a:path w="12813" h="19489" extrusionOk="0">
                  <a:moveTo>
                    <a:pt x="12348" y="0"/>
                  </a:moveTo>
                  <a:lnTo>
                    <a:pt x="0" y="19237"/>
                  </a:lnTo>
                  <a:cubicBezTo>
                    <a:pt x="214" y="19325"/>
                    <a:pt x="414" y="19413"/>
                    <a:pt x="628" y="19488"/>
                  </a:cubicBezTo>
                  <a:lnTo>
                    <a:pt x="12813" y="502"/>
                  </a:lnTo>
                  <a:cubicBezTo>
                    <a:pt x="12662" y="326"/>
                    <a:pt x="12511" y="163"/>
                    <a:pt x="123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24;p2"/>
            <p:cNvSpPr/>
            <p:nvPr/>
          </p:nvSpPr>
          <p:spPr>
            <a:xfrm>
              <a:off x="4944819" y="40313"/>
              <a:ext cx="982024" cy="1492120"/>
            </a:xfrm>
            <a:custGeom>
              <a:avLst/>
              <a:gdLst/>
              <a:ahLst/>
              <a:cxnLst/>
              <a:rect l="l" t="t" r="r" b="b"/>
              <a:pathLst>
                <a:path w="12273" h="18648" extrusionOk="0">
                  <a:moveTo>
                    <a:pt x="11846" y="0"/>
                  </a:moveTo>
                  <a:lnTo>
                    <a:pt x="0" y="18472"/>
                  </a:lnTo>
                  <a:cubicBezTo>
                    <a:pt x="213" y="18535"/>
                    <a:pt x="439" y="18598"/>
                    <a:pt x="678" y="18648"/>
                  </a:cubicBezTo>
                  <a:lnTo>
                    <a:pt x="12273" y="577"/>
                  </a:lnTo>
                  <a:cubicBezTo>
                    <a:pt x="12135" y="389"/>
                    <a:pt x="11997" y="188"/>
                    <a:pt x="1184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25;p2"/>
            <p:cNvSpPr/>
            <p:nvPr/>
          </p:nvSpPr>
          <p:spPr>
            <a:xfrm>
              <a:off x="5086365" y="163776"/>
              <a:ext cx="916812" cy="1389781"/>
            </a:xfrm>
            <a:custGeom>
              <a:avLst/>
              <a:gdLst/>
              <a:ahLst/>
              <a:cxnLst/>
              <a:rect l="l" t="t" r="r" b="b"/>
              <a:pathLst>
                <a:path w="11458" h="17369" extrusionOk="0">
                  <a:moveTo>
                    <a:pt x="11094" y="1"/>
                  </a:moveTo>
                  <a:lnTo>
                    <a:pt x="1" y="17293"/>
                  </a:lnTo>
                  <a:cubicBezTo>
                    <a:pt x="239" y="17331"/>
                    <a:pt x="477" y="17356"/>
                    <a:pt x="728" y="17368"/>
                  </a:cubicBezTo>
                  <a:lnTo>
                    <a:pt x="11458" y="666"/>
                  </a:lnTo>
                  <a:cubicBezTo>
                    <a:pt x="11345" y="440"/>
                    <a:pt x="11219" y="214"/>
                    <a:pt x="1109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26;p2"/>
            <p:cNvSpPr/>
            <p:nvPr/>
          </p:nvSpPr>
          <p:spPr>
            <a:xfrm>
              <a:off x="5239994" y="306363"/>
              <a:ext cx="825435" cy="1251195"/>
            </a:xfrm>
            <a:custGeom>
              <a:avLst/>
              <a:gdLst/>
              <a:ahLst/>
              <a:cxnLst/>
              <a:rect l="l" t="t" r="r" b="b"/>
              <a:pathLst>
                <a:path w="10316" h="15637" extrusionOk="0">
                  <a:moveTo>
                    <a:pt x="10027" y="1"/>
                  </a:moveTo>
                  <a:lnTo>
                    <a:pt x="1" y="15636"/>
                  </a:lnTo>
                  <a:lnTo>
                    <a:pt x="779" y="15636"/>
                  </a:lnTo>
                  <a:lnTo>
                    <a:pt x="10316" y="791"/>
                  </a:lnTo>
                  <a:cubicBezTo>
                    <a:pt x="10228" y="528"/>
                    <a:pt x="10127" y="264"/>
                    <a:pt x="1002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27;p2"/>
            <p:cNvSpPr/>
            <p:nvPr/>
          </p:nvSpPr>
          <p:spPr>
            <a:xfrm>
              <a:off x="5399624" y="476074"/>
              <a:ext cx="709013" cy="1081483"/>
            </a:xfrm>
            <a:custGeom>
              <a:avLst/>
              <a:gdLst/>
              <a:ahLst/>
              <a:cxnLst/>
              <a:rect l="l" t="t" r="r" b="b"/>
              <a:pathLst>
                <a:path w="8861" h="13516" extrusionOk="0">
                  <a:moveTo>
                    <a:pt x="8685" y="0"/>
                  </a:moveTo>
                  <a:lnTo>
                    <a:pt x="1" y="13515"/>
                  </a:lnTo>
                  <a:lnTo>
                    <a:pt x="791" y="13515"/>
                  </a:lnTo>
                  <a:lnTo>
                    <a:pt x="8860" y="942"/>
                  </a:lnTo>
                  <a:cubicBezTo>
                    <a:pt x="8810" y="628"/>
                    <a:pt x="8747" y="302"/>
                    <a:pt x="868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28;p2"/>
            <p:cNvSpPr/>
            <p:nvPr/>
          </p:nvSpPr>
          <p:spPr>
            <a:xfrm>
              <a:off x="5559334" y="684913"/>
              <a:ext cx="561305" cy="872644"/>
            </a:xfrm>
            <a:custGeom>
              <a:avLst/>
              <a:gdLst/>
              <a:ahLst/>
              <a:cxnLst/>
              <a:rect l="l" t="t" r="r" b="b"/>
              <a:pathLst>
                <a:path w="7015" h="10906" extrusionOk="0">
                  <a:moveTo>
                    <a:pt x="7002" y="1"/>
                  </a:moveTo>
                  <a:lnTo>
                    <a:pt x="0" y="10905"/>
                  </a:lnTo>
                  <a:lnTo>
                    <a:pt x="791" y="10905"/>
                  </a:lnTo>
                  <a:lnTo>
                    <a:pt x="7015" y="1205"/>
                  </a:lnTo>
                  <a:lnTo>
                    <a:pt x="7015" y="427"/>
                  </a:lnTo>
                  <a:cubicBezTo>
                    <a:pt x="7015" y="289"/>
                    <a:pt x="7015" y="139"/>
                    <a:pt x="700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29;p2"/>
            <p:cNvSpPr/>
            <p:nvPr/>
          </p:nvSpPr>
          <p:spPr>
            <a:xfrm>
              <a:off x="5719924" y="932960"/>
              <a:ext cx="400715" cy="624597"/>
            </a:xfrm>
            <a:custGeom>
              <a:avLst/>
              <a:gdLst/>
              <a:ahLst/>
              <a:cxnLst/>
              <a:rect l="l" t="t" r="r" b="b"/>
              <a:pathLst>
                <a:path w="5008" h="7806" extrusionOk="0">
                  <a:moveTo>
                    <a:pt x="5008" y="0"/>
                  </a:moveTo>
                  <a:lnTo>
                    <a:pt x="1" y="7805"/>
                  </a:lnTo>
                  <a:lnTo>
                    <a:pt x="779" y="7805"/>
                  </a:lnTo>
                  <a:lnTo>
                    <a:pt x="5008" y="1230"/>
                  </a:lnTo>
                  <a:lnTo>
                    <a:pt x="500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0" name="Google Shape;30;p2"/>
          <p:cNvSpPr/>
          <p:nvPr/>
        </p:nvSpPr>
        <p:spPr>
          <a:xfrm>
            <a:off x="-290225" y="-70064"/>
            <a:ext cx="4674385" cy="4673649"/>
          </a:xfrm>
          <a:custGeom>
            <a:avLst/>
            <a:gdLst/>
            <a:ahLst/>
            <a:cxnLst/>
            <a:rect l="l" t="t" r="r" b="b"/>
            <a:pathLst>
              <a:path w="62870" h="62858" extrusionOk="0">
                <a:moveTo>
                  <a:pt x="36053" y="0"/>
                </a:moveTo>
                <a:cubicBezTo>
                  <a:pt x="16138" y="0"/>
                  <a:pt x="0" y="16138"/>
                  <a:pt x="0" y="36053"/>
                </a:cubicBezTo>
                <a:lnTo>
                  <a:pt x="0" y="62857"/>
                </a:lnTo>
                <a:lnTo>
                  <a:pt x="28423" y="62857"/>
                </a:lnTo>
                <a:cubicBezTo>
                  <a:pt x="47447" y="62857"/>
                  <a:pt x="62870" y="47447"/>
                  <a:pt x="62870" y="28423"/>
                </a:cubicBezTo>
                <a:lnTo>
                  <a:pt x="62870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" name="Google Shape;31;p2"/>
          <p:cNvSpPr txBox="1">
            <a:spLocks noGrp="1"/>
          </p:cNvSpPr>
          <p:nvPr>
            <p:ph type="subTitle" idx="1"/>
          </p:nvPr>
        </p:nvSpPr>
        <p:spPr>
          <a:xfrm>
            <a:off x="948600" y="3065536"/>
            <a:ext cx="2488500" cy="583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60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32" name="Google Shape;32;p2"/>
          <p:cNvSpPr txBox="1">
            <a:spLocks noGrp="1"/>
          </p:cNvSpPr>
          <p:nvPr>
            <p:ph type="ctrTitle"/>
          </p:nvPr>
        </p:nvSpPr>
        <p:spPr>
          <a:xfrm>
            <a:off x="948600" y="1002461"/>
            <a:ext cx="2488500" cy="2050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None/>
              <a:defRPr sz="5200" b="1">
                <a:solidFill>
                  <a:schemeClr val="dk1"/>
                </a:solidFill>
                <a:latin typeface="Exo"/>
                <a:ea typeface="Exo"/>
                <a:cs typeface="Exo"/>
                <a:sym typeface="Exo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 b="1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 b="1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 b="1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 b="1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 b="1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 b="1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 b="1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 b="1"/>
            </a:lvl9pPr>
          </a:lstStyle>
          <a:p>
            <a:endParaRPr/>
          </a:p>
        </p:txBody>
      </p:sp>
      <p:sp>
        <p:nvSpPr>
          <p:cNvPr id="33" name="Google Shape;33;p2"/>
          <p:cNvSpPr/>
          <p:nvPr/>
        </p:nvSpPr>
        <p:spPr>
          <a:xfrm>
            <a:off x="1586451" y="-1319620"/>
            <a:ext cx="1491160" cy="1491160"/>
          </a:xfrm>
          <a:custGeom>
            <a:avLst/>
            <a:gdLst/>
            <a:ahLst/>
            <a:cxnLst/>
            <a:rect l="l" t="t" r="r" b="b"/>
            <a:pathLst>
              <a:path w="18636" h="18636" extrusionOk="0">
                <a:moveTo>
                  <a:pt x="10216" y="1"/>
                </a:moveTo>
                <a:cubicBezTo>
                  <a:pt x="4569" y="1"/>
                  <a:pt x="1" y="4569"/>
                  <a:pt x="1" y="10203"/>
                </a:cubicBezTo>
                <a:lnTo>
                  <a:pt x="1" y="18636"/>
                </a:lnTo>
                <a:lnTo>
                  <a:pt x="7944" y="18636"/>
                </a:lnTo>
                <a:cubicBezTo>
                  <a:pt x="13855" y="18636"/>
                  <a:pt x="18636" y="13855"/>
                  <a:pt x="18636" y="7944"/>
                </a:cubicBezTo>
                <a:lnTo>
                  <a:pt x="18636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idea 1">
  <p:cSld name="CUSTOM_20">
    <p:spTree>
      <p:nvGrpSpPr>
        <p:cNvPr id="1" name="Shape 5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4" name="Google Shape;564;p17"/>
          <p:cNvSpPr txBox="1">
            <a:spLocks noGrp="1"/>
          </p:cNvSpPr>
          <p:nvPr>
            <p:ph type="title"/>
          </p:nvPr>
        </p:nvSpPr>
        <p:spPr>
          <a:xfrm>
            <a:off x="884800" y="1390350"/>
            <a:ext cx="3852000" cy="2362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5800"/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grpSp>
        <p:nvGrpSpPr>
          <p:cNvPr id="565" name="Google Shape;565;p17"/>
          <p:cNvGrpSpPr/>
          <p:nvPr/>
        </p:nvGrpSpPr>
        <p:grpSpPr>
          <a:xfrm flipH="1">
            <a:off x="-450450" y="3865419"/>
            <a:ext cx="3545529" cy="1688867"/>
            <a:chOff x="4063975" y="-1169456"/>
            <a:chExt cx="3545529" cy="1688867"/>
          </a:xfrm>
        </p:grpSpPr>
        <p:sp>
          <p:nvSpPr>
            <p:cNvPr id="566" name="Google Shape;566;p17"/>
            <p:cNvSpPr/>
            <p:nvPr/>
          </p:nvSpPr>
          <p:spPr>
            <a:xfrm flipH="1">
              <a:off x="5920692" y="-1169456"/>
              <a:ext cx="1688812" cy="1688867"/>
            </a:xfrm>
            <a:custGeom>
              <a:avLst/>
              <a:gdLst/>
              <a:ahLst/>
              <a:cxnLst/>
              <a:rect l="l" t="t" r="r" b="b"/>
              <a:pathLst>
                <a:path w="21974" h="21974" extrusionOk="0">
                  <a:moveTo>
                    <a:pt x="16779" y="0"/>
                  </a:moveTo>
                  <a:cubicBezTo>
                    <a:pt x="7505" y="0"/>
                    <a:pt x="1" y="7505"/>
                    <a:pt x="1" y="16766"/>
                  </a:cubicBezTo>
                  <a:lnTo>
                    <a:pt x="1" y="21973"/>
                  </a:lnTo>
                  <a:lnTo>
                    <a:pt x="5196" y="21973"/>
                  </a:lnTo>
                  <a:cubicBezTo>
                    <a:pt x="14470" y="21973"/>
                    <a:pt x="21974" y="14457"/>
                    <a:pt x="21974" y="5196"/>
                  </a:cubicBezTo>
                  <a:lnTo>
                    <a:pt x="21974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567" name="Google Shape;567;p17"/>
            <p:cNvGrpSpPr/>
            <p:nvPr/>
          </p:nvGrpSpPr>
          <p:grpSpPr>
            <a:xfrm flipH="1">
              <a:off x="5560019" y="-414208"/>
              <a:ext cx="877847" cy="868009"/>
              <a:chOff x="6088588" y="-408158"/>
              <a:chExt cx="877847" cy="868009"/>
            </a:xfrm>
          </p:grpSpPr>
          <p:sp>
            <p:nvSpPr>
              <p:cNvPr id="568" name="Google Shape;568;p17"/>
              <p:cNvSpPr/>
              <p:nvPr/>
            </p:nvSpPr>
            <p:spPr>
              <a:xfrm>
                <a:off x="6088588" y="-408158"/>
                <a:ext cx="557559" cy="25260"/>
              </a:xfrm>
              <a:custGeom>
                <a:avLst/>
                <a:gdLst/>
                <a:ahLst/>
                <a:cxnLst/>
                <a:rect l="l" t="t" r="r" b="b"/>
                <a:pathLst>
                  <a:path w="6401" h="290" extrusionOk="0">
                    <a:moveTo>
                      <a:pt x="1" y="1"/>
                    </a:moveTo>
                    <a:lnTo>
                      <a:pt x="1" y="277"/>
                    </a:lnTo>
                    <a:lnTo>
                      <a:pt x="6401" y="289"/>
                    </a:lnTo>
                    <a:cubicBezTo>
                      <a:pt x="6100" y="176"/>
                      <a:pt x="5773" y="76"/>
                      <a:pt x="5447" y="13"/>
                    </a:cubicBezTo>
                    <a:lnTo>
                      <a:pt x="1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9" name="Google Shape;569;p17"/>
              <p:cNvSpPr/>
              <p:nvPr/>
            </p:nvSpPr>
            <p:spPr>
              <a:xfrm>
                <a:off x="6088588" y="-348055"/>
                <a:ext cx="669054" cy="25260"/>
              </a:xfrm>
              <a:custGeom>
                <a:avLst/>
                <a:gdLst/>
                <a:ahLst/>
                <a:cxnLst/>
                <a:rect l="l" t="t" r="r" b="b"/>
                <a:pathLst>
                  <a:path w="7681" h="290" extrusionOk="0">
                    <a:moveTo>
                      <a:pt x="1" y="1"/>
                    </a:moveTo>
                    <a:lnTo>
                      <a:pt x="1" y="277"/>
                    </a:lnTo>
                    <a:lnTo>
                      <a:pt x="7681" y="289"/>
                    </a:lnTo>
                    <a:cubicBezTo>
                      <a:pt x="7555" y="189"/>
                      <a:pt x="7417" y="101"/>
                      <a:pt x="7267" y="13"/>
                    </a:cubicBezTo>
                    <a:lnTo>
                      <a:pt x="1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0" name="Google Shape;570;p17"/>
              <p:cNvSpPr/>
              <p:nvPr/>
            </p:nvSpPr>
            <p:spPr>
              <a:xfrm>
                <a:off x="6088588" y="-287865"/>
                <a:ext cx="738999" cy="25173"/>
              </a:xfrm>
              <a:custGeom>
                <a:avLst/>
                <a:gdLst/>
                <a:ahLst/>
                <a:cxnLst/>
                <a:rect l="l" t="t" r="r" b="b"/>
                <a:pathLst>
                  <a:path w="8484" h="289" extrusionOk="0">
                    <a:moveTo>
                      <a:pt x="1" y="0"/>
                    </a:moveTo>
                    <a:lnTo>
                      <a:pt x="1" y="276"/>
                    </a:lnTo>
                    <a:lnTo>
                      <a:pt x="8484" y="289"/>
                    </a:lnTo>
                    <a:cubicBezTo>
                      <a:pt x="8396" y="201"/>
                      <a:pt x="8308" y="113"/>
                      <a:pt x="8208" y="25"/>
                    </a:cubicBezTo>
                    <a:lnTo>
                      <a:pt x="1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1" name="Google Shape;571;p17"/>
              <p:cNvSpPr/>
              <p:nvPr/>
            </p:nvSpPr>
            <p:spPr>
              <a:xfrm>
                <a:off x="6088588" y="-227762"/>
                <a:ext cx="788213" cy="25173"/>
              </a:xfrm>
              <a:custGeom>
                <a:avLst/>
                <a:gdLst/>
                <a:ahLst/>
                <a:cxnLst/>
                <a:rect l="l" t="t" r="r" b="b"/>
                <a:pathLst>
                  <a:path w="9049" h="289" extrusionOk="0">
                    <a:moveTo>
                      <a:pt x="1" y="0"/>
                    </a:moveTo>
                    <a:lnTo>
                      <a:pt x="1" y="276"/>
                    </a:lnTo>
                    <a:lnTo>
                      <a:pt x="9049" y="289"/>
                    </a:lnTo>
                    <a:cubicBezTo>
                      <a:pt x="8986" y="201"/>
                      <a:pt x="8923" y="113"/>
                      <a:pt x="8848" y="25"/>
                    </a:cubicBezTo>
                    <a:lnTo>
                      <a:pt x="1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2" name="Google Shape;572;p17"/>
              <p:cNvSpPr/>
              <p:nvPr/>
            </p:nvSpPr>
            <p:spPr>
              <a:xfrm>
                <a:off x="6088588" y="-167659"/>
                <a:ext cx="824275" cy="26306"/>
              </a:xfrm>
              <a:custGeom>
                <a:avLst/>
                <a:gdLst/>
                <a:ahLst/>
                <a:cxnLst/>
                <a:rect l="l" t="t" r="r" b="b"/>
                <a:pathLst>
                  <a:path w="9463" h="302" extrusionOk="0">
                    <a:moveTo>
                      <a:pt x="1" y="0"/>
                    </a:moveTo>
                    <a:lnTo>
                      <a:pt x="1" y="276"/>
                    </a:lnTo>
                    <a:lnTo>
                      <a:pt x="9463" y="302"/>
                    </a:lnTo>
                    <a:cubicBezTo>
                      <a:pt x="9425" y="201"/>
                      <a:pt x="9375" y="113"/>
                      <a:pt x="9325" y="25"/>
                    </a:cubicBezTo>
                    <a:lnTo>
                      <a:pt x="1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3" name="Google Shape;573;p17"/>
              <p:cNvSpPr/>
              <p:nvPr/>
            </p:nvSpPr>
            <p:spPr>
              <a:xfrm>
                <a:off x="6088588" y="-106424"/>
                <a:ext cx="850493" cy="25173"/>
              </a:xfrm>
              <a:custGeom>
                <a:avLst/>
                <a:gdLst/>
                <a:ahLst/>
                <a:cxnLst/>
                <a:rect l="l" t="t" r="r" b="b"/>
                <a:pathLst>
                  <a:path w="9764" h="289" extrusionOk="0">
                    <a:moveTo>
                      <a:pt x="1" y="0"/>
                    </a:moveTo>
                    <a:lnTo>
                      <a:pt x="1" y="264"/>
                    </a:lnTo>
                    <a:lnTo>
                      <a:pt x="9764" y="289"/>
                    </a:lnTo>
                    <a:cubicBezTo>
                      <a:pt x="9726" y="188"/>
                      <a:pt x="9689" y="101"/>
                      <a:pt x="9663" y="13"/>
                    </a:cubicBezTo>
                    <a:lnTo>
                      <a:pt x="1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4" name="Google Shape;574;p17"/>
              <p:cNvSpPr/>
              <p:nvPr/>
            </p:nvSpPr>
            <p:spPr>
              <a:xfrm>
                <a:off x="6088588" y="-46321"/>
                <a:ext cx="866956" cy="25173"/>
              </a:xfrm>
              <a:custGeom>
                <a:avLst/>
                <a:gdLst/>
                <a:ahLst/>
                <a:cxnLst/>
                <a:rect l="l" t="t" r="r" b="b"/>
                <a:pathLst>
                  <a:path w="9953" h="289" extrusionOk="0">
                    <a:moveTo>
                      <a:pt x="1" y="0"/>
                    </a:moveTo>
                    <a:lnTo>
                      <a:pt x="1" y="101"/>
                    </a:lnTo>
                    <a:cubicBezTo>
                      <a:pt x="1" y="151"/>
                      <a:pt x="1" y="214"/>
                      <a:pt x="1" y="264"/>
                    </a:cubicBezTo>
                    <a:lnTo>
                      <a:pt x="9952" y="289"/>
                    </a:lnTo>
                    <a:cubicBezTo>
                      <a:pt x="9940" y="189"/>
                      <a:pt x="9914" y="101"/>
                      <a:pt x="9889" y="13"/>
                    </a:cubicBezTo>
                    <a:lnTo>
                      <a:pt x="1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5" name="Google Shape;575;p17"/>
              <p:cNvSpPr/>
              <p:nvPr/>
            </p:nvSpPr>
            <p:spPr>
              <a:xfrm>
                <a:off x="6090766" y="13782"/>
                <a:ext cx="873489" cy="25260"/>
              </a:xfrm>
              <a:custGeom>
                <a:avLst/>
                <a:gdLst/>
                <a:ahLst/>
                <a:cxnLst/>
                <a:rect l="l" t="t" r="r" b="b"/>
                <a:pathLst>
                  <a:path w="10028" h="290" extrusionOk="0">
                    <a:moveTo>
                      <a:pt x="1" y="1"/>
                    </a:moveTo>
                    <a:cubicBezTo>
                      <a:pt x="13" y="88"/>
                      <a:pt x="26" y="176"/>
                      <a:pt x="39" y="264"/>
                    </a:cubicBezTo>
                    <a:lnTo>
                      <a:pt x="10027" y="289"/>
                    </a:lnTo>
                    <a:cubicBezTo>
                      <a:pt x="10027" y="201"/>
                      <a:pt x="10015" y="101"/>
                      <a:pt x="10002" y="13"/>
                    </a:cubicBezTo>
                    <a:lnTo>
                      <a:pt x="1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6" name="Google Shape;576;p17"/>
              <p:cNvSpPr/>
              <p:nvPr/>
            </p:nvSpPr>
            <p:spPr>
              <a:xfrm>
                <a:off x="6101741" y="73885"/>
                <a:ext cx="864691" cy="25260"/>
              </a:xfrm>
              <a:custGeom>
                <a:avLst/>
                <a:gdLst/>
                <a:ahLst/>
                <a:cxnLst/>
                <a:rect l="l" t="t" r="r" b="b"/>
                <a:pathLst>
                  <a:path w="9927" h="290" extrusionOk="0">
                    <a:moveTo>
                      <a:pt x="0" y="1"/>
                    </a:moveTo>
                    <a:lnTo>
                      <a:pt x="0" y="1"/>
                    </a:lnTo>
                    <a:cubicBezTo>
                      <a:pt x="13" y="89"/>
                      <a:pt x="38" y="176"/>
                      <a:pt x="63" y="264"/>
                    </a:cubicBezTo>
                    <a:lnTo>
                      <a:pt x="9927" y="289"/>
                    </a:lnTo>
                    <a:lnTo>
                      <a:pt x="9927" y="114"/>
                    </a:lnTo>
                    <a:cubicBezTo>
                      <a:pt x="9927" y="76"/>
                      <a:pt x="9927" y="51"/>
                      <a:pt x="9927" y="13"/>
                    </a:cubicBezTo>
                    <a:lnTo>
                      <a:pt x="0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7" name="Google Shape;577;p17"/>
              <p:cNvSpPr/>
              <p:nvPr/>
            </p:nvSpPr>
            <p:spPr>
              <a:xfrm>
                <a:off x="6119250" y="133988"/>
                <a:ext cx="847183" cy="25260"/>
              </a:xfrm>
              <a:custGeom>
                <a:avLst/>
                <a:gdLst/>
                <a:ahLst/>
                <a:cxnLst/>
                <a:rect l="l" t="t" r="r" b="b"/>
                <a:pathLst>
                  <a:path w="9726" h="290" extrusionOk="0">
                    <a:moveTo>
                      <a:pt x="0" y="1"/>
                    </a:moveTo>
                    <a:lnTo>
                      <a:pt x="0" y="1"/>
                    </a:lnTo>
                    <a:cubicBezTo>
                      <a:pt x="25" y="89"/>
                      <a:pt x="63" y="177"/>
                      <a:pt x="101" y="264"/>
                    </a:cubicBezTo>
                    <a:lnTo>
                      <a:pt x="9726" y="289"/>
                    </a:lnTo>
                    <a:lnTo>
                      <a:pt x="9726" y="13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8" name="Google Shape;578;p17"/>
              <p:cNvSpPr/>
              <p:nvPr/>
            </p:nvSpPr>
            <p:spPr>
              <a:xfrm>
                <a:off x="6145469" y="194179"/>
                <a:ext cx="820965" cy="25173"/>
              </a:xfrm>
              <a:custGeom>
                <a:avLst/>
                <a:gdLst/>
                <a:ahLst/>
                <a:cxnLst/>
                <a:rect l="l" t="t" r="r" b="b"/>
                <a:pathLst>
                  <a:path w="9425" h="289" extrusionOk="0">
                    <a:moveTo>
                      <a:pt x="0" y="0"/>
                    </a:moveTo>
                    <a:cubicBezTo>
                      <a:pt x="51" y="88"/>
                      <a:pt x="101" y="188"/>
                      <a:pt x="151" y="276"/>
                    </a:cubicBezTo>
                    <a:lnTo>
                      <a:pt x="9425" y="289"/>
                    </a:lnTo>
                    <a:lnTo>
                      <a:pt x="9425" y="1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9" name="Google Shape;579;p17"/>
              <p:cNvSpPr/>
              <p:nvPr/>
            </p:nvSpPr>
            <p:spPr>
              <a:xfrm>
                <a:off x="6182663" y="254282"/>
                <a:ext cx="783771" cy="25173"/>
              </a:xfrm>
              <a:custGeom>
                <a:avLst/>
                <a:gdLst/>
                <a:ahLst/>
                <a:cxnLst/>
                <a:rect l="l" t="t" r="r" b="b"/>
                <a:pathLst>
                  <a:path w="8998" h="289" extrusionOk="0">
                    <a:moveTo>
                      <a:pt x="0" y="0"/>
                    </a:moveTo>
                    <a:cubicBezTo>
                      <a:pt x="75" y="88"/>
                      <a:pt x="138" y="188"/>
                      <a:pt x="213" y="276"/>
                    </a:cubicBezTo>
                    <a:lnTo>
                      <a:pt x="8998" y="289"/>
                    </a:lnTo>
                    <a:lnTo>
                      <a:pt x="8998" y="1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0" name="Google Shape;580;p17"/>
              <p:cNvSpPr/>
              <p:nvPr/>
            </p:nvSpPr>
            <p:spPr>
              <a:xfrm>
                <a:off x="6233968" y="314385"/>
                <a:ext cx="732466" cy="25260"/>
              </a:xfrm>
              <a:custGeom>
                <a:avLst/>
                <a:gdLst/>
                <a:ahLst/>
                <a:cxnLst/>
                <a:rect l="l" t="t" r="r" b="b"/>
                <a:pathLst>
                  <a:path w="8409" h="290" extrusionOk="0">
                    <a:moveTo>
                      <a:pt x="1" y="0"/>
                    </a:moveTo>
                    <a:lnTo>
                      <a:pt x="1" y="0"/>
                    </a:lnTo>
                    <a:cubicBezTo>
                      <a:pt x="101" y="101"/>
                      <a:pt x="189" y="189"/>
                      <a:pt x="289" y="277"/>
                    </a:cubicBezTo>
                    <a:lnTo>
                      <a:pt x="8409" y="289"/>
                    </a:lnTo>
                    <a:lnTo>
                      <a:pt x="8409" y="26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1" name="Google Shape;581;p17"/>
              <p:cNvSpPr/>
              <p:nvPr/>
            </p:nvSpPr>
            <p:spPr>
              <a:xfrm>
                <a:off x="6307224" y="374488"/>
                <a:ext cx="659211" cy="25260"/>
              </a:xfrm>
              <a:custGeom>
                <a:avLst/>
                <a:gdLst/>
                <a:ahLst/>
                <a:cxnLst/>
                <a:rect l="l" t="t" r="r" b="b"/>
                <a:pathLst>
                  <a:path w="7568" h="290" extrusionOk="0">
                    <a:moveTo>
                      <a:pt x="1" y="1"/>
                    </a:moveTo>
                    <a:lnTo>
                      <a:pt x="1" y="1"/>
                    </a:lnTo>
                    <a:cubicBezTo>
                      <a:pt x="139" y="101"/>
                      <a:pt x="289" y="189"/>
                      <a:pt x="440" y="277"/>
                    </a:cubicBezTo>
                    <a:lnTo>
                      <a:pt x="7568" y="289"/>
                    </a:lnTo>
                    <a:lnTo>
                      <a:pt x="7568" y="26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2" name="Google Shape;582;p17"/>
              <p:cNvSpPr/>
              <p:nvPr/>
            </p:nvSpPr>
            <p:spPr>
              <a:xfrm>
                <a:off x="6427430" y="435723"/>
                <a:ext cx="539006" cy="24128"/>
              </a:xfrm>
              <a:custGeom>
                <a:avLst/>
                <a:gdLst/>
                <a:ahLst/>
                <a:cxnLst/>
                <a:rect l="l" t="t" r="r" b="b"/>
                <a:pathLst>
                  <a:path w="6188" h="277" extrusionOk="0">
                    <a:moveTo>
                      <a:pt x="1" y="0"/>
                    </a:moveTo>
                    <a:lnTo>
                      <a:pt x="1" y="0"/>
                    </a:lnTo>
                    <a:cubicBezTo>
                      <a:pt x="403" y="126"/>
                      <a:pt x="829" y="226"/>
                      <a:pt x="1256" y="276"/>
                    </a:cubicBezTo>
                    <a:lnTo>
                      <a:pt x="6188" y="276"/>
                    </a:lnTo>
                    <a:lnTo>
                      <a:pt x="6188" y="13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583" name="Google Shape;583;p17"/>
            <p:cNvSpPr/>
            <p:nvPr/>
          </p:nvSpPr>
          <p:spPr>
            <a:xfrm>
              <a:off x="4628261" y="-546774"/>
              <a:ext cx="781992" cy="781992"/>
            </a:xfrm>
            <a:custGeom>
              <a:avLst/>
              <a:gdLst/>
              <a:ahLst/>
              <a:cxnLst/>
              <a:rect l="l" t="t" r="r" b="b"/>
              <a:pathLst>
                <a:path w="7606" h="7606" extrusionOk="0">
                  <a:moveTo>
                    <a:pt x="0" y="1"/>
                  </a:moveTo>
                  <a:lnTo>
                    <a:pt x="0" y="3251"/>
                  </a:lnTo>
                  <a:cubicBezTo>
                    <a:pt x="0" y="5660"/>
                    <a:pt x="1946" y="7605"/>
                    <a:pt x="4367" y="7605"/>
                  </a:cubicBezTo>
                  <a:lnTo>
                    <a:pt x="7605" y="7605"/>
                  </a:lnTo>
                  <a:lnTo>
                    <a:pt x="7605" y="4167"/>
                  </a:lnTo>
                  <a:cubicBezTo>
                    <a:pt x="7605" y="1871"/>
                    <a:pt x="5735" y="1"/>
                    <a:pt x="343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81C241"/>
                </a:solidFill>
              </a:endParaRPr>
            </a:p>
          </p:txBody>
        </p:sp>
        <p:sp>
          <p:nvSpPr>
            <p:cNvPr id="584" name="Google Shape;584;p17"/>
            <p:cNvSpPr/>
            <p:nvPr/>
          </p:nvSpPr>
          <p:spPr>
            <a:xfrm flipH="1">
              <a:off x="4063975" y="-150121"/>
              <a:ext cx="510096" cy="509135"/>
            </a:xfrm>
            <a:custGeom>
              <a:avLst/>
              <a:gdLst/>
              <a:ahLst/>
              <a:cxnLst/>
              <a:rect l="l" t="t" r="r" b="b"/>
              <a:pathLst>
                <a:path w="6375" h="6363" extrusionOk="0">
                  <a:moveTo>
                    <a:pt x="0" y="0"/>
                  </a:moveTo>
                  <a:lnTo>
                    <a:pt x="0" y="2874"/>
                  </a:lnTo>
                  <a:cubicBezTo>
                    <a:pt x="0" y="4806"/>
                    <a:pt x="1569" y="6362"/>
                    <a:pt x="3489" y="6362"/>
                  </a:cubicBezTo>
                  <a:lnTo>
                    <a:pt x="6375" y="6362"/>
                  </a:lnTo>
                  <a:lnTo>
                    <a:pt x="6375" y="3652"/>
                  </a:lnTo>
                  <a:cubicBezTo>
                    <a:pt x="6375" y="1631"/>
                    <a:pt x="4731" y="0"/>
                    <a:pt x="272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85" name="Google Shape;585;p17"/>
          <p:cNvGrpSpPr/>
          <p:nvPr/>
        </p:nvGrpSpPr>
        <p:grpSpPr>
          <a:xfrm>
            <a:off x="3425844" y="-1412205"/>
            <a:ext cx="2487331" cy="2037063"/>
            <a:chOff x="7180332" y="-1497055"/>
            <a:chExt cx="2487331" cy="2037063"/>
          </a:xfrm>
        </p:grpSpPr>
        <p:sp>
          <p:nvSpPr>
            <p:cNvPr id="586" name="Google Shape;586;p17"/>
            <p:cNvSpPr/>
            <p:nvPr/>
          </p:nvSpPr>
          <p:spPr>
            <a:xfrm rot="10800000" flipH="1">
              <a:off x="7630746" y="-1497055"/>
              <a:ext cx="2036917" cy="2037063"/>
            </a:xfrm>
            <a:custGeom>
              <a:avLst/>
              <a:gdLst/>
              <a:ahLst/>
              <a:cxnLst/>
              <a:rect l="l" t="t" r="r" b="b"/>
              <a:pathLst>
                <a:path w="23429" h="23430" extrusionOk="0">
                  <a:moveTo>
                    <a:pt x="17882" y="1"/>
                  </a:moveTo>
                  <a:cubicBezTo>
                    <a:pt x="8006" y="1"/>
                    <a:pt x="0" y="8007"/>
                    <a:pt x="0" y="17883"/>
                  </a:cubicBezTo>
                  <a:lnTo>
                    <a:pt x="0" y="23429"/>
                  </a:lnTo>
                  <a:lnTo>
                    <a:pt x="5547" y="23429"/>
                  </a:lnTo>
                  <a:cubicBezTo>
                    <a:pt x="15423" y="23429"/>
                    <a:pt x="23429" y="15423"/>
                    <a:pt x="23429" y="5547"/>
                  </a:cubicBezTo>
                  <a:lnTo>
                    <a:pt x="2342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7" name="Google Shape;587;p17"/>
            <p:cNvSpPr/>
            <p:nvPr/>
          </p:nvSpPr>
          <p:spPr>
            <a:xfrm rot="10800000" flipH="1">
              <a:off x="7180332" y="-264468"/>
              <a:ext cx="182290" cy="459422"/>
            </a:xfrm>
            <a:custGeom>
              <a:avLst/>
              <a:gdLst/>
              <a:ahLst/>
              <a:cxnLst/>
              <a:rect l="l" t="t" r="r" b="b"/>
              <a:pathLst>
                <a:path w="2047" h="5159" extrusionOk="0">
                  <a:moveTo>
                    <a:pt x="1" y="1"/>
                  </a:moveTo>
                  <a:lnTo>
                    <a:pt x="1" y="741"/>
                  </a:lnTo>
                  <a:lnTo>
                    <a:pt x="1582" y="4719"/>
                  </a:lnTo>
                  <a:cubicBezTo>
                    <a:pt x="1720" y="4869"/>
                    <a:pt x="1883" y="5020"/>
                    <a:pt x="2046" y="5158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8" name="Google Shape;588;p17"/>
            <p:cNvSpPr/>
            <p:nvPr/>
          </p:nvSpPr>
          <p:spPr>
            <a:xfrm rot="10800000" flipH="1">
              <a:off x="7180332" y="-324758"/>
              <a:ext cx="272768" cy="686239"/>
            </a:xfrm>
            <a:custGeom>
              <a:avLst/>
              <a:gdLst/>
              <a:ahLst/>
              <a:cxnLst/>
              <a:rect l="l" t="t" r="r" b="b"/>
              <a:pathLst>
                <a:path w="3063" h="7706" extrusionOk="0">
                  <a:moveTo>
                    <a:pt x="1" y="1"/>
                  </a:moveTo>
                  <a:lnTo>
                    <a:pt x="1" y="741"/>
                  </a:lnTo>
                  <a:lnTo>
                    <a:pt x="2674" y="7492"/>
                  </a:lnTo>
                  <a:cubicBezTo>
                    <a:pt x="2799" y="7568"/>
                    <a:pt x="2925" y="7643"/>
                    <a:pt x="3063" y="7706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9" name="Google Shape;589;p17"/>
            <p:cNvSpPr/>
            <p:nvPr/>
          </p:nvSpPr>
          <p:spPr>
            <a:xfrm rot="10800000" flipH="1">
              <a:off x="7180332" y="-358333"/>
              <a:ext cx="352114" cy="872893"/>
            </a:xfrm>
            <a:custGeom>
              <a:avLst/>
              <a:gdLst/>
              <a:ahLst/>
              <a:cxnLst/>
              <a:rect l="l" t="t" r="r" b="b"/>
              <a:pathLst>
                <a:path w="3954" h="9802" extrusionOk="0">
                  <a:moveTo>
                    <a:pt x="1" y="1"/>
                  </a:moveTo>
                  <a:lnTo>
                    <a:pt x="1" y="590"/>
                  </a:lnTo>
                  <a:lnTo>
                    <a:pt x="3615" y="9676"/>
                  </a:lnTo>
                  <a:cubicBezTo>
                    <a:pt x="3728" y="9726"/>
                    <a:pt x="3841" y="9764"/>
                    <a:pt x="3954" y="9801"/>
                  </a:cubicBezTo>
                  <a:lnTo>
                    <a:pt x="51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0" name="Google Shape;590;p17"/>
            <p:cNvSpPr/>
            <p:nvPr/>
          </p:nvSpPr>
          <p:spPr>
            <a:xfrm rot="10800000" flipH="1">
              <a:off x="7225036" y="-376143"/>
              <a:ext cx="380076" cy="890703"/>
            </a:xfrm>
            <a:custGeom>
              <a:avLst/>
              <a:gdLst/>
              <a:ahLst/>
              <a:cxnLst/>
              <a:rect l="l" t="t" r="r" b="b"/>
              <a:pathLst>
                <a:path w="4268" h="10002" extrusionOk="0">
                  <a:moveTo>
                    <a:pt x="1" y="1"/>
                  </a:moveTo>
                  <a:lnTo>
                    <a:pt x="3954" y="9939"/>
                  </a:lnTo>
                  <a:cubicBezTo>
                    <a:pt x="4067" y="9964"/>
                    <a:pt x="4167" y="9989"/>
                    <a:pt x="4267" y="10002"/>
                  </a:cubicBezTo>
                  <a:lnTo>
                    <a:pt x="302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1" name="Google Shape;591;p17"/>
            <p:cNvSpPr/>
            <p:nvPr/>
          </p:nvSpPr>
          <p:spPr>
            <a:xfrm rot="10800000" flipH="1">
              <a:off x="7292091" y="-382911"/>
              <a:ext cx="382302" cy="897471"/>
            </a:xfrm>
            <a:custGeom>
              <a:avLst/>
              <a:gdLst/>
              <a:ahLst/>
              <a:cxnLst/>
              <a:rect l="l" t="t" r="r" b="b"/>
              <a:pathLst>
                <a:path w="4293" h="10078" extrusionOk="0">
                  <a:moveTo>
                    <a:pt x="1" y="1"/>
                  </a:moveTo>
                  <a:lnTo>
                    <a:pt x="3991" y="10065"/>
                  </a:lnTo>
                  <a:cubicBezTo>
                    <a:pt x="4092" y="10077"/>
                    <a:pt x="4192" y="10077"/>
                    <a:pt x="4293" y="10077"/>
                  </a:cubicBezTo>
                  <a:lnTo>
                    <a:pt x="289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2" name="Google Shape;592;p17"/>
            <p:cNvSpPr/>
            <p:nvPr/>
          </p:nvSpPr>
          <p:spPr>
            <a:xfrm rot="10800000" flipH="1">
              <a:off x="7358079" y="-383980"/>
              <a:ext cx="383371" cy="898540"/>
            </a:xfrm>
            <a:custGeom>
              <a:avLst/>
              <a:gdLst/>
              <a:ahLst/>
              <a:cxnLst/>
              <a:rect l="l" t="t" r="r" b="b"/>
              <a:pathLst>
                <a:path w="4305" h="10090" extrusionOk="0">
                  <a:moveTo>
                    <a:pt x="0" y="1"/>
                  </a:moveTo>
                  <a:lnTo>
                    <a:pt x="4003" y="10090"/>
                  </a:lnTo>
                  <a:lnTo>
                    <a:pt x="4304" y="10090"/>
                  </a:lnTo>
                  <a:lnTo>
                    <a:pt x="289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3" name="Google Shape;593;p17"/>
            <p:cNvSpPr/>
            <p:nvPr/>
          </p:nvSpPr>
          <p:spPr>
            <a:xfrm rot="10800000" flipH="1">
              <a:off x="7423977" y="-383980"/>
              <a:ext cx="383371" cy="898540"/>
            </a:xfrm>
            <a:custGeom>
              <a:avLst/>
              <a:gdLst/>
              <a:ahLst/>
              <a:cxnLst/>
              <a:rect l="l" t="t" r="r" b="b"/>
              <a:pathLst>
                <a:path w="4305" h="10090" extrusionOk="0">
                  <a:moveTo>
                    <a:pt x="1" y="1"/>
                  </a:moveTo>
                  <a:lnTo>
                    <a:pt x="4016" y="10090"/>
                  </a:lnTo>
                  <a:lnTo>
                    <a:pt x="4305" y="10090"/>
                  </a:lnTo>
                  <a:lnTo>
                    <a:pt x="289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4" name="Google Shape;594;p17"/>
            <p:cNvSpPr/>
            <p:nvPr/>
          </p:nvSpPr>
          <p:spPr>
            <a:xfrm rot="10800000" flipH="1">
              <a:off x="7489875" y="-383980"/>
              <a:ext cx="383460" cy="898540"/>
            </a:xfrm>
            <a:custGeom>
              <a:avLst/>
              <a:gdLst/>
              <a:ahLst/>
              <a:cxnLst/>
              <a:rect l="l" t="t" r="r" b="b"/>
              <a:pathLst>
                <a:path w="4306" h="10090" extrusionOk="0">
                  <a:moveTo>
                    <a:pt x="1" y="1"/>
                  </a:moveTo>
                  <a:lnTo>
                    <a:pt x="4017" y="10090"/>
                  </a:lnTo>
                  <a:lnTo>
                    <a:pt x="4305" y="10090"/>
                  </a:lnTo>
                  <a:lnTo>
                    <a:pt x="302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5" name="Google Shape;595;p17"/>
            <p:cNvSpPr/>
            <p:nvPr/>
          </p:nvSpPr>
          <p:spPr>
            <a:xfrm rot="10800000" flipH="1">
              <a:off x="7556931" y="-383980"/>
              <a:ext cx="382302" cy="898540"/>
            </a:xfrm>
            <a:custGeom>
              <a:avLst/>
              <a:gdLst/>
              <a:ahLst/>
              <a:cxnLst/>
              <a:rect l="l" t="t" r="r" b="b"/>
              <a:pathLst>
                <a:path w="4293" h="10090" extrusionOk="0">
                  <a:moveTo>
                    <a:pt x="1" y="1"/>
                  </a:moveTo>
                  <a:lnTo>
                    <a:pt x="4004" y="10090"/>
                  </a:lnTo>
                  <a:lnTo>
                    <a:pt x="4293" y="10090"/>
                  </a:lnTo>
                  <a:lnTo>
                    <a:pt x="289" y="13"/>
                  </a:lnTo>
                  <a:cubicBezTo>
                    <a:pt x="227" y="13"/>
                    <a:pt x="177" y="1"/>
                    <a:pt x="11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6" name="Google Shape;596;p17"/>
            <p:cNvSpPr/>
            <p:nvPr/>
          </p:nvSpPr>
          <p:spPr>
            <a:xfrm rot="10800000" flipH="1">
              <a:off x="7623987" y="-383980"/>
              <a:ext cx="382302" cy="895156"/>
            </a:xfrm>
            <a:custGeom>
              <a:avLst/>
              <a:gdLst/>
              <a:ahLst/>
              <a:cxnLst/>
              <a:rect l="l" t="t" r="r" b="b"/>
              <a:pathLst>
                <a:path w="4293" h="10052" extrusionOk="0">
                  <a:moveTo>
                    <a:pt x="1" y="0"/>
                  </a:moveTo>
                  <a:lnTo>
                    <a:pt x="3991" y="10052"/>
                  </a:lnTo>
                  <a:lnTo>
                    <a:pt x="4293" y="10052"/>
                  </a:lnTo>
                  <a:lnTo>
                    <a:pt x="315" y="50"/>
                  </a:lnTo>
                  <a:cubicBezTo>
                    <a:pt x="214" y="25"/>
                    <a:pt x="101" y="13"/>
                    <a:pt x="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7" name="Google Shape;597;p17"/>
            <p:cNvSpPr/>
            <p:nvPr/>
          </p:nvSpPr>
          <p:spPr>
            <a:xfrm rot="10800000" flipH="1">
              <a:off x="7695495" y="-383979"/>
              <a:ext cx="376692" cy="881798"/>
            </a:xfrm>
            <a:custGeom>
              <a:avLst/>
              <a:gdLst/>
              <a:ahLst/>
              <a:cxnLst/>
              <a:rect l="l" t="t" r="r" b="b"/>
              <a:pathLst>
                <a:path w="4230" h="9902" extrusionOk="0">
                  <a:moveTo>
                    <a:pt x="1" y="1"/>
                  </a:moveTo>
                  <a:lnTo>
                    <a:pt x="3941" y="9902"/>
                  </a:lnTo>
                  <a:lnTo>
                    <a:pt x="4230" y="9902"/>
                  </a:lnTo>
                  <a:lnTo>
                    <a:pt x="327" y="101"/>
                  </a:lnTo>
                  <a:cubicBezTo>
                    <a:pt x="227" y="64"/>
                    <a:pt x="114" y="26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8" name="Google Shape;598;p17"/>
            <p:cNvSpPr/>
            <p:nvPr/>
          </p:nvSpPr>
          <p:spPr>
            <a:xfrm rot="10800000" flipH="1">
              <a:off x="7772614" y="-296797"/>
              <a:ext cx="305183" cy="767811"/>
            </a:xfrm>
            <a:custGeom>
              <a:avLst/>
              <a:gdLst/>
              <a:ahLst/>
              <a:cxnLst/>
              <a:rect l="l" t="t" r="r" b="b"/>
              <a:pathLst>
                <a:path w="3427" h="8622" extrusionOk="0">
                  <a:moveTo>
                    <a:pt x="1" y="1"/>
                  </a:moveTo>
                  <a:lnTo>
                    <a:pt x="3427" y="8622"/>
                  </a:lnTo>
                  <a:lnTo>
                    <a:pt x="3427" y="7882"/>
                  </a:lnTo>
                  <a:lnTo>
                    <a:pt x="365" y="177"/>
                  </a:lnTo>
                  <a:cubicBezTo>
                    <a:pt x="239" y="114"/>
                    <a:pt x="126" y="5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9" name="Google Shape;599;p17"/>
            <p:cNvSpPr/>
            <p:nvPr/>
          </p:nvSpPr>
          <p:spPr>
            <a:xfrm rot="10800000" flipH="1">
              <a:off x="7857569" y="-130357"/>
              <a:ext cx="220227" cy="553283"/>
            </a:xfrm>
            <a:custGeom>
              <a:avLst/>
              <a:gdLst/>
              <a:ahLst/>
              <a:cxnLst/>
              <a:rect l="l" t="t" r="r" b="b"/>
              <a:pathLst>
                <a:path w="2473" h="6213" extrusionOk="0">
                  <a:moveTo>
                    <a:pt x="1" y="1"/>
                  </a:moveTo>
                  <a:lnTo>
                    <a:pt x="2473" y="6212"/>
                  </a:lnTo>
                  <a:lnTo>
                    <a:pt x="2473" y="5472"/>
                  </a:lnTo>
                  <a:lnTo>
                    <a:pt x="415" y="314"/>
                  </a:lnTo>
                  <a:cubicBezTo>
                    <a:pt x="289" y="201"/>
                    <a:pt x="151" y="10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0" name="Google Shape;600;p17"/>
            <p:cNvSpPr/>
            <p:nvPr/>
          </p:nvSpPr>
          <p:spPr>
            <a:xfrm rot="10800000" flipH="1">
              <a:off x="7962650" y="39556"/>
              <a:ext cx="114076" cy="287283"/>
            </a:xfrm>
            <a:custGeom>
              <a:avLst/>
              <a:gdLst/>
              <a:ahLst/>
              <a:cxnLst/>
              <a:rect l="l" t="t" r="r" b="b"/>
              <a:pathLst>
                <a:path w="1281" h="3226" extrusionOk="0">
                  <a:moveTo>
                    <a:pt x="0" y="1"/>
                  </a:moveTo>
                  <a:lnTo>
                    <a:pt x="1280" y="3226"/>
                  </a:lnTo>
                  <a:cubicBezTo>
                    <a:pt x="1192" y="2009"/>
                    <a:pt x="728" y="892"/>
                    <a:pt x="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 1">
  <p:cSld name="CUSTOM_2">
    <p:spTree>
      <p:nvGrpSpPr>
        <p:cNvPr id="1" name="Shape 6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2" name="Google Shape;602;p18"/>
          <p:cNvSpPr txBox="1">
            <a:spLocks noGrp="1"/>
          </p:cNvSpPr>
          <p:nvPr>
            <p:ph type="title"/>
          </p:nvPr>
        </p:nvSpPr>
        <p:spPr>
          <a:xfrm>
            <a:off x="4017600" y="1542600"/>
            <a:ext cx="3852000" cy="47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34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603" name="Google Shape;603;p18"/>
          <p:cNvSpPr txBox="1">
            <a:spLocks noGrp="1"/>
          </p:cNvSpPr>
          <p:nvPr>
            <p:ph type="subTitle" idx="1"/>
          </p:nvPr>
        </p:nvSpPr>
        <p:spPr>
          <a:xfrm>
            <a:off x="4017600" y="2020200"/>
            <a:ext cx="3852000" cy="1580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Font typeface="Poppins"/>
              <a:buNone/>
              <a:defRPr sz="1400">
                <a:latin typeface="Poppins"/>
                <a:ea typeface="Poppins"/>
                <a:cs typeface="Poppins"/>
                <a:sym typeface="Poppins"/>
              </a:defRPr>
            </a:lvl1pPr>
            <a:lvl2pPr lvl="1" rtl="0">
              <a:spcBef>
                <a:spcPts val="1600"/>
              </a:spcBef>
              <a:spcAft>
                <a:spcPts val="0"/>
              </a:spcAft>
              <a:buSzPts val="1400"/>
              <a:buFont typeface="Poppins"/>
              <a:buNone/>
              <a:defRPr>
                <a:latin typeface="Poppins"/>
                <a:ea typeface="Poppins"/>
                <a:cs typeface="Poppins"/>
                <a:sym typeface="Poppins"/>
              </a:defRPr>
            </a:lvl2pPr>
            <a:lvl3pPr lvl="2" rtl="0">
              <a:spcBef>
                <a:spcPts val="1600"/>
              </a:spcBef>
              <a:spcAft>
                <a:spcPts val="0"/>
              </a:spcAft>
              <a:buSzPts val="1400"/>
              <a:buFont typeface="Poppins"/>
              <a:buNone/>
              <a:defRPr>
                <a:latin typeface="Poppins"/>
                <a:ea typeface="Poppins"/>
                <a:cs typeface="Poppins"/>
                <a:sym typeface="Poppins"/>
              </a:defRPr>
            </a:lvl3pPr>
            <a:lvl4pPr lvl="3" rtl="0">
              <a:spcBef>
                <a:spcPts val="1600"/>
              </a:spcBef>
              <a:spcAft>
                <a:spcPts val="0"/>
              </a:spcAft>
              <a:buSzPts val="1400"/>
              <a:buFont typeface="Poppins"/>
              <a:buNone/>
              <a:defRPr>
                <a:latin typeface="Poppins"/>
                <a:ea typeface="Poppins"/>
                <a:cs typeface="Poppins"/>
                <a:sym typeface="Poppins"/>
              </a:defRPr>
            </a:lvl4pPr>
            <a:lvl5pPr lvl="4" rtl="0">
              <a:spcBef>
                <a:spcPts val="1600"/>
              </a:spcBef>
              <a:spcAft>
                <a:spcPts val="0"/>
              </a:spcAft>
              <a:buSzPts val="1400"/>
              <a:buFont typeface="Poppins"/>
              <a:buNone/>
              <a:defRPr>
                <a:latin typeface="Poppins"/>
                <a:ea typeface="Poppins"/>
                <a:cs typeface="Poppins"/>
                <a:sym typeface="Poppins"/>
              </a:defRPr>
            </a:lvl5pPr>
            <a:lvl6pPr lvl="5" rtl="0">
              <a:spcBef>
                <a:spcPts val="1600"/>
              </a:spcBef>
              <a:spcAft>
                <a:spcPts val="0"/>
              </a:spcAft>
              <a:buSzPts val="1400"/>
              <a:buFont typeface="Poppins"/>
              <a:buNone/>
              <a:defRPr>
                <a:latin typeface="Poppins"/>
                <a:ea typeface="Poppins"/>
                <a:cs typeface="Poppins"/>
                <a:sym typeface="Poppins"/>
              </a:defRPr>
            </a:lvl6pPr>
            <a:lvl7pPr lvl="6" rtl="0">
              <a:spcBef>
                <a:spcPts val="1600"/>
              </a:spcBef>
              <a:spcAft>
                <a:spcPts val="0"/>
              </a:spcAft>
              <a:buSzPts val="1400"/>
              <a:buFont typeface="Poppins"/>
              <a:buNone/>
              <a:defRPr>
                <a:latin typeface="Poppins"/>
                <a:ea typeface="Poppins"/>
                <a:cs typeface="Poppins"/>
                <a:sym typeface="Poppins"/>
              </a:defRPr>
            </a:lvl7pPr>
            <a:lvl8pPr lvl="7" rtl="0">
              <a:spcBef>
                <a:spcPts val="1600"/>
              </a:spcBef>
              <a:spcAft>
                <a:spcPts val="0"/>
              </a:spcAft>
              <a:buSzPts val="1400"/>
              <a:buFont typeface="Poppins"/>
              <a:buNone/>
              <a:defRPr>
                <a:latin typeface="Poppins"/>
                <a:ea typeface="Poppins"/>
                <a:cs typeface="Poppins"/>
                <a:sym typeface="Poppins"/>
              </a:defRPr>
            </a:lvl8pPr>
            <a:lvl9pPr lvl="8" rtl="0">
              <a:spcBef>
                <a:spcPts val="1600"/>
              </a:spcBef>
              <a:spcAft>
                <a:spcPts val="1600"/>
              </a:spcAft>
              <a:buSzPts val="1400"/>
              <a:buFont typeface="Poppins"/>
              <a:buNone/>
              <a:defRPr>
                <a:latin typeface="Poppins"/>
                <a:ea typeface="Poppins"/>
                <a:cs typeface="Poppins"/>
                <a:sym typeface="Poppins"/>
              </a:defRPr>
            </a:lvl9pPr>
          </a:lstStyle>
          <a:p>
            <a:endParaRPr/>
          </a:p>
        </p:txBody>
      </p:sp>
      <p:grpSp>
        <p:nvGrpSpPr>
          <p:cNvPr id="604" name="Google Shape;604;p18"/>
          <p:cNvGrpSpPr/>
          <p:nvPr/>
        </p:nvGrpSpPr>
        <p:grpSpPr>
          <a:xfrm>
            <a:off x="5836025" y="3781669"/>
            <a:ext cx="3545529" cy="1688867"/>
            <a:chOff x="4063975" y="-1169456"/>
            <a:chExt cx="3545529" cy="1688867"/>
          </a:xfrm>
        </p:grpSpPr>
        <p:sp>
          <p:nvSpPr>
            <p:cNvPr id="605" name="Google Shape;605;p18"/>
            <p:cNvSpPr/>
            <p:nvPr/>
          </p:nvSpPr>
          <p:spPr>
            <a:xfrm flipH="1">
              <a:off x="5920692" y="-1169456"/>
              <a:ext cx="1688812" cy="1688867"/>
            </a:xfrm>
            <a:custGeom>
              <a:avLst/>
              <a:gdLst/>
              <a:ahLst/>
              <a:cxnLst/>
              <a:rect l="l" t="t" r="r" b="b"/>
              <a:pathLst>
                <a:path w="21974" h="21974" extrusionOk="0">
                  <a:moveTo>
                    <a:pt x="16779" y="0"/>
                  </a:moveTo>
                  <a:cubicBezTo>
                    <a:pt x="7505" y="0"/>
                    <a:pt x="1" y="7505"/>
                    <a:pt x="1" y="16766"/>
                  </a:cubicBezTo>
                  <a:lnTo>
                    <a:pt x="1" y="21973"/>
                  </a:lnTo>
                  <a:lnTo>
                    <a:pt x="5196" y="21973"/>
                  </a:lnTo>
                  <a:cubicBezTo>
                    <a:pt x="14470" y="21973"/>
                    <a:pt x="21974" y="14457"/>
                    <a:pt x="21974" y="5196"/>
                  </a:cubicBezTo>
                  <a:lnTo>
                    <a:pt x="21974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606" name="Google Shape;606;p18"/>
            <p:cNvGrpSpPr/>
            <p:nvPr/>
          </p:nvGrpSpPr>
          <p:grpSpPr>
            <a:xfrm flipH="1">
              <a:off x="5560019" y="-414208"/>
              <a:ext cx="877847" cy="868009"/>
              <a:chOff x="6088588" y="-408158"/>
              <a:chExt cx="877847" cy="868009"/>
            </a:xfrm>
          </p:grpSpPr>
          <p:sp>
            <p:nvSpPr>
              <p:cNvPr id="607" name="Google Shape;607;p18"/>
              <p:cNvSpPr/>
              <p:nvPr/>
            </p:nvSpPr>
            <p:spPr>
              <a:xfrm>
                <a:off x="6088588" y="-408158"/>
                <a:ext cx="557559" cy="25260"/>
              </a:xfrm>
              <a:custGeom>
                <a:avLst/>
                <a:gdLst/>
                <a:ahLst/>
                <a:cxnLst/>
                <a:rect l="l" t="t" r="r" b="b"/>
                <a:pathLst>
                  <a:path w="6401" h="290" extrusionOk="0">
                    <a:moveTo>
                      <a:pt x="1" y="1"/>
                    </a:moveTo>
                    <a:lnTo>
                      <a:pt x="1" y="277"/>
                    </a:lnTo>
                    <a:lnTo>
                      <a:pt x="6401" y="289"/>
                    </a:lnTo>
                    <a:cubicBezTo>
                      <a:pt x="6100" y="176"/>
                      <a:pt x="5773" y="76"/>
                      <a:pt x="5447" y="13"/>
                    </a:cubicBezTo>
                    <a:lnTo>
                      <a:pt x="1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8" name="Google Shape;608;p18"/>
              <p:cNvSpPr/>
              <p:nvPr/>
            </p:nvSpPr>
            <p:spPr>
              <a:xfrm>
                <a:off x="6088588" y="-348055"/>
                <a:ext cx="669054" cy="25260"/>
              </a:xfrm>
              <a:custGeom>
                <a:avLst/>
                <a:gdLst/>
                <a:ahLst/>
                <a:cxnLst/>
                <a:rect l="l" t="t" r="r" b="b"/>
                <a:pathLst>
                  <a:path w="7681" h="290" extrusionOk="0">
                    <a:moveTo>
                      <a:pt x="1" y="1"/>
                    </a:moveTo>
                    <a:lnTo>
                      <a:pt x="1" y="277"/>
                    </a:lnTo>
                    <a:lnTo>
                      <a:pt x="7681" y="289"/>
                    </a:lnTo>
                    <a:cubicBezTo>
                      <a:pt x="7555" y="189"/>
                      <a:pt x="7417" y="101"/>
                      <a:pt x="7267" y="13"/>
                    </a:cubicBezTo>
                    <a:lnTo>
                      <a:pt x="1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9" name="Google Shape;609;p18"/>
              <p:cNvSpPr/>
              <p:nvPr/>
            </p:nvSpPr>
            <p:spPr>
              <a:xfrm>
                <a:off x="6088588" y="-287865"/>
                <a:ext cx="738999" cy="25173"/>
              </a:xfrm>
              <a:custGeom>
                <a:avLst/>
                <a:gdLst/>
                <a:ahLst/>
                <a:cxnLst/>
                <a:rect l="l" t="t" r="r" b="b"/>
                <a:pathLst>
                  <a:path w="8484" h="289" extrusionOk="0">
                    <a:moveTo>
                      <a:pt x="1" y="0"/>
                    </a:moveTo>
                    <a:lnTo>
                      <a:pt x="1" y="276"/>
                    </a:lnTo>
                    <a:lnTo>
                      <a:pt x="8484" y="289"/>
                    </a:lnTo>
                    <a:cubicBezTo>
                      <a:pt x="8396" y="201"/>
                      <a:pt x="8308" y="113"/>
                      <a:pt x="8208" y="25"/>
                    </a:cubicBezTo>
                    <a:lnTo>
                      <a:pt x="1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0" name="Google Shape;610;p18"/>
              <p:cNvSpPr/>
              <p:nvPr/>
            </p:nvSpPr>
            <p:spPr>
              <a:xfrm>
                <a:off x="6088588" y="-227762"/>
                <a:ext cx="788213" cy="25173"/>
              </a:xfrm>
              <a:custGeom>
                <a:avLst/>
                <a:gdLst/>
                <a:ahLst/>
                <a:cxnLst/>
                <a:rect l="l" t="t" r="r" b="b"/>
                <a:pathLst>
                  <a:path w="9049" h="289" extrusionOk="0">
                    <a:moveTo>
                      <a:pt x="1" y="0"/>
                    </a:moveTo>
                    <a:lnTo>
                      <a:pt x="1" y="276"/>
                    </a:lnTo>
                    <a:lnTo>
                      <a:pt x="9049" y="289"/>
                    </a:lnTo>
                    <a:cubicBezTo>
                      <a:pt x="8986" y="201"/>
                      <a:pt x="8923" y="113"/>
                      <a:pt x="8848" y="25"/>
                    </a:cubicBezTo>
                    <a:lnTo>
                      <a:pt x="1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1" name="Google Shape;611;p18"/>
              <p:cNvSpPr/>
              <p:nvPr/>
            </p:nvSpPr>
            <p:spPr>
              <a:xfrm>
                <a:off x="6088588" y="-167659"/>
                <a:ext cx="824275" cy="26306"/>
              </a:xfrm>
              <a:custGeom>
                <a:avLst/>
                <a:gdLst/>
                <a:ahLst/>
                <a:cxnLst/>
                <a:rect l="l" t="t" r="r" b="b"/>
                <a:pathLst>
                  <a:path w="9463" h="302" extrusionOk="0">
                    <a:moveTo>
                      <a:pt x="1" y="0"/>
                    </a:moveTo>
                    <a:lnTo>
                      <a:pt x="1" y="276"/>
                    </a:lnTo>
                    <a:lnTo>
                      <a:pt x="9463" y="302"/>
                    </a:lnTo>
                    <a:cubicBezTo>
                      <a:pt x="9425" y="201"/>
                      <a:pt x="9375" y="113"/>
                      <a:pt x="9325" y="25"/>
                    </a:cubicBezTo>
                    <a:lnTo>
                      <a:pt x="1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2" name="Google Shape;612;p18"/>
              <p:cNvSpPr/>
              <p:nvPr/>
            </p:nvSpPr>
            <p:spPr>
              <a:xfrm>
                <a:off x="6088588" y="-106424"/>
                <a:ext cx="850493" cy="25173"/>
              </a:xfrm>
              <a:custGeom>
                <a:avLst/>
                <a:gdLst/>
                <a:ahLst/>
                <a:cxnLst/>
                <a:rect l="l" t="t" r="r" b="b"/>
                <a:pathLst>
                  <a:path w="9764" h="289" extrusionOk="0">
                    <a:moveTo>
                      <a:pt x="1" y="0"/>
                    </a:moveTo>
                    <a:lnTo>
                      <a:pt x="1" y="264"/>
                    </a:lnTo>
                    <a:lnTo>
                      <a:pt x="9764" y="289"/>
                    </a:lnTo>
                    <a:cubicBezTo>
                      <a:pt x="9726" y="188"/>
                      <a:pt x="9689" y="101"/>
                      <a:pt x="9663" y="13"/>
                    </a:cubicBezTo>
                    <a:lnTo>
                      <a:pt x="1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3" name="Google Shape;613;p18"/>
              <p:cNvSpPr/>
              <p:nvPr/>
            </p:nvSpPr>
            <p:spPr>
              <a:xfrm>
                <a:off x="6088588" y="-46321"/>
                <a:ext cx="866956" cy="25173"/>
              </a:xfrm>
              <a:custGeom>
                <a:avLst/>
                <a:gdLst/>
                <a:ahLst/>
                <a:cxnLst/>
                <a:rect l="l" t="t" r="r" b="b"/>
                <a:pathLst>
                  <a:path w="9953" h="289" extrusionOk="0">
                    <a:moveTo>
                      <a:pt x="1" y="0"/>
                    </a:moveTo>
                    <a:lnTo>
                      <a:pt x="1" y="101"/>
                    </a:lnTo>
                    <a:cubicBezTo>
                      <a:pt x="1" y="151"/>
                      <a:pt x="1" y="214"/>
                      <a:pt x="1" y="264"/>
                    </a:cubicBezTo>
                    <a:lnTo>
                      <a:pt x="9952" y="289"/>
                    </a:lnTo>
                    <a:cubicBezTo>
                      <a:pt x="9940" y="189"/>
                      <a:pt x="9914" y="101"/>
                      <a:pt x="9889" y="13"/>
                    </a:cubicBezTo>
                    <a:lnTo>
                      <a:pt x="1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4" name="Google Shape;614;p18"/>
              <p:cNvSpPr/>
              <p:nvPr/>
            </p:nvSpPr>
            <p:spPr>
              <a:xfrm>
                <a:off x="6090766" y="13782"/>
                <a:ext cx="873489" cy="25260"/>
              </a:xfrm>
              <a:custGeom>
                <a:avLst/>
                <a:gdLst/>
                <a:ahLst/>
                <a:cxnLst/>
                <a:rect l="l" t="t" r="r" b="b"/>
                <a:pathLst>
                  <a:path w="10028" h="290" extrusionOk="0">
                    <a:moveTo>
                      <a:pt x="1" y="1"/>
                    </a:moveTo>
                    <a:cubicBezTo>
                      <a:pt x="13" y="88"/>
                      <a:pt x="26" y="176"/>
                      <a:pt x="39" y="264"/>
                    </a:cubicBezTo>
                    <a:lnTo>
                      <a:pt x="10027" y="289"/>
                    </a:lnTo>
                    <a:cubicBezTo>
                      <a:pt x="10027" y="201"/>
                      <a:pt x="10015" y="101"/>
                      <a:pt x="10002" y="13"/>
                    </a:cubicBezTo>
                    <a:lnTo>
                      <a:pt x="1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5" name="Google Shape;615;p18"/>
              <p:cNvSpPr/>
              <p:nvPr/>
            </p:nvSpPr>
            <p:spPr>
              <a:xfrm>
                <a:off x="6101741" y="73885"/>
                <a:ext cx="864691" cy="25260"/>
              </a:xfrm>
              <a:custGeom>
                <a:avLst/>
                <a:gdLst/>
                <a:ahLst/>
                <a:cxnLst/>
                <a:rect l="l" t="t" r="r" b="b"/>
                <a:pathLst>
                  <a:path w="9927" h="290" extrusionOk="0">
                    <a:moveTo>
                      <a:pt x="0" y="1"/>
                    </a:moveTo>
                    <a:lnTo>
                      <a:pt x="0" y="1"/>
                    </a:lnTo>
                    <a:cubicBezTo>
                      <a:pt x="13" y="89"/>
                      <a:pt x="38" y="176"/>
                      <a:pt x="63" y="264"/>
                    </a:cubicBezTo>
                    <a:lnTo>
                      <a:pt x="9927" y="289"/>
                    </a:lnTo>
                    <a:lnTo>
                      <a:pt x="9927" y="114"/>
                    </a:lnTo>
                    <a:cubicBezTo>
                      <a:pt x="9927" y="76"/>
                      <a:pt x="9927" y="51"/>
                      <a:pt x="9927" y="13"/>
                    </a:cubicBezTo>
                    <a:lnTo>
                      <a:pt x="0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6" name="Google Shape;616;p18"/>
              <p:cNvSpPr/>
              <p:nvPr/>
            </p:nvSpPr>
            <p:spPr>
              <a:xfrm>
                <a:off x="6119250" y="133988"/>
                <a:ext cx="847183" cy="25260"/>
              </a:xfrm>
              <a:custGeom>
                <a:avLst/>
                <a:gdLst/>
                <a:ahLst/>
                <a:cxnLst/>
                <a:rect l="l" t="t" r="r" b="b"/>
                <a:pathLst>
                  <a:path w="9726" h="290" extrusionOk="0">
                    <a:moveTo>
                      <a:pt x="0" y="1"/>
                    </a:moveTo>
                    <a:lnTo>
                      <a:pt x="0" y="1"/>
                    </a:lnTo>
                    <a:cubicBezTo>
                      <a:pt x="25" y="89"/>
                      <a:pt x="63" y="177"/>
                      <a:pt x="101" y="264"/>
                    </a:cubicBezTo>
                    <a:lnTo>
                      <a:pt x="9726" y="289"/>
                    </a:lnTo>
                    <a:lnTo>
                      <a:pt x="9726" y="13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7" name="Google Shape;617;p18"/>
              <p:cNvSpPr/>
              <p:nvPr/>
            </p:nvSpPr>
            <p:spPr>
              <a:xfrm>
                <a:off x="6145469" y="194179"/>
                <a:ext cx="820965" cy="25173"/>
              </a:xfrm>
              <a:custGeom>
                <a:avLst/>
                <a:gdLst/>
                <a:ahLst/>
                <a:cxnLst/>
                <a:rect l="l" t="t" r="r" b="b"/>
                <a:pathLst>
                  <a:path w="9425" h="289" extrusionOk="0">
                    <a:moveTo>
                      <a:pt x="0" y="0"/>
                    </a:moveTo>
                    <a:cubicBezTo>
                      <a:pt x="51" y="88"/>
                      <a:pt x="101" y="188"/>
                      <a:pt x="151" y="276"/>
                    </a:cubicBezTo>
                    <a:lnTo>
                      <a:pt x="9425" y="289"/>
                    </a:lnTo>
                    <a:lnTo>
                      <a:pt x="9425" y="1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8" name="Google Shape;618;p18"/>
              <p:cNvSpPr/>
              <p:nvPr/>
            </p:nvSpPr>
            <p:spPr>
              <a:xfrm>
                <a:off x="6182663" y="254282"/>
                <a:ext cx="783771" cy="25173"/>
              </a:xfrm>
              <a:custGeom>
                <a:avLst/>
                <a:gdLst/>
                <a:ahLst/>
                <a:cxnLst/>
                <a:rect l="l" t="t" r="r" b="b"/>
                <a:pathLst>
                  <a:path w="8998" h="289" extrusionOk="0">
                    <a:moveTo>
                      <a:pt x="0" y="0"/>
                    </a:moveTo>
                    <a:cubicBezTo>
                      <a:pt x="75" y="88"/>
                      <a:pt x="138" y="188"/>
                      <a:pt x="213" y="276"/>
                    </a:cubicBezTo>
                    <a:lnTo>
                      <a:pt x="8998" y="289"/>
                    </a:lnTo>
                    <a:lnTo>
                      <a:pt x="8998" y="1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9" name="Google Shape;619;p18"/>
              <p:cNvSpPr/>
              <p:nvPr/>
            </p:nvSpPr>
            <p:spPr>
              <a:xfrm>
                <a:off x="6233968" y="314385"/>
                <a:ext cx="732466" cy="25260"/>
              </a:xfrm>
              <a:custGeom>
                <a:avLst/>
                <a:gdLst/>
                <a:ahLst/>
                <a:cxnLst/>
                <a:rect l="l" t="t" r="r" b="b"/>
                <a:pathLst>
                  <a:path w="8409" h="290" extrusionOk="0">
                    <a:moveTo>
                      <a:pt x="1" y="0"/>
                    </a:moveTo>
                    <a:lnTo>
                      <a:pt x="1" y="0"/>
                    </a:lnTo>
                    <a:cubicBezTo>
                      <a:pt x="101" y="101"/>
                      <a:pt x="189" y="189"/>
                      <a:pt x="289" y="277"/>
                    </a:cubicBezTo>
                    <a:lnTo>
                      <a:pt x="8409" y="289"/>
                    </a:lnTo>
                    <a:lnTo>
                      <a:pt x="8409" y="26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0" name="Google Shape;620;p18"/>
              <p:cNvSpPr/>
              <p:nvPr/>
            </p:nvSpPr>
            <p:spPr>
              <a:xfrm>
                <a:off x="6307224" y="374488"/>
                <a:ext cx="659211" cy="25260"/>
              </a:xfrm>
              <a:custGeom>
                <a:avLst/>
                <a:gdLst/>
                <a:ahLst/>
                <a:cxnLst/>
                <a:rect l="l" t="t" r="r" b="b"/>
                <a:pathLst>
                  <a:path w="7568" h="290" extrusionOk="0">
                    <a:moveTo>
                      <a:pt x="1" y="1"/>
                    </a:moveTo>
                    <a:lnTo>
                      <a:pt x="1" y="1"/>
                    </a:lnTo>
                    <a:cubicBezTo>
                      <a:pt x="139" y="101"/>
                      <a:pt x="289" y="189"/>
                      <a:pt x="440" y="277"/>
                    </a:cubicBezTo>
                    <a:lnTo>
                      <a:pt x="7568" y="289"/>
                    </a:lnTo>
                    <a:lnTo>
                      <a:pt x="7568" y="26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1" name="Google Shape;621;p18"/>
              <p:cNvSpPr/>
              <p:nvPr/>
            </p:nvSpPr>
            <p:spPr>
              <a:xfrm>
                <a:off x="6427430" y="435723"/>
                <a:ext cx="539006" cy="24128"/>
              </a:xfrm>
              <a:custGeom>
                <a:avLst/>
                <a:gdLst/>
                <a:ahLst/>
                <a:cxnLst/>
                <a:rect l="l" t="t" r="r" b="b"/>
                <a:pathLst>
                  <a:path w="6188" h="277" extrusionOk="0">
                    <a:moveTo>
                      <a:pt x="1" y="0"/>
                    </a:moveTo>
                    <a:lnTo>
                      <a:pt x="1" y="0"/>
                    </a:lnTo>
                    <a:cubicBezTo>
                      <a:pt x="403" y="126"/>
                      <a:pt x="829" y="226"/>
                      <a:pt x="1256" y="276"/>
                    </a:cubicBezTo>
                    <a:lnTo>
                      <a:pt x="6188" y="276"/>
                    </a:lnTo>
                    <a:lnTo>
                      <a:pt x="6188" y="13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622" name="Google Shape;622;p18"/>
            <p:cNvSpPr/>
            <p:nvPr/>
          </p:nvSpPr>
          <p:spPr>
            <a:xfrm>
              <a:off x="4628261" y="-546774"/>
              <a:ext cx="781992" cy="781992"/>
            </a:xfrm>
            <a:custGeom>
              <a:avLst/>
              <a:gdLst/>
              <a:ahLst/>
              <a:cxnLst/>
              <a:rect l="l" t="t" r="r" b="b"/>
              <a:pathLst>
                <a:path w="7606" h="7606" extrusionOk="0">
                  <a:moveTo>
                    <a:pt x="0" y="1"/>
                  </a:moveTo>
                  <a:lnTo>
                    <a:pt x="0" y="3251"/>
                  </a:lnTo>
                  <a:cubicBezTo>
                    <a:pt x="0" y="5660"/>
                    <a:pt x="1946" y="7605"/>
                    <a:pt x="4367" y="7605"/>
                  </a:cubicBezTo>
                  <a:lnTo>
                    <a:pt x="7605" y="7605"/>
                  </a:lnTo>
                  <a:lnTo>
                    <a:pt x="7605" y="4167"/>
                  </a:lnTo>
                  <a:cubicBezTo>
                    <a:pt x="7605" y="1871"/>
                    <a:pt x="5735" y="1"/>
                    <a:pt x="343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81C241"/>
                </a:solidFill>
              </a:endParaRPr>
            </a:p>
          </p:txBody>
        </p:sp>
        <p:sp>
          <p:nvSpPr>
            <p:cNvPr id="623" name="Google Shape;623;p18"/>
            <p:cNvSpPr/>
            <p:nvPr/>
          </p:nvSpPr>
          <p:spPr>
            <a:xfrm flipH="1">
              <a:off x="4063975" y="-150121"/>
              <a:ext cx="510096" cy="509135"/>
            </a:xfrm>
            <a:custGeom>
              <a:avLst/>
              <a:gdLst/>
              <a:ahLst/>
              <a:cxnLst/>
              <a:rect l="l" t="t" r="r" b="b"/>
              <a:pathLst>
                <a:path w="6375" h="6363" extrusionOk="0">
                  <a:moveTo>
                    <a:pt x="0" y="0"/>
                  </a:moveTo>
                  <a:lnTo>
                    <a:pt x="0" y="2874"/>
                  </a:lnTo>
                  <a:cubicBezTo>
                    <a:pt x="0" y="4806"/>
                    <a:pt x="1569" y="6362"/>
                    <a:pt x="3489" y="6362"/>
                  </a:cubicBezTo>
                  <a:lnTo>
                    <a:pt x="6375" y="6362"/>
                  </a:lnTo>
                  <a:lnTo>
                    <a:pt x="6375" y="3652"/>
                  </a:lnTo>
                  <a:cubicBezTo>
                    <a:pt x="6375" y="1631"/>
                    <a:pt x="4731" y="0"/>
                    <a:pt x="272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ONE_COLUMN_TEXT_1">
    <p:spTree>
      <p:nvGrpSpPr>
        <p:cNvPr id="1" name="Shape 6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5" name="Google Shape;625;p19"/>
          <p:cNvSpPr txBox="1">
            <a:spLocks noGrp="1"/>
          </p:cNvSpPr>
          <p:nvPr>
            <p:ph type="title"/>
          </p:nvPr>
        </p:nvSpPr>
        <p:spPr>
          <a:xfrm>
            <a:off x="720000" y="2950500"/>
            <a:ext cx="3852000" cy="47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16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626" name="Google Shape;626;p19"/>
          <p:cNvSpPr txBox="1">
            <a:spLocks noGrp="1"/>
          </p:cNvSpPr>
          <p:nvPr>
            <p:ph type="subTitle" idx="1"/>
          </p:nvPr>
        </p:nvSpPr>
        <p:spPr>
          <a:xfrm>
            <a:off x="720000" y="1715400"/>
            <a:ext cx="38520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grpSp>
        <p:nvGrpSpPr>
          <p:cNvPr id="627" name="Google Shape;627;p19"/>
          <p:cNvGrpSpPr/>
          <p:nvPr/>
        </p:nvGrpSpPr>
        <p:grpSpPr>
          <a:xfrm>
            <a:off x="6566157" y="-383980"/>
            <a:ext cx="987964" cy="898540"/>
            <a:chOff x="7089832" y="-383980"/>
            <a:chExt cx="987964" cy="898540"/>
          </a:xfrm>
        </p:grpSpPr>
        <p:sp>
          <p:nvSpPr>
            <p:cNvPr id="628" name="Google Shape;628;p19"/>
            <p:cNvSpPr/>
            <p:nvPr/>
          </p:nvSpPr>
          <p:spPr>
            <a:xfrm rot="10800000" flipH="1">
              <a:off x="7180332" y="-264468"/>
              <a:ext cx="182290" cy="459422"/>
            </a:xfrm>
            <a:custGeom>
              <a:avLst/>
              <a:gdLst/>
              <a:ahLst/>
              <a:cxnLst/>
              <a:rect l="l" t="t" r="r" b="b"/>
              <a:pathLst>
                <a:path w="2047" h="5159" extrusionOk="0">
                  <a:moveTo>
                    <a:pt x="1" y="1"/>
                  </a:moveTo>
                  <a:lnTo>
                    <a:pt x="1" y="741"/>
                  </a:lnTo>
                  <a:lnTo>
                    <a:pt x="1582" y="4719"/>
                  </a:lnTo>
                  <a:cubicBezTo>
                    <a:pt x="1720" y="4869"/>
                    <a:pt x="1883" y="5020"/>
                    <a:pt x="2046" y="5158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9" name="Google Shape;629;p19"/>
            <p:cNvSpPr/>
            <p:nvPr/>
          </p:nvSpPr>
          <p:spPr>
            <a:xfrm rot="10800000" flipH="1">
              <a:off x="7180332" y="-324758"/>
              <a:ext cx="272768" cy="686239"/>
            </a:xfrm>
            <a:custGeom>
              <a:avLst/>
              <a:gdLst/>
              <a:ahLst/>
              <a:cxnLst/>
              <a:rect l="l" t="t" r="r" b="b"/>
              <a:pathLst>
                <a:path w="3063" h="7706" extrusionOk="0">
                  <a:moveTo>
                    <a:pt x="1" y="1"/>
                  </a:moveTo>
                  <a:lnTo>
                    <a:pt x="1" y="741"/>
                  </a:lnTo>
                  <a:lnTo>
                    <a:pt x="2674" y="7492"/>
                  </a:lnTo>
                  <a:cubicBezTo>
                    <a:pt x="2799" y="7568"/>
                    <a:pt x="2925" y="7643"/>
                    <a:pt x="3063" y="7706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0" name="Google Shape;630;p19"/>
            <p:cNvSpPr/>
            <p:nvPr/>
          </p:nvSpPr>
          <p:spPr>
            <a:xfrm rot="10800000" flipH="1">
              <a:off x="7180332" y="-358333"/>
              <a:ext cx="352114" cy="872893"/>
            </a:xfrm>
            <a:custGeom>
              <a:avLst/>
              <a:gdLst/>
              <a:ahLst/>
              <a:cxnLst/>
              <a:rect l="l" t="t" r="r" b="b"/>
              <a:pathLst>
                <a:path w="3954" h="9802" extrusionOk="0">
                  <a:moveTo>
                    <a:pt x="1" y="1"/>
                  </a:moveTo>
                  <a:lnTo>
                    <a:pt x="1" y="590"/>
                  </a:lnTo>
                  <a:lnTo>
                    <a:pt x="3615" y="9676"/>
                  </a:lnTo>
                  <a:cubicBezTo>
                    <a:pt x="3728" y="9726"/>
                    <a:pt x="3841" y="9764"/>
                    <a:pt x="3954" y="9801"/>
                  </a:cubicBezTo>
                  <a:lnTo>
                    <a:pt x="5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1" name="Google Shape;631;p19"/>
            <p:cNvSpPr/>
            <p:nvPr/>
          </p:nvSpPr>
          <p:spPr>
            <a:xfrm rot="10800000" flipH="1">
              <a:off x="7225036" y="-376143"/>
              <a:ext cx="380076" cy="890703"/>
            </a:xfrm>
            <a:custGeom>
              <a:avLst/>
              <a:gdLst/>
              <a:ahLst/>
              <a:cxnLst/>
              <a:rect l="l" t="t" r="r" b="b"/>
              <a:pathLst>
                <a:path w="4268" h="10002" extrusionOk="0">
                  <a:moveTo>
                    <a:pt x="1" y="1"/>
                  </a:moveTo>
                  <a:lnTo>
                    <a:pt x="3954" y="9939"/>
                  </a:lnTo>
                  <a:cubicBezTo>
                    <a:pt x="4067" y="9964"/>
                    <a:pt x="4167" y="9989"/>
                    <a:pt x="4267" y="10002"/>
                  </a:cubicBezTo>
                  <a:lnTo>
                    <a:pt x="302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2" name="Google Shape;632;p19"/>
            <p:cNvSpPr/>
            <p:nvPr/>
          </p:nvSpPr>
          <p:spPr>
            <a:xfrm rot="10800000" flipH="1">
              <a:off x="7292091" y="-382911"/>
              <a:ext cx="382302" cy="897471"/>
            </a:xfrm>
            <a:custGeom>
              <a:avLst/>
              <a:gdLst/>
              <a:ahLst/>
              <a:cxnLst/>
              <a:rect l="l" t="t" r="r" b="b"/>
              <a:pathLst>
                <a:path w="4293" h="10078" extrusionOk="0">
                  <a:moveTo>
                    <a:pt x="1" y="1"/>
                  </a:moveTo>
                  <a:lnTo>
                    <a:pt x="3991" y="10065"/>
                  </a:lnTo>
                  <a:cubicBezTo>
                    <a:pt x="4092" y="10077"/>
                    <a:pt x="4192" y="10077"/>
                    <a:pt x="4293" y="10077"/>
                  </a:cubicBezTo>
                  <a:lnTo>
                    <a:pt x="28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3" name="Google Shape;633;p19"/>
            <p:cNvSpPr/>
            <p:nvPr/>
          </p:nvSpPr>
          <p:spPr>
            <a:xfrm rot="10800000" flipH="1">
              <a:off x="7358079" y="-383980"/>
              <a:ext cx="383371" cy="898540"/>
            </a:xfrm>
            <a:custGeom>
              <a:avLst/>
              <a:gdLst/>
              <a:ahLst/>
              <a:cxnLst/>
              <a:rect l="l" t="t" r="r" b="b"/>
              <a:pathLst>
                <a:path w="4305" h="10090" extrusionOk="0">
                  <a:moveTo>
                    <a:pt x="0" y="1"/>
                  </a:moveTo>
                  <a:lnTo>
                    <a:pt x="4003" y="10090"/>
                  </a:lnTo>
                  <a:lnTo>
                    <a:pt x="4304" y="10090"/>
                  </a:lnTo>
                  <a:lnTo>
                    <a:pt x="28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4" name="Google Shape;634;p19"/>
            <p:cNvSpPr/>
            <p:nvPr/>
          </p:nvSpPr>
          <p:spPr>
            <a:xfrm rot="10800000" flipH="1">
              <a:off x="7423977" y="-383980"/>
              <a:ext cx="383371" cy="898540"/>
            </a:xfrm>
            <a:custGeom>
              <a:avLst/>
              <a:gdLst/>
              <a:ahLst/>
              <a:cxnLst/>
              <a:rect l="l" t="t" r="r" b="b"/>
              <a:pathLst>
                <a:path w="4305" h="10090" extrusionOk="0">
                  <a:moveTo>
                    <a:pt x="1" y="1"/>
                  </a:moveTo>
                  <a:lnTo>
                    <a:pt x="4016" y="10090"/>
                  </a:lnTo>
                  <a:lnTo>
                    <a:pt x="4305" y="10090"/>
                  </a:lnTo>
                  <a:lnTo>
                    <a:pt x="28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5" name="Google Shape;635;p19"/>
            <p:cNvSpPr/>
            <p:nvPr/>
          </p:nvSpPr>
          <p:spPr>
            <a:xfrm rot="10800000" flipH="1">
              <a:off x="7489875" y="-383980"/>
              <a:ext cx="383460" cy="898540"/>
            </a:xfrm>
            <a:custGeom>
              <a:avLst/>
              <a:gdLst/>
              <a:ahLst/>
              <a:cxnLst/>
              <a:rect l="l" t="t" r="r" b="b"/>
              <a:pathLst>
                <a:path w="4306" h="10090" extrusionOk="0">
                  <a:moveTo>
                    <a:pt x="1" y="1"/>
                  </a:moveTo>
                  <a:lnTo>
                    <a:pt x="4017" y="10090"/>
                  </a:lnTo>
                  <a:lnTo>
                    <a:pt x="4305" y="10090"/>
                  </a:lnTo>
                  <a:lnTo>
                    <a:pt x="302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6" name="Google Shape;636;p19"/>
            <p:cNvSpPr/>
            <p:nvPr/>
          </p:nvSpPr>
          <p:spPr>
            <a:xfrm rot="10800000" flipH="1">
              <a:off x="7556931" y="-383980"/>
              <a:ext cx="382302" cy="898540"/>
            </a:xfrm>
            <a:custGeom>
              <a:avLst/>
              <a:gdLst/>
              <a:ahLst/>
              <a:cxnLst/>
              <a:rect l="l" t="t" r="r" b="b"/>
              <a:pathLst>
                <a:path w="4293" h="10090" extrusionOk="0">
                  <a:moveTo>
                    <a:pt x="1" y="1"/>
                  </a:moveTo>
                  <a:lnTo>
                    <a:pt x="4004" y="10090"/>
                  </a:lnTo>
                  <a:lnTo>
                    <a:pt x="4293" y="10090"/>
                  </a:lnTo>
                  <a:lnTo>
                    <a:pt x="289" y="13"/>
                  </a:lnTo>
                  <a:cubicBezTo>
                    <a:pt x="227" y="13"/>
                    <a:pt x="177" y="1"/>
                    <a:pt x="11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7" name="Google Shape;637;p19"/>
            <p:cNvSpPr/>
            <p:nvPr/>
          </p:nvSpPr>
          <p:spPr>
            <a:xfrm rot="10800000" flipH="1">
              <a:off x="7623987" y="-383980"/>
              <a:ext cx="382302" cy="895156"/>
            </a:xfrm>
            <a:custGeom>
              <a:avLst/>
              <a:gdLst/>
              <a:ahLst/>
              <a:cxnLst/>
              <a:rect l="l" t="t" r="r" b="b"/>
              <a:pathLst>
                <a:path w="4293" h="10052" extrusionOk="0">
                  <a:moveTo>
                    <a:pt x="1" y="0"/>
                  </a:moveTo>
                  <a:lnTo>
                    <a:pt x="3991" y="10052"/>
                  </a:lnTo>
                  <a:lnTo>
                    <a:pt x="4293" y="10052"/>
                  </a:lnTo>
                  <a:lnTo>
                    <a:pt x="315" y="50"/>
                  </a:lnTo>
                  <a:cubicBezTo>
                    <a:pt x="214" y="25"/>
                    <a:pt x="101" y="13"/>
                    <a:pt x="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8" name="Google Shape;638;p19"/>
            <p:cNvSpPr/>
            <p:nvPr/>
          </p:nvSpPr>
          <p:spPr>
            <a:xfrm rot="10800000" flipH="1">
              <a:off x="7695495" y="-383979"/>
              <a:ext cx="376692" cy="881798"/>
            </a:xfrm>
            <a:custGeom>
              <a:avLst/>
              <a:gdLst/>
              <a:ahLst/>
              <a:cxnLst/>
              <a:rect l="l" t="t" r="r" b="b"/>
              <a:pathLst>
                <a:path w="4230" h="9902" extrusionOk="0">
                  <a:moveTo>
                    <a:pt x="1" y="1"/>
                  </a:moveTo>
                  <a:lnTo>
                    <a:pt x="3941" y="9902"/>
                  </a:lnTo>
                  <a:lnTo>
                    <a:pt x="4230" y="9902"/>
                  </a:lnTo>
                  <a:lnTo>
                    <a:pt x="327" y="101"/>
                  </a:lnTo>
                  <a:cubicBezTo>
                    <a:pt x="227" y="64"/>
                    <a:pt x="114" y="26"/>
                    <a:pt x="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9" name="Google Shape;639;p19"/>
            <p:cNvSpPr/>
            <p:nvPr/>
          </p:nvSpPr>
          <p:spPr>
            <a:xfrm rot="10800000" flipH="1">
              <a:off x="7772614" y="-296797"/>
              <a:ext cx="305183" cy="767811"/>
            </a:xfrm>
            <a:custGeom>
              <a:avLst/>
              <a:gdLst/>
              <a:ahLst/>
              <a:cxnLst/>
              <a:rect l="l" t="t" r="r" b="b"/>
              <a:pathLst>
                <a:path w="3427" h="8622" extrusionOk="0">
                  <a:moveTo>
                    <a:pt x="1" y="1"/>
                  </a:moveTo>
                  <a:lnTo>
                    <a:pt x="3427" y="8622"/>
                  </a:lnTo>
                  <a:lnTo>
                    <a:pt x="3427" y="7882"/>
                  </a:lnTo>
                  <a:lnTo>
                    <a:pt x="365" y="177"/>
                  </a:lnTo>
                  <a:cubicBezTo>
                    <a:pt x="239" y="114"/>
                    <a:pt x="126" y="51"/>
                    <a:pt x="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0" name="Google Shape;640;p19"/>
            <p:cNvSpPr/>
            <p:nvPr/>
          </p:nvSpPr>
          <p:spPr>
            <a:xfrm rot="10800000" flipH="1">
              <a:off x="7857569" y="-130357"/>
              <a:ext cx="220227" cy="553283"/>
            </a:xfrm>
            <a:custGeom>
              <a:avLst/>
              <a:gdLst/>
              <a:ahLst/>
              <a:cxnLst/>
              <a:rect l="l" t="t" r="r" b="b"/>
              <a:pathLst>
                <a:path w="2473" h="6213" extrusionOk="0">
                  <a:moveTo>
                    <a:pt x="1" y="1"/>
                  </a:moveTo>
                  <a:lnTo>
                    <a:pt x="2473" y="6212"/>
                  </a:lnTo>
                  <a:lnTo>
                    <a:pt x="2473" y="5472"/>
                  </a:lnTo>
                  <a:lnTo>
                    <a:pt x="415" y="314"/>
                  </a:lnTo>
                  <a:cubicBezTo>
                    <a:pt x="289" y="201"/>
                    <a:pt x="151" y="101"/>
                    <a:pt x="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1" name="Google Shape;641;p19"/>
            <p:cNvSpPr/>
            <p:nvPr/>
          </p:nvSpPr>
          <p:spPr>
            <a:xfrm rot="10800000" flipH="1">
              <a:off x="7962650" y="39556"/>
              <a:ext cx="114076" cy="287283"/>
            </a:xfrm>
            <a:custGeom>
              <a:avLst/>
              <a:gdLst/>
              <a:ahLst/>
              <a:cxnLst/>
              <a:rect l="l" t="t" r="r" b="b"/>
              <a:pathLst>
                <a:path w="1281" h="3226" extrusionOk="0">
                  <a:moveTo>
                    <a:pt x="0" y="1"/>
                  </a:moveTo>
                  <a:lnTo>
                    <a:pt x="1280" y="3226"/>
                  </a:lnTo>
                  <a:cubicBezTo>
                    <a:pt x="1192" y="2009"/>
                    <a:pt x="728" y="892"/>
                    <a:pt x="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2" name="Google Shape;642;p19"/>
            <p:cNvSpPr/>
            <p:nvPr/>
          </p:nvSpPr>
          <p:spPr>
            <a:xfrm rot="-8229074">
              <a:off x="7172299" y="-220949"/>
              <a:ext cx="114078" cy="287288"/>
            </a:xfrm>
            <a:custGeom>
              <a:avLst/>
              <a:gdLst/>
              <a:ahLst/>
              <a:cxnLst/>
              <a:rect l="l" t="t" r="r" b="b"/>
              <a:pathLst>
                <a:path w="1281" h="3226" extrusionOk="0">
                  <a:moveTo>
                    <a:pt x="0" y="1"/>
                  </a:moveTo>
                  <a:lnTo>
                    <a:pt x="1280" y="3226"/>
                  </a:lnTo>
                  <a:cubicBezTo>
                    <a:pt x="1192" y="2009"/>
                    <a:pt x="728" y="892"/>
                    <a:pt x="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43" name="Google Shape;643;p19"/>
          <p:cNvSpPr/>
          <p:nvPr/>
        </p:nvSpPr>
        <p:spPr>
          <a:xfrm rot="10800000" flipH="1">
            <a:off x="7107071" y="-1497055"/>
            <a:ext cx="2036917" cy="2037063"/>
          </a:xfrm>
          <a:custGeom>
            <a:avLst/>
            <a:gdLst/>
            <a:ahLst/>
            <a:cxnLst/>
            <a:rect l="l" t="t" r="r" b="b"/>
            <a:pathLst>
              <a:path w="23429" h="23430" extrusionOk="0">
                <a:moveTo>
                  <a:pt x="17882" y="1"/>
                </a:moveTo>
                <a:cubicBezTo>
                  <a:pt x="8006" y="1"/>
                  <a:pt x="0" y="8007"/>
                  <a:pt x="0" y="17883"/>
                </a:cubicBezTo>
                <a:lnTo>
                  <a:pt x="0" y="23429"/>
                </a:lnTo>
                <a:lnTo>
                  <a:pt x="5547" y="23429"/>
                </a:lnTo>
                <a:cubicBezTo>
                  <a:pt x="15423" y="23429"/>
                  <a:pt x="23429" y="15423"/>
                  <a:pt x="23429" y="5547"/>
                </a:cubicBezTo>
                <a:lnTo>
                  <a:pt x="23429" y="1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4" name="Google Shape;644;p19"/>
          <p:cNvSpPr/>
          <p:nvPr/>
        </p:nvSpPr>
        <p:spPr>
          <a:xfrm rot="10800000">
            <a:off x="8928832" y="1614305"/>
            <a:ext cx="608594" cy="608594"/>
          </a:xfrm>
          <a:custGeom>
            <a:avLst/>
            <a:gdLst/>
            <a:ahLst/>
            <a:cxnLst/>
            <a:rect l="l" t="t" r="r" b="b"/>
            <a:pathLst>
              <a:path w="7606" h="7606" extrusionOk="0">
                <a:moveTo>
                  <a:pt x="0" y="1"/>
                </a:moveTo>
                <a:lnTo>
                  <a:pt x="0" y="3251"/>
                </a:lnTo>
                <a:cubicBezTo>
                  <a:pt x="0" y="5660"/>
                  <a:pt x="1946" y="7605"/>
                  <a:pt x="4367" y="7605"/>
                </a:cubicBezTo>
                <a:lnTo>
                  <a:pt x="7605" y="7605"/>
                </a:lnTo>
                <a:lnTo>
                  <a:pt x="7605" y="4167"/>
                </a:lnTo>
                <a:cubicBezTo>
                  <a:pt x="7605" y="1871"/>
                  <a:pt x="5735" y="1"/>
                  <a:pt x="3439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5" name="Google Shape;645;p19"/>
          <p:cNvSpPr/>
          <p:nvPr/>
        </p:nvSpPr>
        <p:spPr>
          <a:xfrm>
            <a:off x="8424007" y="754891"/>
            <a:ext cx="263914" cy="262843"/>
          </a:xfrm>
          <a:custGeom>
            <a:avLst/>
            <a:gdLst/>
            <a:ahLst/>
            <a:cxnLst/>
            <a:rect l="l" t="t" r="r" b="b"/>
            <a:pathLst>
              <a:path w="3201" h="3188" extrusionOk="0">
                <a:moveTo>
                  <a:pt x="2435" y="0"/>
                </a:moveTo>
                <a:cubicBezTo>
                  <a:pt x="1092" y="0"/>
                  <a:pt x="0" y="1080"/>
                  <a:pt x="0" y="2435"/>
                </a:cubicBezTo>
                <a:lnTo>
                  <a:pt x="0" y="3188"/>
                </a:lnTo>
                <a:lnTo>
                  <a:pt x="753" y="3188"/>
                </a:lnTo>
                <a:cubicBezTo>
                  <a:pt x="2108" y="3188"/>
                  <a:pt x="3200" y="2096"/>
                  <a:pt x="3200" y="753"/>
                </a:cubicBezTo>
                <a:lnTo>
                  <a:pt x="3200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 1">
  <p:cSld name="CUSTOM_7">
    <p:spTree>
      <p:nvGrpSpPr>
        <p:cNvPr id="1" name="Shape 6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7" name="Google Shape;647;p20"/>
          <p:cNvSpPr txBox="1">
            <a:spLocks noGrp="1"/>
          </p:cNvSpPr>
          <p:nvPr>
            <p:ph type="title"/>
          </p:nvPr>
        </p:nvSpPr>
        <p:spPr>
          <a:xfrm>
            <a:off x="2798850" y="2836900"/>
            <a:ext cx="3546300" cy="47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16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648" name="Google Shape;648;p20"/>
          <p:cNvSpPr txBox="1">
            <a:spLocks noGrp="1"/>
          </p:cNvSpPr>
          <p:nvPr>
            <p:ph type="subTitle" idx="1"/>
          </p:nvPr>
        </p:nvSpPr>
        <p:spPr>
          <a:xfrm>
            <a:off x="2798850" y="1601800"/>
            <a:ext cx="35463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grpSp>
        <p:nvGrpSpPr>
          <p:cNvPr id="649" name="Google Shape;649;p20"/>
          <p:cNvGrpSpPr/>
          <p:nvPr/>
        </p:nvGrpSpPr>
        <p:grpSpPr>
          <a:xfrm>
            <a:off x="5836025" y="4404351"/>
            <a:ext cx="2373891" cy="1000575"/>
            <a:chOff x="4063975" y="-546774"/>
            <a:chExt cx="2373891" cy="1000575"/>
          </a:xfrm>
        </p:grpSpPr>
        <p:grpSp>
          <p:nvGrpSpPr>
            <p:cNvPr id="650" name="Google Shape;650;p20"/>
            <p:cNvGrpSpPr/>
            <p:nvPr/>
          </p:nvGrpSpPr>
          <p:grpSpPr>
            <a:xfrm flipH="1">
              <a:off x="5560019" y="-414208"/>
              <a:ext cx="877847" cy="868009"/>
              <a:chOff x="6088588" y="-408158"/>
              <a:chExt cx="877847" cy="868009"/>
            </a:xfrm>
          </p:grpSpPr>
          <p:sp>
            <p:nvSpPr>
              <p:cNvPr id="651" name="Google Shape;651;p20"/>
              <p:cNvSpPr/>
              <p:nvPr/>
            </p:nvSpPr>
            <p:spPr>
              <a:xfrm>
                <a:off x="6088588" y="-408158"/>
                <a:ext cx="557559" cy="25260"/>
              </a:xfrm>
              <a:custGeom>
                <a:avLst/>
                <a:gdLst/>
                <a:ahLst/>
                <a:cxnLst/>
                <a:rect l="l" t="t" r="r" b="b"/>
                <a:pathLst>
                  <a:path w="6401" h="290" extrusionOk="0">
                    <a:moveTo>
                      <a:pt x="1" y="1"/>
                    </a:moveTo>
                    <a:lnTo>
                      <a:pt x="1" y="277"/>
                    </a:lnTo>
                    <a:lnTo>
                      <a:pt x="6401" y="289"/>
                    </a:lnTo>
                    <a:cubicBezTo>
                      <a:pt x="6100" y="176"/>
                      <a:pt x="5773" y="76"/>
                      <a:pt x="5447" y="13"/>
                    </a:cubicBezTo>
                    <a:lnTo>
                      <a:pt x="1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2" name="Google Shape;652;p20"/>
              <p:cNvSpPr/>
              <p:nvPr/>
            </p:nvSpPr>
            <p:spPr>
              <a:xfrm>
                <a:off x="6088588" y="-348055"/>
                <a:ext cx="669054" cy="25260"/>
              </a:xfrm>
              <a:custGeom>
                <a:avLst/>
                <a:gdLst/>
                <a:ahLst/>
                <a:cxnLst/>
                <a:rect l="l" t="t" r="r" b="b"/>
                <a:pathLst>
                  <a:path w="7681" h="290" extrusionOk="0">
                    <a:moveTo>
                      <a:pt x="1" y="1"/>
                    </a:moveTo>
                    <a:lnTo>
                      <a:pt x="1" y="277"/>
                    </a:lnTo>
                    <a:lnTo>
                      <a:pt x="7681" y="289"/>
                    </a:lnTo>
                    <a:cubicBezTo>
                      <a:pt x="7555" y="189"/>
                      <a:pt x="7417" y="101"/>
                      <a:pt x="7267" y="13"/>
                    </a:cubicBezTo>
                    <a:lnTo>
                      <a:pt x="1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3" name="Google Shape;653;p20"/>
              <p:cNvSpPr/>
              <p:nvPr/>
            </p:nvSpPr>
            <p:spPr>
              <a:xfrm>
                <a:off x="6088588" y="-287865"/>
                <a:ext cx="738999" cy="25173"/>
              </a:xfrm>
              <a:custGeom>
                <a:avLst/>
                <a:gdLst/>
                <a:ahLst/>
                <a:cxnLst/>
                <a:rect l="l" t="t" r="r" b="b"/>
                <a:pathLst>
                  <a:path w="8484" h="289" extrusionOk="0">
                    <a:moveTo>
                      <a:pt x="1" y="0"/>
                    </a:moveTo>
                    <a:lnTo>
                      <a:pt x="1" y="276"/>
                    </a:lnTo>
                    <a:lnTo>
                      <a:pt x="8484" y="289"/>
                    </a:lnTo>
                    <a:cubicBezTo>
                      <a:pt x="8396" y="201"/>
                      <a:pt x="8308" y="113"/>
                      <a:pt x="8208" y="25"/>
                    </a:cubicBezTo>
                    <a:lnTo>
                      <a:pt x="1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4" name="Google Shape;654;p20"/>
              <p:cNvSpPr/>
              <p:nvPr/>
            </p:nvSpPr>
            <p:spPr>
              <a:xfrm>
                <a:off x="6088588" y="-227762"/>
                <a:ext cx="788213" cy="25173"/>
              </a:xfrm>
              <a:custGeom>
                <a:avLst/>
                <a:gdLst/>
                <a:ahLst/>
                <a:cxnLst/>
                <a:rect l="l" t="t" r="r" b="b"/>
                <a:pathLst>
                  <a:path w="9049" h="289" extrusionOk="0">
                    <a:moveTo>
                      <a:pt x="1" y="0"/>
                    </a:moveTo>
                    <a:lnTo>
                      <a:pt x="1" y="276"/>
                    </a:lnTo>
                    <a:lnTo>
                      <a:pt x="9049" y="289"/>
                    </a:lnTo>
                    <a:cubicBezTo>
                      <a:pt x="8986" y="201"/>
                      <a:pt x="8923" y="113"/>
                      <a:pt x="8848" y="25"/>
                    </a:cubicBezTo>
                    <a:lnTo>
                      <a:pt x="1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5" name="Google Shape;655;p20"/>
              <p:cNvSpPr/>
              <p:nvPr/>
            </p:nvSpPr>
            <p:spPr>
              <a:xfrm>
                <a:off x="6088588" y="-167659"/>
                <a:ext cx="824275" cy="26306"/>
              </a:xfrm>
              <a:custGeom>
                <a:avLst/>
                <a:gdLst/>
                <a:ahLst/>
                <a:cxnLst/>
                <a:rect l="l" t="t" r="r" b="b"/>
                <a:pathLst>
                  <a:path w="9463" h="302" extrusionOk="0">
                    <a:moveTo>
                      <a:pt x="1" y="0"/>
                    </a:moveTo>
                    <a:lnTo>
                      <a:pt x="1" y="276"/>
                    </a:lnTo>
                    <a:lnTo>
                      <a:pt x="9463" y="302"/>
                    </a:lnTo>
                    <a:cubicBezTo>
                      <a:pt x="9425" y="201"/>
                      <a:pt x="9375" y="113"/>
                      <a:pt x="9325" y="25"/>
                    </a:cubicBezTo>
                    <a:lnTo>
                      <a:pt x="1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6" name="Google Shape;656;p20"/>
              <p:cNvSpPr/>
              <p:nvPr/>
            </p:nvSpPr>
            <p:spPr>
              <a:xfrm>
                <a:off x="6088588" y="-106424"/>
                <a:ext cx="850493" cy="25173"/>
              </a:xfrm>
              <a:custGeom>
                <a:avLst/>
                <a:gdLst/>
                <a:ahLst/>
                <a:cxnLst/>
                <a:rect l="l" t="t" r="r" b="b"/>
                <a:pathLst>
                  <a:path w="9764" h="289" extrusionOk="0">
                    <a:moveTo>
                      <a:pt x="1" y="0"/>
                    </a:moveTo>
                    <a:lnTo>
                      <a:pt x="1" y="264"/>
                    </a:lnTo>
                    <a:lnTo>
                      <a:pt x="9764" y="289"/>
                    </a:lnTo>
                    <a:cubicBezTo>
                      <a:pt x="9726" y="188"/>
                      <a:pt x="9689" y="101"/>
                      <a:pt x="9663" y="13"/>
                    </a:cubicBezTo>
                    <a:lnTo>
                      <a:pt x="1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7" name="Google Shape;657;p20"/>
              <p:cNvSpPr/>
              <p:nvPr/>
            </p:nvSpPr>
            <p:spPr>
              <a:xfrm>
                <a:off x="6088588" y="-46321"/>
                <a:ext cx="866956" cy="25173"/>
              </a:xfrm>
              <a:custGeom>
                <a:avLst/>
                <a:gdLst/>
                <a:ahLst/>
                <a:cxnLst/>
                <a:rect l="l" t="t" r="r" b="b"/>
                <a:pathLst>
                  <a:path w="9953" h="289" extrusionOk="0">
                    <a:moveTo>
                      <a:pt x="1" y="0"/>
                    </a:moveTo>
                    <a:lnTo>
                      <a:pt x="1" y="101"/>
                    </a:lnTo>
                    <a:cubicBezTo>
                      <a:pt x="1" y="151"/>
                      <a:pt x="1" y="214"/>
                      <a:pt x="1" y="264"/>
                    </a:cubicBezTo>
                    <a:lnTo>
                      <a:pt x="9952" y="289"/>
                    </a:lnTo>
                    <a:cubicBezTo>
                      <a:pt x="9940" y="189"/>
                      <a:pt x="9914" y="101"/>
                      <a:pt x="9889" y="13"/>
                    </a:cubicBezTo>
                    <a:lnTo>
                      <a:pt x="1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8" name="Google Shape;658;p20"/>
              <p:cNvSpPr/>
              <p:nvPr/>
            </p:nvSpPr>
            <p:spPr>
              <a:xfrm>
                <a:off x="6090766" y="13782"/>
                <a:ext cx="873489" cy="25260"/>
              </a:xfrm>
              <a:custGeom>
                <a:avLst/>
                <a:gdLst/>
                <a:ahLst/>
                <a:cxnLst/>
                <a:rect l="l" t="t" r="r" b="b"/>
                <a:pathLst>
                  <a:path w="10028" h="290" extrusionOk="0">
                    <a:moveTo>
                      <a:pt x="1" y="1"/>
                    </a:moveTo>
                    <a:cubicBezTo>
                      <a:pt x="13" y="88"/>
                      <a:pt x="26" y="176"/>
                      <a:pt x="39" y="264"/>
                    </a:cubicBezTo>
                    <a:lnTo>
                      <a:pt x="10027" y="289"/>
                    </a:lnTo>
                    <a:cubicBezTo>
                      <a:pt x="10027" y="201"/>
                      <a:pt x="10015" y="101"/>
                      <a:pt x="10002" y="13"/>
                    </a:cubicBezTo>
                    <a:lnTo>
                      <a:pt x="1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9" name="Google Shape;659;p20"/>
              <p:cNvSpPr/>
              <p:nvPr/>
            </p:nvSpPr>
            <p:spPr>
              <a:xfrm>
                <a:off x="6101741" y="73885"/>
                <a:ext cx="864691" cy="25260"/>
              </a:xfrm>
              <a:custGeom>
                <a:avLst/>
                <a:gdLst/>
                <a:ahLst/>
                <a:cxnLst/>
                <a:rect l="l" t="t" r="r" b="b"/>
                <a:pathLst>
                  <a:path w="9927" h="290" extrusionOk="0">
                    <a:moveTo>
                      <a:pt x="0" y="1"/>
                    </a:moveTo>
                    <a:lnTo>
                      <a:pt x="0" y="1"/>
                    </a:lnTo>
                    <a:cubicBezTo>
                      <a:pt x="13" y="89"/>
                      <a:pt x="38" y="176"/>
                      <a:pt x="63" y="264"/>
                    </a:cubicBezTo>
                    <a:lnTo>
                      <a:pt x="9927" y="289"/>
                    </a:lnTo>
                    <a:lnTo>
                      <a:pt x="9927" y="114"/>
                    </a:lnTo>
                    <a:cubicBezTo>
                      <a:pt x="9927" y="76"/>
                      <a:pt x="9927" y="51"/>
                      <a:pt x="9927" y="13"/>
                    </a:cubicBezTo>
                    <a:lnTo>
                      <a:pt x="0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0" name="Google Shape;660;p20"/>
              <p:cNvSpPr/>
              <p:nvPr/>
            </p:nvSpPr>
            <p:spPr>
              <a:xfrm>
                <a:off x="6119250" y="133988"/>
                <a:ext cx="847183" cy="25260"/>
              </a:xfrm>
              <a:custGeom>
                <a:avLst/>
                <a:gdLst/>
                <a:ahLst/>
                <a:cxnLst/>
                <a:rect l="l" t="t" r="r" b="b"/>
                <a:pathLst>
                  <a:path w="9726" h="290" extrusionOk="0">
                    <a:moveTo>
                      <a:pt x="0" y="1"/>
                    </a:moveTo>
                    <a:lnTo>
                      <a:pt x="0" y="1"/>
                    </a:lnTo>
                    <a:cubicBezTo>
                      <a:pt x="25" y="89"/>
                      <a:pt x="63" y="177"/>
                      <a:pt x="101" y="264"/>
                    </a:cubicBezTo>
                    <a:lnTo>
                      <a:pt x="9726" y="289"/>
                    </a:lnTo>
                    <a:lnTo>
                      <a:pt x="9726" y="13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1" name="Google Shape;661;p20"/>
              <p:cNvSpPr/>
              <p:nvPr/>
            </p:nvSpPr>
            <p:spPr>
              <a:xfrm>
                <a:off x="6145469" y="194179"/>
                <a:ext cx="820965" cy="25173"/>
              </a:xfrm>
              <a:custGeom>
                <a:avLst/>
                <a:gdLst/>
                <a:ahLst/>
                <a:cxnLst/>
                <a:rect l="l" t="t" r="r" b="b"/>
                <a:pathLst>
                  <a:path w="9425" h="289" extrusionOk="0">
                    <a:moveTo>
                      <a:pt x="0" y="0"/>
                    </a:moveTo>
                    <a:cubicBezTo>
                      <a:pt x="51" y="88"/>
                      <a:pt x="101" y="188"/>
                      <a:pt x="151" y="276"/>
                    </a:cubicBezTo>
                    <a:lnTo>
                      <a:pt x="9425" y="289"/>
                    </a:lnTo>
                    <a:lnTo>
                      <a:pt x="9425" y="1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2" name="Google Shape;662;p20"/>
              <p:cNvSpPr/>
              <p:nvPr/>
            </p:nvSpPr>
            <p:spPr>
              <a:xfrm>
                <a:off x="6182663" y="254282"/>
                <a:ext cx="783771" cy="25173"/>
              </a:xfrm>
              <a:custGeom>
                <a:avLst/>
                <a:gdLst/>
                <a:ahLst/>
                <a:cxnLst/>
                <a:rect l="l" t="t" r="r" b="b"/>
                <a:pathLst>
                  <a:path w="8998" h="289" extrusionOk="0">
                    <a:moveTo>
                      <a:pt x="0" y="0"/>
                    </a:moveTo>
                    <a:cubicBezTo>
                      <a:pt x="75" y="88"/>
                      <a:pt x="138" y="188"/>
                      <a:pt x="213" y="276"/>
                    </a:cubicBezTo>
                    <a:lnTo>
                      <a:pt x="8998" y="289"/>
                    </a:lnTo>
                    <a:lnTo>
                      <a:pt x="8998" y="1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3" name="Google Shape;663;p20"/>
              <p:cNvSpPr/>
              <p:nvPr/>
            </p:nvSpPr>
            <p:spPr>
              <a:xfrm>
                <a:off x="6233968" y="314385"/>
                <a:ext cx="732466" cy="25260"/>
              </a:xfrm>
              <a:custGeom>
                <a:avLst/>
                <a:gdLst/>
                <a:ahLst/>
                <a:cxnLst/>
                <a:rect l="l" t="t" r="r" b="b"/>
                <a:pathLst>
                  <a:path w="8409" h="290" extrusionOk="0">
                    <a:moveTo>
                      <a:pt x="1" y="0"/>
                    </a:moveTo>
                    <a:lnTo>
                      <a:pt x="1" y="0"/>
                    </a:lnTo>
                    <a:cubicBezTo>
                      <a:pt x="101" y="101"/>
                      <a:pt x="189" y="189"/>
                      <a:pt x="289" y="277"/>
                    </a:cubicBezTo>
                    <a:lnTo>
                      <a:pt x="8409" y="289"/>
                    </a:lnTo>
                    <a:lnTo>
                      <a:pt x="8409" y="26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4" name="Google Shape;664;p20"/>
              <p:cNvSpPr/>
              <p:nvPr/>
            </p:nvSpPr>
            <p:spPr>
              <a:xfrm>
                <a:off x="6307224" y="374488"/>
                <a:ext cx="659211" cy="25260"/>
              </a:xfrm>
              <a:custGeom>
                <a:avLst/>
                <a:gdLst/>
                <a:ahLst/>
                <a:cxnLst/>
                <a:rect l="l" t="t" r="r" b="b"/>
                <a:pathLst>
                  <a:path w="7568" h="290" extrusionOk="0">
                    <a:moveTo>
                      <a:pt x="1" y="1"/>
                    </a:moveTo>
                    <a:lnTo>
                      <a:pt x="1" y="1"/>
                    </a:lnTo>
                    <a:cubicBezTo>
                      <a:pt x="139" y="101"/>
                      <a:pt x="289" y="189"/>
                      <a:pt x="440" y="277"/>
                    </a:cubicBezTo>
                    <a:lnTo>
                      <a:pt x="7568" y="289"/>
                    </a:lnTo>
                    <a:lnTo>
                      <a:pt x="7568" y="26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5" name="Google Shape;665;p20"/>
              <p:cNvSpPr/>
              <p:nvPr/>
            </p:nvSpPr>
            <p:spPr>
              <a:xfrm>
                <a:off x="6427430" y="435723"/>
                <a:ext cx="539006" cy="24128"/>
              </a:xfrm>
              <a:custGeom>
                <a:avLst/>
                <a:gdLst/>
                <a:ahLst/>
                <a:cxnLst/>
                <a:rect l="l" t="t" r="r" b="b"/>
                <a:pathLst>
                  <a:path w="6188" h="277" extrusionOk="0">
                    <a:moveTo>
                      <a:pt x="1" y="0"/>
                    </a:moveTo>
                    <a:lnTo>
                      <a:pt x="1" y="0"/>
                    </a:lnTo>
                    <a:cubicBezTo>
                      <a:pt x="403" y="126"/>
                      <a:pt x="829" y="226"/>
                      <a:pt x="1256" y="276"/>
                    </a:cubicBezTo>
                    <a:lnTo>
                      <a:pt x="6188" y="276"/>
                    </a:lnTo>
                    <a:lnTo>
                      <a:pt x="6188" y="13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666" name="Google Shape;666;p20"/>
            <p:cNvSpPr/>
            <p:nvPr/>
          </p:nvSpPr>
          <p:spPr>
            <a:xfrm>
              <a:off x="4628261" y="-546774"/>
              <a:ext cx="781992" cy="781992"/>
            </a:xfrm>
            <a:custGeom>
              <a:avLst/>
              <a:gdLst/>
              <a:ahLst/>
              <a:cxnLst/>
              <a:rect l="l" t="t" r="r" b="b"/>
              <a:pathLst>
                <a:path w="7606" h="7606" extrusionOk="0">
                  <a:moveTo>
                    <a:pt x="0" y="1"/>
                  </a:moveTo>
                  <a:lnTo>
                    <a:pt x="0" y="3251"/>
                  </a:lnTo>
                  <a:cubicBezTo>
                    <a:pt x="0" y="5660"/>
                    <a:pt x="1946" y="7605"/>
                    <a:pt x="4367" y="7605"/>
                  </a:cubicBezTo>
                  <a:lnTo>
                    <a:pt x="7605" y="7605"/>
                  </a:lnTo>
                  <a:lnTo>
                    <a:pt x="7605" y="4167"/>
                  </a:lnTo>
                  <a:cubicBezTo>
                    <a:pt x="7605" y="1871"/>
                    <a:pt x="5735" y="1"/>
                    <a:pt x="343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lt1"/>
                </a:solidFill>
              </a:endParaRPr>
            </a:p>
          </p:txBody>
        </p:sp>
        <p:sp>
          <p:nvSpPr>
            <p:cNvPr id="667" name="Google Shape;667;p20"/>
            <p:cNvSpPr/>
            <p:nvPr/>
          </p:nvSpPr>
          <p:spPr>
            <a:xfrm flipH="1">
              <a:off x="4063975" y="-150121"/>
              <a:ext cx="510096" cy="509135"/>
            </a:xfrm>
            <a:custGeom>
              <a:avLst/>
              <a:gdLst/>
              <a:ahLst/>
              <a:cxnLst/>
              <a:rect l="l" t="t" r="r" b="b"/>
              <a:pathLst>
                <a:path w="6375" h="6363" extrusionOk="0">
                  <a:moveTo>
                    <a:pt x="0" y="0"/>
                  </a:moveTo>
                  <a:lnTo>
                    <a:pt x="0" y="2874"/>
                  </a:lnTo>
                  <a:cubicBezTo>
                    <a:pt x="0" y="4806"/>
                    <a:pt x="1569" y="6362"/>
                    <a:pt x="3489" y="6362"/>
                  </a:cubicBezTo>
                  <a:lnTo>
                    <a:pt x="6375" y="6362"/>
                  </a:lnTo>
                  <a:lnTo>
                    <a:pt x="6375" y="3652"/>
                  </a:lnTo>
                  <a:cubicBezTo>
                    <a:pt x="6375" y="1631"/>
                    <a:pt x="4731" y="0"/>
                    <a:pt x="272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2">
  <p:cSld name="CUSTOM_24">
    <p:spTree>
      <p:nvGrpSpPr>
        <p:cNvPr id="1" name="Shape 7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3" name="Google Shape;753;p23"/>
          <p:cNvSpPr txBox="1">
            <a:spLocks noGrp="1"/>
          </p:cNvSpPr>
          <p:nvPr>
            <p:ph type="title"/>
          </p:nvPr>
        </p:nvSpPr>
        <p:spPr>
          <a:xfrm>
            <a:off x="4433100" y="1443438"/>
            <a:ext cx="3852000" cy="1087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400"/>
              <a:buNone/>
              <a:defRPr sz="3400"/>
            </a:lvl1pPr>
            <a:lvl2pPr lvl="1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9pPr>
          </a:lstStyle>
          <a:p>
            <a:endParaRPr/>
          </a:p>
        </p:txBody>
      </p:sp>
      <p:sp>
        <p:nvSpPr>
          <p:cNvPr id="754" name="Google Shape;754;p23"/>
          <p:cNvSpPr txBox="1">
            <a:spLocks noGrp="1"/>
          </p:cNvSpPr>
          <p:nvPr>
            <p:ph type="subTitle" idx="1"/>
          </p:nvPr>
        </p:nvSpPr>
        <p:spPr>
          <a:xfrm>
            <a:off x="4433100" y="2621863"/>
            <a:ext cx="3852000" cy="123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755" name="Google Shape;755;p23"/>
          <p:cNvGrpSpPr/>
          <p:nvPr/>
        </p:nvGrpSpPr>
        <p:grpSpPr>
          <a:xfrm>
            <a:off x="5913175" y="3907394"/>
            <a:ext cx="3545529" cy="1688867"/>
            <a:chOff x="4063975" y="-1169456"/>
            <a:chExt cx="3545529" cy="1688867"/>
          </a:xfrm>
        </p:grpSpPr>
        <p:sp>
          <p:nvSpPr>
            <p:cNvPr id="756" name="Google Shape;756;p23"/>
            <p:cNvSpPr/>
            <p:nvPr/>
          </p:nvSpPr>
          <p:spPr>
            <a:xfrm flipH="1">
              <a:off x="5920692" y="-1169456"/>
              <a:ext cx="1688812" cy="1688867"/>
            </a:xfrm>
            <a:custGeom>
              <a:avLst/>
              <a:gdLst/>
              <a:ahLst/>
              <a:cxnLst/>
              <a:rect l="l" t="t" r="r" b="b"/>
              <a:pathLst>
                <a:path w="21974" h="21974" extrusionOk="0">
                  <a:moveTo>
                    <a:pt x="16779" y="0"/>
                  </a:moveTo>
                  <a:cubicBezTo>
                    <a:pt x="7505" y="0"/>
                    <a:pt x="1" y="7505"/>
                    <a:pt x="1" y="16766"/>
                  </a:cubicBezTo>
                  <a:lnTo>
                    <a:pt x="1" y="21973"/>
                  </a:lnTo>
                  <a:lnTo>
                    <a:pt x="5196" y="21973"/>
                  </a:lnTo>
                  <a:cubicBezTo>
                    <a:pt x="14470" y="21973"/>
                    <a:pt x="21974" y="14457"/>
                    <a:pt x="21974" y="5196"/>
                  </a:cubicBezTo>
                  <a:lnTo>
                    <a:pt x="21974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757" name="Google Shape;757;p23"/>
            <p:cNvGrpSpPr/>
            <p:nvPr/>
          </p:nvGrpSpPr>
          <p:grpSpPr>
            <a:xfrm flipH="1">
              <a:off x="5560019" y="-414208"/>
              <a:ext cx="877847" cy="868009"/>
              <a:chOff x="6088588" y="-408158"/>
              <a:chExt cx="877847" cy="868009"/>
            </a:xfrm>
          </p:grpSpPr>
          <p:sp>
            <p:nvSpPr>
              <p:cNvPr id="758" name="Google Shape;758;p23"/>
              <p:cNvSpPr/>
              <p:nvPr/>
            </p:nvSpPr>
            <p:spPr>
              <a:xfrm>
                <a:off x="6088588" y="-408158"/>
                <a:ext cx="557559" cy="25260"/>
              </a:xfrm>
              <a:custGeom>
                <a:avLst/>
                <a:gdLst/>
                <a:ahLst/>
                <a:cxnLst/>
                <a:rect l="l" t="t" r="r" b="b"/>
                <a:pathLst>
                  <a:path w="6401" h="290" extrusionOk="0">
                    <a:moveTo>
                      <a:pt x="1" y="1"/>
                    </a:moveTo>
                    <a:lnTo>
                      <a:pt x="1" y="277"/>
                    </a:lnTo>
                    <a:lnTo>
                      <a:pt x="6401" y="289"/>
                    </a:lnTo>
                    <a:cubicBezTo>
                      <a:pt x="6100" y="176"/>
                      <a:pt x="5773" y="76"/>
                      <a:pt x="5447" y="13"/>
                    </a:cubicBezTo>
                    <a:lnTo>
                      <a:pt x="1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59" name="Google Shape;759;p23"/>
              <p:cNvSpPr/>
              <p:nvPr/>
            </p:nvSpPr>
            <p:spPr>
              <a:xfrm>
                <a:off x="6088588" y="-348055"/>
                <a:ext cx="669054" cy="25260"/>
              </a:xfrm>
              <a:custGeom>
                <a:avLst/>
                <a:gdLst/>
                <a:ahLst/>
                <a:cxnLst/>
                <a:rect l="l" t="t" r="r" b="b"/>
                <a:pathLst>
                  <a:path w="7681" h="290" extrusionOk="0">
                    <a:moveTo>
                      <a:pt x="1" y="1"/>
                    </a:moveTo>
                    <a:lnTo>
                      <a:pt x="1" y="277"/>
                    </a:lnTo>
                    <a:lnTo>
                      <a:pt x="7681" y="289"/>
                    </a:lnTo>
                    <a:cubicBezTo>
                      <a:pt x="7555" y="189"/>
                      <a:pt x="7417" y="101"/>
                      <a:pt x="7267" y="13"/>
                    </a:cubicBezTo>
                    <a:lnTo>
                      <a:pt x="1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0" name="Google Shape;760;p23"/>
              <p:cNvSpPr/>
              <p:nvPr/>
            </p:nvSpPr>
            <p:spPr>
              <a:xfrm>
                <a:off x="6088588" y="-287865"/>
                <a:ext cx="738999" cy="25173"/>
              </a:xfrm>
              <a:custGeom>
                <a:avLst/>
                <a:gdLst/>
                <a:ahLst/>
                <a:cxnLst/>
                <a:rect l="l" t="t" r="r" b="b"/>
                <a:pathLst>
                  <a:path w="8484" h="289" extrusionOk="0">
                    <a:moveTo>
                      <a:pt x="1" y="0"/>
                    </a:moveTo>
                    <a:lnTo>
                      <a:pt x="1" y="276"/>
                    </a:lnTo>
                    <a:lnTo>
                      <a:pt x="8484" y="289"/>
                    </a:lnTo>
                    <a:cubicBezTo>
                      <a:pt x="8396" y="201"/>
                      <a:pt x="8308" y="113"/>
                      <a:pt x="8208" y="25"/>
                    </a:cubicBezTo>
                    <a:lnTo>
                      <a:pt x="1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1" name="Google Shape;761;p23"/>
              <p:cNvSpPr/>
              <p:nvPr/>
            </p:nvSpPr>
            <p:spPr>
              <a:xfrm>
                <a:off x="6088588" y="-227762"/>
                <a:ext cx="788213" cy="25173"/>
              </a:xfrm>
              <a:custGeom>
                <a:avLst/>
                <a:gdLst/>
                <a:ahLst/>
                <a:cxnLst/>
                <a:rect l="l" t="t" r="r" b="b"/>
                <a:pathLst>
                  <a:path w="9049" h="289" extrusionOk="0">
                    <a:moveTo>
                      <a:pt x="1" y="0"/>
                    </a:moveTo>
                    <a:lnTo>
                      <a:pt x="1" y="276"/>
                    </a:lnTo>
                    <a:lnTo>
                      <a:pt x="9049" y="289"/>
                    </a:lnTo>
                    <a:cubicBezTo>
                      <a:pt x="8986" y="201"/>
                      <a:pt x="8923" y="113"/>
                      <a:pt x="8848" y="25"/>
                    </a:cubicBezTo>
                    <a:lnTo>
                      <a:pt x="1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2" name="Google Shape;762;p23"/>
              <p:cNvSpPr/>
              <p:nvPr/>
            </p:nvSpPr>
            <p:spPr>
              <a:xfrm>
                <a:off x="6088588" y="-167659"/>
                <a:ext cx="824275" cy="26306"/>
              </a:xfrm>
              <a:custGeom>
                <a:avLst/>
                <a:gdLst/>
                <a:ahLst/>
                <a:cxnLst/>
                <a:rect l="l" t="t" r="r" b="b"/>
                <a:pathLst>
                  <a:path w="9463" h="302" extrusionOk="0">
                    <a:moveTo>
                      <a:pt x="1" y="0"/>
                    </a:moveTo>
                    <a:lnTo>
                      <a:pt x="1" y="276"/>
                    </a:lnTo>
                    <a:lnTo>
                      <a:pt x="9463" y="302"/>
                    </a:lnTo>
                    <a:cubicBezTo>
                      <a:pt x="9425" y="201"/>
                      <a:pt x="9375" y="113"/>
                      <a:pt x="9325" y="25"/>
                    </a:cubicBezTo>
                    <a:lnTo>
                      <a:pt x="1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3" name="Google Shape;763;p23"/>
              <p:cNvSpPr/>
              <p:nvPr/>
            </p:nvSpPr>
            <p:spPr>
              <a:xfrm>
                <a:off x="6088588" y="-106424"/>
                <a:ext cx="850493" cy="25173"/>
              </a:xfrm>
              <a:custGeom>
                <a:avLst/>
                <a:gdLst/>
                <a:ahLst/>
                <a:cxnLst/>
                <a:rect l="l" t="t" r="r" b="b"/>
                <a:pathLst>
                  <a:path w="9764" h="289" extrusionOk="0">
                    <a:moveTo>
                      <a:pt x="1" y="0"/>
                    </a:moveTo>
                    <a:lnTo>
                      <a:pt x="1" y="264"/>
                    </a:lnTo>
                    <a:lnTo>
                      <a:pt x="9764" y="289"/>
                    </a:lnTo>
                    <a:cubicBezTo>
                      <a:pt x="9726" y="188"/>
                      <a:pt x="9689" y="101"/>
                      <a:pt x="9663" y="13"/>
                    </a:cubicBezTo>
                    <a:lnTo>
                      <a:pt x="1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4" name="Google Shape;764;p23"/>
              <p:cNvSpPr/>
              <p:nvPr/>
            </p:nvSpPr>
            <p:spPr>
              <a:xfrm>
                <a:off x="6088588" y="-46321"/>
                <a:ext cx="866956" cy="25173"/>
              </a:xfrm>
              <a:custGeom>
                <a:avLst/>
                <a:gdLst/>
                <a:ahLst/>
                <a:cxnLst/>
                <a:rect l="l" t="t" r="r" b="b"/>
                <a:pathLst>
                  <a:path w="9953" h="289" extrusionOk="0">
                    <a:moveTo>
                      <a:pt x="1" y="0"/>
                    </a:moveTo>
                    <a:lnTo>
                      <a:pt x="1" y="101"/>
                    </a:lnTo>
                    <a:cubicBezTo>
                      <a:pt x="1" y="151"/>
                      <a:pt x="1" y="214"/>
                      <a:pt x="1" y="264"/>
                    </a:cubicBezTo>
                    <a:lnTo>
                      <a:pt x="9952" y="289"/>
                    </a:lnTo>
                    <a:cubicBezTo>
                      <a:pt x="9940" y="189"/>
                      <a:pt x="9914" y="101"/>
                      <a:pt x="9889" y="13"/>
                    </a:cubicBezTo>
                    <a:lnTo>
                      <a:pt x="1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5" name="Google Shape;765;p23"/>
              <p:cNvSpPr/>
              <p:nvPr/>
            </p:nvSpPr>
            <p:spPr>
              <a:xfrm>
                <a:off x="6090766" y="13782"/>
                <a:ext cx="873489" cy="25260"/>
              </a:xfrm>
              <a:custGeom>
                <a:avLst/>
                <a:gdLst/>
                <a:ahLst/>
                <a:cxnLst/>
                <a:rect l="l" t="t" r="r" b="b"/>
                <a:pathLst>
                  <a:path w="10028" h="290" extrusionOk="0">
                    <a:moveTo>
                      <a:pt x="1" y="1"/>
                    </a:moveTo>
                    <a:cubicBezTo>
                      <a:pt x="13" y="88"/>
                      <a:pt x="26" y="176"/>
                      <a:pt x="39" y="264"/>
                    </a:cubicBezTo>
                    <a:lnTo>
                      <a:pt x="10027" y="289"/>
                    </a:lnTo>
                    <a:cubicBezTo>
                      <a:pt x="10027" y="201"/>
                      <a:pt x="10015" y="101"/>
                      <a:pt x="10002" y="13"/>
                    </a:cubicBezTo>
                    <a:lnTo>
                      <a:pt x="1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6" name="Google Shape;766;p23"/>
              <p:cNvSpPr/>
              <p:nvPr/>
            </p:nvSpPr>
            <p:spPr>
              <a:xfrm>
                <a:off x="6101741" y="73885"/>
                <a:ext cx="864691" cy="25260"/>
              </a:xfrm>
              <a:custGeom>
                <a:avLst/>
                <a:gdLst/>
                <a:ahLst/>
                <a:cxnLst/>
                <a:rect l="l" t="t" r="r" b="b"/>
                <a:pathLst>
                  <a:path w="9927" h="290" extrusionOk="0">
                    <a:moveTo>
                      <a:pt x="0" y="1"/>
                    </a:moveTo>
                    <a:lnTo>
                      <a:pt x="0" y="1"/>
                    </a:lnTo>
                    <a:cubicBezTo>
                      <a:pt x="13" y="89"/>
                      <a:pt x="38" y="176"/>
                      <a:pt x="63" y="264"/>
                    </a:cubicBezTo>
                    <a:lnTo>
                      <a:pt x="9927" y="289"/>
                    </a:lnTo>
                    <a:lnTo>
                      <a:pt x="9927" y="114"/>
                    </a:lnTo>
                    <a:cubicBezTo>
                      <a:pt x="9927" y="76"/>
                      <a:pt x="9927" y="51"/>
                      <a:pt x="9927" y="13"/>
                    </a:cubicBezTo>
                    <a:lnTo>
                      <a:pt x="0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7" name="Google Shape;767;p23"/>
              <p:cNvSpPr/>
              <p:nvPr/>
            </p:nvSpPr>
            <p:spPr>
              <a:xfrm>
                <a:off x="6119250" y="133988"/>
                <a:ext cx="847183" cy="25260"/>
              </a:xfrm>
              <a:custGeom>
                <a:avLst/>
                <a:gdLst/>
                <a:ahLst/>
                <a:cxnLst/>
                <a:rect l="l" t="t" r="r" b="b"/>
                <a:pathLst>
                  <a:path w="9726" h="290" extrusionOk="0">
                    <a:moveTo>
                      <a:pt x="0" y="1"/>
                    </a:moveTo>
                    <a:lnTo>
                      <a:pt x="0" y="1"/>
                    </a:lnTo>
                    <a:cubicBezTo>
                      <a:pt x="25" y="89"/>
                      <a:pt x="63" y="177"/>
                      <a:pt x="101" y="264"/>
                    </a:cubicBezTo>
                    <a:lnTo>
                      <a:pt x="9726" y="289"/>
                    </a:lnTo>
                    <a:lnTo>
                      <a:pt x="9726" y="13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8" name="Google Shape;768;p23"/>
              <p:cNvSpPr/>
              <p:nvPr/>
            </p:nvSpPr>
            <p:spPr>
              <a:xfrm>
                <a:off x="6145469" y="194179"/>
                <a:ext cx="820965" cy="25173"/>
              </a:xfrm>
              <a:custGeom>
                <a:avLst/>
                <a:gdLst/>
                <a:ahLst/>
                <a:cxnLst/>
                <a:rect l="l" t="t" r="r" b="b"/>
                <a:pathLst>
                  <a:path w="9425" h="289" extrusionOk="0">
                    <a:moveTo>
                      <a:pt x="0" y="0"/>
                    </a:moveTo>
                    <a:cubicBezTo>
                      <a:pt x="51" y="88"/>
                      <a:pt x="101" y="188"/>
                      <a:pt x="151" y="276"/>
                    </a:cubicBezTo>
                    <a:lnTo>
                      <a:pt x="9425" y="289"/>
                    </a:lnTo>
                    <a:lnTo>
                      <a:pt x="9425" y="1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9" name="Google Shape;769;p23"/>
              <p:cNvSpPr/>
              <p:nvPr/>
            </p:nvSpPr>
            <p:spPr>
              <a:xfrm>
                <a:off x="6182663" y="254282"/>
                <a:ext cx="783771" cy="25173"/>
              </a:xfrm>
              <a:custGeom>
                <a:avLst/>
                <a:gdLst/>
                <a:ahLst/>
                <a:cxnLst/>
                <a:rect l="l" t="t" r="r" b="b"/>
                <a:pathLst>
                  <a:path w="8998" h="289" extrusionOk="0">
                    <a:moveTo>
                      <a:pt x="0" y="0"/>
                    </a:moveTo>
                    <a:cubicBezTo>
                      <a:pt x="75" y="88"/>
                      <a:pt x="138" y="188"/>
                      <a:pt x="213" y="276"/>
                    </a:cubicBezTo>
                    <a:lnTo>
                      <a:pt x="8998" y="289"/>
                    </a:lnTo>
                    <a:lnTo>
                      <a:pt x="8998" y="1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70" name="Google Shape;770;p23"/>
              <p:cNvSpPr/>
              <p:nvPr/>
            </p:nvSpPr>
            <p:spPr>
              <a:xfrm>
                <a:off x="6233968" y="314385"/>
                <a:ext cx="732466" cy="25260"/>
              </a:xfrm>
              <a:custGeom>
                <a:avLst/>
                <a:gdLst/>
                <a:ahLst/>
                <a:cxnLst/>
                <a:rect l="l" t="t" r="r" b="b"/>
                <a:pathLst>
                  <a:path w="8409" h="290" extrusionOk="0">
                    <a:moveTo>
                      <a:pt x="1" y="0"/>
                    </a:moveTo>
                    <a:lnTo>
                      <a:pt x="1" y="0"/>
                    </a:lnTo>
                    <a:cubicBezTo>
                      <a:pt x="101" y="101"/>
                      <a:pt x="189" y="189"/>
                      <a:pt x="289" y="277"/>
                    </a:cubicBezTo>
                    <a:lnTo>
                      <a:pt x="8409" y="289"/>
                    </a:lnTo>
                    <a:lnTo>
                      <a:pt x="8409" y="26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71" name="Google Shape;771;p23"/>
              <p:cNvSpPr/>
              <p:nvPr/>
            </p:nvSpPr>
            <p:spPr>
              <a:xfrm>
                <a:off x="6307224" y="374488"/>
                <a:ext cx="659211" cy="25260"/>
              </a:xfrm>
              <a:custGeom>
                <a:avLst/>
                <a:gdLst/>
                <a:ahLst/>
                <a:cxnLst/>
                <a:rect l="l" t="t" r="r" b="b"/>
                <a:pathLst>
                  <a:path w="7568" h="290" extrusionOk="0">
                    <a:moveTo>
                      <a:pt x="1" y="1"/>
                    </a:moveTo>
                    <a:lnTo>
                      <a:pt x="1" y="1"/>
                    </a:lnTo>
                    <a:cubicBezTo>
                      <a:pt x="139" y="101"/>
                      <a:pt x="289" y="189"/>
                      <a:pt x="440" y="277"/>
                    </a:cubicBezTo>
                    <a:lnTo>
                      <a:pt x="7568" y="289"/>
                    </a:lnTo>
                    <a:lnTo>
                      <a:pt x="7568" y="26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72" name="Google Shape;772;p23"/>
              <p:cNvSpPr/>
              <p:nvPr/>
            </p:nvSpPr>
            <p:spPr>
              <a:xfrm>
                <a:off x="6427430" y="435723"/>
                <a:ext cx="539006" cy="24128"/>
              </a:xfrm>
              <a:custGeom>
                <a:avLst/>
                <a:gdLst/>
                <a:ahLst/>
                <a:cxnLst/>
                <a:rect l="l" t="t" r="r" b="b"/>
                <a:pathLst>
                  <a:path w="6188" h="277" extrusionOk="0">
                    <a:moveTo>
                      <a:pt x="1" y="0"/>
                    </a:moveTo>
                    <a:lnTo>
                      <a:pt x="1" y="0"/>
                    </a:lnTo>
                    <a:cubicBezTo>
                      <a:pt x="403" y="126"/>
                      <a:pt x="829" y="226"/>
                      <a:pt x="1256" y="276"/>
                    </a:cubicBezTo>
                    <a:lnTo>
                      <a:pt x="6188" y="276"/>
                    </a:lnTo>
                    <a:lnTo>
                      <a:pt x="6188" y="13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773" name="Google Shape;773;p23"/>
            <p:cNvSpPr/>
            <p:nvPr/>
          </p:nvSpPr>
          <p:spPr>
            <a:xfrm>
              <a:off x="4628261" y="-546774"/>
              <a:ext cx="781992" cy="781992"/>
            </a:xfrm>
            <a:custGeom>
              <a:avLst/>
              <a:gdLst/>
              <a:ahLst/>
              <a:cxnLst/>
              <a:rect l="l" t="t" r="r" b="b"/>
              <a:pathLst>
                <a:path w="7606" h="7606" extrusionOk="0">
                  <a:moveTo>
                    <a:pt x="0" y="1"/>
                  </a:moveTo>
                  <a:lnTo>
                    <a:pt x="0" y="3251"/>
                  </a:lnTo>
                  <a:cubicBezTo>
                    <a:pt x="0" y="5660"/>
                    <a:pt x="1946" y="7605"/>
                    <a:pt x="4367" y="7605"/>
                  </a:cubicBezTo>
                  <a:lnTo>
                    <a:pt x="7605" y="7605"/>
                  </a:lnTo>
                  <a:lnTo>
                    <a:pt x="7605" y="4167"/>
                  </a:lnTo>
                  <a:cubicBezTo>
                    <a:pt x="7605" y="1871"/>
                    <a:pt x="5735" y="1"/>
                    <a:pt x="343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81C241"/>
                </a:solidFill>
              </a:endParaRPr>
            </a:p>
          </p:txBody>
        </p:sp>
        <p:sp>
          <p:nvSpPr>
            <p:cNvPr id="774" name="Google Shape;774;p23"/>
            <p:cNvSpPr/>
            <p:nvPr/>
          </p:nvSpPr>
          <p:spPr>
            <a:xfrm flipH="1">
              <a:off x="4063975" y="-150121"/>
              <a:ext cx="510096" cy="509135"/>
            </a:xfrm>
            <a:custGeom>
              <a:avLst/>
              <a:gdLst/>
              <a:ahLst/>
              <a:cxnLst/>
              <a:rect l="l" t="t" r="r" b="b"/>
              <a:pathLst>
                <a:path w="6375" h="6363" extrusionOk="0">
                  <a:moveTo>
                    <a:pt x="0" y="0"/>
                  </a:moveTo>
                  <a:lnTo>
                    <a:pt x="0" y="2874"/>
                  </a:lnTo>
                  <a:cubicBezTo>
                    <a:pt x="0" y="4806"/>
                    <a:pt x="1569" y="6362"/>
                    <a:pt x="3489" y="6362"/>
                  </a:cubicBezTo>
                  <a:lnTo>
                    <a:pt x="6375" y="6362"/>
                  </a:lnTo>
                  <a:lnTo>
                    <a:pt x="6375" y="3652"/>
                  </a:lnTo>
                  <a:cubicBezTo>
                    <a:pt x="6375" y="1631"/>
                    <a:pt x="4731" y="0"/>
                    <a:pt x="272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75" name="Google Shape;775;p23"/>
          <p:cNvGrpSpPr/>
          <p:nvPr/>
        </p:nvGrpSpPr>
        <p:grpSpPr>
          <a:xfrm>
            <a:off x="3425844" y="-1412205"/>
            <a:ext cx="2487331" cy="2037063"/>
            <a:chOff x="7180332" y="-1497055"/>
            <a:chExt cx="2487331" cy="2037063"/>
          </a:xfrm>
        </p:grpSpPr>
        <p:sp>
          <p:nvSpPr>
            <p:cNvPr id="776" name="Google Shape;776;p23"/>
            <p:cNvSpPr/>
            <p:nvPr/>
          </p:nvSpPr>
          <p:spPr>
            <a:xfrm rot="10800000" flipH="1">
              <a:off x="7630746" y="-1497055"/>
              <a:ext cx="2036917" cy="2037063"/>
            </a:xfrm>
            <a:custGeom>
              <a:avLst/>
              <a:gdLst/>
              <a:ahLst/>
              <a:cxnLst/>
              <a:rect l="l" t="t" r="r" b="b"/>
              <a:pathLst>
                <a:path w="23429" h="23430" extrusionOk="0">
                  <a:moveTo>
                    <a:pt x="17882" y="1"/>
                  </a:moveTo>
                  <a:cubicBezTo>
                    <a:pt x="8006" y="1"/>
                    <a:pt x="0" y="8007"/>
                    <a:pt x="0" y="17883"/>
                  </a:cubicBezTo>
                  <a:lnTo>
                    <a:pt x="0" y="23429"/>
                  </a:lnTo>
                  <a:lnTo>
                    <a:pt x="5547" y="23429"/>
                  </a:lnTo>
                  <a:cubicBezTo>
                    <a:pt x="15423" y="23429"/>
                    <a:pt x="23429" y="15423"/>
                    <a:pt x="23429" y="5547"/>
                  </a:cubicBezTo>
                  <a:lnTo>
                    <a:pt x="2342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7" name="Google Shape;777;p23"/>
            <p:cNvSpPr/>
            <p:nvPr/>
          </p:nvSpPr>
          <p:spPr>
            <a:xfrm rot="10800000" flipH="1">
              <a:off x="7180332" y="-264468"/>
              <a:ext cx="182290" cy="459422"/>
            </a:xfrm>
            <a:custGeom>
              <a:avLst/>
              <a:gdLst/>
              <a:ahLst/>
              <a:cxnLst/>
              <a:rect l="l" t="t" r="r" b="b"/>
              <a:pathLst>
                <a:path w="2047" h="5159" extrusionOk="0">
                  <a:moveTo>
                    <a:pt x="1" y="1"/>
                  </a:moveTo>
                  <a:lnTo>
                    <a:pt x="1" y="741"/>
                  </a:lnTo>
                  <a:lnTo>
                    <a:pt x="1582" y="4719"/>
                  </a:lnTo>
                  <a:cubicBezTo>
                    <a:pt x="1720" y="4869"/>
                    <a:pt x="1883" y="5020"/>
                    <a:pt x="2046" y="5158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8" name="Google Shape;778;p23"/>
            <p:cNvSpPr/>
            <p:nvPr/>
          </p:nvSpPr>
          <p:spPr>
            <a:xfrm rot="10800000" flipH="1">
              <a:off x="7180332" y="-324758"/>
              <a:ext cx="272768" cy="686239"/>
            </a:xfrm>
            <a:custGeom>
              <a:avLst/>
              <a:gdLst/>
              <a:ahLst/>
              <a:cxnLst/>
              <a:rect l="l" t="t" r="r" b="b"/>
              <a:pathLst>
                <a:path w="3063" h="7706" extrusionOk="0">
                  <a:moveTo>
                    <a:pt x="1" y="1"/>
                  </a:moveTo>
                  <a:lnTo>
                    <a:pt x="1" y="741"/>
                  </a:lnTo>
                  <a:lnTo>
                    <a:pt x="2674" y="7492"/>
                  </a:lnTo>
                  <a:cubicBezTo>
                    <a:pt x="2799" y="7568"/>
                    <a:pt x="2925" y="7643"/>
                    <a:pt x="3063" y="7706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9" name="Google Shape;779;p23"/>
            <p:cNvSpPr/>
            <p:nvPr/>
          </p:nvSpPr>
          <p:spPr>
            <a:xfrm rot="10800000" flipH="1">
              <a:off x="7180332" y="-358333"/>
              <a:ext cx="352114" cy="872893"/>
            </a:xfrm>
            <a:custGeom>
              <a:avLst/>
              <a:gdLst/>
              <a:ahLst/>
              <a:cxnLst/>
              <a:rect l="l" t="t" r="r" b="b"/>
              <a:pathLst>
                <a:path w="3954" h="9802" extrusionOk="0">
                  <a:moveTo>
                    <a:pt x="1" y="1"/>
                  </a:moveTo>
                  <a:lnTo>
                    <a:pt x="1" y="590"/>
                  </a:lnTo>
                  <a:lnTo>
                    <a:pt x="3615" y="9676"/>
                  </a:lnTo>
                  <a:cubicBezTo>
                    <a:pt x="3728" y="9726"/>
                    <a:pt x="3841" y="9764"/>
                    <a:pt x="3954" y="9801"/>
                  </a:cubicBezTo>
                  <a:lnTo>
                    <a:pt x="51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0" name="Google Shape;780;p23"/>
            <p:cNvSpPr/>
            <p:nvPr/>
          </p:nvSpPr>
          <p:spPr>
            <a:xfrm rot="10800000" flipH="1">
              <a:off x="7225036" y="-376143"/>
              <a:ext cx="380076" cy="890703"/>
            </a:xfrm>
            <a:custGeom>
              <a:avLst/>
              <a:gdLst/>
              <a:ahLst/>
              <a:cxnLst/>
              <a:rect l="l" t="t" r="r" b="b"/>
              <a:pathLst>
                <a:path w="4268" h="10002" extrusionOk="0">
                  <a:moveTo>
                    <a:pt x="1" y="1"/>
                  </a:moveTo>
                  <a:lnTo>
                    <a:pt x="3954" y="9939"/>
                  </a:lnTo>
                  <a:cubicBezTo>
                    <a:pt x="4067" y="9964"/>
                    <a:pt x="4167" y="9989"/>
                    <a:pt x="4267" y="10002"/>
                  </a:cubicBezTo>
                  <a:lnTo>
                    <a:pt x="302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1" name="Google Shape;781;p23"/>
            <p:cNvSpPr/>
            <p:nvPr/>
          </p:nvSpPr>
          <p:spPr>
            <a:xfrm rot="10800000" flipH="1">
              <a:off x="7292091" y="-382911"/>
              <a:ext cx="382302" cy="897471"/>
            </a:xfrm>
            <a:custGeom>
              <a:avLst/>
              <a:gdLst/>
              <a:ahLst/>
              <a:cxnLst/>
              <a:rect l="l" t="t" r="r" b="b"/>
              <a:pathLst>
                <a:path w="4293" h="10078" extrusionOk="0">
                  <a:moveTo>
                    <a:pt x="1" y="1"/>
                  </a:moveTo>
                  <a:lnTo>
                    <a:pt x="3991" y="10065"/>
                  </a:lnTo>
                  <a:cubicBezTo>
                    <a:pt x="4092" y="10077"/>
                    <a:pt x="4192" y="10077"/>
                    <a:pt x="4293" y="10077"/>
                  </a:cubicBezTo>
                  <a:lnTo>
                    <a:pt x="289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2" name="Google Shape;782;p23"/>
            <p:cNvSpPr/>
            <p:nvPr/>
          </p:nvSpPr>
          <p:spPr>
            <a:xfrm rot="10800000" flipH="1">
              <a:off x="7358079" y="-383980"/>
              <a:ext cx="383371" cy="898540"/>
            </a:xfrm>
            <a:custGeom>
              <a:avLst/>
              <a:gdLst/>
              <a:ahLst/>
              <a:cxnLst/>
              <a:rect l="l" t="t" r="r" b="b"/>
              <a:pathLst>
                <a:path w="4305" h="10090" extrusionOk="0">
                  <a:moveTo>
                    <a:pt x="0" y="1"/>
                  </a:moveTo>
                  <a:lnTo>
                    <a:pt x="4003" y="10090"/>
                  </a:lnTo>
                  <a:lnTo>
                    <a:pt x="4304" y="10090"/>
                  </a:lnTo>
                  <a:lnTo>
                    <a:pt x="289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3" name="Google Shape;783;p23"/>
            <p:cNvSpPr/>
            <p:nvPr/>
          </p:nvSpPr>
          <p:spPr>
            <a:xfrm rot="10800000" flipH="1">
              <a:off x="7423977" y="-383980"/>
              <a:ext cx="383371" cy="898540"/>
            </a:xfrm>
            <a:custGeom>
              <a:avLst/>
              <a:gdLst/>
              <a:ahLst/>
              <a:cxnLst/>
              <a:rect l="l" t="t" r="r" b="b"/>
              <a:pathLst>
                <a:path w="4305" h="10090" extrusionOk="0">
                  <a:moveTo>
                    <a:pt x="1" y="1"/>
                  </a:moveTo>
                  <a:lnTo>
                    <a:pt x="4016" y="10090"/>
                  </a:lnTo>
                  <a:lnTo>
                    <a:pt x="4305" y="10090"/>
                  </a:lnTo>
                  <a:lnTo>
                    <a:pt x="289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4" name="Google Shape;784;p23"/>
            <p:cNvSpPr/>
            <p:nvPr/>
          </p:nvSpPr>
          <p:spPr>
            <a:xfrm rot="10800000" flipH="1">
              <a:off x="7489875" y="-383980"/>
              <a:ext cx="383460" cy="898540"/>
            </a:xfrm>
            <a:custGeom>
              <a:avLst/>
              <a:gdLst/>
              <a:ahLst/>
              <a:cxnLst/>
              <a:rect l="l" t="t" r="r" b="b"/>
              <a:pathLst>
                <a:path w="4306" h="10090" extrusionOk="0">
                  <a:moveTo>
                    <a:pt x="1" y="1"/>
                  </a:moveTo>
                  <a:lnTo>
                    <a:pt x="4017" y="10090"/>
                  </a:lnTo>
                  <a:lnTo>
                    <a:pt x="4305" y="10090"/>
                  </a:lnTo>
                  <a:lnTo>
                    <a:pt x="302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5" name="Google Shape;785;p23"/>
            <p:cNvSpPr/>
            <p:nvPr/>
          </p:nvSpPr>
          <p:spPr>
            <a:xfrm rot="10800000" flipH="1">
              <a:off x="7556931" y="-383980"/>
              <a:ext cx="382302" cy="898540"/>
            </a:xfrm>
            <a:custGeom>
              <a:avLst/>
              <a:gdLst/>
              <a:ahLst/>
              <a:cxnLst/>
              <a:rect l="l" t="t" r="r" b="b"/>
              <a:pathLst>
                <a:path w="4293" h="10090" extrusionOk="0">
                  <a:moveTo>
                    <a:pt x="1" y="1"/>
                  </a:moveTo>
                  <a:lnTo>
                    <a:pt x="4004" y="10090"/>
                  </a:lnTo>
                  <a:lnTo>
                    <a:pt x="4293" y="10090"/>
                  </a:lnTo>
                  <a:lnTo>
                    <a:pt x="289" y="13"/>
                  </a:lnTo>
                  <a:cubicBezTo>
                    <a:pt x="227" y="13"/>
                    <a:pt x="177" y="1"/>
                    <a:pt x="11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6" name="Google Shape;786;p23"/>
            <p:cNvSpPr/>
            <p:nvPr/>
          </p:nvSpPr>
          <p:spPr>
            <a:xfrm rot="10800000" flipH="1">
              <a:off x="7623987" y="-383980"/>
              <a:ext cx="382302" cy="895156"/>
            </a:xfrm>
            <a:custGeom>
              <a:avLst/>
              <a:gdLst/>
              <a:ahLst/>
              <a:cxnLst/>
              <a:rect l="l" t="t" r="r" b="b"/>
              <a:pathLst>
                <a:path w="4293" h="10052" extrusionOk="0">
                  <a:moveTo>
                    <a:pt x="1" y="0"/>
                  </a:moveTo>
                  <a:lnTo>
                    <a:pt x="3991" y="10052"/>
                  </a:lnTo>
                  <a:lnTo>
                    <a:pt x="4293" y="10052"/>
                  </a:lnTo>
                  <a:lnTo>
                    <a:pt x="315" y="50"/>
                  </a:lnTo>
                  <a:cubicBezTo>
                    <a:pt x="214" y="25"/>
                    <a:pt x="101" y="13"/>
                    <a:pt x="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7" name="Google Shape;787;p23"/>
            <p:cNvSpPr/>
            <p:nvPr/>
          </p:nvSpPr>
          <p:spPr>
            <a:xfrm rot="10800000" flipH="1">
              <a:off x="7695495" y="-383979"/>
              <a:ext cx="376692" cy="881798"/>
            </a:xfrm>
            <a:custGeom>
              <a:avLst/>
              <a:gdLst/>
              <a:ahLst/>
              <a:cxnLst/>
              <a:rect l="l" t="t" r="r" b="b"/>
              <a:pathLst>
                <a:path w="4230" h="9902" extrusionOk="0">
                  <a:moveTo>
                    <a:pt x="1" y="1"/>
                  </a:moveTo>
                  <a:lnTo>
                    <a:pt x="3941" y="9902"/>
                  </a:lnTo>
                  <a:lnTo>
                    <a:pt x="4230" y="9902"/>
                  </a:lnTo>
                  <a:lnTo>
                    <a:pt x="327" y="101"/>
                  </a:lnTo>
                  <a:cubicBezTo>
                    <a:pt x="227" y="64"/>
                    <a:pt x="114" y="26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8" name="Google Shape;788;p23"/>
            <p:cNvSpPr/>
            <p:nvPr/>
          </p:nvSpPr>
          <p:spPr>
            <a:xfrm rot="10800000" flipH="1">
              <a:off x="7772614" y="-296797"/>
              <a:ext cx="305183" cy="767811"/>
            </a:xfrm>
            <a:custGeom>
              <a:avLst/>
              <a:gdLst/>
              <a:ahLst/>
              <a:cxnLst/>
              <a:rect l="l" t="t" r="r" b="b"/>
              <a:pathLst>
                <a:path w="3427" h="8622" extrusionOk="0">
                  <a:moveTo>
                    <a:pt x="1" y="1"/>
                  </a:moveTo>
                  <a:lnTo>
                    <a:pt x="3427" y="8622"/>
                  </a:lnTo>
                  <a:lnTo>
                    <a:pt x="3427" y="7882"/>
                  </a:lnTo>
                  <a:lnTo>
                    <a:pt x="365" y="177"/>
                  </a:lnTo>
                  <a:cubicBezTo>
                    <a:pt x="239" y="114"/>
                    <a:pt x="126" y="5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9" name="Google Shape;789;p23"/>
            <p:cNvSpPr/>
            <p:nvPr/>
          </p:nvSpPr>
          <p:spPr>
            <a:xfrm rot="10800000" flipH="1">
              <a:off x="7857569" y="-130357"/>
              <a:ext cx="220227" cy="553283"/>
            </a:xfrm>
            <a:custGeom>
              <a:avLst/>
              <a:gdLst/>
              <a:ahLst/>
              <a:cxnLst/>
              <a:rect l="l" t="t" r="r" b="b"/>
              <a:pathLst>
                <a:path w="2473" h="6213" extrusionOk="0">
                  <a:moveTo>
                    <a:pt x="1" y="1"/>
                  </a:moveTo>
                  <a:lnTo>
                    <a:pt x="2473" y="6212"/>
                  </a:lnTo>
                  <a:lnTo>
                    <a:pt x="2473" y="5472"/>
                  </a:lnTo>
                  <a:lnTo>
                    <a:pt x="415" y="314"/>
                  </a:lnTo>
                  <a:cubicBezTo>
                    <a:pt x="289" y="201"/>
                    <a:pt x="151" y="10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0" name="Google Shape;790;p23"/>
            <p:cNvSpPr/>
            <p:nvPr/>
          </p:nvSpPr>
          <p:spPr>
            <a:xfrm rot="10800000" flipH="1">
              <a:off x="7962650" y="39556"/>
              <a:ext cx="114076" cy="287283"/>
            </a:xfrm>
            <a:custGeom>
              <a:avLst/>
              <a:gdLst/>
              <a:ahLst/>
              <a:cxnLst/>
              <a:rect l="l" t="t" r="r" b="b"/>
              <a:pathLst>
                <a:path w="1281" h="3226" extrusionOk="0">
                  <a:moveTo>
                    <a:pt x="0" y="1"/>
                  </a:moveTo>
                  <a:lnTo>
                    <a:pt x="1280" y="3226"/>
                  </a:lnTo>
                  <a:cubicBezTo>
                    <a:pt x="1192" y="2009"/>
                    <a:pt x="728" y="892"/>
                    <a:pt x="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 1">
  <p:cSld name="CUSTOM_9">
    <p:spTree>
      <p:nvGrpSpPr>
        <p:cNvPr id="1" name="Shape 7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2" name="Google Shape;792;p24"/>
          <p:cNvSpPr txBox="1">
            <a:spLocks noGrp="1"/>
          </p:cNvSpPr>
          <p:nvPr>
            <p:ph type="title"/>
          </p:nvPr>
        </p:nvSpPr>
        <p:spPr>
          <a:xfrm>
            <a:off x="720000" y="504950"/>
            <a:ext cx="7704000" cy="560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400"/>
              <a:buNone/>
              <a:defRPr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9pPr>
          </a:lstStyle>
          <a:p>
            <a:endParaRPr/>
          </a:p>
        </p:txBody>
      </p:sp>
      <p:sp>
        <p:nvSpPr>
          <p:cNvPr id="793" name="Google Shape;793;p24"/>
          <p:cNvSpPr txBox="1">
            <a:spLocks noGrp="1"/>
          </p:cNvSpPr>
          <p:nvPr>
            <p:ph type="subTitle" idx="1"/>
          </p:nvPr>
        </p:nvSpPr>
        <p:spPr>
          <a:xfrm>
            <a:off x="720000" y="2385250"/>
            <a:ext cx="2597400" cy="1104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4" name="Google Shape;794;p24"/>
          <p:cNvSpPr txBox="1">
            <a:spLocks noGrp="1"/>
          </p:cNvSpPr>
          <p:nvPr>
            <p:ph type="subTitle" idx="2"/>
          </p:nvPr>
        </p:nvSpPr>
        <p:spPr>
          <a:xfrm>
            <a:off x="5826600" y="2385250"/>
            <a:ext cx="2597400" cy="1104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 3">
  <p:cSld name="CUSTOM_21">
    <p:spTree>
      <p:nvGrpSpPr>
        <p:cNvPr id="1" name="Shape 7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6" name="Google Shape;796;p25"/>
          <p:cNvSpPr txBox="1">
            <a:spLocks noGrp="1"/>
          </p:cNvSpPr>
          <p:nvPr>
            <p:ph type="subTitle" idx="1"/>
          </p:nvPr>
        </p:nvSpPr>
        <p:spPr>
          <a:xfrm>
            <a:off x="722525" y="1597525"/>
            <a:ext cx="5536500" cy="109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/>
            </a:lvl9pPr>
          </a:lstStyle>
          <a:p>
            <a:endParaRPr/>
          </a:p>
        </p:txBody>
      </p:sp>
      <p:sp>
        <p:nvSpPr>
          <p:cNvPr id="797" name="Google Shape;797;p25"/>
          <p:cNvSpPr txBox="1">
            <a:spLocks noGrp="1"/>
          </p:cNvSpPr>
          <p:nvPr>
            <p:ph type="subTitle" idx="2"/>
          </p:nvPr>
        </p:nvSpPr>
        <p:spPr>
          <a:xfrm>
            <a:off x="713225" y="3069650"/>
            <a:ext cx="5536500" cy="109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/>
            </a:lvl9pPr>
          </a:lstStyle>
          <a:p>
            <a:endParaRPr/>
          </a:p>
        </p:txBody>
      </p:sp>
      <p:sp>
        <p:nvSpPr>
          <p:cNvPr id="798" name="Google Shape;798;p25"/>
          <p:cNvSpPr txBox="1">
            <a:spLocks noGrp="1"/>
          </p:cNvSpPr>
          <p:nvPr>
            <p:ph type="subTitle" idx="3"/>
          </p:nvPr>
        </p:nvSpPr>
        <p:spPr>
          <a:xfrm>
            <a:off x="722525" y="1182450"/>
            <a:ext cx="5536500" cy="419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Exo"/>
              <a:buNone/>
              <a:defRPr b="1">
                <a:solidFill>
                  <a:schemeClr val="lt1"/>
                </a:solidFill>
                <a:latin typeface="Exo"/>
                <a:ea typeface="Exo"/>
                <a:cs typeface="Exo"/>
                <a:sym typeface="Exo"/>
              </a:defRPr>
            </a:lvl1pPr>
            <a:lvl2pPr lvl="1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Exo"/>
              <a:buNone/>
              <a:defRPr>
                <a:solidFill>
                  <a:schemeClr val="lt1"/>
                </a:solidFill>
                <a:latin typeface="Exo"/>
                <a:ea typeface="Exo"/>
                <a:cs typeface="Exo"/>
                <a:sym typeface="Exo"/>
              </a:defRPr>
            </a:lvl2pPr>
            <a:lvl3pPr lvl="2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Exo"/>
              <a:buNone/>
              <a:defRPr>
                <a:solidFill>
                  <a:schemeClr val="lt1"/>
                </a:solidFill>
                <a:latin typeface="Exo"/>
                <a:ea typeface="Exo"/>
                <a:cs typeface="Exo"/>
                <a:sym typeface="Exo"/>
              </a:defRPr>
            </a:lvl3pPr>
            <a:lvl4pPr lvl="3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Exo"/>
              <a:buNone/>
              <a:defRPr>
                <a:solidFill>
                  <a:schemeClr val="lt1"/>
                </a:solidFill>
                <a:latin typeface="Exo"/>
                <a:ea typeface="Exo"/>
                <a:cs typeface="Exo"/>
                <a:sym typeface="Exo"/>
              </a:defRPr>
            </a:lvl4pPr>
            <a:lvl5pPr lvl="4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Exo"/>
              <a:buNone/>
              <a:defRPr>
                <a:solidFill>
                  <a:schemeClr val="lt1"/>
                </a:solidFill>
                <a:latin typeface="Exo"/>
                <a:ea typeface="Exo"/>
                <a:cs typeface="Exo"/>
                <a:sym typeface="Exo"/>
              </a:defRPr>
            </a:lvl5pPr>
            <a:lvl6pPr lvl="5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Exo"/>
              <a:buNone/>
              <a:defRPr>
                <a:solidFill>
                  <a:schemeClr val="lt1"/>
                </a:solidFill>
                <a:latin typeface="Exo"/>
                <a:ea typeface="Exo"/>
                <a:cs typeface="Exo"/>
                <a:sym typeface="Exo"/>
              </a:defRPr>
            </a:lvl6pPr>
            <a:lvl7pPr lvl="6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Exo"/>
              <a:buNone/>
              <a:defRPr>
                <a:solidFill>
                  <a:schemeClr val="lt1"/>
                </a:solidFill>
                <a:latin typeface="Exo"/>
                <a:ea typeface="Exo"/>
                <a:cs typeface="Exo"/>
                <a:sym typeface="Exo"/>
              </a:defRPr>
            </a:lvl7pPr>
            <a:lvl8pPr lvl="7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Exo"/>
              <a:buNone/>
              <a:defRPr>
                <a:solidFill>
                  <a:schemeClr val="lt1"/>
                </a:solidFill>
                <a:latin typeface="Exo"/>
                <a:ea typeface="Exo"/>
                <a:cs typeface="Exo"/>
                <a:sym typeface="Exo"/>
              </a:defRPr>
            </a:lvl8pPr>
            <a:lvl9pPr lvl="8" rtl="0"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400"/>
              <a:buFont typeface="Exo"/>
              <a:buNone/>
              <a:defRPr>
                <a:solidFill>
                  <a:schemeClr val="lt1"/>
                </a:solidFill>
                <a:latin typeface="Exo"/>
                <a:ea typeface="Exo"/>
                <a:cs typeface="Exo"/>
                <a:sym typeface="Exo"/>
              </a:defRPr>
            </a:lvl9pPr>
          </a:lstStyle>
          <a:p>
            <a:endParaRPr/>
          </a:p>
        </p:txBody>
      </p:sp>
      <p:sp>
        <p:nvSpPr>
          <p:cNvPr id="799" name="Google Shape;799;p25"/>
          <p:cNvSpPr txBox="1">
            <a:spLocks noGrp="1"/>
          </p:cNvSpPr>
          <p:nvPr>
            <p:ph type="subTitle" idx="4"/>
          </p:nvPr>
        </p:nvSpPr>
        <p:spPr>
          <a:xfrm>
            <a:off x="713225" y="2654575"/>
            <a:ext cx="5536500" cy="419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Exo"/>
              <a:buNone/>
              <a:defRPr b="1">
                <a:solidFill>
                  <a:schemeClr val="lt1"/>
                </a:solidFill>
                <a:latin typeface="Exo"/>
                <a:ea typeface="Exo"/>
                <a:cs typeface="Exo"/>
                <a:sym typeface="Exo"/>
              </a:defRPr>
            </a:lvl1pPr>
            <a:lvl2pPr lvl="1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Exo"/>
              <a:buNone/>
              <a:defRPr>
                <a:solidFill>
                  <a:schemeClr val="lt1"/>
                </a:solidFill>
                <a:latin typeface="Exo"/>
                <a:ea typeface="Exo"/>
                <a:cs typeface="Exo"/>
                <a:sym typeface="Exo"/>
              </a:defRPr>
            </a:lvl2pPr>
            <a:lvl3pPr lvl="2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Exo"/>
              <a:buNone/>
              <a:defRPr>
                <a:solidFill>
                  <a:schemeClr val="lt1"/>
                </a:solidFill>
                <a:latin typeface="Exo"/>
                <a:ea typeface="Exo"/>
                <a:cs typeface="Exo"/>
                <a:sym typeface="Exo"/>
              </a:defRPr>
            </a:lvl3pPr>
            <a:lvl4pPr lvl="3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Exo"/>
              <a:buNone/>
              <a:defRPr>
                <a:solidFill>
                  <a:schemeClr val="lt1"/>
                </a:solidFill>
                <a:latin typeface="Exo"/>
                <a:ea typeface="Exo"/>
                <a:cs typeface="Exo"/>
                <a:sym typeface="Exo"/>
              </a:defRPr>
            </a:lvl4pPr>
            <a:lvl5pPr lvl="4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Exo"/>
              <a:buNone/>
              <a:defRPr>
                <a:solidFill>
                  <a:schemeClr val="lt1"/>
                </a:solidFill>
                <a:latin typeface="Exo"/>
                <a:ea typeface="Exo"/>
                <a:cs typeface="Exo"/>
                <a:sym typeface="Exo"/>
              </a:defRPr>
            </a:lvl5pPr>
            <a:lvl6pPr lvl="5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Exo"/>
              <a:buNone/>
              <a:defRPr>
                <a:solidFill>
                  <a:schemeClr val="lt1"/>
                </a:solidFill>
                <a:latin typeface="Exo"/>
                <a:ea typeface="Exo"/>
                <a:cs typeface="Exo"/>
                <a:sym typeface="Exo"/>
              </a:defRPr>
            </a:lvl6pPr>
            <a:lvl7pPr lvl="6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Exo"/>
              <a:buNone/>
              <a:defRPr>
                <a:solidFill>
                  <a:schemeClr val="lt1"/>
                </a:solidFill>
                <a:latin typeface="Exo"/>
                <a:ea typeface="Exo"/>
                <a:cs typeface="Exo"/>
                <a:sym typeface="Exo"/>
              </a:defRPr>
            </a:lvl7pPr>
            <a:lvl8pPr lvl="7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Exo"/>
              <a:buNone/>
              <a:defRPr>
                <a:solidFill>
                  <a:schemeClr val="lt1"/>
                </a:solidFill>
                <a:latin typeface="Exo"/>
                <a:ea typeface="Exo"/>
                <a:cs typeface="Exo"/>
                <a:sym typeface="Exo"/>
              </a:defRPr>
            </a:lvl8pPr>
            <a:lvl9pPr lvl="8" rtl="0"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400"/>
              <a:buFont typeface="Exo"/>
              <a:buNone/>
              <a:defRPr>
                <a:solidFill>
                  <a:schemeClr val="lt1"/>
                </a:solidFill>
                <a:latin typeface="Exo"/>
                <a:ea typeface="Exo"/>
                <a:cs typeface="Exo"/>
                <a:sym typeface="Exo"/>
              </a:defRPr>
            </a:lvl9pPr>
          </a:lstStyle>
          <a:p>
            <a:endParaRPr/>
          </a:p>
        </p:txBody>
      </p:sp>
      <p:sp>
        <p:nvSpPr>
          <p:cNvPr id="800" name="Google Shape;800;p25"/>
          <p:cNvSpPr txBox="1">
            <a:spLocks noGrp="1"/>
          </p:cNvSpPr>
          <p:nvPr>
            <p:ph type="title"/>
          </p:nvPr>
        </p:nvSpPr>
        <p:spPr>
          <a:xfrm>
            <a:off x="720000" y="425300"/>
            <a:ext cx="7704000" cy="560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400"/>
              <a:buNone/>
              <a:defRPr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9pPr>
          </a:lstStyle>
          <a:p>
            <a:endParaRPr/>
          </a:p>
        </p:txBody>
      </p:sp>
      <p:grpSp>
        <p:nvGrpSpPr>
          <p:cNvPr id="801" name="Google Shape;801;p25"/>
          <p:cNvGrpSpPr/>
          <p:nvPr/>
        </p:nvGrpSpPr>
        <p:grpSpPr>
          <a:xfrm rot="10800000" flipH="1">
            <a:off x="5808500" y="-539731"/>
            <a:ext cx="3545529" cy="1688867"/>
            <a:chOff x="4063975" y="-1169456"/>
            <a:chExt cx="3545529" cy="1688867"/>
          </a:xfrm>
        </p:grpSpPr>
        <p:sp>
          <p:nvSpPr>
            <p:cNvPr id="802" name="Google Shape;802;p25"/>
            <p:cNvSpPr/>
            <p:nvPr/>
          </p:nvSpPr>
          <p:spPr>
            <a:xfrm flipH="1">
              <a:off x="5920692" y="-1169456"/>
              <a:ext cx="1688812" cy="1688867"/>
            </a:xfrm>
            <a:custGeom>
              <a:avLst/>
              <a:gdLst/>
              <a:ahLst/>
              <a:cxnLst/>
              <a:rect l="l" t="t" r="r" b="b"/>
              <a:pathLst>
                <a:path w="21974" h="21974" extrusionOk="0">
                  <a:moveTo>
                    <a:pt x="16779" y="0"/>
                  </a:moveTo>
                  <a:cubicBezTo>
                    <a:pt x="7505" y="0"/>
                    <a:pt x="1" y="7505"/>
                    <a:pt x="1" y="16766"/>
                  </a:cubicBezTo>
                  <a:lnTo>
                    <a:pt x="1" y="21973"/>
                  </a:lnTo>
                  <a:lnTo>
                    <a:pt x="5196" y="21973"/>
                  </a:lnTo>
                  <a:cubicBezTo>
                    <a:pt x="14470" y="21973"/>
                    <a:pt x="21974" y="14457"/>
                    <a:pt x="21974" y="5196"/>
                  </a:cubicBezTo>
                  <a:lnTo>
                    <a:pt x="21974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803" name="Google Shape;803;p25"/>
            <p:cNvGrpSpPr/>
            <p:nvPr/>
          </p:nvGrpSpPr>
          <p:grpSpPr>
            <a:xfrm flipH="1">
              <a:off x="5560019" y="-414208"/>
              <a:ext cx="877847" cy="868009"/>
              <a:chOff x="6088588" y="-408158"/>
              <a:chExt cx="877847" cy="868009"/>
            </a:xfrm>
          </p:grpSpPr>
          <p:sp>
            <p:nvSpPr>
              <p:cNvPr id="804" name="Google Shape;804;p25"/>
              <p:cNvSpPr/>
              <p:nvPr/>
            </p:nvSpPr>
            <p:spPr>
              <a:xfrm>
                <a:off x="6088588" y="-408158"/>
                <a:ext cx="557559" cy="25260"/>
              </a:xfrm>
              <a:custGeom>
                <a:avLst/>
                <a:gdLst/>
                <a:ahLst/>
                <a:cxnLst/>
                <a:rect l="l" t="t" r="r" b="b"/>
                <a:pathLst>
                  <a:path w="6401" h="290" extrusionOk="0">
                    <a:moveTo>
                      <a:pt x="1" y="1"/>
                    </a:moveTo>
                    <a:lnTo>
                      <a:pt x="1" y="277"/>
                    </a:lnTo>
                    <a:lnTo>
                      <a:pt x="6401" y="289"/>
                    </a:lnTo>
                    <a:cubicBezTo>
                      <a:pt x="6100" y="176"/>
                      <a:pt x="5773" y="76"/>
                      <a:pt x="5447" y="13"/>
                    </a:cubicBezTo>
                    <a:lnTo>
                      <a:pt x="1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5" name="Google Shape;805;p25"/>
              <p:cNvSpPr/>
              <p:nvPr/>
            </p:nvSpPr>
            <p:spPr>
              <a:xfrm>
                <a:off x="6088588" y="-348055"/>
                <a:ext cx="669054" cy="25260"/>
              </a:xfrm>
              <a:custGeom>
                <a:avLst/>
                <a:gdLst/>
                <a:ahLst/>
                <a:cxnLst/>
                <a:rect l="l" t="t" r="r" b="b"/>
                <a:pathLst>
                  <a:path w="7681" h="290" extrusionOk="0">
                    <a:moveTo>
                      <a:pt x="1" y="1"/>
                    </a:moveTo>
                    <a:lnTo>
                      <a:pt x="1" y="277"/>
                    </a:lnTo>
                    <a:lnTo>
                      <a:pt x="7681" y="289"/>
                    </a:lnTo>
                    <a:cubicBezTo>
                      <a:pt x="7555" y="189"/>
                      <a:pt x="7417" y="101"/>
                      <a:pt x="7267" y="13"/>
                    </a:cubicBezTo>
                    <a:lnTo>
                      <a:pt x="1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6" name="Google Shape;806;p25"/>
              <p:cNvSpPr/>
              <p:nvPr/>
            </p:nvSpPr>
            <p:spPr>
              <a:xfrm>
                <a:off x="6088588" y="-287865"/>
                <a:ext cx="738999" cy="25173"/>
              </a:xfrm>
              <a:custGeom>
                <a:avLst/>
                <a:gdLst/>
                <a:ahLst/>
                <a:cxnLst/>
                <a:rect l="l" t="t" r="r" b="b"/>
                <a:pathLst>
                  <a:path w="8484" h="289" extrusionOk="0">
                    <a:moveTo>
                      <a:pt x="1" y="0"/>
                    </a:moveTo>
                    <a:lnTo>
                      <a:pt x="1" y="276"/>
                    </a:lnTo>
                    <a:lnTo>
                      <a:pt x="8484" y="289"/>
                    </a:lnTo>
                    <a:cubicBezTo>
                      <a:pt x="8396" y="201"/>
                      <a:pt x="8308" y="113"/>
                      <a:pt x="8208" y="25"/>
                    </a:cubicBezTo>
                    <a:lnTo>
                      <a:pt x="1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7" name="Google Shape;807;p25"/>
              <p:cNvSpPr/>
              <p:nvPr/>
            </p:nvSpPr>
            <p:spPr>
              <a:xfrm>
                <a:off x="6088588" y="-227762"/>
                <a:ext cx="788213" cy="25173"/>
              </a:xfrm>
              <a:custGeom>
                <a:avLst/>
                <a:gdLst/>
                <a:ahLst/>
                <a:cxnLst/>
                <a:rect l="l" t="t" r="r" b="b"/>
                <a:pathLst>
                  <a:path w="9049" h="289" extrusionOk="0">
                    <a:moveTo>
                      <a:pt x="1" y="0"/>
                    </a:moveTo>
                    <a:lnTo>
                      <a:pt x="1" y="276"/>
                    </a:lnTo>
                    <a:lnTo>
                      <a:pt x="9049" y="289"/>
                    </a:lnTo>
                    <a:cubicBezTo>
                      <a:pt x="8986" y="201"/>
                      <a:pt x="8923" y="113"/>
                      <a:pt x="8848" y="25"/>
                    </a:cubicBezTo>
                    <a:lnTo>
                      <a:pt x="1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8" name="Google Shape;808;p25"/>
              <p:cNvSpPr/>
              <p:nvPr/>
            </p:nvSpPr>
            <p:spPr>
              <a:xfrm>
                <a:off x="6088588" y="-167659"/>
                <a:ext cx="824275" cy="26306"/>
              </a:xfrm>
              <a:custGeom>
                <a:avLst/>
                <a:gdLst/>
                <a:ahLst/>
                <a:cxnLst/>
                <a:rect l="l" t="t" r="r" b="b"/>
                <a:pathLst>
                  <a:path w="9463" h="302" extrusionOk="0">
                    <a:moveTo>
                      <a:pt x="1" y="0"/>
                    </a:moveTo>
                    <a:lnTo>
                      <a:pt x="1" y="276"/>
                    </a:lnTo>
                    <a:lnTo>
                      <a:pt x="9463" y="302"/>
                    </a:lnTo>
                    <a:cubicBezTo>
                      <a:pt x="9425" y="201"/>
                      <a:pt x="9375" y="113"/>
                      <a:pt x="9325" y="25"/>
                    </a:cubicBezTo>
                    <a:lnTo>
                      <a:pt x="1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9" name="Google Shape;809;p25"/>
              <p:cNvSpPr/>
              <p:nvPr/>
            </p:nvSpPr>
            <p:spPr>
              <a:xfrm>
                <a:off x="6088588" y="-106424"/>
                <a:ext cx="850493" cy="25173"/>
              </a:xfrm>
              <a:custGeom>
                <a:avLst/>
                <a:gdLst/>
                <a:ahLst/>
                <a:cxnLst/>
                <a:rect l="l" t="t" r="r" b="b"/>
                <a:pathLst>
                  <a:path w="9764" h="289" extrusionOk="0">
                    <a:moveTo>
                      <a:pt x="1" y="0"/>
                    </a:moveTo>
                    <a:lnTo>
                      <a:pt x="1" y="264"/>
                    </a:lnTo>
                    <a:lnTo>
                      <a:pt x="9764" y="289"/>
                    </a:lnTo>
                    <a:cubicBezTo>
                      <a:pt x="9726" y="188"/>
                      <a:pt x="9689" y="101"/>
                      <a:pt x="9663" y="13"/>
                    </a:cubicBezTo>
                    <a:lnTo>
                      <a:pt x="1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0" name="Google Shape;810;p25"/>
              <p:cNvSpPr/>
              <p:nvPr/>
            </p:nvSpPr>
            <p:spPr>
              <a:xfrm>
                <a:off x="6088588" y="-46321"/>
                <a:ext cx="866956" cy="25173"/>
              </a:xfrm>
              <a:custGeom>
                <a:avLst/>
                <a:gdLst/>
                <a:ahLst/>
                <a:cxnLst/>
                <a:rect l="l" t="t" r="r" b="b"/>
                <a:pathLst>
                  <a:path w="9953" h="289" extrusionOk="0">
                    <a:moveTo>
                      <a:pt x="1" y="0"/>
                    </a:moveTo>
                    <a:lnTo>
                      <a:pt x="1" y="101"/>
                    </a:lnTo>
                    <a:cubicBezTo>
                      <a:pt x="1" y="151"/>
                      <a:pt x="1" y="214"/>
                      <a:pt x="1" y="264"/>
                    </a:cubicBezTo>
                    <a:lnTo>
                      <a:pt x="9952" y="289"/>
                    </a:lnTo>
                    <a:cubicBezTo>
                      <a:pt x="9940" y="189"/>
                      <a:pt x="9914" y="101"/>
                      <a:pt x="9889" y="13"/>
                    </a:cubicBezTo>
                    <a:lnTo>
                      <a:pt x="1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1" name="Google Shape;811;p25"/>
              <p:cNvSpPr/>
              <p:nvPr/>
            </p:nvSpPr>
            <p:spPr>
              <a:xfrm>
                <a:off x="6090766" y="13782"/>
                <a:ext cx="873489" cy="25260"/>
              </a:xfrm>
              <a:custGeom>
                <a:avLst/>
                <a:gdLst/>
                <a:ahLst/>
                <a:cxnLst/>
                <a:rect l="l" t="t" r="r" b="b"/>
                <a:pathLst>
                  <a:path w="10028" h="290" extrusionOk="0">
                    <a:moveTo>
                      <a:pt x="1" y="1"/>
                    </a:moveTo>
                    <a:cubicBezTo>
                      <a:pt x="13" y="88"/>
                      <a:pt x="26" y="176"/>
                      <a:pt x="39" y="264"/>
                    </a:cubicBezTo>
                    <a:lnTo>
                      <a:pt x="10027" y="289"/>
                    </a:lnTo>
                    <a:cubicBezTo>
                      <a:pt x="10027" y="201"/>
                      <a:pt x="10015" y="101"/>
                      <a:pt x="10002" y="13"/>
                    </a:cubicBezTo>
                    <a:lnTo>
                      <a:pt x="1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2" name="Google Shape;812;p25"/>
              <p:cNvSpPr/>
              <p:nvPr/>
            </p:nvSpPr>
            <p:spPr>
              <a:xfrm>
                <a:off x="6101741" y="73885"/>
                <a:ext cx="864691" cy="25260"/>
              </a:xfrm>
              <a:custGeom>
                <a:avLst/>
                <a:gdLst/>
                <a:ahLst/>
                <a:cxnLst/>
                <a:rect l="l" t="t" r="r" b="b"/>
                <a:pathLst>
                  <a:path w="9927" h="290" extrusionOk="0">
                    <a:moveTo>
                      <a:pt x="0" y="1"/>
                    </a:moveTo>
                    <a:lnTo>
                      <a:pt x="0" y="1"/>
                    </a:lnTo>
                    <a:cubicBezTo>
                      <a:pt x="13" y="89"/>
                      <a:pt x="38" y="176"/>
                      <a:pt x="63" y="264"/>
                    </a:cubicBezTo>
                    <a:lnTo>
                      <a:pt x="9927" y="289"/>
                    </a:lnTo>
                    <a:lnTo>
                      <a:pt x="9927" y="114"/>
                    </a:lnTo>
                    <a:cubicBezTo>
                      <a:pt x="9927" y="76"/>
                      <a:pt x="9927" y="51"/>
                      <a:pt x="9927" y="13"/>
                    </a:cubicBezTo>
                    <a:lnTo>
                      <a:pt x="0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3" name="Google Shape;813;p25"/>
              <p:cNvSpPr/>
              <p:nvPr/>
            </p:nvSpPr>
            <p:spPr>
              <a:xfrm>
                <a:off x="6119250" y="133988"/>
                <a:ext cx="847183" cy="25260"/>
              </a:xfrm>
              <a:custGeom>
                <a:avLst/>
                <a:gdLst/>
                <a:ahLst/>
                <a:cxnLst/>
                <a:rect l="l" t="t" r="r" b="b"/>
                <a:pathLst>
                  <a:path w="9726" h="290" extrusionOk="0">
                    <a:moveTo>
                      <a:pt x="0" y="1"/>
                    </a:moveTo>
                    <a:lnTo>
                      <a:pt x="0" y="1"/>
                    </a:lnTo>
                    <a:cubicBezTo>
                      <a:pt x="25" y="89"/>
                      <a:pt x="63" y="177"/>
                      <a:pt x="101" y="264"/>
                    </a:cubicBezTo>
                    <a:lnTo>
                      <a:pt x="9726" y="289"/>
                    </a:lnTo>
                    <a:lnTo>
                      <a:pt x="9726" y="13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4" name="Google Shape;814;p25"/>
              <p:cNvSpPr/>
              <p:nvPr/>
            </p:nvSpPr>
            <p:spPr>
              <a:xfrm>
                <a:off x="6145469" y="194179"/>
                <a:ext cx="820965" cy="25173"/>
              </a:xfrm>
              <a:custGeom>
                <a:avLst/>
                <a:gdLst/>
                <a:ahLst/>
                <a:cxnLst/>
                <a:rect l="l" t="t" r="r" b="b"/>
                <a:pathLst>
                  <a:path w="9425" h="289" extrusionOk="0">
                    <a:moveTo>
                      <a:pt x="0" y="0"/>
                    </a:moveTo>
                    <a:cubicBezTo>
                      <a:pt x="51" y="88"/>
                      <a:pt x="101" y="188"/>
                      <a:pt x="151" y="276"/>
                    </a:cubicBezTo>
                    <a:lnTo>
                      <a:pt x="9425" y="289"/>
                    </a:lnTo>
                    <a:lnTo>
                      <a:pt x="9425" y="1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5" name="Google Shape;815;p25"/>
              <p:cNvSpPr/>
              <p:nvPr/>
            </p:nvSpPr>
            <p:spPr>
              <a:xfrm>
                <a:off x="6182663" y="254282"/>
                <a:ext cx="783771" cy="25173"/>
              </a:xfrm>
              <a:custGeom>
                <a:avLst/>
                <a:gdLst/>
                <a:ahLst/>
                <a:cxnLst/>
                <a:rect l="l" t="t" r="r" b="b"/>
                <a:pathLst>
                  <a:path w="8998" h="289" extrusionOk="0">
                    <a:moveTo>
                      <a:pt x="0" y="0"/>
                    </a:moveTo>
                    <a:cubicBezTo>
                      <a:pt x="75" y="88"/>
                      <a:pt x="138" y="188"/>
                      <a:pt x="213" y="276"/>
                    </a:cubicBezTo>
                    <a:lnTo>
                      <a:pt x="8998" y="289"/>
                    </a:lnTo>
                    <a:lnTo>
                      <a:pt x="8998" y="1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6" name="Google Shape;816;p25"/>
              <p:cNvSpPr/>
              <p:nvPr/>
            </p:nvSpPr>
            <p:spPr>
              <a:xfrm>
                <a:off x="6233968" y="314385"/>
                <a:ext cx="732466" cy="25260"/>
              </a:xfrm>
              <a:custGeom>
                <a:avLst/>
                <a:gdLst/>
                <a:ahLst/>
                <a:cxnLst/>
                <a:rect l="l" t="t" r="r" b="b"/>
                <a:pathLst>
                  <a:path w="8409" h="290" extrusionOk="0">
                    <a:moveTo>
                      <a:pt x="1" y="0"/>
                    </a:moveTo>
                    <a:lnTo>
                      <a:pt x="1" y="0"/>
                    </a:lnTo>
                    <a:cubicBezTo>
                      <a:pt x="101" y="101"/>
                      <a:pt x="189" y="189"/>
                      <a:pt x="289" y="277"/>
                    </a:cubicBezTo>
                    <a:lnTo>
                      <a:pt x="8409" y="289"/>
                    </a:lnTo>
                    <a:lnTo>
                      <a:pt x="8409" y="26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7" name="Google Shape;817;p25"/>
              <p:cNvSpPr/>
              <p:nvPr/>
            </p:nvSpPr>
            <p:spPr>
              <a:xfrm>
                <a:off x="6307224" y="374488"/>
                <a:ext cx="659211" cy="25260"/>
              </a:xfrm>
              <a:custGeom>
                <a:avLst/>
                <a:gdLst/>
                <a:ahLst/>
                <a:cxnLst/>
                <a:rect l="l" t="t" r="r" b="b"/>
                <a:pathLst>
                  <a:path w="7568" h="290" extrusionOk="0">
                    <a:moveTo>
                      <a:pt x="1" y="1"/>
                    </a:moveTo>
                    <a:lnTo>
                      <a:pt x="1" y="1"/>
                    </a:lnTo>
                    <a:cubicBezTo>
                      <a:pt x="139" y="101"/>
                      <a:pt x="289" y="189"/>
                      <a:pt x="440" y="277"/>
                    </a:cubicBezTo>
                    <a:lnTo>
                      <a:pt x="7568" y="289"/>
                    </a:lnTo>
                    <a:lnTo>
                      <a:pt x="7568" y="26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8" name="Google Shape;818;p25"/>
              <p:cNvSpPr/>
              <p:nvPr/>
            </p:nvSpPr>
            <p:spPr>
              <a:xfrm>
                <a:off x="6427430" y="435723"/>
                <a:ext cx="539006" cy="24128"/>
              </a:xfrm>
              <a:custGeom>
                <a:avLst/>
                <a:gdLst/>
                <a:ahLst/>
                <a:cxnLst/>
                <a:rect l="l" t="t" r="r" b="b"/>
                <a:pathLst>
                  <a:path w="6188" h="277" extrusionOk="0">
                    <a:moveTo>
                      <a:pt x="1" y="0"/>
                    </a:moveTo>
                    <a:lnTo>
                      <a:pt x="1" y="0"/>
                    </a:lnTo>
                    <a:cubicBezTo>
                      <a:pt x="403" y="126"/>
                      <a:pt x="829" y="226"/>
                      <a:pt x="1256" y="276"/>
                    </a:cubicBezTo>
                    <a:lnTo>
                      <a:pt x="6188" y="276"/>
                    </a:lnTo>
                    <a:lnTo>
                      <a:pt x="6188" y="13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819" name="Google Shape;819;p25"/>
            <p:cNvSpPr/>
            <p:nvPr/>
          </p:nvSpPr>
          <p:spPr>
            <a:xfrm>
              <a:off x="4628261" y="-546774"/>
              <a:ext cx="781992" cy="781992"/>
            </a:xfrm>
            <a:custGeom>
              <a:avLst/>
              <a:gdLst/>
              <a:ahLst/>
              <a:cxnLst/>
              <a:rect l="l" t="t" r="r" b="b"/>
              <a:pathLst>
                <a:path w="7606" h="7606" extrusionOk="0">
                  <a:moveTo>
                    <a:pt x="0" y="1"/>
                  </a:moveTo>
                  <a:lnTo>
                    <a:pt x="0" y="3251"/>
                  </a:lnTo>
                  <a:cubicBezTo>
                    <a:pt x="0" y="5660"/>
                    <a:pt x="1946" y="7605"/>
                    <a:pt x="4367" y="7605"/>
                  </a:cubicBezTo>
                  <a:lnTo>
                    <a:pt x="7605" y="7605"/>
                  </a:lnTo>
                  <a:lnTo>
                    <a:pt x="7605" y="4167"/>
                  </a:lnTo>
                  <a:cubicBezTo>
                    <a:pt x="7605" y="1871"/>
                    <a:pt x="5735" y="1"/>
                    <a:pt x="343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81C241"/>
                </a:solidFill>
              </a:endParaRPr>
            </a:p>
          </p:txBody>
        </p:sp>
        <p:sp>
          <p:nvSpPr>
            <p:cNvPr id="820" name="Google Shape;820;p25"/>
            <p:cNvSpPr/>
            <p:nvPr/>
          </p:nvSpPr>
          <p:spPr>
            <a:xfrm flipH="1">
              <a:off x="4063975" y="-150121"/>
              <a:ext cx="510096" cy="509135"/>
            </a:xfrm>
            <a:custGeom>
              <a:avLst/>
              <a:gdLst/>
              <a:ahLst/>
              <a:cxnLst/>
              <a:rect l="l" t="t" r="r" b="b"/>
              <a:pathLst>
                <a:path w="6375" h="6363" extrusionOk="0">
                  <a:moveTo>
                    <a:pt x="0" y="0"/>
                  </a:moveTo>
                  <a:lnTo>
                    <a:pt x="0" y="2874"/>
                  </a:lnTo>
                  <a:cubicBezTo>
                    <a:pt x="0" y="4806"/>
                    <a:pt x="1569" y="6362"/>
                    <a:pt x="3489" y="6362"/>
                  </a:cubicBezTo>
                  <a:lnTo>
                    <a:pt x="6375" y="6362"/>
                  </a:lnTo>
                  <a:lnTo>
                    <a:pt x="6375" y="3652"/>
                  </a:lnTo>
                  <a:cubicBezTo>
                    <a:pt x="6375" y="1631"/>
                    <a:pt x="4731" y="0"/>
                    <a:pt x="272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 4">
  <p:cSld name="CUSTOM_27">
    <p:spTree>
      <p:nvGrpSpPr>
        <p:cNvPr id="1" name="Shape 8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2" name="Google Shape;822;p26"/>
          <p:cNvSpPr txBox="1">
            <a:spLocks noGrp="1"/>
          </p:cNvSpPr>
          <p:nvPr>
            <p:ph type="title"/>
          </p:nvPr>
        </p:nvSpPr>
        <p:spPr>
          <a:xfrm>
            <a:off x="720000" y="425300"/>
            <a:ext cx="7704000" cy="560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400"/>
              <a:buNone/>
              <a:defRPr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9pPr>
          </a:lstStyle>
          <a:p>
            <a:endParaRPr/>
          </a:p>
        </p:txBody>
      </p:sp>
      <p:sp>
        <p:nvSpPr>
          <p:cNvPr id="823" name="Google Shape;823;p26"/>
          <p:cNvSpPr txBox="1">
            <a:spLocks noGrp="1"/>
          </p:cNvSpPr>
          <p:nvPr>
            <p:ph type="subTitle" idx="1"/>
          </p:nvPr>
        </p:nvSpPr>
        <p:spPr>
          <a:xfrm>
            <a:off x="5172902" y="3266388"/>
            <a:ext cx="2237400" cy="818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824" name="Google Shape;824;p26"/>
          <p:cNvSpPr txBox="1">
            <a:spLocks noGrp="1"/>
          </p:cNvSpPr>
          <p:nvPr>
            <p:ph type="subTitle" idx="2"/>
          </p:nvPr>
        </p:nvSpPr>
        <p:spPr>
          <a:xfrm>
            <a:off x="5172875" y="2919825"/>
            <a:ext cx="2237400" cy="33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1600"/>
              <a:buFont typeface="Exo Thin"/>
              <a:buNone/>
              <a:defRPr sz="1400" b="1">
                <a:solidFill>
                  <a:schemeClr val="lt1"/>
                </a:solidFill>
                <a:latin typeface="Exo"/>
                <a:ea typeface="Exo"/>
                <a:cs typeface="Exo"/>
                <a:sym typeface="Exo"/>
              </a:defRPr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Font typeface="Exo Thin"/>
              <a:buNone/>
              <a:defRPr sz="1600">
                <a:latin typeface="Exo Thin"/>
                <a:ea typeface="Exo Thin"/>
                <a:cs typeface="Exo Thin"/>
                <a:sym typeface="Exo Thin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Exo Thin"/>
              <a:buNone/>
              <a:defRPr sz="1600">
                <a:latin typeface="Exo Thin"/>
                <a:ea typeface="Exo Thin"/>
                <a:cs typeface="Exo Thin"/>
                <a:sym typeface="Exo Thin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Exo Thin"/>
              <a:buNone/>
              <a:defRPr sz="1600">
                <a:latin typeface="Exo Thin"/>
                <a:ea typeface="Exo Thin"/>
                <a:cs typeface="Exo Thin"/>
                <a:sym typeface="Exo Thin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Exo Thin"/>
              <a:buNone/>
              <a:defRPr sz="1600">
                <a:latin typeface="Exo Thin"/>
                <a:ea typeface="Exo Thin"/>
                <a:cs typeface="Exo Thin"/>
                <a:sym typeface="Exo Thin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Exo Thin"/>
              <a:buNone/>
              <a:defRPr sz="1600">
                <a:latin typeface="Exo Thin"/>
                <a:ea typeface="Exo Thin"/>
                <a:cs typeface="Exo Thin"/>
                <a:sym typeface="Exo Thin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Exo Thin"/>
              <a:buNone/>
              <a:defRPr sz="1600">
                <a:latin typeface="Exo Thin"/>
                <a:ea typeface="Exo Thin"/>
                <a:cs typeface="Exo Thin"/>
                <a:sym typeface="Exo Thin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Exo Thin"/>
              <a:buNone/>
              <a:defRPr sz="1600">
                <a:latin typeface="Exo Thin"/>
                <a:ea typeface="Exo Thin"/>
                <a:cs typeface="Exo Thin"/>
                <a:sym typeface="Exo Thin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Exo Thin"/>
              <a:buNone/>
              <a:defRPr sz="1600">
                <a:latin typeface="Exo Thin"/>
                <a:ea typeface="Exo Thin"/>
                <a:cs typeface="Exo Thin"/>
                <a:sym typeface="Exo Thin"/>
              </a:defRPr>
            </a:lvl9pPr>
          </a:lstStyle>
          <a:p>
            <a:endParaRPr/>
          </a:p>
        </p:txBody>
      </p:sp>
      <p:sp>
        <p:nvSpPr>
          <p:cNvPr id="825" name="Google Shape;825;p26"/>
          <p:cNvSpPr txBox="1">
            <a:spLocks noGrp="1"/>
          </p:cNvSpPr>
          <p:nvPr>
            <p:ph type="subTitle" idx="3"/>
          </p:nvPr>
        </p:nvSpPr>
        <p:spPr>
          <a:xfrm>
            <a:off x="1733703" y="3266388"/>
            <a:ext cx="2237400" cy="818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826" name="Google Shape;826;p26"/>
          <p:cNvSpPr txBox="1">
            <a:spLocks noGrp="1"/>
          </p:cNvSpPr>
          <p:nvPr>
            <p:ph type="subTitle" idx="4"/>
          </p:nvPr>
        </p:nvSpPr>
        <p:spPr>
          <a:xfrm>
            <a:off x="1735575" y="2918625"/>
            <a:ext cx="2237400" cy="341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1600"/>
              <a:buFont typeface="Exo Thin"/>
              <a:buNone/>
              <a:defRPr sz="1400" b="1">
                <a:solidFill>
                  <a:schemeClr val="lt1"/>
                </a:solidFill>
                <a:latin typeface="Exo"/>
                <a:ea typeface="Exo"/>
                <a:cs typeface="Exo"/>
                <a:sym typeface="Exo"/>
              </a:defRPr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Font typeface="Exo Thin"/>
              <a:buNone/>
              <a:defRPr sz="1600">
                <a:latin typeface="Exo Thin"/>
                <a:ea typeface="Exo Thin"/>
                <a:cs typeface="Exo Thin"/>
                <a:sym typeface="Exo Thin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Exo Thin"/>
              <a:buNone/>
              <a:defRPr sz="1600">
                <a:latin typeface="Exo Thin"/>
                <a:ea typeface="Exo Thin"/>
                <a:cs typeface="Exo Thin"/>
                <a:sym typeface="Exo Thin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Exo Thin"/>
              <a:buNone/>
              <a:defRPr sz="1600">
                <a:latin typeface="Exo Thin"/>
                <a:ea typeface="Exo Thin"/>
                <a:cs typeface="Exo Thin"/>
                <a:sym typeface="Exo Thin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Exo Thin"/>
              <a:buNone/>
              <a:defRPr sz="1600">
                <a:latin typeface="Exo Thin"/>
                <a:ea typeface="Exo Thin"/>
                <a:cs typeface="Exo Thin"/>
                <a:sym typeface="Exo Thin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Exo Thin"/>
              <a:buNone/>
              <a:defRPr sz="1600">
                <a:latin typeface="Exo Thin"/>
                <a:ea typeface="Exo Thin"/>
                <a:cs typeface="Exo Thin"/>
                <a:sym typeface="Exo Thin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Exo Thin"/>
              <a:buNone/>
              <a:defRPr sz="1600">
                <a:latin typeface="Exo Thin"/>
                <a:ea typeface="Exo Thin"/>
                <a:cs typeface="Exo Thin"/>
                <a:sym typeface="Exo Thin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Exo Thin"/>
              <a:buNone/>
              <a:defRPr sz="1600">
                <a:latin typeface="Exo Thin"/>
                <a:ea typeface="Exo Thin"/>
                <a:cs typeface="Exo Thin"/>
                <a:sym typeface="Exo Thin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Exo Thin"/>
              <a:buNone/>
              <a:defRPr sz="1600">
                <a:latin typeface="Exo Thin"/>
                <a:ea typeface="Exo Thin"/>
                <a:cs typeface="Exo Thin"/>
                <a:sym typeface="Exo Thin"/>
              </a:defRPr>
            </a:lvl9pPr>
          </a:lstStyle>
          <a:p>
            <a:endParaRPr/>
          </a:p>
        </p:txBody>
      </p:sp>
      <p:grpSp>
        <p:nvGrpSpPr>
          <p:cNvPr id="827" name="Google Shape;827;p26"/>
          <p:cNvGrpSpPr/>
          <p:nvPr/>
        </p:nvGrpSpPr>
        <p:grpSpPr>
          <a:xfrm>
            <a:off x="6655050" y="4344376"/>
            <a:ext cx="2373891" cy="1000575"/>
            <a:chOff x="4063975" y="-546774"/>
            <a:chExt cx="2373891" cy="1000575"/>
          </a:xfrm>
        </p:grpSpPr>
        <p:grpSp>
          <p:nvGrpSpPr>
            <p:cNvPr id="828" name="Google Shape;828;p26"/>
            <p:cNvGrpSpPr/>
            <p:nvPr/>
          </p:nvGrpSpPr>
          <p:grpSpPr>
            <a:xfrm flipH="1">
              <a:off x="5560019" y="-414208"/>
              <a:ext cx="877847" cy="868009"/>
              <a:chOff x="6088588" y="-408158"/>
              <a:chExt cx="877847" cy="868009"/>
            </a:xfrm>
          </p:grpSpPr>
          <p:sp>
            <p:nvSpPr>
              <p:cNvPr id="829" name="Google Shape;829;p26"/>
              <p:cNvSpPr/>
              <p:nvPr/>
            </p:nvSpPr>
            <p:spPr>
              <a:xfrm>
                <a:off x="6088588" y="-408158"/>
                <a:ext cx="557559" cy="25260"/>
              </a:xfrm>
              <a:custGeom>
                <a:avLst/>
                <a:gdLst/>
                <a:ahLst/>
                <a:cxnLst/>
                <a:rect l="l" t="t" r="r" b="b"/>
                <a:pathLst>
                  <a:path w="6401" h="290" extrusionOk="0">
                    <a:moveTo>
                      <a:pt x="1" y="1"/>
                    </a:moveTo>
                    <a:lnTo>
                      <a:pt x="1" y="277"/>
                    </a:lnTo>
                    <a:lnTo>
                      <a:pt x="6401" y="289"/>
                    </a:lnTo>
                    <a:cubicBezTo>
                      <a:pt x="6100" y="176"/>
                      <a:pt x="5773" y="76"/>
                      <a:pt x="5447" y="13"/>
                    </a:cubicBezTo>
                    <a:lnTo>
                      <a:pt x="1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30" name="Google Shape;830;p26"/>
              <p:cNvSpPr/>
              <p:nvPr/>
            </p:nvSpPr>
            <p:spPr>
              <a:xfrm>
                <a:off x="6088588" y="-348055"/>
                <a:ext cx="669054" cy="25260"/>
              </a:xfrm>
              <a:custGeom>
                <a:avLst/>
                <a:gdLst/>
                <a:ahLst/>
                <a:cxnLst/>
                <a:rect l="l" t="t" r="r" b="b"/>
                <a:pathLst>
                  <a:path w="7681" h="290" extrusionOk="0">
                    <a:moveTo>
                      <a:pt x="1" y="1"/>
                    </a:moveTo>
                    <a:lnTo>
                      <a:pt x="1" y="277"/>
                    </a:lnTo>
                    <a:lnTo>
                      <a:pt x="7681" y="289"/>
                    </a:lnTo>
                    <a:cubicBezTo>
                      <a:pt x="7555" y="189"/>
                      <a:pt x="7417" y="101"/>
                      <a:pt x="7267" y="13"/>
                    </a:cubicBezTo>
                    <a:lnTo>
                      <a:pt x="1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31" name="Google Shape;831;p26"/>
              <p:cNvSpPr/>
              <p:nvPr/>
            </p:nvSpPr>
            <p:spPr>
              <a:xfrm>
                <a:off x="6088588" y="-287865"/>
                <a:ext cx="738999" cy="25173"/>
              </a:xfrm>
              <a:custGeom>
                <a:avLst/>
                <a:gdLst/>
                <a:ahLst/>
                <a:cxnLst/>
                <a:rect l="l" t="t" r="r" b="b"/>
                <a:pathLst>
                  <a:path w="8484" h="289" extrusionOk="0">
                    <a:moveTo>
                      <a:pt x="1" y="0"/>
                    </a:moveTo>
                    <a:lnTo>
                      <a:pt x="1" y="276"/>
                    </a:lnTo>
                    <a:lnTo>
                      <a:pt x="8484" y="289"/>
                    </a:lnTo>
                    <a:cubicBezTo>
                      <a:pt x="8396" y="201"/>
                      <a:pt x="8308" y="113"/>
                      <a:pt x="8208" y="25"/>
                    </a:cubicBezTo>
                    <a:lnTo>
                      <a:pt x="1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32" name="Google Shape;832;p26"/>
              <p:cNvSpPr/>
              <p:nvPr/>
            </p:nvSpPr>
            <p:spPr>
              <a:xfrm>
                <a:off x="6088588" y="-227762"/>
                <a:ext cx="788213" cy="25173"/>
              </a:xfrm>
              <a:custGeom>
                <a:avLst/>
                <a:gdLst/>
                <a:ahLst/>
                <a:cxnLst/>
                <a:rect l="l" t="t" r="r" b="b"/>
                <a:pathLst>
                  <a:path w="9049" h="289" extrusionOk="0">
                    <a:moveTo>
                      <a:pt x="1" y="0"/>
                    </a:moveTo>
                    <a:lnTo>
                      <a:pt x="1" y="276"/>
                    </a:lnTo>
                    <a:lnTo>
                      <a:pt x="9049" y="289"/>
                    </a:lnTo>
                    <a:cubicBezTo>
                      <a:pt x="8986" y="201"/>
                      <a:pt x="8923" y="113"/>
                      <a:pt x="8848" y="25"/>
                    </a:cubicBezTo>
                    <a:lnTo>
                      <a:pt x="1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33" name="Google Shape;833;p26"/>
              <p:cNvSpPr/>
              <p:nvPr/>
            </p:nvSpPr>
            <p:spPr>
              <a:xfrm>
                <a:off x="6088588" y="-167659"/>
                <a:ext cx="824275" cy="26306"/>
              </a:xfrm>
              <a:custGeom>
                <a:avLst/>
                <a:gdLst/>
                <a:ahLst/>
                <a:cxnLst/>
                <a:rect l="l" t="t" r="r" b="b"/>
                <a:pathLst>
                  <a:path w="9463" h="302" extrusionOk="0">
                    <a:moveTo>
                      <a:pt x="1" y="0"/>
                    </a:moveTo>
                    <a:lnTo>
                      <a:pt x="1" y="276"/>
                    </a:lnTo>
                    <a:lnTo>
                      <a:pt x="9463" y="302"/>
                    </a:lnTo>
                    <a:cubicBezTo>
                      <a:pt x="9425" y="201"/>
                      <a:pt x="9375" y="113"/>
                      <a:pt x="9325" y="25"/>
                    </a:cubicBezTo>
                    <a:lnTo>
                      <a:pt x="1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34" name="Google Shape;834;p26"/>
              <p:cNvSpPr/>
              <p:nvPr/>
            </p:nvSpPr>
            <p:spPr>
              <a:xfrm>
                <a:off x="6088588" y="-106424"/>
                <a:ext cx="850493" cy="25173"/>
              </a:xfrm>
              <a:custGeom>
                <a:avLst/>
                <a:gdLst/>
                <a:ahLst/>
                <a:cxnLst/>
                <a:rect l="l" t="t" r="r" b="b"/>
                <a:pathLst>
                  <a:path w="9764" h="289" extrusionOk="0">
                    <a:moveTo>
                      <a:pt x="1" y="0"/>
                    </a:moveTo>
                    <a:lnTo>
                      <a:pt x="1" y="264"/>
                    </a:lnTo>
                    <a:lnTo>
                      <a:pt x="9764" y="289"/>
                    </a:lnTo>
                    <a:cubicBezTo>
                      <a:pt x="9726" y="188"/>
                      <a:pt x="9689" y="101"/>
                      <a:pt x="9663" y="13"/>
                    </a:cubicBezTo>
                    <a:lnTo>
                      <a:pt x="1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35" name="Google Shape;835;p26"/>
              <p:cNvSpPr/>
              <p:nvPr/>
            </p:nvSpPr>
            <p:spPr>
              <a:xfrm>
                <a:off x="6088588" y="-46321"/>
                <a:ext cx="866956" cy="25173"/>
              </a:xfrm>
              <a:custGeom>
                <a:avLst/>
                <a:gdLst/>
                <a:ahLst/>
                <a:cxnLst/>
                <a:rect l="l" t="t" r="r" b="b"/>
                <a:pathLst>
                  <a:path w="9953" h="289" extrusionOk="0">
                    <a:moveTo>
                      <a:pt x="1" y="0"/>
                    </a:moveTo>
                    <a:lnTo>
                      <a:pt x="1" y="101"/>
                    </a:lnTo>
                    <a:cubicBezTo>
                      <a:pt x="1" y="151"/>
                      <a:pt x="1" y="214"/>
                      <a:pt x="1" y="264"/>
                    </a:cubicBezTo>
                    <a:lnTo>
                      <a:pt x="9952" y="289"/>
                    </a:lnTo>
                    <a:cubicBezTo>
                      <a:pt x="9940" y="189"/>
                      <a:pt x="9914" y="101"/>
                      <a:pt x="9889" y="13"/>
                    </a:cubicBezTo>
                    <a:lnTo>
                      <a:pt x="1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36" name="Google Shape;836;p26"/>
              <p:cNvSpPr/>
              <p:nvPr/>
            </p:nvSpPr>
            <p:spPr>
              <a:xfrm>
                <a:off x="6090766" y="13782"/>
                <a:ext cx="873489" cy="25260"/>
              </a:xfrm>
              <a:custGeom>
                <a:avLst/>
                <a:gdLst/>
                <a:ahLst/>
                <a:cxnLst/>
                <a:rect l="l" t="t" r="r" b="b"/>
                <a:pathLst>
                  <a:path w="10028" h="290" extrusionOk="0">
                    <a:moveTo>
                      <a:pt x="1" y="1"/>
                    </a:moveTo>
                    <a:cubicBezTo>
                      <a:pt x="13" y="88"/>
                      <a:pt x="26" y="176"/>
                      <a:pt x="39" y="264"/>
                    </a:cubicBezTo>
                    <a:lnTo>
                      <a:pt x="10027" y="289"/>
                    </a:lnTo>
                    <a:cubicBezTo>
                      <a:pt x="10027" y="201"/>
                      <a:pt x="10015" y="101"/>
                      <a:pt x="10002" y="13"/>
                    </a:cubicBezTo>
                    <a:lnTo>
                      <a:pt x="1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37" name="Google Shape;837;p26"/>
              <p:cNvSpPr/>
              <p:nvPr/>
            </p:nvSpPr>
            <p:spPr>
              <a:xfrm>
                <a:off x="6101741" y="73885"/>
                <a:ext cx="864691" cy="25260"/>
              </a:xfrm>
              <a:custGeom>
                <a:avLst/>
                <a:gdLst/>
                <a:ahLst/>
                <a:cxnLst/>
                <a:rect l="l" t="t" r="r" b="b"/>
                <a:pathLst>
                  <a:path w="9927" h="290" extrusionOk="0">
                    <a:moveTo>
                      <a:pt x="0" y="1"/>
                    </a:moveTo>
                    <a:lnTo>
                      <a:pt x="0" y="1"/>
                    </a:lnTo>
                    <a:cubicBezTo>
                      <a:pt x="13" y="89"/>
                      <a:pt x="38" y="176"/>
                      <a:pt x="63" y="264"/>
                    </a:cubicBezTo>
                    <a:lnTo>
                      <a:pt x="9927" y="289"/>
                    </a:lnTo>
                    <a:lnTo>
                      <a:pt x="9927" y="114"/>
                    </a:lnTo>
                    <a:cubicBezTo>
                      <a:pt x="9927" y="76"/>
                      <a:pt x="9927" y="51"/>
                      <a:pt x="9927" y="13"/>
                    </a:cubicBezTo>
                    <a:lnTo>
                      <a:pt x="0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38" name="Google Shape;838;p26"/>
              <p:cNvSpPr/>
              <p:nvPr/>
            </p:nvSpPr>
            <p:spPr>
              <a:xfrm>
                <a:off x="6119250" y="133988"/>
                <a:ext cx="847183" cy="25260"/>
              </a:xfrm>
              <a:custGeom>
                <a:avLst/>
                <a:gdLst/>
                <a:ahLst/>
                <a:cxnLst/>
                <a:rect l="l" t="t" r="r" b="b"/>
                <a:pathLst>
                  <a:path w="9726" h="290" extrusionOk="0">
                    <a:moveTo>
                      <a:pt x="0" y="1"/>
                    </a:moveTo>
                    <a:lnTo>
                      <a:pt x="0" y="1"/>
                    </a:lnTo>
                    <a:cubicBezTo>
                      <a:pt x="25" y="89"/>
                      <a:pt x="63" y="177"/>
                      <a:pt x="101" y="264"/>
                    </a:cubicBezTo>
                    <a:lnTo>
                      <a:pt x="9726" y="289"/>
                    </a:lnTo>
                    <a:lnTo>
                      <a:pt x="9726" y="13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39" name="Google Shape;839;p26"/>
              <p:cNvSpPr/>
              <p:nvPr/>
            </p:nvSpPr>
            <p:spPr>
              <a:xfrm>
                <a:off x="6145469" y="194179"/>
                <a:ext cx="820965" cy="25173"/>
              </a:xfrm>
              <a:custGeom>
                <a:avLst/>
                <a:gdLst/>
                <a:ahLst/>
                <a:cxnLst/>
                <a:rect l="l" t="t" r="r" b="b"/>
                <a:pathLst>
                  <a:path w="9425" h="289" extrusionOk="0">
                    <a:moveTo>
                      <a:pt x="0" y="0"/>
                    </a:moveTo>
                    <a:cubicBezTo>
                      <a:pt x="51" y="88"/>
                      <a:pt x="101" y="188"/>
                      <a:pt x="151" y="276"/>
                    </a:cubicBezTo>
                    <a:lnTo>
                      <a:pt x="9425" y="289"/>
                    </a:lnTo>
                    <a:lnTo>
                      <a:pt x="9425" y="1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40" name="Google Shape;840;p26"/>
              <p:cNvSpPr/>
              <p:nvPr/>
            </p:nvSpPr>
            <p:spPr>
              <a:xfrm>
                <a:off x="6182663" y="254282"/>
                <a:ext cx="783771" cy="25173"/>
              </a:xfrm>
              <a:custGeom>
                <a:avLst/>
                <a:gdLst/>
                <a:ahLst/>
                <a:cxnLst/>
                <a:rect l="l" t="t" r="r" b="b"/>
                <a:pathLst>
                  <a:path w="8998" h="289" extrusionOk="0">
                    <a:moveTo>
                      <a:pt x="0" y="0"/>
                    </a:moveTo>
                    <a:cubicBezTo>
                      <a:pt x="75" y="88"/>
                      <a:pt x="138" y="188"/>
                      <a:pt x="213" y="276"/>
                    </a:cubicBezTo>
                    <a:lnTo>
                      <a:pt x="8998" y="289"/>
                    </a:lnTo>
                    <a:lnTo>
                      <a:pt x="8998" y="1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41" name="Google Shape;841;p26"/>
              <p:cNvSpPr/>
              <p:nvPr/>
            </p:nvSpPr>
            <p:spPr>
              <a:xfrm>
                <a:off x="6233968" y="314385"/>
                <a:ext cx="732466" cy="25260"/>
              </a:xfrm>
              <a:custGeom>
                <a:avLst/>
                <a:gdLst/>
                <a:ahLst/>
                <a:cxnLst/>
                <a:rect l="l" t="t" r="r" b="b"/>
                <a:pathLst>
                  <a:path w="8409" h="290" extrusionOk="0">
                    <a:moveTo>
                      <a:pt x="1" y="0"/>
                    </a:moveTo>
                    <a:lnTo>
                      <a:pt x="1" y="0"/>
                    </a:lnTo>
                    <a:cubicBezTo>
                      <a:pt x="101" y="101"/>
                      <a:pt x="189" y="189"/>
                      <a:pt x="289" y="277"/>
                    </a:cubicBezTo>
                    <a:lnTo>
                      <a:pt x="8409" y="289"/>
                    </a:lnTo>
                    <a:lnTo>
                      <a:pt x="8409" y="26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42" name="Google Shape;842;p26"/>
              <p:cNvSpPr/>
              <p:nvPr/>
            </p:nvSpPr>
            <p:spPr>
              <a:xfrm>
                <a:off x="6307224" y="374488"/>
                <a:ext cx="659211" cy="25260"/>
              </a:xfrm>
              <a:custGeom>
                <a:avLst/>
                <a:gdLst/>
                <a:ahLst/>
                <a:cxnLst/>
                <a:rect l="l" t="t" r="r" b="b"/>
                <a:pathLst>
                  <a:path w="7568" h="290" extrusionOk="0">
                    <a:moveTo>
                      <a:pt x="1" y="1"/>
                    </a:moveTo>
                    <a:lnTo>
                      <a:pt x="1" y="1"/>
                    </a:lnTo>
                    <a:cubicBezTo>
                      <a:pt x="139" y="101"/>
                      <a:pt x="289" y="189"/>
                      <a:pt x="440" y="277"/>
                    </a:cubicBezTo>
                    <a:lnTo>
                      <a:pt x="7568" y="289"/>
                    </a:lnTo>
                    <a:lnTo>
                      <a:pt x="7568" y="26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43" name="Google Shape;843;p26"/>
              <p:cNvSpPr/>
              <p:nvPr/>
            </p:nvSpPr>
            <p:spPr>
              <a:xfrm>
                <a:off x="6427430" y="435723"/>
                <a:ext cx="539006" cy="24128"/>
              </a:xfrm>
              <a:custGeom>
                <a:avLst/>
                <a:gdLst/>
                <a:ahLst/>
                <a:cxnLst/>
                <a:rect l="l" t="t" r="r" b="b"/>
                <a:pathLst>
                  <a:path w="6188" h="277" extrusionOk="0">
                    <a:moveTo>
                      <a:pt x="1" y="0"/>
                    </a:moveTo>
                    <a:lnTo>
                      <a:pt x="1" y="0"/>
                    </a:lnTo>
                    <a:cubicBezTo>
                      <a:pt x="403" y="126"/>
                      <a:pt x="829" y="226"/>
                      <a:pt x="1256" y="276"/>
                    </a:cubicBezTo>
                    <a:lnTo>
                      <a:pt x="6188" y="276"/>
                    </a:lnTo>
                    <a:lnTo>
                      <a:pt x="6188" y="13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844" name="Google Shape;844;p26"/>
            <p:cNvSpPr/>
            <p:nvPr/>
          </p:nvSpPr>
          <p:spPr>
            <a:xfrm>
              <a:off x="4628261" y="-546774"/>
              <a:ext cx="781992" cy="781992"/>
            </a:xfrm>
            <a:custGeom>
              <a:avLst/>
              <a:gdLst/>
              <a:ahLst/>
              <a:cxnLst/>
              <a:rect l="l" t="t" r="r" b="b"/>
              <a:pathLst>
                <a:path w="7606" h="7606" extrusionOk="0">
                  <a:moveTo>
                    <a:pt x="0" y="1"/>
                  </a:moveTo>
                  <a:lnTo>
                    <a:pt x="0" y="3251"/>
                  </a:lnTo>
                  <a:cubicBezTo>
                    <a:pt x="0" y="5660"/>
                    <a:pt x="1946" y="7605"/>
                    <a:pt x="4367" y="7605"/>
                  </a:cubicBezTo>
                  <a:lnTo>
                    <a:pt x="7605" y="7605"/>
                  </a:lnTo>
                  <a:lnTo>
                    <a:pt x="7605" y="4167"/>
                  </a:lnTo>
                  <a:cubicBezTo>
                    <a:pt x="7605" y="1871"/>
                    <a:pt x="5735" y="1"/>
                    <a:pt x="343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lt1"/>
                </a:solidFill>
              </a:endParaRPr>
            </a:p>
          </p:txBody>
        </p:sp>
        <p:sp>
          <p:nvSpPr>
            <p:cNvPr id="845" name="Google Shape;845;p26"/>
            <p:cNvSpPr/>
            <p:nvPr/>
          </p:nvSpPr>
          <p:spPr>
            <a:xfrm flipH="1">
              <a:off x="4063975" y="-150121"/>
              <a:ext cx="510096" cy="509135"/>
            </a:xfrm>
            <a:custGeom>
              <a:avLst/>
              <a:gdLst/>
              <a:ahLst/>
              <a:cxnLst/>
              <a:rect l="l" t="t" r="r" b="b"/>
              <a:pathLst>
                <a:path w="6375" h="6363" extrusionOk="0">
                  <a:moveTo>
                    <a:pt x="0" y="0"/>
                  </a:moveTo>
                  <a:lnTo>
                    <a:pt x="0" y="2874"/>
                  </a:lnTo>
                  <a:cubicBezTo>
                    <a:pt x="0" y="4806"/>
                    <a:pt x="1569" y="6362"/>
                    <a:pt x="3489" y="6362"/>
                  </a:cubicBezTo>
                  <a:lnTo>
                    <a:pt x="6375" y="6362"/>
                  </a:lnTo>
                  <a:lnTo>
                    <a:pt x="6375" y="3652"/>
                  </a:lnTo>
                  <a:cubicBezTo>
                    <a:pt x="6375" y="1631"/>
                    <a:pt x="4731" y="0"/>
                    <a:pt x="272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846" name="Google Shape;846;p26"/>
          <p:cNvSpPr/>
          <p:nvPr/>
        </p:nvSpPr>
        <p:spPr>
          <a:xfrm rot="10800000" flipH="1">
            <a:off x="0" y="-174947"/>
            <a:ext cx="662884" cy="662724"/>
          </a:xfrm>
          <a:custGeom>
            <a:avLst/>
            <a:gdLst/>
            <a:ahLst/>
            <a:cxnLst/>
            <a:rect l="l" t="t" r="r" b="b"/>
            <a:pathLst>
              <a:path w="15951" h="15951" extrusionOk="0">
                <a:moveTo>
                  <a:pt x="1" y="1"/>
                </a:moveTo>
                <a:lnTo>
                  <a:pt x="1" y="3778"/>
                </a:lnTo>
                <a:cubicBezTo>
                  <a:pt x="1" y="10504"/>
                  <a:pt x="5447" y="15950"/>
                  <a:pt x="12173" y="15950"/>
                </a:cubicBezTo>
                <a:lnTo>
                  <a:pt x="15951" y="15950"/>
                </a:lnTo>
                <a:lnTo>
                  <a:pt x="15951" y="12173"/>
                </a:lnTo>
                <a:cubicBezTo>
                  <a:pt x="15951" y="5459"/>
                  <a:pt x="10492" y="1"/>
                  <a:pt x="3778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847" name="Google Shape;847;p26"/>
          <p:cNvGrpSpPr/>
          <p:nvPr/>
        </p:nvGrpSpPr>
        <p:grpSpPr>
          <a:xfrm rot="10800000" flipH="1">
            <a:off x="510469" y="-306749"/>
            <a:ext cx="817859" cy="817646"/>
            <a:chOff x="813569" y="4603505"/>
            <a:chExt cx="817859" cy="817646"/>
          </a:xfrm>
        </p:grpSpPr>
        <p:sp>
          <p:nvSpPr>
            <p:cNvPr id="848" name="Google Shape;848;p26"/>
            <p:cNvSpPr/>
            <p:nvPr/>
          </p:nvSpPr>
          <p:spPr>
            <a:xfrm>
              <a:off x="813569" y="5417671"/>
              <a:ext cx="5186" cy="3479"/>
            </a:xfrm>
            <a:custGeom>
              <a:avLst/>
              <a:gdLst/>
              <a:ahLst/>
              <a:cxnLst/>
              <a:rect l="l" t="t" r="r" b="b"/>
              <a:pathLst>
                <a:path w="76" h="51" extrusionOk="0">
                  <a:moveTo>
                    <a:pt x="0" y="1"/>
                  </a:moveTo>
                  <a:lnTo>
                    <a:pt x="0" y="51"/>
                  </a:lnTo>
                  <a:lnTo>
                    <a:pt x="76" y="5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9" name="Google Shape;849;p26"/>
            <p:cNvSpPr/>
            <p:nvPr/>
          </p:nvSpPr>
          <p:spPr>
            <a:xfrm>
              <a:off x="813569" y="5350881"/>
              <a:ext cx="108843" cy="70269"/>
            </a:xfrm>
            <a:custGeom>
              <a:avLst/>
              <a:gdLst/>
              <a:ahLst/>
              <a:cxnLst/>
              <a:rect l="l" t="t" r="r" b="b"/>
              <a:pathLst>
                <a:path w="1595" h="1030" extrusionOk="0">
                  <a:moveTo>
                    <a:pt x="0" y="1"/>
                  </a:moveTo>
                  <a:lnTo>
                    <a:pt x="0" y="390"/>
                  </a:lnTo>
                  <a:lnTo>
                    <a:pt x="992" y="1030"/>
                  </a:lnTo>
                  <a:lnTo>
                    <a:pt x="1594" y="1030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0" name="Google Shape;850;p26"/>
            <p:cNvSpPr/>
            <p:nvPr/>
          </p:nvSpPr>
          <p:spPr>
            <a:xfrm>
              <a:off x="813569" y="5284160"/>
              <a:ext cx="212431" cy="136991"/>
            </a:xfrm>
            <a:custGeom>
              <a:avLst/>
              <a:gdLst/>
              <a:ahLst/>
              <a:cxnLst/>
              <a:rect l="l" t="t" r="r" b="b"/>
              <a:pathLst>
                <a:path w="3113" h="2008" extrusionOk="0">
                  <a:moveTo>
                    <a:pt x="0" y="0"/>
                  </a:moveTo>
                  <a:lnTo>
                    <a:pt x="0" y="389"/>
                  </a:lnTo>
                  <a:lnTo>
                    <a:pt x="2523" y="2008"/>
                  </a:lnTo>
                  <a:lnTo>
                    <a:pt x="3112" y="200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1" name="Google Shape;851;p26"/>
            <p:cNvSpPr/>
            <p:nvPr/>
          </p:nvSpPr>
          <p:spPr>
            <a:xfrm>
              <a:off x="813569" y="5218189"/>
              <a:ext cx="316019" cy="202962"/>
            </a:xfrm>
            <a:custGeom>
              <a:avLst/>
              <a:gdLst/>
              <a:ahLst/>
              <a:cxnLst/>
              <a:rect l="l" t="t" r="r" b="b"/>
              <a:pathLst>
                <a:path w="4631" h="2975" extrusionOk="0">
                  <a:moveTo>
                    <a:pt x="0" y="1"/>
                  </a:moveTo>
                  <a:lnTo>
                    <a:pt x="0" y="377"/>
                  </a:lnTo>
                  <a:lnTo>
                    <a:pt x="4041" y="2975"/>
                  </a:lnTo>
                  <a:lnTo>
                    <a:pt x="4631" y="2975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2" name="Google Shape;852;p26"/>
            <p:cNvSpPr/>
            <p:nvPr/>
          </p:nvSpPr>
          <p:spPr>
            <a:xfrm>
              <a:off x="813569" y="5151467"/>
              <a:ext cx="413671" cy="268865"/>
            </a:xfrm>
            <a:custGeom>
              <a:avLst/>
              <a:gdLst/>
              <a:ahLst/>
              <a:cxnLst/>
              <a:rect l="l" t="t" r="r" b="b"/>
              <a:pathLst>
                <a:path w="6062" h="3941" extrusionOk="0">
                  <a:moveTo>
                    <a:pt x="0" y="0"/>
                  </a:moveTo>
                  <a:lnTo>
                    <a:pt x="0" y="377"/>
                  </a:lnTo>
                  <a:lnTo>
                    <a:pt x="5547" y="3940"/>
                  </a:lnTo>
                  <a:cubicBezTo>
                    <a:pt x="5710" y="3928"/>
                    <a:pt x="5886" y="3915"/>
                    <a:pt x="6061" y="389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3" name="Google Shape;853;p26"/>
            <p:cNvSpPr/>
            <p:nvPr/>
          </p:nvSpPr>
          <p:spPr>
            <a:xfrm>
              <a:off x="813569" y="5084677"/>
              <a:ext cx="490714" cy="322829"/>
            </a:xfrm>
            <a:custGeom>
              <a:avLst/>
              <a:gdLst/>
              <a:ahLst/>
              <a:cxnLst/>
              <a:rect l="l" t="t" r="r" b="b"/>
              <a:pathLst>
                <a:path w="7191" h="4732" extrusionOk="0">
                  <a:moveTo>
                    <a:pt x="0" y="0"/>
                  </a:moveTo>
                  <a:lnTo>
                    <a:pt x="0" y="389"/>
                  </a:lnTo>
                  <a:lnTo>
                    <a:pt x="6777" y="4731"/>
                  </a:lnTo>
                  <a:cubicBezTo>
                    <a:pt x="6915" y="4694"/>
                    <a:pt x="7053" y="4668"/>
                    <a:pt x="7191" y="4618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4" name="Google Shape;854;p26"/>
            <p:cNvSpPr/>
            <p:nvPr/>
          </p:nvSpPr>
          <p:spPr>
            <a:xfrm>
              <a:off x="814388" y="5019593"/>
              <a:ext cx="554109" cy="365604"/>
            </a:xfrm>
            <a:custGeom>
              <a:avLst/>
              <a:gdLst/>
              <a:ahLst/>
              <a:cxnLst/>
              <a:rect l="l" t="t" r="r" b="b"/>
              <a:pathLst>
                <a:path w="8120" h="5359" extrusionOk="0">
                  <a:moveTo>
                    <a:pt x="26" y="1"/>
                  </a:moveTo>
                  <a:cubicBezTo>
                    <a:pt x="13" y="126"/>
                    <a:pt x="1" y="252"/>
                    <a:pt x="1" y="365"/>
                  </a:cubicBezTo>
                  <a:lnTo>
                    <a:pt x="7769" y="5359"/>
                  </a:lnTo>
                  <a:cubicBezTo>
                    <a:pt x="7894" y="5309"/>
                    <a:pt x="8007" y="5259"/>
                    <a:pt x="8120" y="5196"/>
                  </a:cubicBezTo>
                  <a:lnTo>
                    <a:pt x="2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5" name="Google Shape;855;p26"/>
            <p:cNvSpPr/>
            <p:nvPr/>
          </p:nvSpPr>
          <p:spPr>
            <a:xfrm>
              <a:off x="821280" y="4959694"/>
              <a:ext cx="602082" cy="396441"/>
            </a:xfrm>
            <a:custGeom>
              <a:avLst/>
              <a:gdLst/>
              <a:ahLst/>
              <a:cxnLst/>
              <a:rect l="l" t="t" r="r" b="b"/>
              <a:pathLst>
                <a:path w="8823" h="5811" extrusionOk="0">
                  <a:moveTo>
                    <a:pt x="76" y="0"/>
                  </a:moveTo>
                  <a:cubicBezTo>
                    <a:pt x="50" y="113"/>
                    <a:pt x="25" y="226"/>
                    <a:pt x="0" y="339"/>
                  </a:cubicBezTo>
                  <a:lnTo>
                    <a:pt x="8521" y="5810"/>
                  </a:lnTo>
                  <a:cubicBezTo>
                    <a:pt x="8621" y="5748"/>
                    <a:pt x="8722" y="5685"/>
                    <a:pt x="8822" y="5622"/>
                  </a:cubicBezTo>
                  <a:lnTo>
                    <a:pt x="7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6" name="Google Shape;856;p26"/>
            <p:cNvSpPr/>
            <p:nvPr/>
          </p:nvSpPr>
          <p:spPr>
            <a:xfrm>
              <a:off x="835815" y="4904024"/>
              <a:ext cx="635451" cy="417863"/>
            </a:xfrm>
            <a:custGeom>
              <a:avLst/>
              <a:gdLst/>
              <a:ahLst/>
              <a:cxnLst/>
              <a:rect l="l" t="t" r="r" b="b"/>
              <a:pathLst>
                <a:path w="9312" h="6125" extrusionOk="0">
                  <a:moveTo>
                    <a:pt x="114" y="0"/>
                  </a:moveTo>
                  <a:cubicBezTo>
                    <a:pt x="76" y="113"/>
                    <a:pt x="38" y="214"/>
                    <a:pt x="1" y="314"/>
                  </a:cubicBezTo>
                  <a:lnTo>
                    <a:pt x="9048" y="6124"/>
                  </a:lnTo>
                  <a:cubicBezTo>
                    <a:pt x="9136" y="6049"/>
                    <a:pt x="9224" y="5974"/>
                    <a:pt x="9312" y="5911"/>
                  </a:cubicBezTo>
                  <a:lnTo>
                    <a:pt x="114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7" name="Google Shape;857;p26"/>
            <p:cNvSpPr/>
            <p:nvPr/>
          </p:nvSpPr>
          <p:spPr>
            <a:xfrm>
              <a:off x="857242" y="4852653"/>
              <a:ext cx="654285" cy="430689"/>
            </a:xfrm>
            <a:custGeom>
              <a:avLst/>
              <a:gdLst/>
              <a:ahLst/>
              <a:cxnLst/>
              <a:rect l="l" t="t" r="r" b="b"/>
              <a:pathLst>
                <a:path w="9588" h="6313" extrusionOk="0">
                  <a:moveTo>
                    <a:pt x="138" y="1"/>
                  </a:moveTo>
                  <a:cubicBezTo>
                    <a:pt x="88" y="101"/>
                    <a:pt x="38" y="189"/>
                    <a:pt x="0" y="289"/>
                  </a:cubicBezTo>
                  <a:lnTo>
                    <a:pt x="9374" y="6313"/>
                  </a:lnTo>
                  <a:cubicBezTo>
                    <a:pt x="9450" y="6225"/>
                    <a:pt x="9525" y="6149"/>
                    <a:pt x="9588" y="6074"/>
                  </a:cubicBezTo>
                  <a:lnTo>
                    <a:pt x="13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8" name="Google Shape;858;p26"/>
            <p:cNvSpPr/>
            <p:nvPr/>
          </p:nvSpPr>
          <p:spPr>
            <a:xfrm>
              <a:off x="883788" y="4804693"/>
              <a:ext cx="662883" cy="435874"/>
            </a:xfrm>
            <a:custGeom>
              <a:avLst/>
              <a:gdLst/>
              <a:ahLst/>
              <a:cxnLst/>
              <a:rect l="l" t="t" r="r" b="b"/>
              <a:pathLst>
                <a:path w="9714" h="6389" extrusionOk="0">
                  <a:moveTo>
                    <a:pt x="176" y="1"/>
                  </a:moveTo>
                  <a:cubicBezTo>
                    <a:pt x="113" y="89"/>
                    <a:pt x="51" y="177"/>
                    <a:pt x="0" y="277"/>
                  </a:cubicBezTo>
                  <a:lnTo>
                    <a:pt x="9525" y="6388"/>
                  </a:lnTo>
                  <a:cubicBezTo>
                    <a:pt x="9588" y="6300"/>
                    <a:pt x="9650" y="6212"/>
                    <a:pt x="9713" y="6125"/>
                  </a:cubicBezTo>
                  <a:lnTo>
                    <a:pt x="17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9" name="Google Shape;859;p26"/>
            <p:cNvSpPr/>
            <p:nvPr/>
          </p:nvSpPr>
          <p:spPr>
            <a:xfrm>
              <a:off x="916338" y="4760212"/>
              <a:ext cx="660290" cy="434100"/>
            </a:xfrm>
            <a:custGeom>
              <a:avLst/>
              <a:gdLst/>
              <a:ahLst/>
              <a:cxnLst/>
              <a:rect l="l" t="t" r="r" b="b"/>
              <a:pathLst>
                <a:path w="9676" h="6363" extrusionOk="0">
                  <a:moveTo>
                    <a:pt x="214" y="0"/>
                  </a:moveTo>
                  <a:cubicBezTo>
                    <a:pt x="138" y="88"/>
                    <a:pt x="63" y="163"/>
                    <a:pt x="0" y="251"/>
                  </a:cubicBezTo>
                  <a:lnTo>
                    <a:pt x="9512" y="6363"/>
                  </a:lnTo>
                  <a:cubicBezTo>
                    <a:pt x="9562" y="6262"/>
                    <a:pt x="9625" y="6174"/>
                    <a:pt x="9675" y="6074"/>
                  </a:cubicBezTo>
                  <a:lnTo>
                    <a:pt x="214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0" name="Google Shape;860;p26"/>
            <p:cNvSpPr/>
            <p:nvPr/>
          </p:nvSpPr>
          <p:spPr>
            <a:xfrm>
              <a:off x="954826" y="4719960"/>
              <a:ext cx="644936" cy="423866"/>
            </a:xfrm>
            <a:custGeom>
              <a:avLst/>
              <a:gdLst/>
              <a:ahLst/>
              <a:cxnLst/>
              <a:rect l="l" t="t" r="r" b="b"/>
              <a:pathLst>
                <a:path w="9451" h="6213" extrusionOk="0">
                  <a:moveTo>
                    <a:pt x="239" y="1"/>
                  </a:moveTo>
                  <a:cubicBezTo>
                    <a:pt x="151" y="76"/>
                    <a:pt x="76" y="151"/>
                    <a:pt x="1" y="226"/>
                  </a:cubicBezTo>
                  <a:lnTo>
                    <a:pt x="9325" y="6212"/>
                  </a:lnTo>
                  <a:cubicBezTo>
                    <a:pt x="9375" y="6112"/>
                    <a:pt x="9413" y="6011"/>
                    <a:pt x="9450" y="5911"/>
                  </a:cubicBezTo>
                  <a:lnTo>
                    <a:pt x="23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1" name="Google Shape;861;p26"/>
            <p:cNvSpPr/>
            <p:nvPr/>
          </p:nvSpPr>
          <p:spPr>
            <a:xfrm>
              <a:off x="998500" y="4683120"/>
              <a:ext cx="619210" cy="407629"/>
            </a:xfrm>
            <a:custGeom>
              <a:avLst/>
              <a:gdLst/>
              <a:ahLst/>
              <a:cxnLst/>
              <a:rect l="l" t="t" r="r" b="b"/>
              <a:pathLst>
                <a:path w="9074" h="5975" extrusionOk="0">
                  <a:moveTo>
                    <a:pt x="289" y="1"/>
                  </a:moveTo>
                  <a:cubicBezTo>
                    <a:pt x="189" y="76"/>
                    <a:pt x="101" y="139"/>
                    <a:pt x="1" y="214"/>
                  </a:cubicBezTo>
                  <a:lnTo>
                    <a:pt x="8973" y="5974"/>
                  </a:lnTo>
                  <a:cubicBezTo>
                    <a:pt x="9011" y="5861"/>
                    <a:pt x="9036" y="5748"/>
                    <a:pt x="9074" y="5648"/>
                  </a:cubicBezTo>
                  <a:lnTo>
                    <a:pt x="28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2" name="Google Shape;862;p26"/>
            <p:cNvSpPr/>
            <p:nvPr/>
          </p:nvSpPr>
          <p:spPr>
            <a:xfrm>
              <a:off x="1049884" y="4652352"/>
              <a:ext cx="578129" cy="380136"/>
            </a:xfrm>
            <a:custGeom>
              <a:avLst/>
              <a:gdLst/>
              <a:ahLst/>
              <a:cxnLst/>
              <a:rect l="l" t="t" r="r" b="b"/>
              <a:pathLst>
                <a:path w="8472" h="5572" extrusionOk="0">
                  <a:moveTo>
                    <a:pt x="327" y="0"/>
                  </a:moveTo>
                  <a:cubicBezTo>
                    <a:pt x="214" y="50"/>
                    <a:pt x="114" y="113"/>
                    <a:pt x="1" y="163"/>
                  </a:cubicBezTo>
                  <a:lnTo>
                    <a:pt x="8421" y="5572"/>
                  </a:lnTo>
                  <a:cubicBezTo>
                    <a:pt x="8446" y="5459"/>
                    <a:pt x="8459" y="5333"/>
                    <a:pt x="8471" y="5220"/>
                  </a:cubicBezTo>
                  <a:lnTo>
                    <a:pt x="32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3" name="Google Shape;863;p26"/>
            <p:cNvSpPr/>
            <p:nvPr/>
          </p:nvSpPr>
          <p:spPr>
            <a:xfrm>
              <a:off x="1109868" y="4625814"/>
              <a:ext cx="521558" cy="344183"/>
            </a:xfrm>
            <a:custGeom>
              <a:avLst/>
              <a:gdLst/>
              <a:ahLst/>
              <a:cxnLst/>
              <a:rect l="l" t="t" r="r" b="b"/>
              <a:pathLst>
                <a:path w="7643" h="5045" extrusionOk="0">
                  <a:moveTo>
                    <a:pt x="377" y="0"/>
                  </a:moveTo>
                  <a:cubicBezTo>
                    <a:pt x="251" y="50"/>
                    <a:pt x="126" y="88"/>
                    <a:pt x="0" y="138"/>
                  </a:cubicBezTo>
                  <a:lnTo>
                    <a:pt x="7630" y="5045"/>
                  </a:lnTo>
                  <a:cubicBezTo>
                    <a:pt x="7630" y="4969"/>
                    <a:pt x="7642" y="4907"/>
                    <a:pt x="7642" y="4844"/>
                  </a:cubicBezTo>
                  <a:lnTo>
                    <a:pt x="7642" y="4656"/>
                  </a:lnTo>
                  <a:lnTo>
                    <a:pt x="37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4" name="Google Shape;864;p26"/>
            <p:cNvSpPr/>
            <p:nvPr/>
          </p:nvSpPr>
          <p:spPr>
            <a:xfrm>
              <a:off x="1180087" y="4608690"/>
              <a:ext cx="451339" cy="294517"/>
            </a:xfrm>
            <a:custGeom>
              <a:avLst/>
              <a:gdLst/>
              <a:ahLst/>
              <a:cxnLst/>
              <a:rect l="l" t="t" r="r" b="b"/>
              <a:pathLst>
                <a:path w="6614" h="4317" extrusionOk="0">
                  <a:moveTo>
                    <a:pt x="465" y="0"/>
                  </a:moveTo>
                  <a:cubicBezTo>
                    <a:pt x="314" y="25"/>
                    <a:pt x="151" y="50"/>
                    <a:pt x="0" y="75"/>
                  </a:cubicBezTo>
                  <a:lnTo>
                    <a:pt x="6613" y="4317"/>
                  </a:lnTo>
                  <a:lnTo>
                    <a:pt x="6613" y="3940"/>
                  </a:lnTo>
                  <a:lnTo>
                    <a:pt x="46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5" name="Google Shape;865;p26"/>
            <p:cNvSpPr/>
            <p:nvPr/>
          </p:nvSpPr>
          <p:spPr>
            <a:xfrm>
              <a:off x="1268253" y="4603505"/>
              <a:ext cx="363173" cy="233799"/>
            </a:xfrm>
            <a:custGeom>
              <a:avLst/>
              <a:gdLst/>
              <a:ahLst/>
              <a:cxnLst/>
              <a:rect l="l" t="t" r="r" b="b"/>
              <a:pathLst>
                <a:path w="5322" h="3427" extrusionOk="0">
                  <a:moveTo>
                    <a:pt x="1" y="1"/>
                  </a:moveTo>
                  <a:lnTo>
                    <a:pt x="5321" y="3427"/>
                  </a:lnTo>
                  <a:lnTo>
                    <a:pt x="5321" y="3038"/>
                  </a:lnTo>
                  <a:lnTo>
                    <a:pt x="59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6" name="Google Shape;866;p26"/>
            <p:cNvSpPr/>
            <p:nvPr/>
          </p:nvSpPr>
          <p:spPr>
            <a:xfrm>
              <a:off x="1371023" y="4603505"/>
              <a:ext cx="260404" cy="167009"/>
            </a:xfrm>
            <a:custGeom>
              <a:avLst/>
              <a:gdLst/>
              <a:ahLst/>
              <a:cxnLst/>
              <a:rect l="l" t="t" r="r" b="b"/>
              <a:pathLst>
                <a:path w="3816" h="2448" extrusionOk="0">
                  <a:moveTo>
                    <a:pt x="1" y="1"/>
                  </a:moveTo>
                  <a:lnTo>
                    <a:pt x="3815" y="2448"/>
                  </a:lnTo>
                  <a:lnTo>
                    <a:pt x="3815" y="2059"/>
                  </a:lnTo>
                  <a:lnTo>
                    <a:pt x="603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7" name="Google Shape;867;p26"/>
            <p:cNvSpPr/>
            <p:nvPr/>
          </p:nvSpPr>
          <p:spPr>
            <a:xfrm>
              <a:off x="1474680" y="4603505"/>
              <a:ext cx="156747" cy="100287"/>
            </a:xfrm>
            <a:custGeom>
              <a:avLst/>
              <a:gdLst/>
              <a:ahLst/>
              <a:cxnLst/>
              <a:rect l="l" t="t" r="r" b="b"/>
              <a:pathLst>
                <a:path w="2297" h="1470" extrusionOk="0">
                  <a:moveTo>
                    <a:pt x="0" y="1"/>
                  </a:moveTo>
                  <a:lnTo>
                    <a:pt x="2296" y="1469"/>
                  </a:lnTo>
                  <a:lnTo>
                    <a:pt x="2296" y="1093"/>
                  </a:lnTo>
                  <a:lnTo>
                    <a:pt x="60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8" name="Google Shape;868;p26"/>
            <p:cNvSpPr/>
            <p:nvPr/>
          </p:nvSpPr>
          <p:spPr>
            <a:xfrm>
              <a:off x="1579155" y="4603505"/>
              <a:ext cx="52272" cy="33497"/>
            </a:xfrm>
            <a:custGeom>
              <a:avLst/>
              <a:gdLst/>
              <a:ahLst/>
              <a:cxnLst/>
              <a:rect l="l" t="t" r="r" b="b"/>
              <a:pathLst>
                <a:path w="766" h="491" extrusionOk="0">
                  <a:moveTo>
                    <a:pt x="0" y="1"/>
                  </a:moveTo>
                  <a:lnTo>
                    <a:pt x="765" y="490"/>
                  </a:lnTo>
                  <a:lnTo>
                    <a:pt x="765" y="114"/>
                  </a:lnTo>
                  <a:lnTo>
                    <a:pt x="59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our columns">
  <p:cSld name="CUSTOM_1_1">
    <p:spTree>
      <p:nvGrpSpPr>
        <p:cNvPr id="1" name="Shape 8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" name="Google Shape;870;p27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7704000" cy="47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4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871" name="Google Shape;871;p27"/>
          <p:cNvSpPr txBox="1">
            <a:spLocks noGrp="1"/>
          </p:cNvSpPr>
          <p:nvPr>
            <p:ph type="subTitle" idx="1"/>
          </p:nvPr>
        </p:nvSpPr>
        <p:spPr>
          <a:xfrm>
            <a:off x="5712603" y="3447325"/>
            <a:ext cx="2711400" cy="818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872" name="Google Shape;872;p27"/>
          <p:cNvSpPr txBox="1">
            <a:spLocks noGrp="1"/>
          </p:cNvSpPr>
          <p:nvPr>
            <p:ph type="subTitle" idx="2"/>
          </p:nvPr>
        </p:nvSpPr>
        <p:spPr>
          <a:xfrm>
            <a:off x="5712592" y="3193825"/>
            <a:ext cx="2711400" cy="25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1600"/>
              <a:buFont typeface="Exo Thin"/>
              <a:buNone/>
              <a:defRPr sz="1400">
                <a:solidFill>
                  <a:schemeClr val="lt1"/>
                </a:solidFill>
                <a:latin typeface="Exo Thin"/>
                <a:ea typeface="Exo Thin"/>
                <a:cs typeface="Exo Thin"/>
                <a:sym typeface="Exo Thin"/>
              </a:defRPr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Font typeface="Exo Thin"/>
              <a:buNone/>
              <a:defRPr sz="1600">
                <a:latin typeface="Exo Thin"/>
                <a:ea typeface="Exo Thin"/>
                <a:cs typeface="Exo Thin"/>
                <a:sym typeface="Exo Thin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Exo Thin"/>
              <a:buNone/>
              <a:defRPr sz="1600">
                <a:latin typeface="Exo Thin"/>
                <a:ea typeface="Exo Thin"/>
                <a:cs typeface="Exo Thin"/>
                <a:sym typeface="Exo Thin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Exo Thin"/>
              <a:buNone/>
              <a:defRPr sz="1600">
                <a:latin typeface="Exo Thin"/>
                <a:ea typeface="Exo Thin"/>
                <a:cs typeface="Exo Thin"/>
                <a:sym typeface="Exo Thin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Exo Thin"/>
              <a:buNone/>
              <a:defRPr sz="1600">
                <a:latin typeface="Exo Thin"/>
                <a:ea typeface="Exo Thin"/>
                <a:cs typeface="Exo Thin"/>
                <a:sym typeface="Exo Thin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Exo Thin"/>
              <a:buNone/>
              <a:defRPr sz="1600">
                <a:latin typeface="Exo Thin"/>
                <a:ea typeface="Exo Thin"/>
                <a:cs typeface="Exo Thin"/>
                <a:sym typeface="Exo Thin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Exo Thin"/>
              <a:buNone/>
              <a:defRPr sz="1600">
                <a:latin typeface="Exo Thin"/>
                <a:ea typeface="Exo Thin"/>
                <a:cs typeface="Exo Thin"/>
                <a:sym typeface="Exo Thin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Exo Thin"/>
              <a:buNone/>
              <a:defRPr sz="1600">
                <a:latin typeface="Exo Thin"/>
                <a:ea typeface="Exo Thin"/>
                <a:cs typeface="Exo Thin"/>
                <a:sym typeface="Exo Thin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Exo Thin"/>
              <a:buNone/>
              <a:defRPr sz="1600">
                <a:latin typeface="Exo Thin"/>
                <a:ea typeface="Exo Thin"/>
                <a:cs typeface="Exo Thin"/>
                <a:sym typeface="Exo Thin"/>
              </a:defRPr>
            </a:lvl9pPr>
          </a:lstStyle>
          <a:p>
            <a:endParaRPr/>
          </a:p>
        </p:txBody>
      </p:sp>
      <p:sp>
        <p:nvSpPr>
          <p:cNvPr id="873" name="Google Shape;873;p27"/>
          <p:cNvSpPr txBox="1">
            <a:spLocks noGrp="1"/>
          </p:cNvSpPr>
          <p:nvPr>
            <p:ph type="subTitle" idx="3"/>
          </p:nvPr>
        </p:nvSpPr>
        <p:spPr>
          <a:xfrm>
            <a:off x="5712609" y="1823863"/>
            <a:ext cx="2715900" cy="818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874" name="Google Shape;874;p27"/>
          <p:cNvSpPr txBox="1">
            <a:spLocks noGrp="1"/>
          </p:cNvSpPr>
          <p:nvPr>
            <p:ph type="subTitle" idx="4"/>
          </p:nvPr>
        </p:nvSpPr>
        <p:spPr>
          <a:xfrm>
            <a:off x="5712592" y="1567525"/>
            <a:ext cx="2711400" cy="25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1600"/>
              <a:buFont typeface="Exo Thin"/>
              <a:buNone/>
              <a:defRPr sz="1400">
                <a:solidFill>
                  <a:schemeClr val="lt1"/>
                </a:solidFill>
                <a:latin typeface="Exo Thin"/>
                <a:ea typeface="Exo Thin"/>
                <a:cs typeface="Exo Thin"/>
                <a:sym typeface="Exo Thin"/>
              </a:defRPr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Font typeface="Exo Thin"/>
              <a:buNone/>
              <a:defRPr sz="1600">
                <a:latin typeface="Exo Thin"/>
                <a:ea typeface="Exo Thin"/>
                <a:cs typeface="Exo Thin"/>
                <a:sym typeface="Exo Thin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Exo Thin"/>
              <a:buNone/>
              <a:defRPr sz="1600">
                <a:latin typeface="Exo Thin"/>
                <a:ea typeface="Exo Thin"/>
                <a:cs typeface="Exo Thin"/>
                <a:sym typeface="Exo Thin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Exo Thin"/>
              <a:buNone/>
              <a:defRPr sz="1600">
                <a:latin typeface="Exo Thin"/>
                <a:ea typeface="Exo Thin"/>
                <a:cs typeface="Exo Thin"/>
                <a:sym typeface="Exo Thin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Exo Thin"/>
              <a:buNone/>
              <a:defRPr sz="1600">
                <a:latin typeface="Exo Thin"/>
                <a:ea typeface="Exo Thin"/>
                <a:cs typeface="Exo Thin"/>
                <a:sym typeface="Exo Thin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Exo Thin"/>
              <a:buNone/>
              <a:defRPr sz="1600">
                <a:latin typeface="Exo Thin"/>
                <a:ea typeface="Exo Thin"/>
                <a:cs typeface="Exo Thin"/>
                <a:sym typeface="Exo Thin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Exo Thin"/>
              <a:buNone/>
              <a:defRPr sz="1600">
                <a:latin typeface="Exo Thin"/>
                <a:ea typeface="Exo Thin"/>
                <a:cs typeface="Exo Thin"/>
                <a:sym typeface="Exo Thin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Exo Thin"/>
              <a:buNone/>
              <a:defRPr sz="1600">
                <a:latin typeface="Exo Thin"/>
                <a:ea typeface="Exo Thin"/>
                <a:cs typeface="Exo Thin"/>
                <a:sym typeface="Exo Thin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Exo Thin"/>
              <a:buNone/>
              <a:defRPr sz="1600">
                <a:latin typeface="Exo Thin"/>
                <a:ea typeface="Exo Thin"/>
                <a:cs typeface="Exo Thin"/>
                <a:sym typeface="Exo Thin"/>
              </a:defRPr>
            </a:lvl9pPr>
          </a:lstStyle>
          <a:p>
            <a:endParaRPr/>
          </a:p>
        </p:txBody>
      </p:sp>
      <p:sp>
        <p:nvSpPr>
          <p:cNvPr id="875" name="Google Shape;875;p27"/>
          <p:cNvSpPr txBox="1">
            <a:spLocks noGrp="1"/>
          </p:cNvSpPr>
          <p:nvPr>
            <p:ph type="subTitle" idx="5"/>
          </p:nvPr>
        </p:nvSpPr>
        <p:spPr>
          <a:xfrm>
            <a:off x="1592850" y="3445375"/>
            <a:ext cx="2711400" cy="818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876" name="Google Shape;876;p27"/>
          <p:cNvSpPr txBox="1">
            <a:spLocks noGrp="1"/>
          </p:cNvSpPr>
          <p:nvPr>
            <p:ph type="subTitle" idx="6"/>
          </p:nvPr>
        </p:nvSpPr>
        <p:spPr>
          <a:xfrm>
            <a:off x="1592842" y="3191875"/>
            <a:ext cx="2711400" cy="25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1600"/>
              <a:buFont typeface="Exo Thin"/>
              <a:buNone/>
              <a:defRPr sz="1400">
                <a:solidFill>
                  <a:schemeClr val="lt1"/>
                </a:solidFill>
                <a:latin typeface="Exo Thin"/>
                <a:ea typeface="Exo Thin"/>
                <a:cs typeface="Exo Thin"/>
                <a:sym typeface="Exo Thin"/>
              </a:defRPr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Font typeface="Exo Thin"/>
              <a:buNone/>
              <a:defRPr sz="1600">
                <a:latin typeface="Exo Thin"/>
                <a:ea typeface="Exo Thin"/>
                <a:cs typeface="Exo Thin"/>
                <a:sym typeface="Exo Thin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Exo Thin"/>
              <a:buNone/>
              <a:defRPr sz="1600">
                <a:latin typeface="Exo Thin"/>
                <a:ea typeface="Exo Thin"/>
                <a:cs typeface="Exo Thin"/>
                <a:sym typeface="Exo Thin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Exo Thin"/>
              <a:buNone/>
              <a:defRPr sz="1600">
                <a:latin typeface="Exo Thin"/>
                <a:ea typeface="Exo Thin"/>
                <a:cs typeface="Exo Thin"/>
                <a:sym typeface="Exo Thin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Exo Thin"/>
              <a:buNone/>
              <a:defRPr sz="1600">
                <a:latin typeface="Exo Thin"/>
                <a:ea typeface="Exo Thin"/>
                <a:cs typeface="Exo Thin"/>
                <a:sym typeface="Exo Thin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Exo Thin"/>
              <a:buNone/>
              <a:defRPr sz="1600">
                <a:latin typeface="Exo Thin"/>
                <a:ea typeface="Exo Thin"/>
                <a:cs typeface="Exo Thin"/>
                <a:sym typeface="Exo Thin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Exo Thin"/>
              <a:buNone/>
              <a:defRPr sz="1600">
                <a:latin typeface="Exo Thin"/>
                <a:ea typeface="Exo Thin"/>
                <a:cs typeface="Exo Thin"/>
                <a:sym typeface="Exo Thin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Exo Thin"/>
              <a:buNone/>
              <a:defRPr sz="1600">
                <a:latin typeface="Exo Thin"/>
                <a:ea typeface="Exo Thin"/>
                <a:cs typeface="Exo Thin"/>
                <a:sym typeface="Exo Thin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Exo Thin"/>
              <a:buNone/>
              <a:defRPr sz="1600">
                <a:latin typeface="Exo Thin"/>
                <a:ea typeface="Exo Thin"/>
                <a:cs typeface="Exo Thin"/>
                <a:sym typeface="Exo Thin"/>
              </a:defRPr>
            </a:lvl9pPr>
          </a:lstStyle>
          <a:p>
            <a:endParaRPr/>
          </a:p>
        </p:txBody>
      </p:sp>
      <p:sp>
        <p:nvSpPr>
          <p:cNvPr id="877" name="Google Shape;877;p27"/>
          <p:cNvSpPr txBox="1">
            <a:spLocks noGrp="1"/>
          </p:cNvSpPr>
          <p:nvPr>
            <p:ph type="subTitle" idx="7"/>
          </p:nvPr>
        </p:nvSpPr>
        <p:spPr>
          <a:xfrm>
            <a:off x="1589959" y="1821913"/>
            <a:ext cx="2711400" cy="818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878" name="Google Shape;878;p27"/>
          <p:cNvSpPr txBox="1">
            <a:spLocks noGrp="1"/>
          </p:cNvSpPr>
          <p:nvPr>
            <p:ph type="subTitle" idx="8"/>
          </p:nvPr>
        </p:nvSpPr>
        <p:spPr>
          <a:xfrm>
            <a:off x="1592842" y="1567525"/>
            <a:ext cx="2711400" cy="25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1600"/>
              <a:buFont typeface="Exo Thin"/>
              <a:buNone/>
              <a:defRPr sz="1400">
                <a:solidFill>
                  <a:schemeClr val="lt1"/>
                </a:solidFill>
                <a:latin typeface="Exo Thin"/>
                <a:ea typeface="Exo Thin"/>
                <a:cs typeface="Exo Thin"/>
                <a:sym typeface="Exo Thin"/>
              </a:defRPr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Font typeface="Exo Thin"/>
              <a:buNone/>
              <a:defRPr sz="1600">
                <a:latin typeface="Exo Thin"/>
                <a:ea typeface="Exo Thin"/>
                <a:cs typeface="Exo Thin"/>
                <a:sym typeface="Exo Thin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Exo Thin"/>
              <a:buNone/>
              <a:defRPr sz="1600">
                <a:latin typeface="Exo Thin"/>
                <a:ea typeface="Exo Thin"/>
                <a:cs typeface="Exo Thin"/>
                <a:sym typeface="Exo Thin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Exo Thin"/>
              <a:buNone/>
              <a:defRPr sz="1600">
                <a:latin typeface="Exo Thin"/>
                <a:ea typeface="Exo Thin"/>
                <a:cs typeface="Exo Thin"/>
                <a:sym typeface="Exo Thin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Exo Thin"/>
              <a:buNone/>
              <a:defRPr sz="1600">
                <a:latin typeface="Exo Thin"/>
                <a:ea typeface="Exo Thin"/>
                <a:cs typeface="Exo Thin"/>
                <a:sym typeface="Exo Thin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Exo Thin"/>
              <a:buNone/>
              <a:defRPr sz="1600">
                <a:latin typeface="Exo Thin"/>
                <a:ea typeface="Exo Thin"/>
                <a:cs typeface="Exo Thin"/>
                <a:sym typeface="Exo Thin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Exo Thin"/>
              <a:buNone/>
              <a:defRPr sz="1600">
                <a:latin typeface="Exo Thin"/>
                <a:ea typeface="Exo Thin"/>
                <a:cs typeface="Exo Thin"/>
                <a:sym typeface="Exo Thin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Exo Thin"/>
              <a:buNone/>
              <a:defRPr sz="1600">
                <a:latin typeface="Exo Thin"/>
                <a:ea typeface="Exo Thin"/>
                <a:cs typeface="Exo Thin"/>
                <a:sym typeface="Exo Thin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Exo Thin"/>
              <a:buNone/>
              <a:defRPr sz="1600">
                <a:latin typeface="Exo Thin"/>
                <a:ea typeface="Exo Thin"/>
                <a:cs typeface="Exo Thin"/>
                <a:sym typeface="Exo Thin"/>
              </a:defRPr>
            </a:lvl9pPr>
          </a:lstStyle>
          <a:p>
            <a:endParaRPr/>
          </a:p>
        </p:txBody>
      </p:sp>
      <p:grpSp>
        <p:nvGrpSpPr>
          <p:cNvPr id="879" name="Google Shape;879;p27"/>
          <p:cNvGrpSpPr/>
          <p:nvPr/>
        </p:nvGrpSpPr>
        <p:grpSpPr>
          <a:xfrm rot="10800000">
            <a:off x="7629900" y="-910502"/>
            <a:ext cx="1784284" cy="1215802"/>
            <a:chOff x="-39118" y="4603512"/>
            <a:chExt cx="2128963" cy="1450665"/>
          </a:xfrm>
        </p:grpSpPr>
        <p:sp>
          <p:nvSpPr>
            <p:cNvPr id="880" name="Google Shape;880;p27"/>
            <p:cNvSpPr/>
            <p:nvPr/>
          </p:nvSpPr>
          <p:spPr>
            <a:xfrm>
              <a:off x="-39118" y="4633701"/>
              <a:ext cx="1420476" cy="1420476"/>
            </a:xfrm>
            <a:custGeom>
              <a:avLst/>
              <a:gdLst/>
              <a:ahLst/>
              <a:cxnLst/>
              <a:rect l="l" t="t" r="r" b="b"/>
              <a:pathLst>
                <a:path w="15951" h="15951" extrusionOk="0">
                  <a:moveTo>
                    <a:pt x="1" y="1"/>
                  </a:moveTo>
                  <a:lnTo>
                    <a:pt x="1" y="3778"/>
                  </a:lnTo>
                  <a:cubicBezTo>
                    <a:pt x="1" y="10504"/>
                    <a:pt x="5447" y="15950"/>
                    <a:pt x="12173" y="15950"/>
                  </a:cubicBezTo>
                  <a:lnTo>
                    <a:pt x="15951" y="15950"/>
                  </a:lnTo>
                  <a:lnTo>
                    <a:pt x="15951" y="12173"/>
                  </a:lnTo>
                  <a:cubicBezTo>
                    <a:pt x="15951" y="5459"/>
                    <a:pt x="10492" y="1"/>
                    <a:pt x="377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1" name="Google Shape;881;p27"/>
            <p:cNvSpPr/>
            <p:nvPr/>
          </p:nvSpPr>
          <p:spPr>
            <a:xfrm>
              <a:off x="1022554" y="5666254"/>
              <a:ext cx="6768" cy="4542"/>
            </a:xfrm>
            <a:custGeom>
              <a:avLst/>
              <a:gdLst/>
              <a:ahLst/>
              <a:cxnLst/>
              <a:rect l="l" t="t" r="r" b="b"/>
              <a:pathLst>
                <a:path w="76" h="51" extrusionOk="0">
                  <a:moveTo>
                    <a:pt x="0" y="1"/>
                  </a:moveTo>
                  <a:lnTo>
                    <a:pt x="0" y="51"/>
                  </a:lnTo>
                  <a:lnTo>
                    <a:pt x="76" y="5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2" name="Google Shape;882;p27"/>
            <p:cNvSpPr/>
            <p:nvPr/>
          </p:nvSpPr>
          <p:spPr>
            <a:xfrm>
              <a:off x="1022554" y="5579072"/>
              <a:ext cx="142039" cy="91724"/>
            </a:xfrm>
            <a:custGeom>
              <a:avLst/>
              <a:gdLst/>
              <a:ahLst/>
              <a:cxnLst/>
              <a:rect l="l" t="t" r="r" b="b"/>
              <a:pathLst>
                <a:path w="1595" h="1030" extrusionOk="0">
                  <a:moveTo>
                    <a:pt x="0" y="1"/>
                  </a:moveTo>
                  <a:lnTo>
                    <a:pt x="0" y="390"/>
                  </a:lnTo>
                  <a:lnTo>
                    <a:pt x="992" y="1030"/>
                  </a:lnTo>
                  <a:lnTo>
                    <a:pt x="1594" y="1030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3" name="Google Shape;883;p27"/>
            <p:cNvSpPr/>
            <p:nvPr/>
          </p:nvSpPr>
          <p:spPr>
            <a:xfrm>
              <a:off x="1022554" y="5491980"/>
              <a:ext cx="277220" cy="178817"/>
            </a:xfrm>
            <a:custGeom>
              <a:avLst/>
              <a:gdLst/>
              <a:ahLst/>
              <a:cxnLst/>
              <a:rect l="l" t="t" r="r" b="b"/>
              <a:pathLst>
                <a:path w="3113" h="2008" extrusionOk="0">
                  <a:moveTo>
                    <a:pt x="0" y="0"/>
                  </a:moveTo>
                  <a:lnTo>
                    <a:pt x="0" y="389"/>
                  </a:lnTo>
                  <a:lnTo>
                    <a:pt x="2523" y="2008"/>
                  </a:lnTo>
                  <a:lnTo>
                    <a:pt x="3112" y="200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4" name="Google Shape;884;p27"/>
            <p:cNvSpPr/>
            <p:nvPr/>
          </p:nvSpPr>
          <p:spPr>
            <a:xfrm>
              <a:off x="1022554" y="5405867"/>
              <a:ext cx="412402" cy="264931"/>
            </a:xfrm>
            <a:custGeom>
              <a:avLst/>
              <a:gdLst/>
              <a:ahLst/>
              <a:cxnLst/>
              <a:rect l="l" t="t" r="r" b="b"/>
              <a:pathLst>
                <a:path w="4631" h="2975" extrusionOk="0">
                  <a:moveTo>
                    <a:pt x="0" y="1"/>
                  </a:moveTo>
                  <a:lnTo>
                    <a:pt x="0" y="377"/>
                  </a:lnTo>
                  <a:lnTo>
                    <a:pt x="4041" y="2975"/>
                  </a:lnTo>
                  <a:lnTo>
                    <a:pt x="4631" y="2975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5" name="Google Shape;885;p27"/>
            <p:cNvSpPr/>
            <p:nvPr/>
          </p:nvSpPr>
          <p:spPr>
            <a:xfrm>
              <a:off x="1022554" y="5318774"/>
              <a:ext cx="539836" cy="350956"/>
            </a:xfrm>
            <a:custGeom>
              <a:avLst/>
              <a:gdLst/>
              <a:ahLst/>
              <a:cxnLst/>
              <a:rect l="l" t="t" r="r" b="b"/>
              <a:pathLst>
                <a:path w="6062" h="3941" extrusionOk="0">
                  <a:moveTo>
                    <a:pt x="0" y="0"/>
                  </a:moveTo>
                  <a:lnTo>
                    <a:pt x="0" y="377"/>
                  </a:lnTo>
                  <a:lnTo>
                    <a:pt x="5547" y="3940"/>
                  </a:lnTo>
                  <a:cubicBezTo>
                    <a:pt x="5710" y="3928"/>
                    <a:pt x="5886" y="3915"/>
                    <a:pt x="6061" y="389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6" name="Google Shape;886;p27"/>
            <p:cNvSpPr/>
            <p:nvPr/>
          </p:nvSpPr>
          <p:spPr>
            <a:xfrm>
              <a:off x="1022554" y="5231593"/>
              <a:ext cx="640377" cy="421396"/>
            </a:xfrm>
            <a:custGeom>
              <a:avLst/>
              <a:gdLst/>
              <a:ahLst/>
              <a:cxnLst/>
              <a:rect l="l" t="t" r="r" b="b"/>
              <a:pathLst>
                <a:path w="7191" h="4732" extrusionOk="0">
                  <a:moveTo>
                    <a:pt x="0" y="0"/>
                  </a:moveTo>
                  <a:lnTo>
                    <a:pt x="0" y="389"/>
                  </a:lnTo>
                  <a:lnTo>
                    <a:pt x="6777" y="4731"/>
                  </a:lnTo>
                  <a:cubicBezTo>
                    <a:pt x="6915" y="4694"/>
                    <a:pt x="7053" y="4668"/>
                    <a:pt x="7191" y="4618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7" name="Google Shape;887;p27"/>
            <p:cNvSpPr/>
            <p:nvPr/>
          </p:nvSpPr>
          <p:spPr>
            <a:xfrm>
              <a:off x="1023623" y="5146638"/>
              <a:ext cx="723106" cy="477232"/>
            </a:xfrm>
            <a:custGeom>
              <a:avLst/>
              <a:gdLst/>
              <a:ahLst/>
              <a:cxnLst/>
              <a:rect l="l" t="t" r="r" b="b"/>
              <a:pathLst>
                <a:path w="8120" h="5359" extrusionOk="0">
                  <a:moveTo>
                    <a:pt x="26" y="1"/>
                  </a:moveTo>
                  <a:cubicBezTo>
                    <a:pt x="13" y="126"/>
                    <a:pt x="1" y="252"/>
                    <a:pt x="1" y="365"/>
                  </a:cubicBezTo>
                  <a:lnTo>
                    <a:pt x="7769" y="5359"/>
                  </a:lnTo>
                  <a:cubicBezTo>
                    <a:pt x="7894" y="5309"/>
                    <a:pt x="8007" y="5259"/>
                    <a:pt x="8120" y="5196"/>
                  </a:cubicBezTo>
                  <a:lnTo>
                    <a:pt x="2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8" name="Google Shape;888;p27"/>
            <p:cNvSpPr/>
            <p:nvPr/>
          </p:nvSpPr>
          <p:spPr>
            <a:xfrm>
              <a:off x="1032617" y="5068451"/>
              <a:ext cx="785710" cy="517484"/>
            </a:xfrm>
            <a:custGeom>
              <a:avLst/>
              <a:gdLst/>
              <a:ahLst/>
              <a:cxnLst/>
              <a:rect l="l" t="t" r="r" b="b"/>
              <a:pathLst>
                <a:path w="8823" h="5811" extrusionOk="0">
                  <a:moveTo>
                    <a:pt x="76" y="0"/>
                  </a:moveTo>
                  <a:cubicBezTo>
                    <a:pt x="50" y="113"/>
                    <a:pt x="25" y="226"/>
                    <a:pt x="0" y="339"/>
                  </a:cubicBezTo>
                  <a:lnTo>
                    <a:pt x="8521" y="5810"/>
                  </a:lnTo>
                  <a:cubicBezTo>
                    <a:pt x="8621" y="5748"/>
                    <a:pt x="8722" y="5685"/>
                    <a:pt x="8822" y="5622"/>
                  </a:cubicBezTo>
                  <a:lnTo>
                    <a:pt x="7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9" name="Google Shape;889;p27"/>
            <p:cNvSpPr/>
            <p:nvPr/>
          </p:nvSpPr>
          <p:spPr>
            <a:xfrm>
              <a:off x="1051585" y="4995785"/>
              <a:ext cx="829257" cy="545447"/>
            </a:xfrm>
            <a:custGeom>
              <a:avLst/>
              <a:gdLst/>
              <a:ahLst/>
              <a:cxnLst/>
              <a:rect l="l" t="t" r="r" b="b"/>
              <a:pathLst>
                <a:path w="9312" h="6125" extrusionOk="0">
                  <a:moveTo>
                    <a:pt x="114" y="0"/>
                  </a:moveTo>
                  <a:cubicBezTo>
                    <a:pt x="76" y="113"/>
                    <a:pt x="38" y="214"/>
                    <a:pt x="1" y="314"/>
                  </a:cubicBezTo>
                  <a:lnTo>
                    <a:pt x="9048" y="6124"/>
                  </a:lnTo>
                  <a:cubicBezTo>
                    <a:pt x="9136" y="6049"/>
                    <a:pt x="9224" y="5974"/>
                    <a:pt x="9312" y="5911"/>
                  </a:cubicBezTo>
                  <a:lnTo>
                    <a:pt x="114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0" name="Google Shape;890;p27"/>
            <p:cNvSpPr/>
            <p:nvPr/>
          </p:nvSpPr>
          <p:spPr>
            <a:xfrm>
              <a:off x="1079547" y="4928729"/>
              <a:ext cx="853835" cy="562188"/>
            </a:xfrm>
            <a:custGeom>
              <a:avLst/>
              <a:gdLst/>
              <a:ahLst/>
              <a:cxnLst/>
              <a:rect l="l" t="t" r="r" b="b"/>
              <a:pathLst>
                <a:path w="9588" h="6313" extrusionOk="0">
                  <a:moveTo>
                    <a:pt x="138" y="1"/>
                  </a:moveTo>
                  <a:cubicBezTo>
                    <a:pt x="88" y="101"/>
                    <a:pt x="38" y="189"/>
                    <a:pt x="0" y="289"/>
                  </a:cubicBezTo>
                  <a:lnTo>
                    <a:pt x="9374" y="6313"/>
                  </a:lnTo>
                  <a:cubicBezTo>
                    <a:pt x="9450" y="6225"/>
                    <a:pt x="9525" y="6149"/>
                    <a:pt x="9588" y="6074"/>
                  </a:cubicBezTo>
                  <a:lnTo>
                    <a:pt x="13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1" name="Google Shape;891;p27"/>
            <p:cNvSpPr/>
            <p:nvPr/>
          </p:nvSpPr>
          <p:spPr>
            <a:xfrm>
              <a:off x="1114188" y="4866125"/>
              <a:ext cx="865056" cy="568956"/>
            </a:xfrm>
            <a:custGeom>
              <a:avLst/>
              <a:gdLst/>
              <a:ahLst/>
              <a:cxnLst/>
              <a:rect l="l" t="t" r="r" b="b"/>
              <a:pathLst>
                <a:path w="9714" h="6389" extrusionOk="0">
                  <a:moveTo>
                    <a:pt x="176" y="1"/>
                  </a:moveTo>
                  <a:cubicBezTo>
                    <a:pt x="113" y="89"/>
                    <a:pt x="51" y="177"/>
                    <a:pt x="0" y="277"/>
                  </a:cubicBezTo>
                  <a:lnTo>
                    <a:pt x="9525" y="6388"/>
                  </a:lnTo>
                  <a:cubicBezTo>
                    <a:pt x="9588" y="6300"/>
                    <a:pt x="9650" y="6212"/>
                    <a:pt x="9713" y="6125"/>
                  </a:cubicBezTo>
                  <a:lnTo>
                    <a:pt x="17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2" name="Google Shape;892;p27"/>
            <p:cNvSpPr/>
            <p:nvPr/>
          </p:nvSpPr>
          <p:spPr>
            <a:xfrm>
              <a:off x="1156666" y="4808064"/>
              <a:ext cx="861672" cy="566641"/>
            </a:xfrm>
            <a:custGeom>
              <a:avLst/>
              <a:gdLst/>
              <a:ahLst/>
              <a:cxnLst/>
              <a:rect l="l" t="t" r="r" b="b"/>
              <a:pathLst>
                <a:path w="9676" h="6363" extrusionOk="0">
                  <a:moveTo>
                    <a:pt x="214" y="0"/>
                  </a:moveTo>
                  <a:cubicBezTo>
                    <a:pt x="138" y="88"/>
                    <a:pt x="63" y="163"/>
                    <a:pt x="0" y="251"/>
                  </a:cubicBezTo>
                  <a:lnTo>
                    <a:pt x="9512" y="6363"/>
                  </a:lnTo>
                  <a:cubicBezTo>
                    <a:pt x="9562" y="6262"/>
                    <a:pt x="9625" y="6174"/>
                    <a:pt x="9675" y="6074"/>
                  </a:cubicBezTo>
                  <a:lnTo>
                    <a:pt x="214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3" name="Google Shape;893;p27"/>
            <p:cNvSpPr/>
            <p:nvPr/>
          </p:nvSpPr>
          <p:spPr>
            <a:xfrm>
              <a:off x="1206891" y="4755523"/>
              <a:ext cx="841635" cy="553283"/>
            </a:xfrm>
            <a:custGeom>
              <a:avLst/>
              <a:gdLst/>
              <a:ahLst/>
              <a:cxnLst/>
              <a:rect l="l" t="t" r="r" b="b"/>
              <a:pathLst>
                <a:path w="9451" h="6213" extrusionOk="0">
                  <a:moveTo>
                    <a:pt x="239" y="1"/>
                  </a:moveTo>
                  <a:cubicBezTo>
                    <a:pt x="151" y="76"/>
                    <a:pt x="76" y="151"/>
                    <a:pt x="1" y="226"/>
                  </a:cubicBezTo>
                  <a:lnTo>
                    <a:pt x="9325" y="6212"/>
                  </a:lnTo>
                  <a:cubicBezTo>
                    <a:pt x="9375" y="6112"/>
                    <a:pt x="9413" y="6011"/>
                    <a:pt x="9450" y="5911"/>
                  </a:cubicBezTo>
                  <a:lnTo>
                    <a:pt x="23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4" name="Google Shape;894;p27"/>
            <p:cNvSpPr/>
            <p:nvPr/>
          </p:nvSpPr>
          <p:spPr>
            <a:xfrm>
              <a:off x="1263884" y="4707436"/>
              <a:ext cx="808062" cy="532089"/>
            </a:xfrm>
            <a:custGeom>
              <a:avLst/>
              <a:gdLst/>
              <a:ahLst/>
              <a:cxnLst/>
              <a:rect l="l" t="t" r="r" b="b"/>
              <a:pathLst>
                <a:path w="9074" h="5975" extrusionOk="0">
                  <a:moveTo>
                    <a:pt x="289" y="1"/>
                  </a:moveTo>
                  <a:cubicBezTo>
                    <a:pt x="189" y="76"/>
                    <a:pt x="101" y="139"/>
                    <a:pt x="1" y="214"/>
                  </a:cubicBezTo>
                  <a:lnTo>
                    <a:pt x="8973" y="5974"/>
                  </a:lnTo>
                  <a:cubicBezTo>
                    <a:pt x="9011" y="5861"/>
                    <a:pt x="9036" y="5748"/>
                    <a:pt x="9074" y="5648"/>
                  </a:cubicBezTo>
                  <a:lnTo>
                    <a:pt x="28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5" name="Google Shape;895;p27"/>
            <p:cNvSpPr/>
            <p:nvPr/>
          </p:nvSpPr>
          <p:spPr>
            <a:xfrm>
              <a:off x="1330940" y="4667273"/>
              <a:ext cx="754453" cy="496201"/>
            </a:xfrm>
            <a:custGeom>
              <a:avLst/>
              <a:gdLst/>
              <a:ahLst/>
              <a:cxnLst/>
              <a:rect l="l" t="t" r="r" b="b"/>
              <a:pathLst>
                <a:path w="8472" h="5572" extrusionOk="0">
                  <a:moveTo>
                    <a:pt x="327" y="0"/>
                  </a:moveTo>
                  <a:cubicBezTo>
                    <a:pt x="214" y="50"/>
                    <a:pt x="114" y="113"/>
                    <a:pt x="1" y="163"/>
                  </a:cubicBezTo>
                  <a:lnTo>
                    <a:pt x="8421" y="5572"/>
                  </a:lnTo>
                  <a:cubicBezTo>
                    <a:pt x="8446" y="5459"/>
                    <a:pt x="8459" y="5333"/>
                    <a:pt x="8471" y="5220"/>
                  </a:cubicBezTo>
                  <a:lnTo>
                    <a:pt x="32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6" name="Google Shape;896;p27"/>
            <p:cNvSpPr/>
            <p:nvPr/>
          </p:nvSpPr>
          <p:spPr>
            <a:xfrm>
              <a:off x="1409216" y="4632632"/>
              <a:ext cx="680628" cy="449270"/>
            </a:xfrm>
            <a:custGeom>
              <a:avLst/>
              <a:gdLst/>
              <a:ahLst/>
              <a:cxnLst/>
              <a:rect l="l" t="t" r="r" b="b"/>
              <a:pathLst>
                <a:path w="7643" h="5045" extrusionOk="0">
                  <a:moveTo>
                    <a:pt x="377" y="0"/>
                  </a:moveTo>
                  <a:cubicBezTo>
                    <a:pt x="251" y="50"/>
                    <a:pt x="126" y="88"/>
                    <a:pt x="0" y="138"/>
                  </a:cubicBezTo>
                  <a:lnTo>
                    <a:pt x="7630" y="5045"/>
                  </a:lnTo>
                  <a:cubicBezTo>
                    <a:pt x="7630" y="4969"/>
                    <a:pt x="7642" y="4907"/>
                    <a:pt x="7642" y="4844"/>
                  </a:cubicBezTo>
                  <a:lnTo>
                    <a:pt x="7642" y="4656"/>
                  </a:lnTo>
                  <a:lnTo>
                    <a:pt x="37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7" name="Google Shape;897;p27"/>
            <p:cNvSpPr/>
            <p:nvPr/>
          </p:nvSpPr>
          <p:spPr>
            <a:xfrm>
              <a:off x="1500850" y="4610280"/>
              <a:ext cx="588993" cy="384440"/>
            </a:xfrm>
            <a:custGeom>
              <a:avLst/>
              <a:gdLst/>
              <a:ahLst/>
              <a:cxnLst/>
              <a:rect l="l" t="t" r="r" b="b"/>
              <a:pathLst>
                <a:path w="6614" h="4317" extrusionOk="0">
                  <a:moveTo>
                    <a:pt x="465" y="0"/>
                  </a:moveTo>
                  <a:cubicBezTo>
                    <a:pt x="314" y="25"/>
                    <a:pt x="151" y="50"/>
                    <a:pt x="0" y="75"/>
                  </a:cubicBezTo>
                  <a:lnTo>
                    <a:pt x="6613" y="4317"/>
                  </a:lnTo>
                  <a:lnTo>
                    <a:pt x="6613" y="3940"/>
                  </a:lnTo>
                  <a:lnTo>
                    <a:pt x="46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8" name="Google Shape;898;p27"/>
            <p:cNvSpPr/>
            <p:nvPr/>
          </p:nvSpPr>
          <p:spPr>
            <a:xfrm>
              <a:off x="1615905" y="4603512"/>
              <a:ext cx="473937" cy="305183"/>
            </a:xfrm>
            <a:custGeom>
              <a:avLst/>
              <a:gdLst/>
              <a:ahLst/>
              <a:cxnLst/>
              <a:rect l="l" t="t" r="r" b="b"/>
              <a:pathLst>
                <a:path w="5322" h="3427" extrusionOk="0">
                  <a:moveTo>
                    <a:pt x="1" y="1"/>
                  </a:moveTo>
                  <a:lnTo>
                    <a:pt x="5321" y="3427"/>
                  </a:lnTo>
                  <a:lnTo>
                    <a:pt x="5321" y="3038"/>
                  </a:lnTo>
                  <a:lnTo>
                    <a:pt x="59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9" name="Google Shape;899;p27"/>
            <p:cNvSpPr/>
            <p:nvPr/>
          </p:nvSpPr>
          <p:spPr>
            <a:xfrm>
              <a:off x="1750016" y="4603512"/>
              <a:ext cx="339824" cy="218001"/>
            </a:xfrm>
            <a:custGeom>
              <a:avLst/>
              <a:gdLst/>
              <a:ahLst/>
              <a:cxnLst/>
              <a:rect l="l" t="t" r="r" b="b"/>
              <a:pathLst>
                <a:path w="3816" h="2448" extrusionOk="0">
                  <a:moveTo>
                    <a:pt x="1" y="1"/>
                  </a:moveTo>
                  <a:lnTo>
                    <a:pt x="3815" y="2448"/>
                  </a:lnTo>
                  <a:lnTo>
                    <a:pt x="3815" y="2059"/>
                  </a:lnTo>
                  <a:lnTo>
                    <a:pt x="603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0" name="Google Shape;900;p27"/>
            <p:cNvSpPr/>
            <p:nvPr/>
          </p:nvSpPr>
          <p:spPr>
            <a:xfrm>
              <a:off x="1885286" y="4603512"/>
              <a:ext cx="204554" cy="130907"/>
            </a:xfrm>
            <a:custGeom>
              <a:avLst/>
              <a:gdLst/>
              <a:ahLst/>
              <a:cxnLst/>
              <a:rect l="l" t="t" r="r" b="b"/>
              <a:pathLst>
                <a:path w="2297" h="1470" extrusionOk="0">
                  <a:moveTo>
                    <a:pt x="0" y="1"/>
                  </a:moveTo>
                  <a:lnTo>
                    <a:pt x="2296" y="1469"/>
                  </a:lnTo>
                  <a:lnTo>
                    <a:pt x="2296" y="1093"/>
                  </a:lnTo>
                  <a:lnTo>
                    <a:pt x="60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1" name="Google Shape;901;p27"/>
            <p:cNvSpPr/>
            <p:nvPr/>
          </p:nvSpPr>
          <p:spPr>
            <a:xfrm>
              <a:off x="2021624" y="4603512"/>
              <a:ext cx="68214" cy="43725"/>
            </a:xfrm>
            <a:custGeom>
              <a:avLst/>
              <a:gdLst/>
              <a:ahLst/>
              <a:cxnLst/>
              <a:rect l="l" t="t" r="r" b="b"/>
              <a:pathLst>
                <a:path w="766" h="491" extrusionOk="0">
                  <a:moveTo>
                    <a:pt x="0" y="1"/>
                  </a:moveTo>
                  <a:lnTo>
                    <a:pt x="765" y="490"/>
                  </a:lnTo>
                  <a:lnTo>
                    <a:pt x="765" y="114"/>
                  </a:lnTo>
                  <a:lnTo>
                    <a:pt x="59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02" name="Google Shape;902;p27"/>
          <p:cNvSpPr/>
          <p:nvPr/>
        </p:nvSpPr>
        <p:spPr>
          <a:xfrm flipH="1">
            <a:off x="-118148" y="4755900"/>
            <a:ext cx="587072" cy="586980"/>
          </a:xfrm>
          <a:custGeom>
            <a:avLst/>
            <a:gdLst/>
            <a:ahLst/>
            <a:cxnLst/>
            <a:rect l="l" t="t" r="r" b="b"/>
            <a:pathLst>
              <a:path w="23429" h="23430" extrusionOk="0">
                <a:moveTo>
                  <a:pt x="17882" y="1"/>
                </a:moveTo>
                <a:cubicBezTo>
                  <a:pt x="8006" y="1"/>
                  <a:pt x="0" y="8007"/>
                  <a:pt x="0" y="17883"/>
                </a:cubicBezTo>
                <a:lnTo>
                  <a:pt x="0" y="23429"/>
                </a:lnTo>
                <a:lnTo>
                  <a:pt x="5547" y="23429"/>
                </a:lnTo>
                <a:cubicBezTo>
                  <a:pt x="15423" y="23429"/>
                  <a:pt x="23429" y="15423"/>
                  <a:pt x="23429" y="5547"/>
                </a:cubicBezTo>
                <a:lnTo>
                  <a:pt x="23429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903" name="Google Shape;903;p27"/>
          <p:cNvGrpSpPr/>
          <p:nvPr/>
        </p:nvGrpSpPr>
        <p:grpSpPr>
          <a:xfrm>
            <a:off x="468925" y="4755902"/>
            <a:ext cx="659726" cy="660517"/>
            <a:chOff x="1589873" y="4651412"/>
            <a:chExt cx="897465" cy="898540"/>
          </a:xfrm>
        </p:grpSpPr>
        <p:sp>
          <p:nvSpPr>
            <p:cNvPr id="904" name="Google Shape;904;p27"/>
            <p:cNvSpPr/>
            <p:nvPr/>
          </p:nvSpPr>
          <p:spPr>
            <a:xfrm flipH="1">
              <a:off x="2305048" y="4971018"/>
              <a:ext cx="182290" cy="459422"/>
            </a:xfrm>
            <a:custGeom>
              <a:avLst/>
              <a:gdLst/>
              <a:ahLst/>
              <a:cxnLst/>
              <a:rect l="l" t="t" r="r" b="b"/>
              <a:pathLst>
                <a:path w="2047" h="5159" extrusionOk="0">
                  <a:moveTo>
                    <a:pt x="1" y="1"/>
                  </a:moveTo>
                  <a:lnTo>
                    <a:pt x="1" y="741"/>
                  </a:lnTo>
                  <a:lnTo>
                    <a:pt x="1582" y="4719"/>
                  </a:lnTo>
                  <a:cubicBezTo>
                    <a:pt x="1720" y="4869"/>
                    <a:pt x="1883" y="5020"/>
                    <a:pt x="2046" y="5158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5" name="Google Shape;905;p27"/>
            <p:cNvSpPr/>
            <p:nvPr/>
          </p:nvSpPr>
          <p:spPr>
            <a:xfrm flipH="1">
              <a:off x="2214570" y="4804492"/>
              <a:ext cx="272768" cy="686239"/>
            </a:xfrm>
            <a:custGeom>
              <a:avLst/>
              <a:gdLst/>
              <a:ahLst/>
              <a:cxnLst/>
              <a:rect l="l" t="t" r="r" b="b"/>
              <a:pathLst>
                <a:path w="3063" h="7706" extrusionOk="0">
                  <a:moveTo>
                    <a:pt x="1" y="1"/>
                  </a:moveTo>
                  <a:lnTo>
                    <a:pt x="1" y="741"/>
                  </a:lnTo>
                  <a:lnTo>
                    <a:pt x="2674" y="7492"/>
                  </a:lnTo>
                  <a:cubicBezTo>
                    <a:pt x="2799" y="7568"/>
                    <a:pt x="2925" y="7643"/>
                    <a:pt x="3063" y="7706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6" name="Google Shape;906;p27"/>
            <p:cNvSpPr/>
            <p:nvPr/>
          </p:nvSpPr>
          <p:spPr>
            <a:xfrm flipH="1">
              <a:off x="2135224" y="4651412"/>
              <a:ext cx="352114" cy="872893"/>
            </a:xfrm>
            <a:custGeom>
              <a:avLst/>
              <a:gdLst/>
              <a:ahLst/>
              <a:cxnLst/>
              <a:rect l="l" t="t" r="r" b="b"/>
              <a:pathLst>
                <a:path w="3954" h="9802" extrusionOk="0">
                  <a:moveTo>
                    <a:pt x="1" y="1"/>
                  </a:moveTo>
                  <a:lnTo>
                    <a:pt x="1" y="590"/>
                  </a:lnTo>
                  <a:lnTo>
                    <a:pt x="3615" y="9676"/>
                  </a:lnTo>
                  <a:cubicBezTo>
                    <a:pt x="3728" y="9726"/>
                    <a:pt x="3841" y="9764"/>
                    <a:pt x="3954" y="9801"/>
                  </a:cubicBezTo>
                  <a:lnTo>
                    <a:pt x="51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7" name="Google Shape;907;p27"/>
            <p:cNvSpPr/>
            <p:nvPr/>
          </p:nvSpPr>
          <p:spPr>
            <a:xfrm flipH="1">
              <a:off x="2062558" y="4651412"/>
              <a:ext cx="380076" cy="890703"/>
            </a:xfrm>
            <a:custGeom>
              <a:avLst/>
              <a:gdLst/>
              <a:ahLst/>
              <a:cxnLst/>
              <a:rect l="l" t="t" r="r" b="b"/>
              <a:pathLst>
                <a:path w="4268" h="10002" extrusionOk="0">
                  <a:moveTo>
                    <a:pt x="1" y="1"/>
                  </a:moveTo>
                  <a:lnTo>
                    <a:pt x="3954" y="9939"/>
                  </a:lnTo>
                  <a:cubicBezTo>
                    <a:pt x="4067" y="9964"/>
                    <a:pt x="4167" y="9989"/>
                    <a:pt x="4267" y="10002"/>
                  </a:cubicBezTo>
                  <a:lnTo>
                    <a:pt x="302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8" name="Google Shape;908;p27"/>
            <p:cNvSpPr/>
            <p:nvPr/>
          </p:nvSpPr>
          <p:spPr>
            <a:xfrm flipH="1">
              <a:off x="1993276" y="4651412"/>
              <a:ext cx="382302" cy="897471"/>
            </a:xfrm>
            <a:custGeom>
              <a:avLst/>
              <a:gdLst/>
              <a:ahLst/>
              <a:cxnLst/>
              <a:rect l="l" t="t" r="r" b="b"/>
              <a:pathLst>
                <a:path w="4293" h="10078" extrusionOk="0">
                  <a:moveTo>
                    <a:pt x="1" y="1"/>
                  </a:moveTo>
                  <a:lnTo>
                    <a:pt x="3991" y="10065"/>
                  </a:lnTo>
                  <a:cubicBezTo>
                    <a:pt x="4092" y="10077"/>
                    <a:pt x="4192" y="10077"/>
                    <a:pt x="4293" y="10077"/>
                  </a:cubicBezTo>
                  <a:lnTo>
                    <a:pt x="289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9" name="Google Shape;909;p27"/>
            <p:cNvSpPr/>
            <p:nvPr/>
          </p:nvSpPr>
          <p:spPr>
            <a:xfrm flipH="1">
              <a:off x="1926220" y="4651412"/>
              <a:ext cx="383371" cy="898540"/>
            </a:xfrm>
            <a:custGeom>
              <a:avLst/>
              <a:gdLst/>
              <a:ahLst/>
              <a:cxnLst/>
              <a:rect l="l" t="t" r="r" b="b"/>
              <a:pathLst>
                <a:path w="4305" h="10090" extrusionOk="0">
                  <a:moveTo>
                    <a:pt x="0" y="1"/>
                  </a:moveTo>
                  <a:lnTo>
                    <a:pt x="4003" y="10090"/>
                  </a:lnTo>
                  <a:lnTo>
                    <a:pt x="4304" y="10090"/>
                  </a:lnTo>
                  <a:lnTo>
                    <a:pt x="289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0" name="Google Shape;910;p27"/>
            <p:cNvSpPr/>
            <p:nvPr/>
          </p:nvSpPr>
          <p:spPr>
            <a:xfrm flipH="1">
              <a:off x="1860322" y="4651412"/>
              <a:ext cx="383371" cy="898540"/>
            </a:xfrm>
            <a:custGeom>
              <a:avLst/>
              <a:gdLst/>
              <a:ahLst/>
              <a:cxnLst/>
              <a:rect l="l" t="t" r="r" b="b"/>
              <a:pathLst>
                <a:path w="4305" h="10090" extrusionOk="0">
                  <a:moveTo>
                    <a:pt x="1" y="1"/>
                  </a:moveTo>
                  <a:lnTo>
                    <a:pt x="4016" y="10090"/>
                  </a:lnTo>
                  <a:lnTo>
                    <a:pt x="4305" y="10090"/>
                  </a:lnTo>
                  <a:lnTo>
                    <a:pt x="289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1" name="Google Shape;911;p27"/>
            <p:cNvSpPr/>
            <p:nvPr/>
          </p:nvSpPr>
          <p:spPr>
            <a:xfrm flipH="1">
              <a:off x="1794335" y="4651412"/>
              <a:ext cx="383460" cy="898540"/>
            </a:xfrm>
            <a:custGeom>
              <a:avLst/>
              <a:gdLst/>
              <a:ahLst/>
              <a:cxnLst/>
              <a:rect l="l" t="t" r="r" b="b"/>
              <a:pathLst>
                <a:path w="4306" h="10090" extrusionOk="0">
                  <a:moveTo>
                    <a:pt x="1" y="1"/>
                  </a:moveTo>
                  <a:lnTo>
                    <a:pt x="4017" y="10090"/>
                  </a:lnTo>
                  <a:lnTo>
                    <a:pt x="4305" y="10090"/>
                  </a:lnTo>
                  <a:lnTo>
                    <a:pt x="302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2" name="Google Shape;912;p27"/>
            <p:cNvSpPr/>
            <p:nvPr/>
          </p:nvSpPr>
          <p:spPr>
            <a:xfrm flipH="1">
              <a:off x="1728437" y="4651412"/>
              <a:ext cx="382302" cy="898540"/>
            </a:xfrm>
            <a:custGeom>
              <a:avLst/>
              <a:gdLst/>
              <a:ahLst/>
              <a:cxnLst/>
              <a:rect l="l" t="t" r="r" b="b"/>
              <a:pathLst>
                <a:path w="4293" h="10090" extrusionOk="0">
                  <a:moveTo>
                    <a:pt x="1" y="1"/>
                  </a:moveTo>
                  <a:lnTo>
                    <a:pt x="4004" y="10090"/>
                  </a:lnTo>
                  <a:lnTo>
                    <a:pt x="4293" y="10090"/>
                  </a:lnTo>
                  <a:lnTo>
                    <a:pt x="289" y="13"/>
                  </a:lnTo>
                  <a:cubicBezTo>
                    <a:pt x="227" y="13"/>
                    <a:pt x="177" y="1"/>
                    <a:pt x="11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3" name="Google Shape;913;p27"/>
            <p:cNvSpPr/>
            <p:nvPr/>
          </p:nvSpPr>
          <p:spPr>
            <a:xfrm flipH="1">
              <a:off x="1661381" y="4654796"/>
              <a:ext cx="382302" cy="895156"/>
            </a:xfrm>
            <a:custGeom>
              <a:avLst/>
              <a:gdLst/>
              <a:ahLst/>
              <a:cxnLst/>
              <a:rect l="l" t="t" r="r" b="b"/>
              <a:pathLst>
                <a:path w="4293" h="10052" extrusionOk="0">
                  <a:moveTo>
                    <a:pt x="1" y="0"/>
                  </a:moveTo>
                  <a:lnTo>
                    <a:pt x="3991" y="10052"/>
                  </a:lnTo>
                  <a:lnTo>
                    <a:pt x="4293" y="10052"/>
                  </a:lnTo>
                  <a:lnTo>
                    <a:pt x="315" y="50"/>
                  </a:lnTo>
                  <a:cubicBezTo>
                    <a:pt x="214" y="25"/>
                    <a:pt x="101" y="13"/>
                    <a:pt x="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4" name="Google Shape;914;p27"/>
            <p:cNvSpPr/>
            <p:nvPr/>
          </p:nvSpPr>
          <p:spPr>
            <a:xfrm flipH="1">
              <a:off x="1595483" y="4668154"/>
              <a:ext cx="376692" cy="881798"/>
            </a:xfrm>
            <a:custGeom>
              <a:avLst/>
              <a:gdLst/>
              <a:ahLst/>
              <a:cxnLst/>
              <a:rect l="l" t="t" r="r" b="b"/>
              <a:pathLst>
                <a:path w="4230" h="9902" extrusionOk="0">
                  <a:moveTo>
                    <a:pt x="1" y="1"/>
                  </a:moveTo>
                  <a:lnTo>
                    <a:pt x="3941" y="9902"/>
                  </a:lnTo>
                  <a:lnTo>
                    <a:pt x="4230" y="9902"/>
                  </a:lnTo>
                  <a:lnTo>
                    <a:pt x="327" y="101"/>
                  </a:lnTo>
                  <a:cubicBezTo>
                    <a:pt x="227" y="64"/>
                    <a:pt x="114" y="26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5" name="Google Shape;915;p27"/>
            <p:cNvSpPr/>
            <p:nvPr/>
          </p:nvSpPr>
          <p:spPr>
            <a:xfrm flipH="1">
              <a:off x="1589873" y="4694958"/>
              <a:ext cx="305183" cy="767811"/>
            </a:xfrm>
            <a:custGeom>
              <a:avLst/>
              <a:gdLst/>
              <a:ahLst/>
              <a:cxnLst/>
              <a:rect l="l" t="t" r="r" b="b"/>
              <a:pathLst>
                <a:path w="3427" h="8622" extrusionOk="0">
                  <a:moveTo>
                    <a:pt x="1" y="1"/>
                  </a:moveTo>
                  <a:lnTo>
                    <a:pt x="3427" y="8622"/>
                  </a:lnTo>
                  <a:lnTo>
                    <a:pt x="3427" y="7882"/>
                  </a:lnTo>
                  <a:lnTo>
                    <a:pt x="365" y="177"/>
                  </a:lnTo>
                  <a:cubicBezTo>
                    <a:pt x="239" y="114"/>
                    <a:pt x="126" y="5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6" name="Google Shape;916;p27"/>
            <p:cNvSpPr/>
            <p:nvPr/>
          </p:nvSpPr>
          <p:spPr>
            <a:xfrm flipH="1">
              <a:off x="1589874" y="4743046"/>
              <a:ext cx="220227" cy="553283"/>
            </a:xfrm>
            <a:custGeom>
              <a:avLst/>
              <a:gdLst/>
              <a:ahLst/>
              <a:cxnLst/>
              <a:rect l="l" t="t" r="r" b="b"/>
              <a:pathLst>
                <a:path w="2473" h="6213" extrusionOk="0">
                  <a:moveTo>
                    <a:pt x="1" y="1"/>
                  </a:moveTo>
                  <a:lnTo>
                    <a:pt x="2473" y="6212"/>
                  </a:lnTo>
                  <a:lnTo>
                    <a:pt x="2473" y="5472"/>
                  </a:lnTo>
                  <a:lnTo>
                    <a:pt x="415" y="314"/>
                  </a:lnTo>
                  <a:cubicBezTo>
                    <a:pt x="289" y="201"/>
                    <a:pt x="151" y="10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7" name="Google Shape;917;p27"/>
            <p:cNvSpPr/>
            <p:nvPr/>
          </p:nvSpPr>
          <p:spPr>
            <a:xfrm flipH="1">
              <a:off x="1590944" y="4839133"/>
              <a:ext cx="114076" cy="287283"/>
            </a:xfrm>
            <a:custGeom>
              <a:avLst/>
              <a:gdLst/>
              <a:ahLst/>
              <a:cxnLst/>
              <a:rect l="l" t="t" r="r" b="b"/>
              <a:pathLst>
                <a:path w="1281" h="3226" extrusionOk="0">
                  <a:moveTo>
                    <a:pt x="0" y="1"/>
                  </a:moveTo>
                  <a:lnTo>
                    <a:pt x="1280" y="3226"/>
                  </a:lnTo>
                  <a:cubicBezTo>
                    <a:pt x="1192" y="2009"/>
                    <a:pt x="728" y="892"/>
                    <a:pt x="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our columns 1">
  <p:cSld name="CUSTOM_15">
    <p:spTree>
      <p:nvGrpSpPr>
        <p:cNvPr id="1" name="Shape 9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9" name="Google Shape;919;p28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7704000" cy="47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4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920" name="Google Shape;920;p28"/>
          <p:cNvSpPr txBox="1">
            <a:spLocks noGrp="1"/>
          </p:cNvSpPr>
          <p:nvPr>
            <p:ph type="subTitle" idx="1"/>
          </p:nvPr>
        </p:nvSpPr>
        <p:spPr>
          <a:xfrm>
            <a:off x="6372345" y="3057838"/>
            <a:ext cx="1795800" cy="818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921" name="Google Shape;921;p28"/>
          <p:cNvSpPr txBox="1">
            <a:spLocks noGrp="1"/>
          </p:cNvSpPr>
          <p:nvPr>
            <p:ph type="subTitle" idx="2"/>
          </p:nvPr>
        </p:nvSpPr>
        <p:spPr>
          <a:xfrm>
            <a:off x="6372325" y="2703525"/>
            <a:ext cx="1795800" cy="25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1600"/>
              <a:buFont typeface="Exo Thin"/>
              <a:buNone/>
              <a:defRPr sz="1400">
                <a:solidFill>
                  <a:schemeClr val="lt1"/>
                </a:solidFill>
                <a:latin typeface="Exo Thin"/>
                <a:ea typeface="Exo Thin"/>
                <a:cs typeface="Exo Thin"/>
                <a:sym typeface="Exo Thin"/>
              </a:defRPr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Font typeface="Exo Thin"/>
              <a:buNone/>
              <a:defRPr sz="1600">
                <a:latin typeface="Exo Thin"/>
                <a:ea typeface="Exo Thin"/>
                <a:cs typeface="Exo Thin"/>
                <a:sym typeface="Exo Thin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Exo Thin"/>
              <a:buNone/>
              <a:defRPr sz="1600">
                <a:latin typeface="Exo Thin"/>
                <a:ea typeface="Exo Thin"/>
                <a:cs typeface="Exo Thin"/>
                <a:sym typeface="Exo Thin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Exo Thin"/>
              <a:buNone/>
              <a:defRPr sz="1600">
                <a:latin typeface="Exo Thin"/>
                <a:ea typeface="Exo Thin"/>
                <a:cs typeface="Exo Thin"/>
                <a:sym typeface="Exo Thin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Exo Thin"/>
              <a:buNone/>
              <a:defRPr sz="1600">
                <a:latin typeface="Exo Thin"/>
                <a:ea typeface="Exo Thin"/>
                <a:cs typeface="Exo Thin"/>
                <a:sym typeface="Exo Thin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Exo Thin"/>
              <a:buNone/>
              <a:defRPr sz="1600">
                <a:latin typeface="Exo Thin"/>
                <a:ea typeface="Exo Thin"/>
                <a:cs typeface="Exo Thin"/>
                <a:sym typeface="Exo Thin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Exo Thin"/>
              <a:buNone/>
              <a:defRPr sz="1600">
                <a:latin typeface="Exo Thin"/>
                <a:ea typeface="Exo Thin"/>
                <a:cs typeface="Exo Thin"/>
                <a:sym typeface="Exo Thin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Exo Thin"/>
              <a:buNone/>
              <a:defRPr sz="1600">
                <a:latin typeface="Exo Thin"/>
                <a:ea typeface="Exo Thin"/>
                <a:cs typeface="Exo Thin"/>
                <a:sym typeface="Exo Thin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Exo Thin"/>
              <a:buNone/>
              <a:defRPr sz="1600">
                <a:latin typeface="Exo Thin"/>
                <a:ea typeface="Exo Thin"/>
                <a:cs typeface="Exo Thin"/>
                <a:sym typeface="Exo Thin"/>
              </a:defRPr>
            </a:lvl9pPr>
          </a:lstStyle>
          <a:p>
            <a:endParaRPr/>
          </a:p>
        </p:txBody>
      </p:sp>
      <p:sp>
        <p:nvSpPr>
          <p:cNvPr id="922" name="Google Shape;922;p28"/>
          <p:cNvSpPr txBox="1">
            <a:spLocks noGrp="1"/>
          </p:cNvSpPr>
          <p:nvPr>
            <p:ph type="subTitle" idx="3"/>
          </p:nvPr>
        </p:nvSpPr>
        <p:spPr>
          <a:xfrm>
            <a:off x="4604149" y="3060680"/>
            <a:ext cx="1795800" cy="818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923" name="Google Shape;923;p28"/>
          <p:cNvSpPr txBox="1">
            <a:spLocks noGrp="1"/>
          </p:cNvSpPr>
          <p:nvPr>
            <p:ph type="subTitle" idx="4"/>
          </p:nvPr>
        </p:nvSpPr>
        <p:spPr>
          <a:xfrm>
            <a:off x="4604125" y="2703525"/>
            <a:ext cx="1795800" cy="25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1600"/>
              <a:buFont typeface="Exo Thin"/>
              <a:buNone/>
              <a:defRPr sz="1400">
                <a:solidFill>
                  <a:schemeClr val="lt1"/>
                </a:solidFill>
                <a:latin typeface="Exo Thin"/>
                <a:ea typeface="Exo Thin"/>
                <a:cs typeface="Exo Thin"/>
                <a:sym typeface="Exo Thin"/>
              </a:defRPr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Font typeface="Exo Thin"/>
              <a:buNone/>
              <a:defRPr sz="1600">
                <a:latin typeface="Exo Thin"/>
                <a:ea typeface="Exo Thin"/>
                <a:cs typeface="Exo Thin"/>
                <a:sym typeface="Exo Thin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Exo Thin"/>
              <a:buNone/>
              <a:defRPr sz="1600">
                <a:latin typeface="Exo Thin"/>
                <a:ea typeface="Exo Thin"/>
                <a:cs typeface="Exo Thin"/>
                <a:sym typeface="Exo Thin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Exo Thin"/>
              <a:buNone/>
              <a:defRPr sz="1600">
                <a:latin typeface="Exo Thin"/>
                <a:ea typeface="Exo Thin"/>
                <a:cs typeface="Exo Thin"/>
                <a:sym typeface="Exo Thin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Exo Thin"/>
              <a:buNone/>
              <a:defRPr sz="1600">
                <a:latin typeface="Exo Thin"/>
                <a:ea typeface="Exo Thin"/>
                <a:cs typeface="Exo Thin"/>
                <a:sym typeface="Exo Thin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Exo Thin"/>
              <a:buNone/>
              <a:defRPr sz="1600">
                <a:latin typeface="Exo Thin"/>
                <a:ea typeface="Exo Thin"/>
                <a:cs typeface="Exo Thin"/>
                <a:sym typeface="Exo Thin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Exo Thin"/>
              <a:buNone/>
              <a:defRPr sz="1600">
                <a:latin typeface="Exo Thin"/>
                <a:ea typeface="Exo Thin"/>
                <a:cs typeface="Exo Thin"/>
                <a:sym typeface="Exo Thin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Exo Thin"/>
              <a:buNone/>
              <a:defRPr sz="1600">
                <a:latin typeface="Exo Thin"/>
                <a:ea typeface="Exo Thin"/>
                <a:cs typeface="Exo Thin"/>
                <a:sym typeface="Exo Thin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Exo Thin"/>
              <a:buNone/>
              <a:defRPr sz="1600">
                <a:latin typeface="Exo Thin"/>
                <a:ea typeface="Exo Thin"/>
                <a:cs typeface="Exo Thin"/>
                <a:sym typeface="Exo Thin"/>
              </a:defRPr>
            </a:lvl9pPr>
          </a:lstStyle>
          <a:p>
            <a:endParaRPr/>
          </a:p>
        </p:txBody>
      </p:sp>
      <p:sp>
        <p:nvSpPr>
          <p:cNvPr id="924" name="Google Shape;924;p28"/>
          <p:cNvSpPr txBox="1">
            <a:spLocks noGrp="1"/>
          </p:cNvSpPr>
          <p:nvPr>
            <p:ph type="subTitle" idx="5"/>
          </p:nvPr>
        </p:nvSpPr>
        <p:spPr>
          <a:xfrm>
            <a:off x="2791068" y="3057838"/>
            <a:ext cx="1795800" cy="818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925" name="Google Shape;925;p28"/>
          <p:cNvSpPr txBox="1">
            <a:spLocks noGrp="1"/>
          </p:cNvSpPr>
          <p:nvPr>
            <p:ph type="subTitle" idx="6"/>
          </p:nvPr>
        </p:nvSpPr>
        <p:spPr>
          <a:xfrm>
            <a:off x="2791050" y="2703525"/>
            <a:ext cx="1795800" cy="25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1600"/>
              <a:buFont typeface="Exo Thin"/>
              <a:buNone/>
              <a:defRPr sz="1400">
                <a:solidFill>
                  <a:schemeClr val="lt1"/>
                </a:solidFill>
                <a:latin typeface="Exo Thin"/>
                <a:ea typeface="Exo Thin"/>
                <a:cs typeface="Exo Thin"/>
                <a:sym typeface="Exo Thin"/>
              </a:defRPr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Font typeface="Exo Thin"/>
              <a:buNone/>
              <a:defRPr sz="1600">
                <a:latin typeface="Exo Thin"/>
                <a:ea typeface="Exo Thin"/>
                <a:cs typeface="Exo Thin"/>
                <a:sym typeface="Exo Thin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Exo Thin"/>
              <a:buNone/>
              <a:defRPr sz="1600">
                <a:latin typeface="Exo Thin"/>
                <a:ea typeface="Exo Thin"/>
                <a:cs typeface="Exo Thin"/>
                <a:sym typeface="Exo Thin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Exo Thin"/>
              <a:buNone/>
              <a:defRPr sz="1600">
                <a:latin typeface="Exo Thin"/>
                <a:ea typeface="Exo Thin"/>
                <a:cs typeface="Exo Thin"/>
                <a:sym typeface="Exo Thin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Exo Thin"/>
              <a:buNone/>
              <a:defRPr sz="1600">
                <a:latin typeface="Exo Thin"/>
                <a:ea typeface="Exo Thin"/>
                <a:cs typeface="Exo Thin"/>
                <a:sym typeface="Exo Thin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Exo Thin"/>
              <a:buNone/>
              <a:defRPr sz="1600">
                <a:latin typeface="Exo Thin"/>
                <a:ea typeface="Exo Thin"/>
                <a:cs typeface="Exo Thin"/>
                <a:sym typeface="Exo Thin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Exo Thin"/>
              <a:buNone/>
              <a:defRPr sz="1600">
                <a:latin typeface="Exo Thin"/>
                <a:ea typeface="Exo Thin"/>
                <a:cs typeface="Exo Thin"/>
                <a:sym typeface="Exo Thin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Exo Thin"/>
              <a:buNone/>
              <a:defRPr sz="1600">
                <a:latin typeface="Exo Thin"/>
                <a:ea typeface="Exo Thin"/>
                <a:cs typeface="Exo Thin"/>
                <a:sym typeface="Exo Thin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Exo Thin"/>
              <a:buNone/>
              <a:defRPr sz="1600">
                <a:latin typeface="Exo Thin"/>
                <a:ea typeface="Exo Thin"/>
                <a:cs typeface="Exo Thin"/>
                <a:sym typeface="Exo Thin"/>
              </a:defRPr>
            </a:lvl9pPr>
          </a:lstStyle>
          <a:p>
            <a:endParaRPr/>
          </a:p>
        </p:txBody>
      </p:sp>
      <p:sp>
        <p:nvSpPr>
          <p:cNvPr id="926" name="Google Shape;926;p28"/>
          <p:cNvSpPr txBox="1">
            <a:spLocks noGrp="1"/>
          </p:cNvSpPr>
          <p:nvPr>
            <p:ph type="subTitle" idx="7"/>
          </p:nvPr>
        </p:nvSpPr>
        <p:spPr>
          <a:xfrm>
            <a:off x="975863" y="3058730"/>
            <a:ext cx="1795800" cy="818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927" name="Google Shape;927;p28"/>
          <p:cNvSpPr txBox="1">
            <a:spLocks noGrp="1"/>
          </p:cNvSpPr>
          <p:nvPr>
            <p:ph type="subTitle" idx="8"/>
          </p:nvPr>
        </p:nvSpPr>
        <p:spPr>
          <a:xfrm>
            <a:off x="977759" y="2703525"/>
            <a:ext cx="1795800" cy="25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1600"/>
              <a:buFont typeface="Exo Thin"/>
              <a:buNone/>
              <a:defRPr sz="1400">
                <a:solidFill>
                  <a:schemeClr val="lt1"/>
                </a:solidFill>
                <a:latin typeface="Exo Thin"/>
                <a:ea typeface="Exo Thin"/>
                <a:cs typeface="Exo Thin"/>
                <a:sym typeface="Exo Thin"/>
              </a:defRPr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Font typeface="Exo Thin"/>
              <a:buNone/>
              <a:defRPr sz="1600">
                <a:latin typeface="Exo Thin"/>
                <a:ea typeface="Exo Thin"/>
                <a:cs typeface="Exo Thin"/>
                <a:sym typeface="Exo Thin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Exo Thin"/>
              <a:buNone/>
              <a:defRPr sz="1600">
                <a:latin typeface="Exo Thin"/>
                <a:ea typeface="Exo Thin"/>
                <a:cs typeface="Exo Thin"/>
                <a:sym typeface="Exo Thin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Exo Thin"/>
              <a:buNone/>
              <a:defRPr sz="1600">
                <a:latin typeface="Exo Thin"/>
                <a:ea typeface="Exo Thin"/>
                <a:cs typeface="Exo Thin"/>
                <a:sym typeface="Exo Thin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Exo Thin"/>
              <a:buNone/>
              <a:defRPr sz="1600">
                <a:latin typeface="Exo Thin"/>
                <a:ea typeface="Exo Thin"/>
                <a:cs typeface="Exo Thin"/>
                <a:sym typeface="Exo Thin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Exo Thin"/>
              <a:buNone/>
              <a:defRPr sz="1600">
                <a:latin typeface="Exo Thin"/>
                <a:ea typeface="Exo Thin"/>
                <a:cs typeface="Exo Thin"/>
                <a:sym typeface="Exo Thin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Exo Thin"/>
              <a:buNone/>
              <a:defRPr sz="1600">
                <a:latin typeface="Exo Thin"/>
                <a:ea typeface="Exo Thin"/>
                <a:cs typeface="Exo Thin"/>
                <a:sym typeface="Exo Thin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Exo Thin"/>
              <a:buNone/>
              <a:defRPr sz="1600">
                <a:latin typeface="Exo Thin"/>
                <a:ea typeface="Exo Thin"/>
                <a:cs typeface="Exo Thin"/>
                <a:sym typeface="Exo Thin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Exo Thin"/>
              <a:buNone/>
              <a:defRPr sz="1600">
                <a:latin typeface="Exo Thin"/>
                <a:ea typeface="Exo Thin"/>
                <a:cs typeface="Exo Thin"/>
                <a:sym typeface="Exo Thin"/>
              </a:defRPr>
            </a:lvl9pPr>
          </a:lstStyle>
          <a:p>
            <a:endParaRPr/>
          </a:p>
        </p:txBody>
      </p:sp>
      <p:sp>
        <p:nvSpPr>
          <p:cNvPr id="928" name="Google Shape;928;p28"/>
          <p:cNvSpPr/>
          <p:nvPr/>
        </p:nvSpPr>
        <p:spPr>
          <a:xfrm rot="10800000" flipH="1">
            <a:off x="305875" y="16531"/>
            <a:ext cx="662884" cy="662724"/>
          </a:xfrm>
          <a:custGeom>
            <a:avLst/>
            <a:gdLst/>
            <a:ahLst/>
            <a:cxnLst/>
            <a:rect l="l" t="t" r="r" b="b"/>
            <a:pathLst>
              <a:path w="15951" h="15951" extrusionOk="0">
                <a:moveTo>
                  <a:pt x="1" y="1"/>
                </a:moveTo>
                <a:lnTo>
                  <a:pt x="1" y="3778"/>
                </a:lnTo>
                <a:cubicBezTo>
                  <a:pt x="1" y="10504"/>
                  <a:pt x="5447" y="15950"/>
                  <a:pt x="12173" y="15950"/>
                </a:cubicBezTo>
                <a:lnTo>
                  <a:pt x="15951" y="15950"/>
                </a:lnTo>
                <a:lnTo>
                  <a:pt x="15951" y="12173"/>
                </a:lnTo>
                <a:cubicBezTo>
                  <a:pt x="15951" y="5459"/>
                  <a:pt x="10492" y="1"/>
                  <a:pt x="3778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929" name="Google Shape;929;p28"/>
          <p:cNvGrpSpPr/>
          <p:nvPr/>
        </p:nvGrpSpPr>
        <p:grpSpPr>
          <a:xfrm rot="10800000" flipH="1">
            <a:off x="816344" y="-115270"/>
            <a:ext cx="817859" cy="817646"/>
            <a:chOff x="813569" y="4603505"/>
            <a:chExt cx="817859" cy="817646"/>
          </a:xfrm>
        </p:grpSpPr>
        <p:sp>
          <p:nvSpPr>
            <p:cNvPr id="930" name="Google Shape;930;p28"/>
            <p:cNvSpPr/>
            <p:nvPr/>
          </p:nvSpPr>
          <p:spPr>
            <a:xfrm>
              <a:off x="813569" y="5417671"/>
              <a:ext cx="5186" cy="3479"/>
            </a:xfrm>
            <a:custGeom>
              <a:avLst/>
              <a:gdLst/>
              <a:ahLst/>
              <a:cxnLst/>
              <a:rect l="l" t="t" r="r" b="b"/>
              <a:pathLst>
                <a:path w="76" h="51" extrusionOk="0">
                  <a:moveTo>
                    <a:pt x="0" y="1"/>
                  </a:moveTo>
                  <a:lnTo>
                    <a:pt x="0" y="51"/>
                  </a:lnTo>
                  <a:lnTo>
                    <a:pt x="76" y="5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1" name="Google Shape;931;p28"/>
            <p:cNvSpPr/>
            <p:nvPr/>
          </p:nvSpPr>
          <p:spPr>
            <a:xfrm>
              <a:off x="813569" y="5350881"/>
              <a:ext cx="108843" cy="70269"/>
            </a:xfrm>
            <a:custGeom>
              <a:avLst/>
              <a:gdLst/>
              <a:ahLst/>
              <a:cxnLst/>
              <a:rect l="l" t="t" r="r" b="b"/>
              <a:pathLst>
                <a:path w="1595" h="1030" extrusionOk="0">
                  <a:moveTo>
                    <a:pt x="0" y="1"/>
                  </a:moveTo>
                  <a:lnTo>
                    <a:pt x="0" y="390"/>
                  </a:lnTo>
                  <a:lnTo>
                    <a:pt x="992" y="1030"/>
                  </a:lnTo>
                  <a:lnTo>
                    <a:pt x="1594" y="1030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2" name="Google Shape;932;p28"/>
            <p:cNvSpPr/>
            <p:nvPr/>
          </p:nvSpPr>
          <p:spPr>
            <a:xfrm>
              <a:off x="813569" y="5284160"/>
              <a:ext cx="212431" cy="136991"/>
            </a:xfrm>
            <a:custGeom>
              <a:avLst/>
              <a:gdLst/>
              <a:ahLst/>
              <a:cxnLst/>
              <a:rect l="l" t="t" r="r" b="b"/>
              <a:pathLst>
                <a:path w="3113" h="2008" extrusionOk="0">
                  <a:moveTo>
                    <a:pt x="0" y="0"/>
                  </a:moveTo>
                  <a:lnTo>
                    <a:pt x="0" y="389"/>
                  </a:lnTo>
                  <a:lnTo>
                    <a:pt x="2523" y="2008"/>
                  </a:lnTo>
                  <a:lnTo>
                    <a:pt x="3112" y="200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3" name="Google Shape;933;p28"/>
            <p:cNvSpPr/>
            <p:nvPr/>
          </p:nvSpPr>
          <p:spPr>
            <a:xfrm>
              <a:off x="813569" y="5218189"/>
              <a:ext cx="316019" cy="202962"/>
            </a:xfrm>
            <a:custGeom>
              <a:avLst/>
              <a:gdLst/>
              <a:ahLst/>
              <a:cxnLst/>
              <a:rect l="l" t="t" r="r" b="b"/>
              <a:pathLst>
                <a:path w="4631" h="2975" extrusionOk="0">
                  <a:moveTo>
                    <a:pt x="0" y="1"/>
                  </a:moveTo>
                  <a:lnTo>
                    <a:pt x="0" y="377"/>
                  </a:lnTo>
                  <a:lnTo>
                    <a:pt x="4041" y="2975"/>
                  </a:lnTo>
                  <a:lnTo>
                    <a:pt x="4631" y="2975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4" name="Google Shape;934;p28"/>
            <p:cNvSpPr/>
            <p:nvPr/>
          </p:nvSpPr>
          <p:spPr>
            <a:xfrm>
              <a:off x="813569" y="5151467"/>
              <a:ext cx="413671" cy="268865"/>
            </a:xfrm>
            <a:custGeom>
              <a:avLst/>
              <a:gdLst/>
              <a:ahLst/>
              <a:cxnLst/>
              <a:rect l="l" t="t" r="r" b="b"/>
              <a:pathLst>
                <a:path w="6062" h="3941" extrusionOk="0">
                  <a:moveTo>
                    <a:pt x="0" y="0"/>
                  </a:moveTo>
                  <a:lnTo>
                    <a:pt x="0" y="377"/>
                  </a:lnTo>
                  <a:lnTo>
                    <a:pt x="5547" y="3940"/>
                  </a:lnTo>
                  <a:cubicBezTo>
                    <a:pt x="5710" y="3928"/>
                    <a:pt x="5886" y="3915"/>
                    <a:pt x="6061" y="389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5" name="Google Shape;935;p28"/>
            <p:cNvSpPr/>
            <p:nvPr/>
          </p:nvSpPr>
          <p:spPr>
            <a:xfrm>
              <a:off x="813569" y="5084677"/>
              <a:ext cx="490714" cy="322829"/>
            </a:xfrm>
            <a:custGeom>
              <a:avLst/>
              <a:gdLst/>
              <a:ahLst/>
              <a:cxnLst/>
              <a:rect l="l" t="t" r="r" b="b"/>
              <a:pathLst>
                <a:path w="7191" h="4732" extrusionOk="0">
                  <a:moveTo>
                    <a:pt x="0" y="0"/>
                  </a:moveTo>
                  <a:lnTo>
                    <a:pt x="0" y="389"/>
                  </a:lnTo>
                  <a:lnTo>
                    <a:pt x="6777" y="4731"/>
                  </a:lnTo>
                  <a:cubicBezTo>
                    <a:pt x="6915" y="4694"/>
                    <a:pt x="7053" y="4668"/>
                    <a:pt x="7191" y="4618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6" name="Google Shape;936;p28"/>
            <p:cNvSpPr/>
            <p:nvPr/>
          </p:nvSpPr>
          <p:spPr>
            <a:xfrm>
              <a:off x="814388" y="5019593"/>
              <a:ext cx="554109" cy="365604"/>
            </a:xfrm>
            <a:custGeom>
              <a:avLst/>
              <a:gdLst/>
              <a:ahLst/>
              <a:cxnLst/>
              <a:rect l="l" t="t" r="r" b="b"/>
              <a:pathLst>
                <a:path w="8120" h="5359" extrusionOk="0">
                  <a:moveTo>
                    <a:pt x="26" y="1"/>
                  </a:moveTo>
                  <a:cubicBezTo>
                    <a:pt x="13" y="126"/>
                    <a:pt x="1" y="252"/>
                    <a:pt x="1" y="365"/>
                  </a:cubicBezTo>
                  <a:lnTo>
                    <a:pt x="7769" y="5359"/>
                  </a:lnTo>
                  <a:cubicBezTo>
                    <a:pt x="7894" y="5309"/>
                    <a:pt x="8007" y="5259"/>
                    <a:pt x="8120" y="5196"/>
                  </a:cubicBezTo>
                  <a:lnTo>
                    <a:pt x="2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7" name="Google Shape;937;p28"/>
            <p:cNvSpPr/>
            <p:nvPr/>
          </p:nvSpPr>
          <p:spPr>
            <a:xfrm>
              <a:off x="821280" y="4959694"/>
              <a:ext cx="602082" cy="396441"/>
            </a:xfrm>
            <a:custGeom>
              <a:avLst/>
              <a:gdLst/>
              <a:ahLst/>
              <a:cxnLst/>
              <a:rect l="l" t="t" r="r" b="b"/>
              <a:pathLst>
                <a:path w="8823" h="5811" extrusionOk="0">
                  <a:moveTo>
                    <a:pt x="76" y="0"/>
                  </a:moveTo>
                  <a:cubicBezTo>
                    <a:pt x="50" y="113"/>
                    <a:pt x="25" y="226"/>
                    <a:pt x="0" y="339"/>
                  </a:cubicBezTo>
                  <a:lnTo>
                    <a:pt x="8521" y="5810"/>
                  </a:lnTo>
                  <a:cubicBezTo>
                    <a:pt x="8621" y="5748"/>
                    <a:pt x="8722" y="5685"/>
                    <a:pt x="8822" y="5622"/>
                  </a:cubicBezTo>
                  <a:lnTo>
                    <a:pt x="7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8" name="Google Shape;938;p28"/>
            <p:cNvSpPr/>
            <p:nvPr/>
          </p:nvSpPr>
          <p:spPr>
            <a:xfrm>
              <a:off x="835815" y="4904024"/>
              <a:ext cx="635451" cy="417863"/>
            </a:xfrm>
            <a:custGeom>
              <a:avLst/>
              <a:gdLst/>
              <a:ahLst/>
              <a:cxnLst/>
              <a:rect l="l" t="t" r="r" b="b"/>
              <a:pathLst>
                <a:path w="9312" h="6125" extrusionOk="0">
                  <a:moveTo>
                    <a:pt x="114" y="0"/>
                  </a:moveTo>
                  <a:cubicBezTo>
                    <a:pt x="76" y="113"/>
                    <a:pt x="38" y="214"/>
                    <a:pt x="1" y="314"/>
                  </a:cubicBezTo>
                  <a:lnTo>
                    <a:pt x="9048" y="6124"/>
                  </a:lnTo>
                  <a:cubicBezTo>
                    <a:pt x="9136" y="6049"/>
                    <a:pt x="9224" y="5974"/>
                    <a:pt x="9312" y="5911"/>
                  </a:cubicBezTo>
                  <a:lnTo>
                    <a:pt x="114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9" name="Google Shape;939;p28"/>
            <p:cNvSpPr/>
            <p:nvPr/>
          </p:nvSpPr>
          <p:spPr>
            <a:xfrm>
              <a:off x="857242" y="4852653"/>
              <a:ext cx="654285" cy="430689"/>
            </a:xfrm>
            <a:custGeom>
              <a:avLst/>
              <a:gdLst/>
              <a:ahLst/>
              <a:cxnLst/>
              <a:rect l="l" t="t" r="r" b="b"/>
              <a:pathLst>
                <a:path w="9588" h="6313" extrusionOk="0">
                  <a:moveTo>
                    <a:pt x="138" y="1"/>
                  </a:moveTo>
                  <a:cubicBezTo>
                    <a:pt x="88" y="101"/>
                    <a:pt x="38" y="189"/>
                    <a:pt x="0" y="289"/>
                  </a:cubicBezTo>
                  <a:lnTo>
                    <a:pt x="9374" y="6313"/>
                  </a:lnTo>
                  <a:cubicBezTo>
                    <a:pt x="9450" y="6225"/>
                    <a:pt x="9525" y="6149"/>
                    <a:pt x="9588" y="6074"/>
                  </a:cubicBezTo>
                  <a:lnTo>
                    <a:pt x="13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0" name="Google Shape;940;p28"/>
            <p:cNvSpPr/>
            <p:nvPr/>
          </p:nvSpPr>
          <p:spPr>
            <a:xfrm>
              <a:off x="883788" y="4804693"/>
              <a:ext cx="662883" cy="435874"/>
            </a:xfrm>
            <a:custGeom>
              <a:avLst/>
              <a:gdLst/>
              <a:ahLst/>
              <a:cxnLst/>
              <a:rect l="l" t="t" r="r" b="b"/>
              <a:pathLst>
                <a:path w="9714" h="6389" extrusionOk="0">
                  <a:moveTo>
                    <a:pt x="176" y="1"/>
                  </a:moveTo>
                  <a:cubicBezTo>
                    <a:pt x="113" y="89"/>
                    <a:pt x="51" y="177"/>
                    <a:pt x="0" y="277"/>
                  </a:cubicBezTo>
                  <a:lnTo>
                    <a:pt x="9525" y="6388"/>
                  </a:lnTo>
                  <a:cubicBezTo>
                    <a:pt x="9588" y="6300"/>
                    <a:pt x="9650" y="6212"/>
                    <a:pt x="9713" y="6125"/>
                  </a:cubicBezTo>
                  <a:lnTo>
                    <a:pt x="17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1" name="Google Shape;941;p28"/>
            <p:cNvSpPr/>
            <p:nvPr/>
          </p:nvSpPr>
          <p:spPr>
            <a:xfrm>
              <a:off x="916338" y="4760212"/>
              <a:ext cx="660290" cy="434100"/>
            </a:xfrm>
            <a:custGeom>
              <a:avLst/>
              <a:gdLst/>
              <a:ahLst/>
              <a:cxnLst/>
              <a:rect l="l" t="t" r="r" b="b"/>
              <a:pathLst>
                <a:path w="9676" h="6363" extrusionOk="0">
                  <a:moveTo>
                    <a:pt x="214" y="0"/>
                  </a:moveTo>
                  <a:cubicBezTo>
                    <a:pt x="138" y="88"/>
                    <a:pt x="63" y="163"/>
                    <a:pt x="0" y="251"/>
                  </a:cubicBezTo>
                  <a:lnTo>
                    <a:pt x="9512" y="6363"/>
                  </a:lnTo>
                  <a:cubicBezTo>
                    <a:pt x="9562" y="6262"/>
                    <a:pt x="9625" y="6174"/>
                    <a:pt x="9675" y="6074"/>
                  </a:cubicBezTo>
                  <a:lnTo>
                    <a:pt x="214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2" name="Google Shape;942;p28"/>
            <p:cNvSpPr/>
            <p:nvPr/>
          </p:nvSpPr>
          <p:spPr>
            <a:xfrm>
              <a:off x="954826" y="4719960"/>
              <a:ext cx="644936" cy="423866"/>
            </a:xfrm>
            <a:custGeom>
              <a:avLst/>
              <a:gdLst/>
              <a:ahLst/>
              <a:cxnLst/>
              <a:rect l="l" t="t" r="r" b="b"/>
              <a:pathLst>
                <a:path w="9451" h="6213" extrusionOk="0">
                  <a:moveTo>
                    <a:pt x="239" y="1"/>
                  </a:moveTo>
                  <a:cubicBezTo>
                    <a:pt x="151" y="76"/>
                    <a:pt x="76" y="151"/>
                    <a:pt x="1" y="226"/>
                  </a:cubicBezTo>
                  <a:lnTo>
                    <a:pt x="9325" y="6212"/>
                  </a:lnTo>
                  <a:cubicBezTo>
                    <a:pt x="9375" y="6112"/>
                    <a:pt x="9413" y="6011"/>
                    <a:pt x="9450" y="5911"/>
                  </a:cubicBezTo>
                  <a:lnTo>
                    <a:pt x="23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3" name="Google Shape;943;p28"/>
            <p:cNvSpPr/>
            <p:nvPr/>
          </p:nvSpPr>
          <p:spPr>
            <a:xfrm>
              <a:off x="998500" y="4683120"/>
              <a:ext cx="619210" cy="407629"/>
            </a:xfrm>
            <a:custGeom>
              <a:avLst/>
              <a:gdLst/>
              <a:ahLst/>
              <a:cxnLst/>
              <a:rect l="l" t="t" r="r" b="b"/>
              <a:pathLst>
                <a:path w="9074" h="5975" extrusionOk="0">
                  <a:moveTo>
                    <a:pt x="289" y="1"/>
                  </a:moveTo>
                  <a:cubicBezTo>
                    <a:pt x="189" y="76"/>
                    <a:pt x="101" y="139"/>
                    <a:pt x="1" y="214"/>
                  </a:cubicBezTo>
                  <a:lnTo>
                    <a:pt x="8973" y="5974"/>
                  </a:lnTo>
                  <a:cubicBezTo>
                    <a:pt x="9011" y="5861"/>
                    <a:pt x="9036" y="5748"/>
                    <a:pt x="9074" y="5648"/>
                  </a:cubicBezTo>
                  <a:lnTo>
                    <a:pt x="28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4" name="Google Shape;944;p28"/>
            <p:cNvSpPr/>
            <p:nvPr/>
          </p:nvSpPr>
          <p:spPr>
            <a:xfrm>
              <a:off x="1049884" y="4652352"/>
              <a:ext cx="578129" cy="380136"/>
            </a:xfrm>
            <a:custGeom>
              <a:avLst/>
              <a:gdLst/>
              <a:ahLst/>
              <a:cxnLst/>
              <a:rect l="l" t="t" r="r" b="b"/>
              <a:pathLst>
                <a:path w="8472" h="5572" extrusionOk="0">
                  <a:moveTo>
                    <a:pt x="327" y="0"/>
                  </a:moveTo>
                  <a:cubicBezTo>
                    <a:pt x="214" y="50"/>
                    <a:pt x="114" y="113"/>
                    <a:pt x="1" y="163"/>
                  </a:cubicBezTo>
                  <a:lnTo>
                    <a:pt x="8421" y="5572"/>
                  </a:lnTo>
                  <a:cubicBezTo>
                    <a:pt x="8446" y="5459"/>
                    <a:pt x="8459" y="5333"/>
                    <a:pt x="8471" y="5220"/>
                  </a:cubicBezTo>
                  <a:lnTo>
                    <a:pt x="32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5" name="Google Shape;945;p28"/>
            <p:cNvSpPr/>
            <p:nvPr/>
          </p:nvSpPr>
          <p:spPr>
            <a:xfrm>
              <a:off x="1109868" y="4625814"/>
              <a:ext cx="521558" cy="344183"/>
            </a:xfrm>
            <a:custGeom>
              <a:avLst/>
              <a:gdLst/>
              <a:ahLst/>
              <a:cxnLst/>
              <a:rect l="l" t="t" r="r" b="b"/>
              <a:pathLst>
                <a:path w="7643" h="5045" extrusionOk="0">
                  <a:moveTo>
                    <a:pt x="377" y="0"/>
                  </a:moveTo>
                  <a:cubicBezTo>
                    <a:pt x="251" y="50"/>
                    <a:pt x="126" y="88"/>
                    <a:pt x="0" y="138"/>
                  </a:cubicBezTo>
                  <a:lnTo>
                    <a:pt x="7630" y="5045"/>
                  </a:lnTo>
                  <a:cubicBezTo>
                    <a:pt x="7630" y="4969"/>
                    <a:pt x="7642" y="4907"/>
                    <a:pt x="7642" y="4844"/>
                  </a:cubicBezTo>
                  <a:lnTo>
                    <a:pt x="7642" y="4656"/>
                  </a:lnTo>
                  <a:lnTo>
                    <a:pt x="37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6" name="Google Shape;946;p28"/>
            <p:cNvSpPr/>
            <p:nvPr/>
          </p:nvSpPr>
          <p:spPr>
            <a:xfrm>
              <a:off x="1180087" y="4608690"/>
              <a:ext cx="451339" cy="294517"/>
            </a:xfrm>
            <a:custGeom>
              <a:avLst/>
              <a:gdLst/>
              <a:ahLst/>
              <a:cxnLst/>
              <a:rect l="l" t="t" r="r" b="b"/>
              <a:pathLst>
                <a:path w="6614" h="4317" extrusionOk="0">
                  <a:moveTo>
                    <a:pt x="465" y="0"/>
                  </a:moveTo>
                  <a:cubicBezTo>
                    <a:pt x="314" y="25"/>
                    <a:pt x="151" y="50"/>
                    <a:pt x="0" y="75"/>
                  </a:cubicBezTo>
                  <a:lnTo>
                    <a:pt x="6613" y="4317"/>
                  </a:lnTo>
                  <a:lnTo>
                    <a:pt x="6613" y="3940"/>
                  </a:lnTo>
                  <a:lnTo>
                    <a:pt x="46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7" name="Google Shape;947;p28"/>
            <p:cNvSpPr/>
            <p:nvPr/>
          </p:nvSpPr>
          <p:spPr>
            <a:xfrm>
              <a:off x="1268253" y="4603505"/>
              <a:ext cx="363173" cy="233799"/>
            </a:xfrm>
            <a:custGeom>
              <a:avLst/>
              <a:gdLst/>
              <a:ahLst/>
              <a:cxnLst/>
              <a:rect l="l" t="t" r="r" b="b"/>
              <a:pathLst>
                <a:path w="5322" h="3427" extrusionOk="0">
                  <a:moveTo>
                    <a:pt x="1" y="1"/>
                  </a:moveTo>
                  <a:lnTo>
                    <a:pt x="5321" y="3427"/>
                  </a:lnTo>
                  <a:lnTo>
                    <a:pt x="5321" y="3038"/>
                  </a:lnTo>
                  <a:lnTo>
                    <a:pt x="59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8" name="Google Shape;948;p28"/>
            <p:cNvSpPr/>
            <p:nvPr/>
          </p:nvSpPr>
          <p:spPr>
            <a:xfrm>
              <a:off x="1371023" y="4603505"/>
              <a:ext cx="260404" cy="167009"/>
            </a:xfrm>
            <a:custGeom>
              <a:avLst/>
              <a:gdLst/>
              <a:ahLst/>
              <a:cxnLst/>
              <a:rect l="l" t="t" r="r" b="b"/>
              <a:pathLst>
                <a:path w="3816" h="2448" extrusionOk="0">
                  <a:moveTo>
                    <a:pt x="1" y="1"/>
                  </a:moveTo>
                  <a:lnTo>
                    <a:pt x="3815" y="2448"/>
                  </a:lnTo>
                  <a:lnTo>
                    <a:pt x="3815" y="2059"/>
                  </a:lnTo>
                  <a:lnTo>
                    <a:pt x="603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9" name="Google Shape;949;p28"/>
            <p:cNvSpPr/>
            <p:nvPr/>
          </p:nvSpPr>
          <p:spPr>
            <a:xfrm>
              <a:off x="1474680" y="4603505"/>
              <a:ext cx="156747" cy="100287"/>
            </a:xfrm>
            <a:custGeom>
              <a:avLst/>
              <a:gdLst/>
              <a:ahLst/>
              <a:cxnLst/>
              <a:rect l="l" t="t" r="r" b="b"/>
              <a:pathLst>
                <a:path w="2297" h="1470" extrusionOk="0">
                  <a:moveTo>
                    <a:pt x="0" y="1"/>
                  </a:moveTo>
                  <a:lnTo>
                    <a:pt x="2296" y="1469"/>
                  </a:lnTo>
                  <a:lnTo>
                    <a:pt x="2296" y="1093"/>
                  </a:lnTo>
                  <a:lnTo>
                    <a:pt x="60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0" name="Google Shape;950;p28"/>
            <p:cNvSpPr/>
            <p:nvPr/>
          </p:nvSpPr>
          <p:spPr>
            <a:xfrm>
              <a:off x="1579155" y="4603505"/>
              <a:ext cx="52272" cy="33497"/>
            </a:xfrm>
            <a:custGeom>
              <a:avLst/>
              <a:gdLst/>
              <a:ahLst/>
              <a:cxnLst/>
              <a:rect l="l" t="t" r="r" b="b"/>
              <a:pathLst>
                <a:path w="766" h="491" extrusionOk="0">
                  <a:moveTo>
                    <a:pt x="0" y="1"/>
                  </a:moveTo>
                  <a:lnTo>
                    <a:pt x="765" y="490"/>
                  </a:lnTo>
                  <a:lnTo>
                    <a:pt x="765" y="114"/>
                  </a:lnTo>
                  <a:lnTo>
                    <a:pt x="59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51" name="Google Shape;951;p28"/>
          <p:cNvGrpSpPr/>
          <p:nvPr/>
        </p:nvGrpSpPr>
        <p:grpSpPr>
          <a:xfrm>
            <a:off x="6644375" y="4400001"/>
            <a:ext cx="2373891" cy="1000575"/>
            <a:chOff x="4063975" y="-546774"/>
            <a:chExt cx="2373891" cy="1000575"/>
          </a:xfrm>
        </p:grpSpPr>
        <p:grpSp>
          <p:nvGrpSpPr>
            <p:cNvPr id="952" name="Google Shape;952;p28"/>
            <p:cNvGrpSpPr/>
            <p:nvPr/>
          </p:nvGrpSpPr>
          <p:grpSpPr>
            <a:xfrm flipH="1">
              <a:off x="5560019" y="-414208"/>
              <a:ext cx="877847" cy="868009"/>
              <a:chOff x="6088588" y="-408158"/>
              <a:chExt cx="877847" cy="868009"/>
            </a:xfrm>
          </p:grpSpPr>
          <p:sp>
            <p:nvSpPr>
              <p:cNvPr id="953" name="Google Shape;953;p28"/>
              <p:cNvSpPr/>
              <p:nvPr/>
            </p:nvSpPr>
            <p:spPr>
              <a:xfrm>
                <a:off x="6088588" y="-408158"/>
                <a:ext cx="557559" cy="25260"/>
              </a:xfrm>
              <a:custGeom>
                <a:avLst/>
                <a:gdLst/>
                <a:ahLst/>
                <a:cxnLst/>
                <a:rect l="l" t="t" r="r" b="b"/>
                <a:pathLst>
                  <a:path w="6401" h="290" extrusionOk="0">
                    <a:moveTo>
                      <a:pt x="1" y="1"/>
                    </a:moveTo>
                    <a:lnTo>
                      <a:pt x="1" y="277"/>
                    </a:lnTo>
                    <a:lnTo>
                      <a:pt x="6401" y="289"/>
                    </a:lnTo>
                    <a:cubicBezTo>
                      <a:pt x="6100" y="176"/>
                      <a:pt x="5773" y="76"/>
                      <a:pt x="5447" y="13"/>
                    </a:cubicBezTo>
                    <a:lnTo>
                      <a:pt x="1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54" name="Google Shape;954;p28"/>
              <p:cNvSpPr/>
              <p:nvPr/>
            </p:nvSpPr>
            <p:spPr>
              <a:xfrm>
                <a:off x="6088588" y="-348055"/>
                <a:ext cx="669054" cy="25260"/>
              </a:xfrm>
              <a:custGeom>
                <a:avLst/>
                <a:gdLst/>
                <a:ahLst/>
                <a:cxnLst/>
                <a:rect l="l" t="t" r="r" b="b"/>
                <a:pathLst>
                  <a:path w="7681" h="290" extrusionOk="0">
                    <a:moveTo>
                      <a:pt x="1" y="1"/>
                    </a:moveTo>
                    <a:lnTo>
                      <a:pt x="1" y="277"/>
                    </a:lnTo>
                    <a:lnTo>
                      <a:pt x="7681" y="289"/>
                    </a:lnTo>
                    <a:cubicBezTo>
                      <a:pt x="7555" y="189"/>
                      <a:pt x="7417" y="101"/>
                      <a:pt x="7267" y="13"/>
                    </a:cubicBezTo>
                    <a:lnTo>
                      <a:pt x="1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55" name="Google Shape;955;p28"/>
              <p:cNvSpPr/>
              <p:nvPr/>
            </p:nvSpPr>
            <p:spPr>
              <a:xfrm>
                <a:off x="6088588" y="-287865"/>
                <a:ext cx="738999" cy="25173"/>
              </a:xfrm>
              <a:custGeom>
                <a:avLst/>
                <a:gdLst/>
                <a:ahLst/>
                <a:cxnLst/>
                <a:rect l="l" t="t" r="r" b="b"/>
                <a:pathLst>
                  <a:path w="8484" h="289" extrusionOk="0">
                    <a:moveTo>
                      <a:pt x="1" y="0"/>
                    </a:moveTo>
                    <a:lnTo>
                      <a:pt x="1" y="276"/>
                    </a:lnTo>
                    <a:lnTo>
                      <a:pt x="8484" y="289"/>
                    </a:lnTo>
                    <a:cubicBezTo>
                      <a:pt x="8396" y="201"/>
                      <a:pt x="8308" y="113"/>
                      <a:pt x="8208" y="25"/>
                    </a:cubicBezTo>
                    <a:lnTo>
                      <a:pt x="1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56" name="Google Shape;956;p28"/>
              <p:cNvSpPr/>
              <p:nvPr/>
            </p:nvSpPr>
            <p:spPr>
              <a:xfrm>
                <a:off x="6088588" y="-227762"/>
                <a:ext cx="788213" cy="25173"/>
              </a:xfrm>
              <a:custGeom>
                <a:avLst/>
                <a:gdLst/>
                <a:ahLst/>
                <a:cxnLst/>
                <a:rect l="l" t="t" r="r" b="b"/>
                <a:pathLst>
                  <a:path w="9049" h="289" extrusionOk="0">
                    <a:moveTo>
                      <a:pt x="1" y="0"/>
                    </a:moveTo>
                    <a:lnTo>
                      <a:pt x="1" y="276"/>
                    </a:lnTo>
                    <a:lnTo>
                      <a:pt x="9049" y="289"/>
                    </a:lnTo>
                    <a:cubicBezTo>
                      <a:pt x="8986" y="201"/>
                      <a:pt x="8923" y="113"/>
                      <a:pt x="8848" y="25"/>
                    </a:cubicBezTo>
                    <a:lnTo>
                      <a:pt x="1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57" name="Google Shape;957;p28"/>
              <p:cNvSpPr/>
              <p:nvPr/>
            </p:nvSpPr>
            <p:spPr>
              <a:xfrm>
                <a:off x="6088588" y="-167659"/>
                <a:ext cx="824275" cy="26306"/>
              </a:xfrm>
              <a:custGeom>
                <a:avLst/>
                <a:gdLst/>
                <a:ahLst/>
                <a:cxnLst/>
                <a:rect l="l" t="t" r="r" b="b"/>
                <a:pathLst>
                  <a:path w="9463" h="302" extrusionOk="0">
                    <a:moveTo>
                      <a:pt x="1" y="0"/>
                    </a:moveTo>
                    <a:lnTo>
                      <a:pt x="1" y="276"/>
                    </a:lnTo>
                    <a:lnTo>
                      <a:pt x="9463" y="302"/>
                    </a:lnTo>
                    <a:cubicBezTo>
                      <a:pt x="9425" y="201"/>
                      <a:pt x="9375" y="113"/>
                      <a:pt x="9325" y="25"/>
                    </a:cubicBezTo>
                    <a:lnTo>
                      <a:pt x="1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58" name="Google Shape;958;p28"/>
              <p:cNvSpPr/>
              <p:nvPr/>
            </p:nvSpPr>
            <p:spPr>
              <a:xfrm>
                <a:off x="6088588" y="-106424"/>
                <a:ext cx="850493" cy="25173"/>
              </a:xfrm>
              <a:custGeom>
                <a:avLst/>
                <a:gdLst/>
                <a:ahLst/>
                <a:cxnLst/>
                <a:rect l="l" t="t" r="r" b="b"/>
                <a:pathLst>
                  <a:path w="9764" h="289" extrusionOk="0">
                    <a:moveTo>
                      <a:pt x="1" y="0"/>
                    </a:moveTo>
                    <a:lnTo>
                      <a:pt x="1" y="264"/>
                    </a:lnTo>
                    <a:lnTo>
                      <a:pt x="9764" y="289"/>
                    </a:lnTo>
                    <a:cubicBezTo>
                      <a:pt x="9726" y="188"/>
                      <a:pt x="9689" y="101"/>
                      <a:pt x="9663" y="13"/>
                    </a:cubicBezTo>
                    <a:lnTo>
                      <a:pt x="1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59" name="Google Shape;959;p28"/>
              <p:cNvSpPr/>
              <p:nvPr/>
            </p:nvSpPr>
            <p:spPr>
              <a:xfrm>
                <a:off x="6088588" y="-46321"/>
                <a:ext cx="866956" cy="25173"/>
              </a:xfrm>
              <a:custGeom>
                <a:avLst/>
                <a:gdLst/>
                <a:ahLst/>
                <a:cxnLst/>
                <a:rect l="l" t="t" r="r" b="b"/>
                <a:pathLst>
                  <a:path w="9953" h="289" extrusionOk="0">
                    <a:moveTo>
                      <a:pt x="1" y="0"/>
                    </a:moveTo>
                    <a:lnTo>
                      <a:pt x="1" y="101"/>
                    </a:lnTo>
                    <a:cubicBezTo>
                      <a:pt x="1" y="151"/>
                      <a:pt x="1" y="214"/>
                      <a:pt x="1" y="264"/>
                    </a:cubicBezTo>
                    <a:lnTo>
                      <a:pt x="9952" y="289"/>
                    </a:lnTo>
                    <a:cubicBezTo>
                      <a:pt x="9940" y="189"/>
                      <a:pt x="9914" y="101"/>
                      <a:pt x="9889" y="13"/>
                    </a:cubicBezTo>
                    <a:lnTo>
                      <a:pt x="1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60" name="Google Shape;960;p28"/>
              <p:cNvSpPr/>
              <p:nvPr/>
            </p:nvSpPr>
            <p:spPr>
              <a:xfrm>
                <a:off x="6090766" y="13782"/>
                <a:ext cx="873489" cy="25260"/>
              </a:xfrm>
              <a:custGeom>
                <a:avLst/>
                <a:gdLst/>
                <a:ahLst/>
                <a:cxnLst/>
                <a:rect l="l" t="t" r="r" b="b"/>
                <a:pathLst>
                  <a:path w="10028" h="290" extrusionOk="0">
                    <a:moveTo>
                      <a:pt x="1" y="1"/>
                    </a:moveTo>
                    <a:cubicBezTo>
                      <a:pt x="13" y="88"/>
                      <a:pt x="26" y="176"/>
                      <a:pt x="39" y="264"/>
                    </a:cubicBezTo>
                    <a:lnTo>
                      <a:pt x="10027" y="289"/>
                    </a:lnTo>
                    <a:cubicBezTo>
                      <a:pt x="10027" y="201"/>
                      <a:pt x="10015" y="101"/>
                      <a:pt x="10002" y="13"/>
                    </a:cubicBezTo>
                    <a:lnTo>
                      <a:pt x="1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61" name="Google Shape;961;p28"/>
              <p:cNvSpPr/>
              <p:nvPr/>
            </p:nvSpPr>
            <p:spPr>
              <a:xfrm>
                <a:off x="6101741" y="73885"/>
                <a:ext cx="864691" cy="25260"/>
              </a:xfrm>
              <a:custGeom>
                <a:avLst/>
                <a:gdLst/>
                <a:ahLst/>
                <a:cxnLst/>
                <a:rect l="l" t="t" r="r" b="b"/>
                <a:pathLst>
                  <a:path w="9927" h="290" extrusionOk="0">
                    <a:moveTo>
                      <a:pt x="0" y="1"/>
                    </a:moveTo>
                    <a:lnTo>
                      <a:pt x="0" y="1"/>
                    </a:lnTo>
                    <a:cubicBezTo>
                      <a:pt x="13" y="89"/>
                      <a:pt x="38" y="176"/>
                      <a:pt x="63" y="264"/>
                    </a:cubicBezTo>
                    <a:lnTo>
                      <a:pt x="9927" y="289"/>
                    </a:lnTo>
                    <a:lnTo>
                      <a:pt x="9927" y="114"/>
                    </a:lnTo>
                    <a:cubicBezTo>
                      <a:pt x="9927" y="76"/>
                      <a:pt x="9927" y="51"/>
                      <a:pt x="9927" y="13"/>
                    </a:cubicBezTo>
                    <a:lnTo>
                      <a:pt x="0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62" name="Google Shape;962;p28"/>
              <p:cNvSpPr/>
              <p:nvPr/>
            </p:nvSpPr>
            <p:spPr>
              <a:xfrm>
                <a:off x="6119250" y="133988"/>
                <a:ext cx="847183" cy="25260"/>
              </a:xfrm>
              <a:custGeom>
                <a:avLst/>
                <a:gdLst/>
                <a:ahLst/>
                <a:cxnLst/>
                <a:rect l="l" t="t" r="r" b="b"/>
                <a:pathLst>
                  <a:path w="9726" h="290" extrusionOk="0">
                    <a:moveTo>
                      <a:pt x="0" y="1"/>
                    </a:moveTo>
                    <a:lnTo>
                      <a:pt x="0" y="1"/>
                    </a:lnTo>
                    <a:cubicBezTo>
                      <a:pt x="25" y="89"/>
                      <a:pt x="63" y="177"/>
                      <a:pt x="101" y="264"/>
                    </a:cubicBezTo>
                    <a:lnTo>
                      <a:pt x="9726" y="289"/>
                    </a:lnTo>
                    <a:lnTo>
                      <a:pt x="9726" y="13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63" name="Google Shape;963;p28"/>
              <p:cNvSpPr/>
              <p:nvPr/>
            </p:nvSpPr>
            <p:spPr>
              <a:xfrm>
                <a:off x="6145469" y="194179"/>
                <a:ext cx="820965" cy="25173"/>
              </a:xfrm>
              <a:custGeom>
                <a:avLst/>
                <a:gdLst/>
                <a:ahLst/>
                <a:cxnLst/>
                <a:rect l="l" t="t" r="r" b="b"/>
                <a:pathLst>
                  <a:path w="9425" h="289" extrusionOk="0">
                    <a:moveTo>
                      <a:pt x="0" y="0"/>
                    </a:moveTo>
                    <a:cubicBezTo>
                      <a:pt x="51" y="88"/>
                      <a:pt x="101" y="188"/>
                      <a:pt x="151" y="276"/>
                    </a:cubicBezTo>
                    <a:lnTo>
                      <a:pt x="9425" y="289"/>
                    </a:lnTo>
                    <a:lnTo>
                      <a:pt x="9425" y="1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64" name="Google Shape;964;p28"/>
              <p:cNvSpPr/>
              <p:nvPr/>
            </p:nvSpPr>
            <p:spPr>
              <a:xfrm>
                <a:off x="6182663" y="254282"/>
                <a:ext cx="783771" cy="25173"/>
              </a:xfrm>
              <a:custGeom>
                <a:avLst/>
                <a:gdLst/>
                <a:ahLst/>
                <a:cxnLst/>
                <a:rect l="l" t="t" r="r" b="b"/>
                <a:pathLst>
                  <a:path w="8998" h="289" extrusionOk="0">
                    <a:moveTo>
                      <a:pt x="0" y="0"/>
                    </a:moveTo>
                    <a:cubicBezTo>
                      <a:pt x="75" y="88"/>
                      <a:pt x="138" y="188"/>
                      <a:pt x="213" y="276"/>
                    </a:cubicBezTo>
                    <a:lnTo>
                      <a:pt x="8998" y="289"/>
                    </a:lnTo>
                    <a:lnTo>
                      <a:pt x="8998" y="1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65" name="Google Shape;965;p28"/>
              <p:cNvSpPr/>
              <p:nvPr/>
            </p:nvSpPr>
            <p:spPr>
              <a:xfrm>
                <a:off x="6233968" y="314385"/>
                <a:ext cx="732466" cy="25260"/>
              </a:xfrm>
              <a:custGeom>
                <a:avLst/>
                <a:gdLst/>
                <a:ahLst/>
                <a:cxnLst/>
                <a:rect l="l" t="t" r="r" b="b"/>
                <a:pathLst>
                  <a:path w="8409" h="290" extrusionOk="0">
                    <a:moveTo>
                      <a:pt x="1" y="0"/>
                    </a:moveTo>
                    <a:lnTo>
                      <a:pt x="1" y="0"/>
                    </a:lnTo>
                    <a:cubicBezTo>
                      <a:pt x="101" y="101"/>
                      <a:pt x="189" y="189"/>
                      <a:pt x="289" y="277"/>
                    </a:cubicBezTo>
                    <a:lnTo>
                      <a:pt x="8409" y="289"/>
                    </a:lnTo>
                    <a:lnTo>
                      <a:pt x="8409" y="26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66" name="Google Shape;966;p28"/>
              <p:cNvSpPr/>
              <p:nvPr/>
            </p:nvSpPr>
            <p:spPr>
              <a:xfrm>
                <a:off x="6307224" y="374488"/>
                <a:ext cx="659211" cy="25260"/>
              </a:xfrm>
              <a:custGeom>
                <a:avLst/>
                <a:gdLst/>
                <a:ahLst/>
                <a:cxnLst/>
                <a:rect l="l" t="t" r="r" b="b"/>
                <a:pathLst>
                  <a:path w="7568" h="290" extrusionOk="0">
                    <a:moveTo>
                      <a:pt x="1" y="1"/>
                    </a:moveTo>
                    <a:lnTo>
                      <a:pt x="1" y="1"/>
                    </a:lnTo>
                    <a:cubicBezTo>
                      <a:pt x="139" y="101"/>
                      <a:pt x="289" y="189"/>
                      <a:pt x="440" y="277"/>
                    </a:cubicBezTo>
                    <a:lnTo>
                      <a:pt x="7568" y="289"/>
                    </a:lnTo>
                    <a:lnTo>
                      <a:pt x="7568" y="26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67" name="Google Shape;967;p28"/>
              <p:cNvSpPr/>
              <p:nvPr/>
            </p:nvSpPr>
            <p:spPr>
              <a:xfrm>
                <a:off x="6427430" y="435723"/>
                <a:ext cx="539006" cy="24128"/>
              </a:xfrm>
              <a:custGeom>
                <a:avLst/>
                <a:gdLst/>
                <a:ahLst/>
                <a:cxnLst/>
                <a:rect l="l" t="t" r="r" b="b"/>
                <a:pathLst>
                  <a:path w="6188" h="277" extrusionOk="0">
                    <a:moveTo>
                      <a:pt x="1" y="0"/>
                    </a:moveTo>
                    <a:lnTo>
                      <a:pt x="1" y="0"/>
                    </a:lnTo>
                    <a:cubicBezTo>
                      <a:pt x="403" y="126"/>
                      <a:pt x="829" y="226"/>
                      <a:pt x="1256" y="276"/>
                    </a:cubicBezTo>
                    <a:lnTo>
                      <a:pt x="6188" y="276"/>
                    </a:lnTo>
                    <a:lnTo>
                      <a:pt x="6188" y="13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968" name="Google Shape;968;p28"/>
            <p:cNvSpPr/>
            <p:nvPr/>
          </p:nvSpPr>
          <p:spPr>
            <a:xfrm>
              <a:off x="4628261" y="-546774"/>
              <a:ext cx="781992" cy="781992"/>
            </a:xfrm>
            <a:custGeom>
              <a:avLst/>
              <a:gdLst/>
              <a:ahLst/>
              <a:cxnLst/>
              <a:rect l="l" t="t" r="r" b="b"/>
              <a:pathLst>
                <a:path w="7606" h="7606" extrusionOk="0">
                  <a:moveTo>
                    <a:pt x="0" y="1"/>
                  </a:moveTo>
                  <a:lnTo>
                    <a:pt x="0" y="3251"/>
                  </a:lnTo>
                  <a:cubicBezTo>
                    <a:pt x="0" y="5660"/>
                    <a:pt x="1946" y="7605"/>
                    <a:pt x="4367" y="7605"/>
                  </a:cubicBezTo>
                  <a:lnTo>
                    <a:pt x="7605" y="7605"/>
                  </a:lnTo>
                  <a:lnTo>
                    <a:pt x="7605" y="4167"/>
                  </a:lnTo>
                  <a:cubicBezTo>
                    <a:pt x="7605" y="1871"/>
                    <a:pt x="5735" y="1"/>
                    <a:pt x="343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lt1"/>
                </a:solidFill>
              </a:endParaRPr>
            </a:p>
          </p:txBody>
        </p:sp>
        <p:sp>
          <p:nvSpPr>
            <p:cNvPr id="969" name="Google Shape;969;p28"/>
            <p:cNvSpPr/>
            <p:nvPr/>
          </p:nvSpPr>
          <p:spPr>
            <a:xfrm flipH="1">
              <a:off x="4063975" y="-150121"/>
              <a:ext cx="510096" cy="509135"/>
            </a:xfrm>
            <a:custGeom>
              <a:avLst/>
              <a:gdLst/>
              <a:ahLst/>
              <a:cxnLst/>
              <a:rect l="l" t="t" r="r" b="b"/>
              <a:pathLst>
                <a:path w="6375" h="6363" extrusionOk="0">
                  <a:moveTo>
                    <a:pt x="0" y="0"/>
                  </a:moveTo>
                  <a:lnTo>
                    <a:pt x="0" y="2874"/>
                  </a:lnTo>
                  <a:cubicBezTo>
                    <a:pt x="0" y="4806"/>
                    <a:pt x="1569" y="6362"/>
                    <a:pt x="3489" y="6362"/>
                  </a:cubicBezTo>
                  <a:lnTo>
                    <a:pt x="6375" y="6362"/>
                  </a:lnTo>
                  <a:lnTo>
                    <a:pt x="6375" y="3652"/>
                  </a:lnTo>
                  <a:cubicBezTo>
                    <a:pt x="6375" y="1631"/>
                    <a:pt x="4731" y="0"/>
                    <a:pt x="272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4"/>
          <p:cNvSpPr txBox="1">
            <a:spLocks noGrp="1"/>
          </p:cNvSpPr>
          <p:nvPr>
            <p:ph type="title"/>
          </p:nvPr>
        </p:nvSpPr>
        <p:spPr>
          <a:xfrm>
            <a:off x="722376" y="429768"/>
            <a:ext cx="77175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4"/>
          <p:cNvSpPr txBox="1">
            <a:spLocks noGrp="1"/>
          </p:cNvSpPr>
          <p:nvPr>
            <p:ph type="body" idx="1"/>
          </p:nvPr>
        </p:nvSpPr>
        <p:spPr>
          <a:xfrm>
            <a:off x="713225" y="1152475"/>
            <a:ext cx="7717500" cy="3639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Font typeface="Poppins"/>
              <a:buChar char="●"/>
              <a:defRPr>
                <a:latin typeface="Poppins"/>
                <a:ea typeface="Poppins"/>
                <a:cs typeface="Poppins"/>
                <a:sym typeface="Poppins"/>
              </a:defRPr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Char char="○"/>
              <a:defRPr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Char char="■"/>
              <a:defRPr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Char char="●"/>
              <a:defRPr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Char char="○"/>
              <a:defRPr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Char char="■"/>
              <a:defRPr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Char char="●"/>
              <a:defRPr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Char char="○"/>
              <a:defRPr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Clr>
                <a:srgbClr val="434343"/>
              </a:buClr>
              <a:buSzPts val="1200"/>
              <a:buFont typeface="Roboto Condensed Light"/>
              <a:buChar char="■"/>
              <a:defRPr/>
            </a:lvl9pPr>
          </a:lstStyle>
          <a:p>
            <a:endParaRPr/>
          </a:p>
        </p:txBody>
      </p:sp>
      <p:sp>
        <p:nvSpPr>
          <p:cNvPr id="64" name="Google Shape;64;p4"/>
          <p:cNvSpPr/>
          <p:nvPr/>
        </p:nvSpPr>
        <p:spPr>
          <a:xfrm>
            <a:off x="8274150" y="-424124"/>
            <a:ext cx="964169" cy="964129"/>
          </a:xfrm>
          <a:custGeom>
            <a:avLst/>
            <a:gdLst/>
            <a:ahLst/>
            <a:cxnLst/>
            <a:rect l="l" t="t" r="r" b="b"/>
            <a:pathLst>
              <a:path w="15938" h="15938" extrusionOk="0">
                <a:moveTo>
                  <a:pt x="1" y="1"/>
                </a:moveTo>
                <a:lnTo>
                  <a:pt x="1" y="3765"/>
                </a:lnTo>
                <a:cubicBezTo>
                  <a:pt x="1" y="10491"/>
                  <a:pt x="5447" y="15938"/>
                  <a:pt x="12173" y="15938"/>
                </a:cubicBezTo>
                <a:lnTo>
                  <a:pt x="15938" y="15938"/>
                </a:lnTo>
                <a:lnTo>
                  <a:pt x="15938" y="12173"/>
                </a:lnTo>
                <a:cubicBezTo>
                  <a:pt x="15938" y="5447"/>
                  <a:pt x="10492" y="1"/>
                  <a:pt x="3778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65;p4"/>
          <p:cNvSpPr/>
          <p:nvPr/>
        </p:nvSpPr>
        <p:spPr>
          <a:xfrm>
            <a:off x="0" y="4779025"/>
            <a:ext cx="662884" cy="662724"/>
          </a:xfrm>
          <a:custGeom>
            <a:avLst/>
            <a:gdLst/>
            <a:ahLst/>
            <a:cxnLst/>
            <a:rect l="l" t="t" r="r" b="b"/>
            <a:pathLst>
              <a:path w="15951" h="15951" extrusionOk="0">
                <a:moveTo>
                  <a:pt x="1" y="1"/>
                </a:moveTo>
                <a:lnTo>
                  <a:pt x="1" y="3778"/>
                </a:lnTo>
                <a:cubicBezTo>
                  <a:pt x="1" y="10504"/>
                  <a:pt x="5447" y="15950"/>
                  <a:pt x="12173" y="15950"/>
                </a:cubicBezTo>
                <a:lnTo>
                  <a:pt x="15951" y="15950"/>
                </a:lnTo>
                <a:lnTo>
                  <a:pt x="15951" y="12173"/>
                </a:lnTo>
                <a:cubicBezTo>
                  <a:pt x="15951" y="5459"/>
                  <a:pt x="10492" y="1"/>
                  <a:pt x="3778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66" name="Google Shape;66;p4"/>
          <p:cNvGrpSpPr/>
          <p:nvPr/>
        </p:nvGrpSpPr>
        <p:grpSpPr>
          <a:xfrm>
            <a:off x="510469" y="4755905"/>
            <a:ext cx="817859" cy="817646"/>
            <a:chOff x="813569" y="4603505"/>
            <a:chExt cx="817859" cy="817646"/>
          </a:xfrm>
        </p:grpSpPr>
        <p:sp>
          <p:nvSpPr>
            <p:cNvPr id="67" name="Google Shape;67;p4"/>
            <p:cNvSpPr/>
            <p:nvPr/>
          </p:nvSpPr>
          <p:spPr>
            <a:xfrm>
              <a:off x="813569" y="5417671"/>
              <a:ext cx="5186" cy="3479"/>
            </a:xfrm>
            <a:custGeom>
              <a:avLst/>
              <a:gdLst/>
              <a:ahLst/>
              <a:cxnLst/>
              <a:rect l="l" t="t" r="r" b="b"/>
              <a:pathLst>
                <a:path w="76" h="51" extrusionOk="0">
                  <a:moveTo>
                    <a:pt x="0" y="1"/>
                  </a:moveTo>
                  <a:lnTo>
                    <a:pt x="0" y="51"/>
                  </a:lnTo>
                  <a:lnTo>
                    <a:pt x="76" y="5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" name="Google Shape;68;p4"/>
            <p:cNvSpPr/>
            <p:nvPr/>
          </p:nvSpPr>
          <p:spPr>
            <a:xfrm>
              <a:off x="813569" y="5350881"/>
              <a:ext cx="108843" cy="70269"/>
            </a:xfrm>
            <a:custGeom>
              <a:avLst/>
              <a:gdLst/>
              <a:ahLst/>
              <a:cxnLst/>
              <a:rect l="l" t="t" r="r" b="b"/>
              <a:pathLst>
                <a:path w="1595" h="1030" extrusionOk="0">
                  <a:moveTo>
                    <a:pt x="0" y="1"/>
                  </a:moveTo>
                  <a:lnTo>
                    <a:pt x="0" y="390"/>
                  </a:lnTo>
                  <a:lnTo>
                    <a:pt x="992" y="1030"/>
                  </a:lnTo>
                  <a:lnTo>
                    <a:pt x="1594" y="1030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" name="Google Shape;69;p4"/>
            <p:cNvSpPr/>
            <p:nvPr/>
          </p:nvSpPr>
          <p:spPr>
            <a:xfrm>
              <a:off x="813569" y="5284160"/>
              <a:ext cx="212431" cy="136991"/>
            </a:xfrm>
            <a:custGeom>
              <a:avLst/>
              <a:gdLst/>
              <a:ahLst/>
              <a:cxnLst/>
              <a:rect l="l" t="t" r="r" b="b"/>
              <a:pathLst>
                <a:path w="3113" h="2008" extrusionOk="0">
                  <a:moveTo>
                    <a:pt x="0" y="0"/>
                  </a:moveTo>
                  <a:lnTo>
                    <a:pt x="0" y="389"/>
                  </a:lnTo>
                  <a:lnTo>
                    <a:pt x="2523" y="2008"/>
                  </a:lnTo>
                  <a:lnTo>
                    <a:pt x="3112" y="200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" name="Google Shape;70;p4"/>
            <p:cNvSpPr/>
            <p:nvPr/>
          </p:nvSpPr>
          <p:spPr>
            <a:xfrm>
              <a:off x="813569" y="5218189"/>
              <a:ext cx="316019" cy="202962"/>
            </a:xfrm>
            <a:custGeom>
              <a:avLst/>
              <a:gdLst/>
              <a:ahLst/>
              <a:cxnLst/>
              <a:rect l="l" t="t" r="r" b="b"/>
              <a:pathLst>
                <a:path w="4631" h="2975" extrusionOk="0">
                  <a:moveTo>
                    <a:pt x="0" y="1"/>
                  </a:moveTo>
                  <a:lnTo>
                    <a:pt x="0" y="377"/>
                  </a:lnTo>
                  <a:lnTo>
                    <a:pt x="4041" y="2975"/>
                  </a:lnTo>
                  <a:lnTo>
                    <a:pt x="4631" y="2975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" name="Google Shape;71;p4"/>
            <p:cNvSpPr/>
            <p:nvPr/>
          </p:nvSpPr>
          <p:spPr>
            <a:xfrm>
              <a:off x="813569" y="5151467"/>
              <a:ext cx="413671" cy="268865"/>
            </a:xfrm>
            <a:custGeom>
              <a:avLst/>
              <a:gdLst/>
              <a:ahLst/>
              <a:cxnLst/>
              <a:rect l="l" t="t" r="r" b="b"/>
              <a:pathLst>
                <a:path w="6062" h="3941" extrusionOk="0">
                  <a:moveTo>
                    <a:pt x="0" y="0"/>
                  </a:moveTo>
                  <a:lnTo>
                    <a:pt x="0" y="377"/>
                  </a:lnTo>
                  <a:lnTo>
                    <a:pt x="5547" y="3940"/>
                  </a:lnTo>
                  <a:cubicBezTo>
                    <a:pt x="5710" y="3928"/>
                    <a:pt x="5886" y="3915"/>
                    <a:pt x="6061" y="389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" name="Google Shape;72;p4"/>
            <p:cNvSpPr/>
            <p:nvPr/>
          </p:nvSpPr>
          <p:spPr>
            <a:xfrm>
              <a:off x="813569" y="5084677"/>
              <a:ext cx="490714" cy="322829"/>
            </a:xfrm>
            <a:custGeom>
              <a:avLst/>
              <a:gdLst/>
              <a:ahLst/>
              <a:cxnLst/>
              <a:rect l="l" t="t" r="r" b="b"/>
              <a:pathLst>
                <a:path w="7191" h="4732" extrusionOk="0">
                  <a:moveTo>
                    <a:pt x="0" y="0"/>
                  </a:moveTo>
                  <a:lnTo>
                    <a:pt x="0" y="389"/>
                  </a:lnTo>
                  <a:lnTo>
                    <a:pt x="6777" y="4731"/>
                  </a:lnTo>
                  <a:cubicBezTo>
                    <a:pt x="6915" y="4694"/>
                    <a:pt x="7053" y="4668"/>
                    <a:pt x="7191" y="4618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" name="Google Shape;73;p4"/>
            <p:cNvSpPr/>
            <p:nvPr/>
          </p:nvSpPr>
          <p:spPr>
            <a:xfrm>
              <a:off x="814388" y="5019593"/>
              <a:ext cx="554109" cy="365604"/>
            </a:xfrm>
            <a:custGeom>
              <a:avLst/>
              <a:gdLst/>
              <a:ahLst/>
              <a:cxnLst/>
              <a:rect l="l" t="t" r="r" b="b"/>
              <a:pathLst>
                <a:path w="8120" h="5359" extrusionOk="0">
                  <a:moveTo>
                    <a:pt x="26" y="1"/>
                  </a:moveTo>
                  <a:cubicBezTo>
                    <a:pt x="13" y="126"/>
                    <a:pt x="1" y="252"/>
                    <a:pt x="1" y="365"/>
                  </a:cubicBezTo>
                  <a:lnTo>
                    <a:pt x="7769" y="5359"/>
                  </a:lnTo>
                  <a:cubicBezTo>
                    <a:pt x="7894" y="5309"/>
                    <a:pt x="8007" y="5259"/>
                    <a:pt x="8120" y="5196"/>
                  </a:cubicBezTo>
                  <a:lnTo>
                    <a:pt x="2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" name="Google Shape;74;p4"/>
            <p:cNvSpPr/>
            <p:nvPr/>
          </p:nvSpPr>
          <p:spPr>
            <a:xfrm>
              <a:off x="821280" y="4959694"/>
              <a:ext cx="602082" cy="396441"/>
            </a:xfrm>
            <a:custGeom>
              <a:avLst/>
              <a:gdLst/>
              <a:ahLst/>
              <a:cxnLst/>
              <a:rect l="l" t="t" r="r" b="b"/>
              <a:pathLst>
                <a:path w="8823" h="5811" extrusionOk="0">
                  <a:moveTo>
                    <a:pt x="76" y="0"/>
                  </a:moveTo>
                  <a:cubicBezTo>
                    <a:pt x="50" y="113"/>
                    <a:pt x="25" y="226"/>
                    <a:pt x="0" y="339"/>
                  </a:cubicBezTo>
                  <a:lnTo>
                    <a:pt x="8521" y="5810"/>
                  </a:lnTo>
                  <a:cubicBezTo>
                    <a:pt x="8621" y="5748"/>
                    <a:pt x="8722" y="5685"/>
                    <a:pt x="8822" y="5622"/>
                  </a:cubicBezTo>
                  <a:lnTo>
                    <a:pt x="7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" name="Google Shape;75;p4"/>
            <p:cNvSpPr/>
            <p:nvPr/>
          </p:nvSpPr>
          <p:spPr>
            <a:xfrm>
              <a:off x="835815" y="4904024"/>
              <a:ext cx="635451" cy="417863"/>
            </a:xfrm>
            <a:custGeom>
              <a:avLst/>
              <a:gdLst/>
              <a:ahLst/>
              <a:cxnLst/>
              <a:rect l="l" t="t" r="r" b="b"/>
              <a:pathLst>
                <a:path w="9312" h="6125" extrusionOk="0">
                  <a:moveTo>
                    <a:pt x="114" y="0"/>
                  </a:moveTo>
                  <a:cubicBezTo>
                    <a:pt x="76" y="113"/>
                    <a:pt x="38" y="214"/>
                    <a:pt x="1" y="314"/>
                  </a:cubicBezTo>
                  <a:lnTo>
                    <a:pt x="9048" y="6124"/>
                  </a:lnTo>
                  <a:cubicBezTo>
                    <a:pt x="9136" y="6049"/>
                    <a:pt x="9224" y="5974"/>
                    <a:pt x="9312" y="5911"/>
                  </a:cubicBezTo>
                  <a:lnTo>
                    <a:pt x="114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" name="Google Shape;76;p4"/>
            <p:cNvSpPr/>
            <p:nvPr/>
          </p:nvSpPr>
          <p:spPr>
            <a:xfrm>
              <a:off x="857242" y="4852653"/>
              <a:ext cx="654285" cy="430689"/>
            </a:xfrm>
            <a:custGeom>
              <a:avLst/>
              <a:gdLst/>
              <a:ahLst/>
              <a:cxnLst/>
              <a:rect l="l" t="t" r="r" b="b"/>
              <a:pathLst>
                <a:path w="9588" h="6313" extrusionOk="0">
                  <a:moveTo>
                    <a:pt x="138" y="1"/>
                  </a:moveTo>
                  <a:cubicBezTo>
                    <a:pt x="88" y="101"/>
                    <a:pt x="38" y="189"/>
                    <a:pt x="0" y="289"/>
                  </a:cubicBezTo>
                  <a:lnTo>
                    <a:pt x="9374" y="6313"/>
                  </a:lnTo>
                  <a:cubicBezTo>
                    <a:pt x="9450" y="6225"/>
                    <a:pt x="9525" y="6149"/>
                    <a:pt x="9588" y="6074"/>
                  </a:cubicBezTo>
                  <a:lnTo>
                    <a:pt x="13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" name="Google Shape;77;p4"/>
            <p:cNvSpPr/>
            <p:nvPr/>
          </p:nvSpPr>
          <p:spPr>
            <a:xfrm>
              <a:off x="883788" y="4804693"/>
              <a:ext cx="662883" cy="435874"/>
            </a:xfrm>
            <a:custGeom>
              <a:avLst/>
              <a:gdLst/>
              <a:ahLst/>
              <a:cxnLst/>
              <a:rect l="l" t="t" r="r" b="b"/>
              <a:pathLst>
                <a:path w="9714" h="6389" extrusionOk="0">
                  <a:moveTo>
                    <a:pt x="176" y="1"/>
                  </a:moveTo>
                  <a:cubicBezTo>
                    <a:pt x="113" y="89"/>
                    <a:pt x="51" y="177"/>
                    <a:pt x="0" y="277"/>
                  </a:cubicBezTo>
                  <a:lnTo>
                    <a:pt x="9525" y="6388"/>
                  </a:lnTo>
                  <a:cubicBezTo>
                    <a:pt x="9588" y="6300"/>
                    <a:pt x="9650" y="6212"/>
                    <a:pt x="9713" y="6125"/>
                  </a:cubicBezTo>
                  <a:lnTo>
                    <a:pt x="17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" name="Google Shape;78;p4"/>
            <p:cNvSpPr/>
            <p:nvPr/>
          </p:nvSpPr>
          <p:spPr>
            <a:xfrm>
              <a:off x="916338" y="4760212"/>
              <a:ext cx="660290" cy="434100"/>
            </a:xfrm>
            <a:custGeom>
              <a:avLst/>
              <a:gdLst/>
              <a:ahLst/>
              <a:cxnLst/>
              <a:rect l="l" t="t" r="r" b="b"/>
              <a:pathLst>
                <a:path w="9676" h="6363" extrusionOk="0">
                  <a:moveTo>
                    <a:pt x="214" y="0"/>
                  </a:moveTo>
                  <a:cubicBezTo>
                    <a:pt x="138" y="88"/>
                    <a:pt x="63" y="163"/>
                    <a:pt x="0" y="251"/>
                  </a:cubicBezTo>
                  <a:lnTo>
                    <a:pt x="9512" y="6363"/>
                  </a:lnTo>
                  <a:cubicBezTo>
                    <a:pt x="9562" y="6262"/>
                    <a:pt x="9625" y="6174"/>
                    <a:pt x="9675" y="6074"/>
                  </a:cubicBezTo>
                  <a:lnTo>
                    <a:pt x="214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" name="Google Shape;79;p4"/>
            <p:cNvSpPr/>
            <p:nvPr/>
          </p:nvSpPr>
          <p:spPr>
            <a:xfrm>
              <a:off x="954826" y="4719960"/>
              <a:ext cx="644936" cy="423866"/>
            </a:xfrm>
            <a:custGeom>
              <a:avLst/>
              <a:gdLst/>
              <a:ahLst/>
              <a:cxnLst/>
              <a:rect l="l" t="t" r="r" b="b"/>
              <a:pathLst>
                <a:path w="9451" h="6213" extrusionOk="0">
                  <a:moveTo>
                    <a:pt x="239" y="1"/>
                  </a:moveTo>
                  <a:cubicBezTo>
                    <a:pt x="151" y="76"/>
                    <a:pt x="76" y="151"/>
                    <a:pt x="1" y="226"/>
                  </a:cubicBezTo>
                  <a:lnTo>
                    <a:pt x="9325" y="6212"/>
                  </a:lnTo>
                  <a:cubicBezTo>
                    <a:pt x="9375" y="6112"/>
                    <a:pt x="9413" y="6011"/>
                    <a:pt x="9450" y="5911"/>
                  </a:cubicBezTo>
                  <a:lnTo>
                    <a:pt x="23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" name="Google Shape;80;p4"/>
            <p:cNvSpPr/>
            <p:nvPr/>
          </p:nvSpPr>
          <p:spPr>
            <a:xfrm>
              <a:off x="998500" y="4683120"/>
              <a:ext cx="619210" cy="407629"/>
            </a:xfrm>
            <a:custGeom>
              <a:avLst/>
              <a:gdLst/>
              <a:ahLst/>
              <a:cxnLst/>
              <a:rect l="l" t="t" r="r" b="b"/>
              <a:pathLst>
                <a:path w="9074" h="5975" extrusionOk="0">
                  <a:moveTo>
                    <a:pt x="289" y="1"/>
                  </a:moveTo>
                  <a:cubicBezTo>
                    <a:pt x="189" y="76"/>
                    <a:pt x="101" y="139"/>
                    <a:pt x="1" y="214"/>
                  </a:cubicBezTo>
                  <a:lnTo>
                    <a:pt x="8973" y="5974"/>
                  </a:lnTo>
                  <a:cubicBezTo>
                    <a:pt x="9011" y="5861"/>
                    <a:pt x="9036" y="5748"/>
                    <a:pt x="9074" y="5648"/>
                  </a:cubicBezTo>
                  <a:lnTo>
                    <a:pt x="28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" name="Google Shape;81;p4"/>
            <p:cNvSpPr/>
            <p:nvPr/>
          </p:nvSpPr>
          <p:spPr>
            <a:xfrm>
              <a:off x="1049884" y="4652352"/>
              <a:ext cx="578129" cy="380136"/>
            </a:xfrm>
            <a:custGeom>
              <a:avLst/>
              <a:gdLst/>
              <a:ahLst/>
              <a:cxnLst/>
              <a:rect l="l" t="t" r="r" b="b"/>
              <a:pathLst>
                <a:path w="8472" h="5572" extrusionOk="0">
                  <a:moveTo>
                    <a:pt x="327" y="0"/>
                  </a:moveTo>
                  <a:cubicBezTo>
                    <a:pt x="214" y="50"/>
                    <a:pt x="114" y="113"/>
                    <a:pt x="1" y="163"/>
                  </a:cubicBezTo>
                  <a:lnTo>
                    <a:pt x="8421" y="5572"/>
                  </a:lnTo>
                  <a:cubicBezTo>
                    <a:pt x="8446" y="5459"/>
                    <a:pt x="8459" y="5333"/>
                    <a:pt x="8471" y="5220"/>
                  </a:cubicBezTo>
                  <a:lnTo>
                    <a:pt x="32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" name="Google Shape;82;p4"/>
            <p:cNvSpPr/>
            <p:nvPr/>
          </p:nvSpPr>
          <p:spPr>
            <a:xfrm>
              <a:off x="1109868" y="4625814"/>
              <a:ext cx="521558" cy="344183"/>
            </a:xfrm>
            <a:custGeom>
              <a:avLst/>
              <a:gdLst/>
              <a:ahLst/>
              <a:cxnLst/>
              <a:rect l="l" t="t" r="r" b="b"/>
              <a:pathLst>
                <a:path w="7643" h="5045" extrusionOk="0">
                  <a:moveTo>
                    <a:pt x="377" y="0"/>
                  </a:moveTo>
                  <a:cubicBezTo>
                    <a:pt x="251" y="50"/>
                    <a:pt x="126" y="88"/>
                    <a:pt x="0" y="138"/>
                  </a:cubicBezTo>
                  <a:lnTo>
                    <a:pt x="7630" y="5045"/>
                  </a:lnTo>
                  <a:cubicBezTo>
                    <a:pt x="7630" y="4969"/>
                    <a:pt x="7642" y="4907"/>
                    <a:pt x="7642" y="4844"/>
                  </a:cubicBezTo>
                  <a:lnTo>
                    <a:pt x="7642" y="4656"/>
                  </a:lnTo>
                  <a:lnTo>
                    <a:pt x="37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" name="Google Shape;83;p4"/>
            <p:cNvSpPr/>
            <p:nvPr/>
          </p:nvSpPr>
          <p:spPr>
            <a:xfrm>
              <a:off x="1180087" y="4608690"/>
              <a:ext cx="451339" cy="294517"/>
            </a:xfrm>
            <a:custGeom>
              <a:avLst/>
              <a:gdLst/>
              <a:ahLst/>
              <a:cxnLst/>
              <a:rect l="l" t="t" r="r" b="b"/>
              <a:pathLst>
                <a:path w="6614" h="4317" extrusionOk="0">
                  <a:moveTo>
                    <a:pt x="465" y="0"/>
                  </a:moveTo>
                  <a:cubicBezTo>
                    <a:pt x="314" y="25"/>
                    <a:pt x="151" y="50"/>
                    <a:pt x="0" y="75"/>
                  </a:cubicBezTo>
                  <a:lnTo>
                    <a:pt x="6613" y="4317"/>
                  </a:lnTo>
                  <a:lnTo>
                    <a:pt x="6613" y="3940"/>
                  </a:lnTo>
                  <a:lnTo>
                    <a:pt x="46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" name="Google Shape;84;p4"/>
            <p:cNvSpPr/>
            <p:nvPr/>
          </p:nvSpPr>
          <p:spPr>
            <a:xfrm>
              <a:off x="1268253" y="4603505"/>
              <a:ext cx="363173" cy="233799"/>
            </a:xfrm>
            <a:custGeom>
              <a:avLst/>
              <a:gdLst/>
              <a:ahLst/>
              <a:cxnLst/>
              <a:rect l="l" t="t" r="r" b="b"/>
              <a:pathLst>
                <a:path w="5322" h="3427" extrusionOk="0">
                  <a:moveTo>
                    <a:pt x="1" y="1"/>
                  </a:moveTo>
                  <a:lnTo>
                    <a:pt x="5321" y="3427"/>
                  </a:lnTo>
                  <a:lnTo>
                    <a:pt x="5321" y="3038"/>
                  </a:lnTo>
                  <a:lnTo>
                    <a:pt x="59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" name="Google Shape;85;p4"/>
            <p:cNvSpPr/>
            <p:nvPr/>
          </p:nvSpPr>
          <p:spPr>
            <a:xfrm>
              <a:off x="1371023" y="4603505"/>
              <a:ext cx="260404" cy="167009"/>
            </a:xfrm>
            <a:custGeom>
              <a:avLst/>
              <a:gdLst/>
              <a:ahLst/>
              <a:cxnLst/>
              <a:rect l="l" t="t" r="r" b="b"/>
              <a:pathLst>
                <a:path w="3816" h="2448" extrusionOk="0">
                  <a:moveTo>
                    <a:pt x="1" y="1"/>
                  </a:moveTo>
                  <a:lnTo>
                    <a:pt x="3815" y="2448"/>
                  </a:lnTo>
                  <a:lnTo>
                    <a:pt x="3815" y="2059"/>
                  </a:lnTo>
                  <a:lnTo>
                    <a:pt x="603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" name="Google Shape;86;p4"/>
            <p:cNvSpPr/>
            <p:nvPr/>
          </p:nvSpPr>
          <p:spPr>
            <a:xfrm>
              <a:off x="1474680" y="4603505"/>
              <a:ext cx="156747" cy="100287"/>
            </a:xfrm>
            <a:custGeom>
              <a:avLst/>
              <a:gdLst/>
              <a:ahLst/>
              <a:cxnLst/>
              <a:rect l="l" t="t" r="r" b="b"/>
              <a:pathLst>
                <a:path w="2297" h="1470" extrusionOk="0">
                  <a:moveTo>
                    <a:pt x="0" y="1"/>
                  </a:moveTo>
                  <a:lnTo>
                    <a:pt x="2296" y="1469"/>
                  </a:lnTo>
                  <a:lnTo>
                    <a:pt x="2296" y="1093"/>
                  </a:lnTo>
                  <a:lnTo>
                    <a:pt x="60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" name="Google Shape;87;p4"/>
            <p:cNvSpPr/>
            <p:nvPr/>
          </p:nvSpPr>
          <p:spPr>
            <a:xfrm>
              <a:off x="1579155" y="4603505"/>
              <a:ext cx="52272" cy="33497"/>
            </a:xfrm>
            <a:custGeom>
              <a:avLst/>
              <a:gdLst/>
              <a:ahLst/>
              <a:cxnLst/>
              <a:rect l="l" t="t" r="r" b="b"/>
              <a:pathLst>
                <a:path w="766" h="491" extrusionOk="0">
                  <a:moveTo>
                    <a:pt x="0" y="1"/>
                  </a:moveTo>
                  <a:lnTo>
                    <a:pt x="765" y="490"/>
                  </a:lnTo>
                  <a:lnTo>
                    <a:pt x="765" y="114"/>
                  </a:lnTo>
                  <a:lnTo>
                    <a:pt x="59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8" name="Google Shape;88;p4"/>
          <p:cNvGrpSpPr/>
          <p:nvPr/>
        </p:nvGrpSpPr>
        <p:grpSpPr>
          <a:xfrm>
            <a:off x="7781153" y="-266037"/>
            <a:ext cx="742244" cy="742244"/>
            <a:chOff x="7072361" y="-871003"/>
            <a:chExt cx="1042917" cy="1042917"/>
          </a:xfrm>
        </p:grpSpPr>
        <p:sp>
          <p:nvSpPr>
            <p:cNvPr id="89" name="Google Shape;89;p4"/>
            <p:cNvSpPr/>
            <p:nvPr/>
          </p:nvSpPr>
          <p:spPr>
            <a:xfrm>
              <a:off x="8109704" y="-871003"/>
              <a:ext cx="5575" cy="4442"/>
            </a:xfrm>
            <a:custGeom>
              <a:avLst/>
              <a:gdLst/>
              <a:ahLst/>
              <a:cxnLst/>
              <a:rect l="l" t="t" r="r" b="b"/>
              <a:pathLst>
                <a:path w="64" h="51" extrusionOk="0">
                  <a:moveTo>
                    <a:pt x="1" y="1"/>
                  </a:moveTo>
                  <a:lnTo>
                    <a:pt x="63" y="51"/>
                  </a:lnTo>
                  <a:lnTo>
                    <a:pt x="63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" name="Google Shape;90;p4"/>
            <p:cNvSpPr/>
            <p:nvPr/>
          </p:nvSpPr>
          <p:spPr>
            <a:xfrm>
              <a:off x="7977477" y="-871003"/>
              <a:ext cx="137800" cy="88673"/>
            </a:xfrm>
            <a:custGeom>
              <a:avLst/>
              <a:gdLst/>
              <a:ahLst/>
              <a:cxnLst/>
              <a:rect l="l" t="t" r="r" b="b"/>
              <a:pathLst>
                <a:path w="1582" h="1018" extrusionOk="0">
                  <a:moveTo>
                    <a:pt x="0" y="1"/>
                  </a:moveTo>
                  <a:lnTo>
                    <a:pt x="1581" y="1017"/>
                  </a:lnTo>
                  <a:lnTo>
                    <a:pt x="1581" y="641"/>
                  </a:lnTo>
                  <a:lnTo>
                    <a:pt x="590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" name="Google Shape;91;p4"/>
            <p:cNvSpPr/>
            <p:nvPr/>
          </p:nvSpPr>
          <p:spPr>
            <a:xfrm>
              <a:off x="7844118" y="-871003"/>
              <a:ext cx="271158" cy="173949"/>
            </a:xfrm>
            <a:custGeom>
              <a:avLst/>
              <a:gdLst/>
              <a:ahLst/>
              <a:cxnLst/>
              <a:rect l="l" t="t" r="r" b="b"/>
              <a:pathLst>
                <a:path w="3113" h="1997" extrusionOk="0">
                  <a:moveTo>
                    <a:pt x="0" y="1"/>
                  </a:moveTo>
                  <a:lnTo>
                    <a:pt x="3112" y="1996"/>
                  </a:lnTo>
                  <a:lnTo>
                    <a:pt x="3112" y="1620"/>
                  </a:lnTo>
                  <a:lnTo>
                    <a:pt x="603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" name="Google Shape;92;p4"/>
            <p:cNvSpPr/>
            <p:nvPr/>
          </p:nvSpPr>
          <p:spPr>
            <a:xfrm>
              <a:off x="7711805" y="-871003"/>
              <a:ext cx="403470" cy="259137"/>
            </a:xfrm>
            <a:custGeom>
              <a:avLst/>
              <a:gdLst/>
              <a:ahLst/>
              <a:cxnLst/>
              <a:rect l="l" t="t" r="r" b="b"/>
              <a:pathLst>
                <a:path w="4632" h="2975" extrusionOk="0">
                  <a:moveTo>
                    <a:pt x="1" y="1"/>
                  </a:moveTo>
                  <a:lnTo>
                    <a:pt x="4631" y="2975"/>
                  </a:lnTo>
                  <a:lnTo>
                    <a:pt x="4631" y="2586"/>
                  </a:lnTo>
                  <a:lnTo>
                    <a:pt x="603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" name="Google Shape;93;p4"/>
            <p:cNvSpPr/>
            <p:nvPr/>
          </p:nvSpPr>
          <p:spPr>
            <a:xfrm>
              <a:off x="7588289" y="-869871"/>
              <a:ext cx="526985" cy="343281"/>
            </a:xfrm>
            <a:custGeom>
              <a:avLst/>
              <a:gdLst/>
              <a:ahLst/>
              <a:cxnLst/>
              <a:rect l="l" t="t" r="r" b="b"/>
              <a:pathLst>
                <a:path w="6050" h="3941" extrusionOk="0">
                  <a:moveTo>
                    <a:pt x="515" y="0"/>
                  </a:moveTo>
                  <a:cubicBezTo>
                    <a:pt x="340" y="13"/>
                    <a:pt x="164" y="25"/>
                    <a:pt x="1" y="51"/>
                  </a:cubicBezTo>
                  <a:lnTo>
                    <a:pt x="6049" y="3941"/>
                  </a:lnTo>
                  <a:lnTo>
                    <a:pt x="6049" y="3552"/>
                  </a:lnTo>
                  <a:lnTo>
                    <a:pt x="515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" name="Google Shape;94;p4"/>
            <p:cNvSpPr/>
            <p:nvPr/>
          </p:nvSpPr>
          <p:spPr>
            <a:xfrm>
              <a:off x="7488814" y="-854540"/>
              <a:ext cx="626459" cy="412094"/>
            </a:xfrm>
            <a:custGeom>
              <a:avLst/>
              <a:gdLst/>
              <a:ahLst/>
              <a:cxnLst/>
              <a:rect l="l" t="t" r="r" b="b"/>
              <a:pathLst>
                <a:path w="7192" h="4731" extrusionOk="0">
                  <a:moveTo>
                    <a:pt x="428" y="0"/>
                  </a:moveTo>
                  <a:cubicBezTo>
                    <a:pt x="277" y="38"/>
                    <a:pt x="139" y="75"/>
                    <a:pt x="1" y="113"/>
                  </a:cubicBezTo>
                  <a:lnTo>
                    <a:pt x="7191" y="4731"/>
                  </a:lnTo>
                  <a:lnTo>
                    <a:pt x="7191" y="4354"/>
                  </a:lnTo>
                  <a:lnTo>
                    <a:pt x="42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" name="Google Shape;95;p4"/>
            <p:cNvSpPr/>
            <p:nvPr/>
          </p:nvSpPr>
          <p:spPr>
            <a:xfrm>
              <a:off x="7406847" y="-825098"/>
              <a:ext cx="708425" cy="465750"/>
            </a:xfrm>
            <a:custGeom>
              <a:avLst/>
              <a:gdLst/>
              <a:ahLst/>
              <a:cxnLst/>
              <a:rect l="l" t="t" r="r" b="b"/>
              <a:pathLst>
                <a:path w="8133" h="5347" extrusionOk="0">
                  <a:moveTo>
                    <a:pt x="352" y="1"/>
                  </a:moveTo>
                  <a:cubicBezTo>
                    <a:pt x="239" y="51"/>
                    <a:pt x="114" y="101"/>
                    <a:pt x="1" y="151"/>
                  </a:cubicBezTo>
                  <a:lnTo>
                    <a:pt x="8095" y="5347"/>
                  </a:lnTo>
                  <a:cubicBezTo>
                    <a:pt x="8107" y="5234"/>
                    <a:pt x="8120" y="5108"/>
                    <a:pt x="8132" y="4983"/>
                  </a:cubicBezTo>
                  <a:lnTo>
                    <a:pt x="352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" name="Google Shape;96;p4"/>
            <p:cNvSpPr/>
            <p:nvPr/>
          </p:nvSpPr>
          <p:spPr>
            <a:xfrm>
              <a:off x="7336901" y="-787904"/>
              <a:ext cx="768527" cy="505122"/>
            </a:xfrm>
            <a:custGeom>
              <a:avLst/>
              <a:gdLst/>
              <a:ahLst/>
              <a:cxnLst/>
              <a:rect l="l" t="t" r="r" b="b"/>
              <a:pathLst>
                <a:path w="8823" h="5799" extrusionOk="0">
                  <a:moveTo>
                    <a:pt x="302" y="1"/>
                  </a:moveTo>
                  <a:cubicBezTo>
                    <a:pt x="201" y="63"/>
                    <a:pt x="101" y="126"/>
                    <a:pt x="1" y="189"/>
                  </a:cubicBezTo>
                  <a:lnTo>
                    <a:pt x="8747" y="5798"/>
                  </a:lnTo>
                  <a:cubicBezTo>
                    <a:pt x="8772" y="5685"/>
                    <a:pt x="8797" y="5572"/>
                    <a:pt x="8822" y="5459"/>
                  </a:cubicBezTo>
                  <a:lnTo>
                    <a:pt x="302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" name="Google Shape;97;p4"/>
            <p:cNvSpPr/>
            <p:nvPr/>
          </p:nvSpPr>
          <p:spPr>
            <a:xfrm>
              <a:off x="7276798" y="-744177"/>
              <a:ext cx="810076" cy="532386"/>
            </a:xfrm>
            <a:custGeom>
              <a:avLst/>
              <a:gdLst/>
              <a:ahLst/>
              <a:cxnLst/>
              <a:rect l="l" t="t" r="r" b="b"/>
              <a:pathLst>
                <a:path w="9300" h="6112" extrusionOk="0">
                  <a:moveTo>
                    <a:pt x="264" y="0"/>
                  </a:moveTo>
                  <a:cubicBezTo>
                    <a:pt x="176" y="63"/>
                    <a:pt x="88" y="138"/>
                    <a:pt x="0" y="214"/>
                  </a:cubicBezTo>
                  <a:lnTo>
                    <a:pt x="9199" y="6112"/>
                  </a:lnTo>
                  <a:cubicBezTo>
                    <a:pt x="9236" y="6011"/>
                    <a:pt x="9261" y="5911"/>
                    <a:pt x="9299" y="5798"/>
                  </a:cubicBezTo>
                  <a:lnTo>
                    <a:pt x="264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" name="Google Shape;98;p4"/>
            <p:cNvSpPr/>
            <p:nvPr/>
          </p:nvSpPr>
          <p:spPr>
            <a:xfrm>
              <a:off x="7224361" y="-694962"/>
              <a:ext cx="836208" cy="548762"/>
            </a:xfrm>
            <a:custGeom>
              <a:avLst/>
              <a:gdLst/>
              <a:ahLst/>
              <a:cxnLst/>
              <a:rect l="l" t="t" r="r" b="b"/>
              <a:pathLst>
                <a:path w="9600" h="6300" extrusionOk="0">
                  <a:moveTo>
                    <a:pt x="226" y="0"/>
                  </a:moveTo>
                  <a:cubicBezTo>
                    <a:pt x="151" y="75"/>
                    <a:pt x="75" y="163"/>
                    <a:pt x="0" y="239"/>
                  </a:cubicBezTo>
                  <a:lnTo>
                    <a:pt x="9449" y="6300"/>
                  </a:lnTo>
                  <a:cubicBezTo>
                    <a:pt x="9500" y="6212"/>
                    <a:pt x="9550" y="6111"/>
                    <a:pt x="9600" y="6011"/>
                  </a:cubicBezTo>
                  <a:lnTo>
                    <a:pt x="226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" name="Google Shape;99;p4"/>
            <p:cNvSpPr/>
            <p:nvPr/>
          </p:nvSpPr>
          <p:spPr>
            <a:xfrm>
              <a:off x="7179501" y="-640347"/>
              <a:ext cx="847183" cy="556427"/>
            </a:xfrm>
            <a:custGeom>
              <a:avLst/>
              <a:gdLst/>
              <a:ahLst/>
              <a:cxnLst/>
              <a:rect l="l" t="t" r="r" b="b"/>
              <a:pathLst>
                <a:path w="9726" h="6388" extrusionOk="0">
                  <a:moveTo>
                    <a:pt x="201" y="1"/>
                  </a:moveTo>
                  <a:cubicBezTo>
                    <a:pt x="126" y="88"/>
                    <a:pt x="63" y="176"/>
                    <a:pt x="1" y="264"/>
                  </a:cubicBezTo>
                  <a:lnTo>
                    <a:pt x="9550" y="6388"/>
                  </a:lnTo>
                  <a:cubicBezTo>
                    <a:pt x="9600" y="6288"/>
                    <a:pt x="9663" y="6200"/>
                    <a:pt x="9726" y="6112"/>
                  </a:cubicBezTo>
                  <a:lnTo>
                    <a:pt x="201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" name="Google Shape;100;p4"/>
            <p:cNvSpPr/>
            <p:nvPr/>
          </p:nvSpPr>
          <p:spPr>
            <a:xfrm>
              <a:off x="7142307" y="-581289"/>
              <a:ext cx="842915" cy="553117"/>
            </a:xfrm>
            <a:custGeom>
              <a:avLst/>
              <a:gdLst/>
              <a:ahLst/>
              <a:cxnLst/>
              <a:rect l="l" t="t" r="r" b="b"/>
              <a:pathLst>
                <a:path w="9677" h="6350" extrusionOk="0">
                  <a:moveTo>
                    <a:pt x="164" y="0"/>
                  </a:moveTo>
                  <a:cubicBezTo>
                    <a:pt x="101" y="88"/>
                    <a:pt x="51" y="188"/>
                    <a:pt x="1" y="276"/>
                  </a:cubicBezTo>
                  <a:lnTo>
                    <a:pt x="9463" y="6350"/>
                  </a:lnTo>
                  <a:cubicBezTo>
                    <a:pt x="9538" y="6275"/>
                    <a:pt x="9601" y="6187"/>
                    <a:pt x="9676" y="6099"/>
                  </a:cubicBezTo>
                  <a:lnTo>
                    <a:pt x="164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" name="Google Shape;101;p4"/>
            <p:cNvSpPr/>
            <p:nvPr/>
          </p:nvSpPr>
          <p:spPr>
            <a:xfrm>
              <a:off x="7111733" y="-517876"/>
              <a:ext cx="824275" cy="542229"/>
            </a:xfrm>
            <a:custGeom>
              <a:avLst/>
              <a:gdLst/>
              <a:ahLst/>
              <a:cxnLst/>
              <a:rect l="l" t="t" r="r" b="b"/>
              <a:pathLst>
                <a:path w="9463" h="6225" extrusionOk="0">
                  <a:moveTo>
                    <a:pt x="126" y="0"/>
                  </a:moveTo>
                  <a:cubicBezTo>
                    <a:pt x="88" y="100"/>
                    <a:pt x="51" y="201"/>
                    <a:pt x="1" y="301"/>
                  </a:cubicBezTo>
                  <a:lnTo>
                    <a:pt x="9224" y="6224"/>
                  </a:lnTo>
                  <a:cubicBezTo>
                    <a:pt x="9299" y="6149"/>
                    <a:pt x="9387" y="6074"/>
                    <a:pt x="9462" y="5998"/>
                  </a:cubicBezTo>
                  <a:lnTo>
                    <a:pt x="126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" name="Google Shape;102;p4"/>
            <p:cNvSpPr/>
            <p:nvPr/>
          </p:nvSpPr>
          <p:spPr>
            <a:xfrm>
              <a:off x="7089869" y="-449063"/>
              <a:ext cx="789258" cy="519320"/>
            </a:xfrm>
            <a:custGeom>
              <a:avLst/>
              <a:gdLst/>
              <a:ahLst/>
              <a:cxnLst/>
              <a:rect l="l" t="t" r="r" b="b"/>
              <a:pathLst>
                <a:path w="9061" h="5962" extrusionOk="0">
                  <a:moveTo>
                    <a:pt x="88" y="1"/>
                  </a:moveTo>
                  <a:cubicBezTo>
                    <a:pt x="63" y="114"/>
                    <a:pt x="26" y="214"/>
                    <a:pt x="1" y="327"/>
                  </a:cubicBezTo>
                  <a:lnTo>
                    <a:pt x="8785" y="5961"/>
                  </a:lnTo>
                  <a:cubicBezTo>
                    <a:pt x="8873" y="5899"/>
                    <a:pt x="8973" y="5836"/>
                    <a:pt x="9061" y="5761"/>
                  </a:cubicBezTo>
                  <a:lnTo>
                    <a:pt x="88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" name="Google Shape;103;p4"/>
            <p:cNvSpPr/>
            <p:nvPr/>
          </p:nvSpPr>
          <p:spPr>
            <a:xfrm>
              <a:off x="7075671" y="-374761"/>
              <a:ext cx="737866" cy="485436"/>
            </a:xfrm>
            <a:custGeom>
              <a:avLst/>
              <a:gdLst/>
              <a:ahLst/>
              <a:cxnLst/>
              <a:rect l="l" t="t" r="r" b="b"/>
              <a:pathLst>
                <a:path w="8471" h="5573" extrusionOk="0">
                  <a:moveTo>
                    <a:pt x="51" y="1"/>
                  </a:moveTo>
                  <a:cubicBezTo>
                    <a:pt x="38" y="114"/>
                    <a:pt x="26" y="227"/>
                    <a:pt x="0" y="352"/>
                  </a:cubicBezTo>
                  <a:lnTo>
                    <a:pt x="8145" y="5573"/>
                  </a:lnTo>
                  <a:cubicBezTo>
                    <a:pt x="8258" y="5522"/>
                    <a:pt x="8371" y="5460"/>
                    <a:pt x="8471" y="5397"/>
                  </a:cubicBezTo>
                  <a:lnTo>
                    <a:pt x="51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" name="Google Shape;104;p4"/>
            <p:cNvSpPr/>
            <p:nvPr/>
          </p:nvSpPr>
          <p:spPr>
            <a:xfrm>
              <a:off x="7072361" y="-294885"/>
              <a:ext cx="665831" cy="438399"/>
            </a:xfrm>
            <a:custGeom>
              <a:avLst/>
              <a:gdLst/>
              <a:ahLst/>
              <a:cxnLst/>
              <a:rect l="l" t="t" r="r" b="b"/>
              <a:pathLst>
                <a:path w="7644" h="5033" extrusionOk="0">
                  <a:moveTo>
                    <a:pt x="1" y="0"/>
                  </a:moveTo>
                  <a:cubicBezTo>
                    <a:pt x="1" y="63"/>
                    <a:pt x="1" y="138"/>
                    <a:pt x="1" y="201"/>
                  </a:cubicBezTo>
                  <a:lnTo>
                    <a:pt x="1" y="376"/>
                  </a:lnTo>
                  <a:lnTo>
                    <a:pt x="7254" y="5032"/>
                  </a:lnTo>
                  <a:cubicBezTo>
                    <a:pt x="7392" y="4994"/>
                    <a:pt x="7518" y="4944"/>
                    <a:pt x="7643" y="4894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105;p4"/>
            <p:cNvSpPr/>
            <p:nvPr/>
          </p:nvSpPr>
          <p:spPr>
            <a:xfrm>
              <a:off x="7072361" y="-210741"/>
              <a:ext cx="575067" cy="377165"/>
            </a:xfrm>
            <a:custGeom>
              <a:avLst/>
              <a:gdLst/>
              <a:ahLst/>
              <a:cxnLst/>
              <a:rect l="l" t="t" r="r" b="b"/>
              <a:pathLst>
                <a:path w="6602" h="4330" extrusionOk="0">
                  <a:moveTo>
                    <a:pt x="1" y="0"/>
                  </a:moveTo>
                  <a:lnTo>
                    <a:pt x="1" y="389"/>
                  </a:lnTo>
                  <a:lnTo>
                    <a:pt x="6137" y="4330"/>
                  </a:lnTo>
                  <a:cubicBezTo>
                    <a:pt x="6300" y="4305"/>
                    <a:pt x="6451" y="4279"/>
                    <a:pt x="6601" y="4242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106;p4"/>
            <p:cNvSpPr/>
            <p:nvPr/>
          </p:nvSpPr>
          <p:spPr>
            <a:xfrm>
              <a:off x="7072361" y="-125465"/>
              <a:ext cx="463573" cy="297376"/>
            </a:xfrm>
            <a:custGeom>
              <a:avLst/>
              <a:gdLst/>
              <a:ahLst/>
              <a:cxnLst/>
              <a:rect l="l" t="t" r="r" b="b"/>
              <a:pathLst>
                <a:path w="5322" h="3414" extrusionOk="0">
                  <a:moveTo>
                    <a:pt x="1" y="0"/>
                  </a:moveTo>
                  <a:lnTo>
                    <a:pt x="1" y="389"/>
                  </a:lnTo>
                  <a:lnTo>
                    <a:pt x="4732" y="3413"/>
                  </a:lnTo>
                  <a:lnTo>
                    <a:pt x="5322" y="341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107;p4"/>
            <p:cNvSpPr/>
            <p:nvPr/>
          </p:nvSpPr>
          <p:spPr>
            <a:xfrm>
              <a:off x="7072361" y="-40275"/>
              <a:ext cx="331347" cy="212188"/>
            </a:xfrm>
            <a:custGeom>
              <a:avLst/>
              <a:gdLst/>
              <a:ahLst/>
              <a:cxnLst/>
              <a:rect l="l" t="t" r="r" b="b"/>
              <a:pathLst>
                <a:path w="3804" h="2436" extrusionOk="0">
                  <a:moveTo>
                    <a:pt x="1" y="1"/>
                  </a:moveTo>
                  <a:lnTo>
                    <a:pt x="1" y="377"/>
                  </a:lnTo>
                  <a:lnTo>
                    <a:pt x="3213" y="2435"/>
                  </a:lnTo>
                  <a:lnTo>
                    <a:pt x="3803" y="2435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108;p4"/>
            <p:cNvSpPr/>
            <p:nvPr/>
          </p:nvSpPr>
          <p:spPr>
            <a:xfrm>
              <a:off x="7072361" y="45001"/>
              <a:ext cx="199035" cy="126912"/>
            </a:xfrm>
            <a:custGeom>
              <a:avLst/>
              <a:gdLst/>
              <a:ahLst/>
              <a:cxnLst/>
              <a:rect l="l" t="t" r="r" b="b"/>
              <a:pathLst>
                <a:path w="2285" h="1457" extrusionOk="0">
                  <a:moveTo>
                    <a:pt x="1" y="1"/>
                  </a:moveTo>
                  <a:lnTo>
                    <a:pt x="1" y="377"/>
                  </a:lnTo>
                  <a:lnTo>
                    <a:pt x="1695" y="1456"/>
                  </a:lnTo>
                  <a:lnTo>
                    <a:pt x="2285" y="1456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109;p4"/>
            <p:cNvSpPr/>
            <p:nvPr/>
          </p:nvSpPr>
          <p:spPr>
            <a:xfrm>
              <a:off x="7072361" y="129146"/>
              <a:ext cx="66810" cy="42769"/>
            </a:xfrm>
            <a:custGeom>
              <a:avLst/>
              <a:gdLst/>
              <a:ahLst/>
              <a:cxnLst/>
              <a:rect l="l" t="t" r="r" b="b"/>
              <a:pathLst>
                <a:path w="767" h="491" extrusionOk="0">
                  <a:moveTo>
                    <a:pt x="1" y="1"/>
                  </a:moveTo>
                  <a:lnTo>
                    <a:pt x="1" y="390"/>
                  </a:lnTo>
                  <a:lnTo>
                    <a:pt x="164" y="490"/>
                  </a:lnTo>
                  <a:lnTo>
                    <a:pt x="766" y="49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1">
  <p:cSld name="CUSTOM_8">
    <p:spTree>
      <p:nvGrpSpPr>
        <p:cNvPr id="1" name="Shape 9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1" name="Google Shape;971;p29"/>
          <p:cNvSpPr/>
          <p:nvPr/>
        </p:nvSpPr>
        <p:spPr>
          <a:xfrm flipH="1">
            <a:off x="927213" y="538950"/>
            <a:ext cx="4579200" cy="4065600"/>
          </a:xfrm>
          <a:prstGeom prst="round2DiagRect">
            <a:avLst>
              <a:gd name="adj1" fmla="val 0"/>
              <a:gd name="adj2" fmla="val 50000"/>
            </a:avLst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2" name="Google Shape;972;p29"/>
          <p:cNvSpPr txBox="1">
            <a:spLocks noGrp="1"/>
          </p:cNvSpPr>
          <p:nvPr>
            <p:ph type="subTitle" idx="1"/>
          </p:nvPr>
        </p:nvSpPr>
        <p:spPr>
          <a:xfrm>
            <a:off x="1758612" y="3190575"/>
            <a:ext cx="3470100" cy="657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solidFill>
                  <a:schemeClr val="dk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973" name="Google Shape;973;p29"/>
          <p:cNvSpPr txBox="1">
            <a:spLocks noGrp="1"/>
          </p:cNvSpPr>
          <p:nvPr>
            <p:ph type="ctrTitle"/>
          </p:nvPr>
        </p:nvSpPr>
        <p:spPr>
          <a:xfrm>
            <a:off x="1758612" y="2127375"/>
            <a:ext cx="3470100" cy="106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200"/>
              <a:buNone/>
              <a:defRPr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5200"/>
              <a:buNone/>
              <a:defRPr sz="5200" b="1">
                <a:solidFill>
                  <a:schemeClr val="accent6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5200"/>
              <a:buNone/>
              <a:defRPr sz="5200" b="1">
                <a:solidFill>
                  <a:schemeClr val="accent6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5200"/>
              <a:buNone/>
              <a:defRPr sz="5200" b="1">
                <a:solidFill>
                  <a:schemeClr val="accent6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5200"/>
              <a:buNone/>
              <a:defRPr sz="5200" b="1">
                <a:solidFill>
                  <a:schemeClr val="accent6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5200"/>
              <a:buNone/>
              <a:defRPr sz="5200" b="1">
                <a:solidFill>
                  <a:schemeClr val="accent6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5200"/>
              <a:buNone/>
              <a:defRPr sz="5200" b="1">
                <a:solidFill>
                  <a:schemeClr val="accent6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5200"/>
              <a:buNone/>
              <a:defRPr sz="5200" b="1">
                <a:solidFill>
                  <a:schemeClr val="accent6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5200"/>
              <a:buNone/>
              <a:defRPr sz="5200" b="1">
                <a:solidFill>
                  <a:schemeClr val="accent6"/>
                </a:solidFill>
              </a:defRPr>
            </a:lvl9pPr>
          </a:lstStyle>
          <a:p>
            <a:endParaRPr/>
          </a:p>
        </p:txBody>
      </p:sp>
      <p:sp>
        <p:nvSpPr>
          <p:cNvPr id="974" name="Google Shape;974;p29"/>
          <p:cNvSpPr txBox="1">
            <a:spLocks noGrp="1"/>
          </p:cNvSpPr>
          <p:nvPr>
            <p:ph type="title" idx="2" hasCustomPrompt="1"/>
          </p:nvPr>
        </p:nvSpPr>
        <p:spPr>
          <a:xfrm flipH="1">
            <a:off x="1758613" y="1649775"/>
            <a:ext cx="3470100" cy="47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0"/>
              <a:buNone/>
              <a:defRPr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grpSp>
        <p:nvGrpSpPr>
          <p:cNvPr id="975" name="Google Shape;975;p29"/>
          <p:cNvGrpSpPr/>
          <p:nvPr/>
        </p:nvGrpSpPr>
        <p:grpSpPr>
          <a:xfrm rot="10800000" flipH="1">
            <a:off x="6655050" y="-306749"/>
            <a:ext cx="2373891" cy="1000575"/>
            <a:chOff x="4063975" y="-546774"/>
            <a:chExt cx="2373891" cy="1000575"/>
          </a:xfrm>
        </p:grpSpPr>
        <p:grpSp>
          <p:nvGrpSpPr>
            <p:cNvPr id="976" name="Google Shape;976;p29"/>
            <p:cNvGrpSpPr/>
            <p:nvPr/>
          </p:nvGrpSpPr>
          <p:grpSpPr>
            <a:xfrm flipH="1">
              <a:off x="5560019" y="-414208"/>
              <a:ext cx="877847" cy="868009"/>
              <a:chOff x="6088588" y="-408158"/>
              <a:chExt cx="877847" cy="868009"/>
            </a:xfrm>
          </p:grpSpPr>
          <p:sp>
            <p:nvSpPr>
              <p:cNvPr id="977" name="Google Shape;977;p29"/>
              <p:cNvSpPr/>
              <p:nvPr/>
            </p:nvSpPr>
            <p:spPr>
              <a:xfrm>
                <a:off x="6088588" y="-408158"/>
                <a:ext cx="557559" cy="25260"/>
              </a:xfrm>
              <a:custGeom>
                <a:avLst/>
                <a:gdLst/>
                <a:ahLst/>
                <a:cxnLst/>
                <a:rect l="l" t="t" r="r" b="b"/>
                <a:pathLst>
                  <a:path w="6401" h="290" extrusionOk="0">
                    <a:moveTo>
                      <a:pt x="1" y="1"/>
                    </a:moveTo>
                    <a:lnTo>
                      <a:pt x="1" y="277"/>
                    </a:lnTo>
                    <a:lnTo>
                      <a:pt x="6401" y="289"/>
                    </a:lnTo>
                    <a:cubicBezTo>
                      <a:pt x="6100" y="176"/>
                      <a:pt x="5773" y="76"/>
                      <a:pt x="5447" y="13"/>
                    </a:cubicBezTo>
                    <a:lnTo>
                      <a:pt x="1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78" name="Google Shape;978;p29"/>
              <p:cNvSpPr/>
              <p:nvPr/>
            </p:nvSpPr>
            <p:spPr>
              <a:xfrm>
                <a:off x="6088588" y="-348055"/>
                <a:ext cx="669054" cy="25260"/>
              </a:xfrm>
              <a:custGeom>
                <a:avLst/>
                <a:gdLst/>
                <a:ahLst/>
                <a:cxnLst/>
                <a:rect l="l" t="t" r="r" b="b"/>
                <a:pathLst>
                  <a:path w="7681" h="290" extrusionOk="0">
                    <a:moveTo>
                      <a:pt x="1" y="1"/>
                    </a:moveTo>
                    <a:lnTo>
                      <a:pt x="1" y="277"/>
                    </a:lnTo>
                    <a:lnTo>
                      <a:pt x="7681" y="289"/>
                    </a:lnTo>
                    <a:cubicBezTo>
                      <a:pt x="7555" y="189"/>
                      <a:pt x="7417" y="101"/>
                      <a:pt x="7267" y="13"/>
                    </a:cubicBezTo>
                    <a:lnTo>
                      <a:pt x="1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79" name="Google Shape;979;p29"/>
              <p:cNvSpPr/>
              <p:nvPr/>
            </p:nvSpPr>
            <p:spPr>
              <a:xfrm>
                <a:off x="6088588" y="-287865"/>
                <a:ext cx="738999" cy="25173"/>
              </a:xfrm>
              <a:custGeom>
                <a:avLst/>
                <a:gdLst/>
                <a:ahLst/>
                <a:cxnLst/>
                <a:rect l="l" t="t" r="r" b="b"/>
                <a:pathLst>
                  <a:path w="8484" h="289" extrusionOk="0">
                    <a:moveTo>
                      <a:pt x="1" y="0"/>
                    </a:moveTo>
                    <a:lnTo>
                      <a:pt x="1" y="276"/>
                    </a:lnTo>
                    <a:lnTo>
                      <a:pt x="8484" y="289"/>
                    </a:lnTo>
                    <a:cubicBezTo>
                      <a:pt x="8396" y="201"/>
                      <a:pt x="8308" y="113"/>
                      <a:pt x="8208" y="25"/>
                    </a:cubicBezTo>
                    <a:lnTo>
                      <a:pt x="1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80" name="Google Shape;980;p29"/>
              <p:cNvSpPr/>
              <p:nvPr/>
            </p:nvSpPr>
            <p:spPr>
              <a:xfrm>
                <a:off x="6088588" y="-227762"/>
                <a:ext cx="788213" cy="25173"/>
              </a:xfrm>
              <a:custGeom>
                <a:avLst/>
                <a:gdLst/>
                <a:ahLst/>
                <a:cxnLst/>
                <a:rect l="l" t="t" r="r" b="b"/>
                <a:pathLst>
                  <a:path w="9049" h="289" extrusionOk="0">
                    <a:moveTo>
                      <a:pt x="1" y="0"/>
                    </a:moveTo>
                    <a:lnTo>
                      <a:pt x="1" y="276"/>
                    </a:lnTo>
                    <a:lnTo>
                      <a:pt x="9049" y="289"/>
                    </a:lnTo>
                    <a:cubicBezTo>
                      <a:pt x="8986" y="201"/>
                      <a:pt x="8923" y="113"/>
                      <a:pt x="8848" y="25"/>
                    </a:cubicBezTo>
                    <a:lnTo>
                      <a:pt x="1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81" name="Google Shape;981;p29"/>
              <p:cNvSpPr/>
              <p:nvPr/>
            </p:nvSpPr>
            <p:spPr>
              <a:xfrm>
                <a:off x="6088588" y="-167659"/>
                <a:ext cx="824275" cy="26306"/>
              </a:xfrm>
              <a:custGeom>
                <a:avLst/>
                <a:gdLst/>
                <a:ahLst/>
                <a:cxnLst/>
                <a:rect l="l" t="t" r="r" b="b"/>
                <a:pathLst>
                  <a:path w="9463" h="302" extrusionOk="0">
                    <a:moveTo>
                      <a:pt x="1" y="0"/>
                    </a:moveTo>
                    <a:lnTo>
                      <a:pt x="1" y="276"/>
                    </a:lnTo>
                    <a:lnTo>
                      <a:pt x="9463" y="302"/>
                    </a:lnTo>
                    <a:cubicBezTo>
                      <a:pt x="9425" y="201"/>
                      <a:pt x="9375" y="113"/>
                      <a:pt x="9325" y="25"/>
                    </a:cubicBezTo>
                    <a:lnTo>
                      <a:pt x="1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82" name="Google Shape;982;p29"/>
              <p:cNvSpPr/>
              <p:nvPr/>
            </p:nvSpPr>
            <p:spPr>
              <a:xfrm>
                <a:off x="6088588" y="-106424"/>
                <a:ext cx="850493" cy="25173"/>
              </a:xfrm>
              <a:custGeom>
                <a:avLst/>
                <a:gdLst/>
                <a:ahLst/>
                <a:cxnLst/>
                <a:rect l="l" t="t" r="r" b="b"/>
                <a:pathLst>
                  <a:path w="9764" h="289" extrusionOk="0">
                    <a:moveTo>
                      <a:pt x="1" y="0"/>
                    </a:moveTo>
                    <a:lnTo>
                      <a:pt x="1" y="264"/>
                    </a:lnTo>
                    <a:lnTo>
                      <a:pt x="9764" y="289"/>
                    </a:lnTo>
                    <a:cubicBezTo>
                      <a:pt x="9726" y="188"/>
                      <a:pt x="9689" y="101"/>
                      <a:pt x="9663" y="13"/>
                    </a:cubicBezTo>
                    <a:lnTo>
                      <a:pt x="1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83" name="Google Shape;983;p29"/>
              <p:cNvSpPr/>
              <p:nvPr/>
            </p:nvSpPr>
            <p:spPr>
              <a:xfrm>
                <a:off x="6088588" y="-46321"/>
                <a:ext cx="866956" cy="25173"/>
              </a:xfrm>
              <a:custGeom>
                <a:avLst/>
                <a:gdLst/>
                <a:ahLst/>
                <a:cxnLst/>
                <a:rect l="l" t="t" r="r" b="b"/>
                <a:pathLst>
                  <a:path w="9953" h="289" extrusionOk="0">
                    <a:moveTo>
                      <a:pt x="1" y="0"/>
                    </a:moveTo>
                    <a:lnTo>
                      <a:pt x="1" y="101"/>
                    </a:lnTo>
                    <a:cubicBezTo>
                      <a:pt x="1" y="151"/>
                      <a:pt x="1" y="214"/>
                      <a:pt x="1" y="264"/>
                    </a:cubicBezTo>
                    <a:lnTo>
                      <a:pt x="9952" y="289"/>
                    </a:lnTo>
                    <a:cubicBezTo>
                      <a:pt x="9940" y="189"/>
                      <a:pt x="9914" y="101"/>
                      <a:pt x="9889" y="13"/>
                    </a:cubicBezTo>
                    <a:lnTo>
                      <a:pt x="1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84" name="Google Shape;984;p29"/>
              <p:cNvSpPr/>
              <p:nvPr/>
            </p:nvSpPr>
            <p:spPr>
              <a:xfrm>
                <a:off x="6090766" y="13782"/>
                <a:ext cx="873489" cy="25260"/>
              </a:xfrm>
              <a:custGeom>
                <a:avLst/>
                <a:gdLst/>
                <a:ahLst/>
                <a:cxnLst/>
                <a:rect l="l" t="t" r="r" b="b"/>
                <a:pathLst>
                  <a:path w="10028" h="290" extrusionOk="0">
                    <a:moveTo>
                      <a:pt x="1" y="1"/>
                    </a:moveTo>
                    <a:cubicBezTo>
                      <a:pt x="13" y="88"/>
                      <a:pt x="26" y="176"/>
                      <a:pt x="39" y="264"/>
                    </a:cubicBezTo>
                    <a:lnTo>
                      <a:pt x="10027" y="289"/>
                    </a:lnTo>
                    <a:cubicBezTo>
                      <a:pt x="10027" y="201"/>
                      <a:pt x="10015" y="101"/>
                      <a:pt x="10002" y="13"/>
                    </a:cubicBezTo>
                    <a:lnTo>
                      <a:pt x="1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85" name="Google Shape;985;p29"/>
              <p:cNvSpPr/>
              <p:nvPr/>
            </p:nvSpPr>
            <p:spPr>
              <a:xfrm>
                <a:off x="6101741" y="73885"/>
                <a:ext cx="864691" cy="25260"/>
              </a:xfrm>
              <a:custGeom>
                <a:avLst/>
                <a:gdLst/>
                <a:ahLst/>
                <a:cxnLst/>
                <a:rect l="l" t="t" r="r" b="b"/>
                <a:pathLst>
                  <a:path w="9927" h="290" extrusionOk="0">
                    <a:moveTo>
                      <a:pt x="0" y="1"/>
                    </a:moveTo>
                    <a:lnTo>
                      <a:pt x="0" y="1"/>
                    </a:lnTo>
                    <a:cubicBezTo>
                      <a:pt x="13" y="89"/>
                      <a:pt x="38" y="176"/>
                      <a:pt x="63" y="264"/>
                    </a:cubicBezTo>
                    <a:lnTo>
                      <a:pt x="9927" y="289"/>
                    </a:lnTo>
                    <a:lnTo>
                      <a:pt x="9927" y="114"/>
                    </a:lnTo>
                    <a:cubicBezTo>
                      <a:pt x="9927" y="76"/>
                      <a:pt x="9927" y="51"/>
                      <a:pt x="9927" y="13"/>
                    </a:cubicBezTo>
                    <a:lnTo>
                      <a:pt x="0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86" name="Google Shape;986;p29"/>
              <p:cNvSpPr/>
              <p:nvPr/>
            </p:nvSpPr>
            <p:spPr>
              <a:xfrm>
                <a:off x="6119250" y="133988"/>
                <a:ext cx="847183" cy="25260"/>
              </a:xfrm>
              <a:custGeom>
                <a:avLst/>
                <a:gdLst/>
                <a:ahLst/>
                <a:cxnLst/>
                <a:rect l="l" t="t" r="r" b="b"/>
                <a:pathLst>
                  <a:path w="9726" h="290" extrusionOk="0">
                    <a:moveTo>
                      <a:pt x="0" y="1"/>
                    </a:moveTo>
                    <a:lnTo>
                      <a:pt x="0" y="1"/>
                    </a:lnTo>
                    <a:cubicBezTo>
                      <a:pt x="25" y="89"/>
                      <a:pt x="63" y="177"/>
                      <a:pt x="101" y="264"/>
                    </a:cubicBezTo>
                    <a:lnTo>
                      <a:pt x="9726" y="289"/>
                    </a:lnTo>
                    <a:lnTo>
                      <a:pt x="9726" y="13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87" name="Google Shape;987;p29"/>
              <p:cNvSpPr/>
              <p:nvPr/>
            </p:nvSpPr>
            <p:spPr>
              <a:xfrm>
                <a:off x="6145469" y="194179"/>
                <a:ext cx="820965" cy="25173"/>
              </a:xfrm>
              <a:custGeom>
                <a:avLst/>
                <a:gdLst/>
                <a:ahLst/>
                <a:cxnLst/>
                <a:rect l="l" t="t" r="r" b="b"/>
                <a:pathLst>
                  <a:path w="9425" h="289" extrusionOk="0">
                    <a:moveTo>
                      <a:pt x="0" y="0"/>
                    </a:moveTo>
                    <a:cubicBezTo>
                      <a:pt x="51" y="88"/>
                      <a:pt x="101" y="188"/>
                      <a:pt x="151" y="276"/>
                    </a:cubicBezTo>
                    <a:lnTo>
                      <a:pt x="9425" y="289"/>
                    </a:lnTo>
                    <a:lnTo>
                      <a:pt x="9425" y="1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88" name="Google Shape;988;p29"/>
              <p:cNvSpPr/>
              <p:nvPr/>
            </p:nvSpPr>
            <p:spPr>
              <a:xfrm>
                <a:off x="6182663" y="254282"/>
                <a:ext cx="783771" cy="25173"/>
              </a:xfrm>
              <a:custGeom>
                <a:avLst/>
                <a:gdLst/>
                <a:ahLst/>
                <a:cxnLst/>
                <a:rect l="l" t="t" r="r" b="b"/>
                <a:pathLst>
                  <a:path w="8998" h="289" extrusionOk="0">
                    <a:moveTo>
                      <a:pt x="0" y="0"/>
                    </a:moveTo>
                    <a:cubicBezTo>
                      <a:pt x="75" y="88"/>
                      <a:pt x="138" y="188"/>
                      <a:pt x="213" y="276"/>
                    </a:cubicBezTo>
                    <a:lnTo>
                      <a:pt x="8998" y="289"/>
                    </a:lnTo>
                    <a:lnTo>
                      <a:pt x="8998" y="1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89" name="Google Shape;989;p29"/>
              <p:cNvSpPr/>
              <p:nvPr/>
            </p:nvSpPr>
            <p:spPr>
              <a:xfrm>
                <a:off x="6233968" y="314385"/>
                <a:ext cx="732466" cy="25260"/>
              </a:xfrm>
              <a:custGeom>
                <a:avLst/>
                <a:gdLst/>
                <a:ahLst/>
                <a:cxnLst/>
                <a:rect l="l" t="t" r="r" b="b"/>
                <a:pathLst>
                  <a:path w="8409" h="290" extrusionOk="0">
                    <a:moveTo>
                      <a:pt x="1" y="0"/>
                    </a:moveTo>
                    <a:lnTo>
                      <a:pt x="1" y="0"/>
                    </a:lnTo>
                    <a:cubicBezTo>
                      <a:pt x="101" y="101"/>
                      <a:pt x="189" y="189"/>
                      <a:pt x="289" y="277"/>
                    </a:cubicBezTo>
                    <a:lnTo>
                      <a:pt x="8409" y="289"/>
                    </a:lnTo>
                    <a:lnTo>
                      <a:pt x="8409" y="26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90" name="Google Shape;990;p29"/>
              <p:cNvSpPr/>
              <p:nvPr/>
            </p:nvSpPr>
            <p:spPr>
              <a:xfrm>
                <a:off x="6307224" y="374488"/>
                <a:ext cx="659211" cy="25260"/>
              </a:xfrm>
              <a:custGeom>
                <a:avLst/>
                <a:gdLst/>
                <a:ahLst/>
                <a:cxnLst/>
                <a:rect l="l" t="t" r="r" b="b"/>
                <a:pathLst>
                  <a:path w="7568" h="290" extrusionOk="0">
                    <a:moveTo>
                      <a:pt x="1" y="1"/>
                    </a:moveTo>
                    <a:lnTo>
                      <a:pt x="1" y="1"/>
                    </a:lnTo>
                    <a:cubicBezTo>
                      <a:pt x="139" y="101"/>
                      <a:pt x="289" y="189"/>
                      <a:pt x="440" y="277"/>
                    </a:cubicBezTo>
                    <a:lnTo>
                      <a:pt x="7568" y="289"/>
                    </a:lnTo>
                    <a:lnTo>
                      <a:pt x="7568" y="26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91" name="Google Shape;991;p29"/>
              <p:cNvSpPr/>
              <p:nvPr/>
            </p:nvSpPr>
            <p:spPr>
              <a:xfrm>
                <a:off x="6427430" y="435723"/>
                <a:ext cx="539006" cy="24128"/>
              </a:xfrm>
              <a:custGeom>
                <a:avLst/>
                <a:gdLst/>
                <a:ahLst/>
                <a:cxnLst/>
                <a:rect l="l" t="t" r="r" b="b"/>
                <a:pathLst>
                  <a:path w="6188" h="277" extrusionOk="0">
                    <a:moveTo>
                      <a:pt x="1" y="0"/>
                    </a:moveTo>
                    <a:lnTo>
                      <a:pt x="1" y="0"/>
                    </a:lnTo>
                    <a:cubicBezTo>
                      <a:pt x="403" y="126"/>
                      <a:pt x="829" y="226"/>
                      <a:pt x="1256" y="276"/>
                    </a:cubicBezTo>
                    <a:lnTo>
                      <a:pt x="6188" y="276"/>
                    </a:lnTo>
                    <a:lnTo>
                      <a:pt x="6188" y="13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992" name="Google Shape;992;p29"/>
            <p:cNvSpPr/>
            <p:nvPr/>
          </p:nvSpPr>
          <p:spPr>
            <a:xfrm>
              <a:off x="4628261" y="-546774"/>
              <a:ext cx="781992" cy="781992"/>
            </a:xfrm>
            <a:custGeom>
              <a:avLst/>
              <a:gdLst/>
              <a:ahLst/>
              <a:cxnLst/>
              <a:rect l="l" t="t" r="r" b="b"/>
              <a:pathLst>
                <a:path w="7606" h="7606" extrusionOk="0">
                  <a:moveTo>
                    <a:pt x="0" y="1"/>
                  </a:moveTo>
                  <a:lnTo>
                    <a:pt x="0" y="3251"/>
                  </a:lnTo>
                  <a:cubicBezTo>
                    <a:pt x="0" y="5660"/>
                    <a:pt x="1946" y="7605"/>
                    <a:pt x="4367" y="7605"/>
                  </a:cubicBezTo>
                  <a:lnTo>
                    <a:pt x="7605" y="7605"/>
                  </a:lnTo>
                  <a:lnTo>
                    <a:pt x="7605" y="4167"/>
                  </a:lnTo>
                  <a:cubicBezTo>
                    <a:pt x="7605" y="1871"/>
                    <a:pt x="5735" y="1"/>
                    <a:pt x="343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lt1"/>
                </a:solidFill>
              </a:endParaRPr>
            </a:p>
          </p:txBody>
        </p:sp>
        <p:sp>
          <p:nvSpPr>
            <p:cNvPr id="993" name="Google Shape;993;p29"/>
            <p:cNvSpPr/>
            <p:nvPr/>
          </p:nvSpPr>
          <p:spPr>
            <a:xfrm flipH="1">
              <a:off x="4063975" y="-150121"/>
              <a:ext cx="510096" cy="509135"/>
            </a:xfrm>
            <a:custGeom>
              <a:avLst/>
              <a:gdLst/>
              <a:ahLst/>
              <a:cxnLst/>
              <a:rect l="l" t="t" r="r" b="b"/>
              <a:pathLst>
                <a:path w="6375" h="6363" extrusionOk="0">
                  <a:moveTo>
                    <a:pt x="0" y="0"/>
                  </a:moveTo>
                  <a:lnTo>
                    <a:pt x="0" y="2874"/>
                  </a:lnTo>
                  <a:cubicBezTo>
                    <a:pt x="0" y="4806"/>
                    <a:pt x="1569" y="6362"/>
                    <a:pt x="3489" y="6362"/>
                  </a:cubicBezTo>
                  <a:lnTo>
                    <a:pt x="6375" y="6362"/>
                  </a:lnTo>
                  <a:lnTo>
                    <a:pt x="6375" y="3652"/>
                  </a:lnTo>
                  <a:cubicBezTo>
                    <a:pt x="6375" y="1631"/>
                    <a:pt x="4731" y="0"/>
                    <a:pt x="272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94" name="Google Shape;994;p29"/>
          <p:cNvSpPr/>
          <p:nvPr/>
        </p:nvSpPr>
        <p:spPr>
          <a:xfrm>
            <a:off x="152400" y="4550425"/>
            <a:ext cx="662884" cy="662724"/>
          </a:xfrm>
          <a:custGeom>
            <a:avLst/>
            <a:gdLst/>
            <a:ahLst/>
            <a:cxnLst/>
            <a:rect l="l" t="t" r="r" b="b"/>
            <a:pathLst>
              <a:path w="15951" h="15951" extrusionOk="0">
                <a:moveTo>
                  <a:pt x="1" y="1"/>
                </a:moveTo>
                <a:lnTo>
                  <a:pt x="1" y="3778"/>
                </a:lnTo>
                <a:cubicBezTo>
                  <a:pt x="1" y="10504"/>
                  <a:pt x="5447" y="15950"/>
                  <a:pt x="12173" y="15950"/>
                </a:cubicBezTo>
                <a:lnTo>
                  <a:pt x="15951" y="15950"/>
                </a:lnTo>
                <a:lnTo>
                  <a:pt x="15951" y="12173"/>
                </a:lnTo>
                <a:cubicBezTo>
                  <a:pt x="15951" y="5459"/>
                  <a:pt x="10492" y="1"/>
                  <a:pt x="3778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995" name="Google Shape;995;p29"/>
          <p:cNvGrpSpPr/>
          <p:nvPr/>
        </p:nvGrpSpPr>
        <p:grpSpPr>
          <a:xfrm>
            <a:off x="662869" y="4527305"/>
            <a:ext cx="817859" cy="817646"/>
            <a:chOff x="813569" y="4603505"/>
            <a:chExt cx="817859" cy="817646"/>
          </a:xfrm>
        </p:grpSpPr>
        <p:sp>
          <p:nvSpPr>
            <p:cNvPr id="996" name="Google Shape;996;p29"/>
            <p:cNvSpPr/>
            <p:nvPr/>
          </p:nvSpPr>
          <p:spPr>
            <a:xfrm>
              <a:off x="813569" y="5417671"/>
              <a:ext cx="5186" cy="3479"/>
            </a:xfrm>
            <a:custGeom>
              <a:avLst/>
              <a:gdLst/>
              <a:ahLst/>
              <a:cxnLst/>
              <a:rect l="l" t="t" r="r" b="b"/>
              <a:pathLst>
                <a:path w="76" h="51" extrusionOk="0">
                  <a:moveTo>
                    <a:pt x="0" y="1"/>
                  </a:moveTo>
                  <a:lnTo>
                    <a:pt x="0" y="51"/>
                  </a:lnTo>
                  <a:lnTo>
                    <a:pt x="76" y="5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7" name="Google Shape;997;p29"/>
            <p:cNvSpPr/>
            <p:nvPr/>
          </p:nvSpPr>
          <p:spPr>
            <a:xfrm>
              <a:off x="813569" y="5350881"/>
              <a:ext cx="108843" cy="70269"/>
            </a:xfrm>
            <a:custGeom>
              <a:avLst/>
              <a:gdLst/>
              <a:ahLst/>
              <a:cxnLst/>
              <a:rect l="l" t="t" r="r" b="b"/>
              <a:pathLst>
                <a:path w="1595" h="1030" extrusionOk="0">
                  <a:moveTo>
                    <a:pt x="0" y="1"/>
                  </a:moveTo>
                  <a:lnTo>
                    <a:pt x="0" y="390"/>
                  </a:lnTo>
                  <a:lnTo>
                    <a:pt x="992" y="1030"/>
                  </a:lnTo>
                  <a:lnTo>
                    <a:pt x="1594" y="1030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8" name="Google Shape;998;p29"/>
            <p:cNvSpPr/>
            <p:nvPr/>
          </p:nvSpPr>
          <p:spPr>
            <a:xfrm>
              <a:off x="813569" y="5284160"/>
              <a:ext cx="212431" cy="136991"/>
            </a:xfrm>
            <a:custGeom>
              <a:avLst/>
              <a:gdLst/>
              <a:ahLst/>
              <a:cxnLst/>
              <a:rect l="l" t="t" r="r" b="b"/>
              <a:pathLst>
                <a:path w="3113" h="2008" extrusionOk="0">
                  <a:moveTo>
                    <a:pt x="0" y="0"/>
                  </a:moveTo>
                  <a:lnTo>
                    <a:pt x="0" y="389"/>
                  </a:lnTo>
                  <a:lnTo>
                    <a:pt x="2523" y="2008"/>
                  </a:lnTo>
                  <a:lnTo>
                    <a:pt x="3112" y="200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9" name="Google Shape;999;p29"/>
            <p:cNvSpPr/>
            <p:nvPr/>
          </p:nvSpPr>
          <p:spPr>
            <a:xfrm>
              <a:off x="813569" y="5218189"/>
              <a:ext cx="316019" cy="202962"/>
            </a:xfrm>
            <a:custGeom>
              <a:avLst/>
              <a:gdLst/>
              <a:ahLst/>
              <a:cxnLst/>
              <a:rect l="l" t="t" r="r" b="b"/>
              <a:pathLst>
                <a:path w="4631" h="2975" extrusionOk="0">
                  <a:moveTo>
                    <a:pt x="0" y="1"/>
                  </a:moveTo>
                  <a:lnTo>
                    <a:pt x="0" y="377"/>
                  </a:lnTo>
                  <a:lnTo>
                    <a:pt x="4041" y="2975"/>
                  </a:lnTo>
                  <a:lnTo>
                    <a:pt x="4631" y="2975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0" name="Google Shape;1000;p29"/>
            <p:cNvSpPr/>
            <p:nvPr/>
          </p:nvSpPr>
          <p:spPr>
            <a:xfrm>
              <a:off x="813569" y="5151467"/>
              <a:ext cx="413671" cy="268865"/>
            </a:xfrm>
            <a:custGeom>
              <a:avLst/>
              <a:gdLst/>
              <a:ahLst/>
              <a:cxnLst/>
              <a:rect l="l" t="t" r="r" b="b"/>
              <a:pathLst>
                <a:path w="6062" h="3941" extrusionOk="0">
                  <a:moveTo>
                    <a:pt x="0" y="0"/>
                  </a:moveTo>
                  <a:lnTo>
                    <a:pt x="0" y="377"/>
                  </a:lnTo>
                  <a:lnTo>
                    <a:pt x="5547" y="3940"/>
                  </a:lnTo>
                  <a:cubicBezTo>
                    <a:pt x="5710" y="3928"/>
                    <a:pt x="5886" y="3915"/>
                    <a:pt x="6061" y="389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1" name="Google Shape;1001;p29"/>
            <p:cNvSpPr/>
            <p:nvPr/>
          </p:nvSpPr>
          <p:spPr>
            <a:xfrm>
              <a:off x="813569" y="5084677"/>
              <a:ext cx="490714" cy="322829"/>
            </a:xfrm>
            <a:custGeom>
              <a:avLst/>
              <a:gdLst/>
              <a:ahLst/>
              <a:cxnLst/>
              <a:rect l="l" t="t" r="r" b="b"/>
              <a:pathLst>
                <a:path w="7191" h="4732" extrusionOk="0">
                  <a:moveTo>
                    <a:pt x="0" y="0"/>
                  </a:moveTo>
                  <a:lnTo>
                    <a:pt x="0" y="389"/>
                  </a:lnTo>
                  <a:lnTo>
                    <a:pt x="6777" y="4731"/>
                  </a:lnTo>
                  <a:cubicBezTo>
                    <a:pt x="6915" y="4694"/>
                    <a:pt x="7053" y="4668"/>
                    <a:pt x="7191" y="4618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2" name="Google Shape;1002;p29"/>
            <p:cNvSpPr/>
            <p:nvPr/>
          </p:nvSpPr>
          <p:spPr>
            <a:xfrm>
              <a:off x="814388" y="5019593"/>
              <a:ext cx="554109" cy="365604"/>
            </a:xfrm>
            <a:custGeom>
              <a:avLst/>
              <a:gdLst/>
              <a:ahLst/>
              <a:cxnLst/>
              <a:rect l="l" t="t" r="r" b="b"/>
              <a:pathLst>
                <a:path w="8120" h="5359" extrusionOk="0">
                  <a:moveTo>
                    <a:pt x="26" y="1"/>
                  </a:moveTo>
                  <a:cubicBezTo>
                    <a:pt x="13" y="126"/>
                    <a:pt x="1" y="252"/>
                    <a:pt x="1" y="365"/>
                  </a:cubicBezTo>
                  <a:lnTo>
                    <a:pt x="7769" y="5359"/>
                  </a:lnTo>
                  <a:cubicBezTo>
                    <a:pt x="7894" y="5309"/>
                    <a:pt x="8007" y="5259"/>
                    <a:pt x="8120" y="5196"/>
                  </a:cubicBezTo>
                  <a:lnTo>
                    <a:pt x="2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3" name="Google Shape;1003;p29"/>
            <p:cNvSpPr/>
            <p:nvPr/>
          </p:nvSpPr>
          <p:spPr>
            <a:xfrm>
              <a:off x="821280" y="4959694"/>
              <a:ext cx="602082" cy="396441"/>
            </a:xfrm>
            <a:custGeom>
              <a:avLst/>
              <a:gdLst/>
              <a:ahLst/>
              <a:cxnLst/>
              <a:rect l="l" t="t" r="r" b="b"/>
              <a:pathLst>
                <a:path w="8823" h="5811" extrusionOk="0">
                  <a:moveTo>
                    <a:pt x="76" y="0"/>
                  </a:moveTo>
                  <a:cubicBezTo>
                    <a:pt x="50" y="113"/>
                    <a:pt x="25" y="226"/>
                    <a:pt x="0" y="339"/>
                  </a:cubicBezTo>
                  <a:lnTo>
                    <a:pt x="8521" y="5810"/>
                  </a:lnTo>
                  <a:cubicBezTo>
                    <a:pt x="8621" y="5748"/>
                    <a:pt x="8722" y="5685"/>
                    <a:pt x="8822" y="5622"/>
                  </a:cubicBezTo>
                  <a:lnTo>
                    <a:pt x="7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4" name="Google Shape;1004;p29"/>
            <p:cNvSpPr/>
            <p:nvPr/>
          </p:nvSpPr>
          <p:spPr>
            <a:xfrm>
              <a:off x="835815" y="4904024"/>
              <a:ext cx="635451" cy="417863"/>
            </a:xfrm>
            <a:custGeom>
              <a:avLst/>
              <a:gdLst/>
              <a:ahLst/>
              <a:cxnLst/>
              <a:rect l="l" t="t" r="r" b="b"/>
              <a:pathLst>
                <a:path w="9312" h="6125" extrusionOk="0">
                  <a:moveTo>
                    <a:pt x="114" y="0"/>
                  </a:moveTo>
                  <a:cubicBezTo>
                    <a:pt x="76" y="113"/>
                    <a:pt x="38" y="214"/>
                    <a:pt x="1" y="314"/>
                  </a:cubicBezTo>
                  <a:lnTo>
                    <a:pt x="9048" y="6124"/>
                  </a:lnTo>
                  <a:cubicBezTo>
                    <a:pt x="9136" y="6049"/>
                    <a:pt x="9224" y="5974"/>
                    <a:pt x="9312" y="5911"/>
                  </a:cubicBezTo>
                  <a:lnTo>
                    <a:pt x="114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5" name="Google Shape;1005;p29"/>
            <p:cNvSpPr/>
            <p:nvPr/>
          </p:nvSpPr>
          <p:spPr>
            <a:xfrm>
              <a:off x="857242" y="4852653"/>
              <a:ext cx="654285" cy="430689"/>
            </a:xfrm>
            <a:custGeom>
              <a:avLst/>
              <a:gdLst/>
              <a:ahLst/>
              <a:cxnLst/>
              <a:rect l="l" t="t" r="r" b="b"/>
              <a:pathLst>
                <a:path w="9588" h="6313" extrusionOk="0">
                  <a:moveTo>
                    <a:pt x="138" y="1"/>
                  </a:moveTo>
                  <a:cubicBezTo>
                    <a:pt x="88" y="101"/>
                    <a:pt x="38" y="189"/>
                    <a:pt x="0" y="289"/>
                  </a:cubicBezTo>
                  <a:lnTo>
                    <a:pt x="9374" y="6313"/>
                  </a:lnTo>
                  <a:cubicBezTo>
                    <a:pt x="9450" y="6225"/>
                    <a:pt x="9525" y="6149"/>
                    <a:pt x="9588" y="6074"/>
                  </a:cubicBezTo>
                  <a:lnTo>
                    <a:pt x="13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6" name="Google Shape;1006;p29"/>
            <p:cNvSpPr/>
            <p:nvPr/>
          </p:nvSpPr>
          <p:spPr>
            <a:xfrm>
              <a:off x="883788" y="4804693"/>
              <a:ext cx="662883" cy="435874"/>
            </a:xfrm>
            <a:custGeom>
              <a:avLst/>
              <a:gdLst/>
              <a:ahLst/>
              <a:cxnLst/>
              <a:rect l="l" t="t" r="r" b="b"/>
              <a:pathLst>
                <a:path w="9714" h="6389" extrusionOk="0">
                  <a:moveTo>
                    <a:pt x="176" y="1"/>
                  </a:moveTo>
                  <a:cubicBezTo>
                    <a:pt x="113" y="89"/>
                    <a:pt x="51" y="177"/>
                    <a:pt x="0" y="277"/>
                  </a:cubicBezTo>
                  <a:lnTo>
                    <a:pt x="9525" y="6388"/>
                  </a:lnTo>
                  <a:cubicBezTo>
                    <a:pt x="9588" y="6300"/>
                    <a:pt x="9650" y="6212"/>
                    <a:pt x="9713" y="6125"/>
                  </a:cubicBezTo>
                  <a:lnTo>
                    <a:pt x="17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7" name="Google Shape;1007;p29"/>
            <p:cNvSpPr/>
            <p:nvPr/>
          </p:nvSpPr>
          <p:spPr>
            <a:xfrm>
              <a:off x="916338" y="4760212"/>
              <a:ext cx="660290" cy="434100"/>
            </a:xfrm>
            <a:custGeom>
              <a:avLst/>
              <a:gdLst/>
              <a:ahLst/>
              <a:cxnLst/>
              <a:rect l="l" t="t" r="r" b="b"/>
              <a:pathLst>
                <a:path w="9676" h="6363" extrusionOk="0">
                  <a:moveTo>
                    <a:pt x="214" y="0"/>
                  </a:moveTo>
                  <a:cubicBezTo>
                    <a:pt x="138" y="88"/>
                    <a:pt x="63" y="163"/>
                    <a:pt x="0" y="251"/>
                  </a:cubicBezTo>
                  <a:lnTo>
                    <a:pt x="9512" y="6363"/>
                  </a:lnTo>
                  <a:cubicBezTo>
                    <a:pt x="9562" y="6262"/>
                    <a:pt x="9625" y="6174"/>
                    <a:pt x="9675" y="6074"/>
                  </a:cubicBezTo>
                  <a:lnTo>
                    <a:pt x="214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8" name="Google Shape;1008;p29"/>
            <p:cNvSpPr/>
            <p:nvPr/>
          </p:nvSpPr>
          <p:spPr>
            <a:xfrm>
              <a:off x="954826" y="4719960"/>
              <a:ext cx="644936" cy="423866"/>
            </a:xfrm>
            <a:custGeom>
              <a:avLst/>
              <a:gdLst/>
              <a:ahLst/>
              <a:cxnLst/>
              <a:rect l="l" t="t" r="r" b="b"/>
              <a:pathLst>
                <a:path w="9451" h="6213" extrusionOk="0">
                  <a:moveTo>
                    <a:pt x="239" y="1"/>
                  </a:moveTo>
                  <a:cubicBezTo>
                    <a:pt x="151" y="76"/>
                    <a:pt x="76" y="151"/>
                    <a:pt x="1" y="226"/>
                  </a:cubicBezTo>
                  <a:lnTo>
                    <a:pt x="9325" y="6212"/>
                  </a:lnTo>
                  <a:cubicBezTo>
                    <a:pt x="9375" y="6112"/>
                    <a:pt x="9413" y="6011"/>
                    <a:pt x="9450" y="5911"/>
                  </a:cubicBezTo>
                  <a:lnTo>
                    <a:pt x="23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9" name="Google Shape;1009;p29"/>
            <p:cNvSpPr/>
            <p:nvPr/>
          </p:nvSpPr>
          <p:spPr>
            <a:xfrm>
              <a:off x="998500" y="4683120"/>
              <a:ext cx="619210" cy="407629"/>
            </a:xfrm>
            <a:custGeom>
              <a:avLst/>
              <a:gdLst/>
              <a:ahLst/>
              <a:cxnLst/>
              <a:rect l="l" t="t" r="r" b="b"/>
              <a:pathLst>
                <a:path w="9074" h="5975" extrusionOk="0">
                  <a:moveTo>
                    <a:pt x="289" y="1"/>
                  </a:moveTo>
                  <a:cubicBezTo>
                    <a:pt x="189" y="76"/>
                    <a:pt x="101" y="139"/>
                    <a:pt x="1" y="214"/>
                  </a:cubicBezTo>
                  <a:lnTo>
                    <a:pt x="8973" y="5974"/>
                  </a:lnTo>
                  <a:cubicBezTo>
                    <a:pt x="9011" y="5861"/>
                    <a:pt x="9036" y="5748"/>
                    <a:pt x="9074" y="5648"/>
                  </a:cubicBezTo>
                  <a:lnTo>
                    <a:pt x="28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0" name="Google Shape;1010;p29"/>
            <p:cNvSpPr/>
            <p:nvPr/>
          </p:nvSpPr>
          <p:spPr>
            <a:xfrm>
              <a:off x="1049884" y="4652352"/>
              <a:ext cx="578129" cy="380136"/>
            </a:xfrm>
            <a:custGeom>
              <a:avLst/>
              <a:gdLst/>
              <a:ahLst/>
              <a:cxnLst/>
              <a:rect l="l" t="t" r="r" b="b"/>
              <a:pathLst>
                <a:path w="8472" h="5572" extrusionOk="0">
                  <a:moveTo>
                    <a:pt x="327" y="0"/>
                  </a:moveTo>
                  <a:cubicBezTo>
                    <a:pt x="214" y="50"/>
                    <a:pt x="114" y="113"/>
                    <a:pt x="1" y="163"/>
                  </a:cubicBezTo>
                  <a:lnTo>
                    <a:pt x="8421" y="5572"/>
                  </a:lnTo>
                  <a:cubicBezTo>
                    <a:pt x="8446" y="5459"/>
                    <a:pt x="8459" y="5333"/>
                    <a:pt x="8471" y="5220"/>
                  </a:cubicBezTo>
                  <a:lnTo>
                    <a:pt x="32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1" name="Google Shape;1011;p29"/>
            <p:cNvSpPr/>
            <p:nvPr/>
          </p:nvSpPr>
          <p:spPr>
            <a:xfrm>
              <a:off x="1109868" y="4625814"/>
              <a:ext cx="521558" cy="344183"/>
            </a:xfrm>
            <a:custGeom>
              <a:avLst/>
              <a:gdLst/>
              <a:ahLst/>
              <a:cxnLst/>
              <a:rect l="l" t="t" r="r" b="b"/>
              <a:pathLst>
                <a:path w="7643" h="5045" extrusionOk="0">
                  <a:moveTo>
                    <a:pt x="377" y="0"/>
                  </a:moveTo>
                  <a:cubicBezTo>
                    <a:pt x="251" y="50"/>
                    <a:pt x="126" y="88"/>
                    <a:pt x="0" y="138"/>
                  </a:cubicBezTo>
                  <a:lnTo>
                    <a:pt x="7630" y="5045"/>
                  </a:lnTo>
                  <a:cubicBezTo>
                    <a:pt x="7630" y="4969"/>
                    <a:pt x="7642" y="4907"/>
                    <a:pt x="7642" y="4844"/>
                  </a:cubicBezTo>
                  <a:lnTo>
                    <a:pt x="7642" y="4656"/>
                  </a:lnTo>
                  <a:lnTo>
                    <a:pt x="37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2" name="Google Shape;1012;p29"/>
            <p:cNvSpPr/>
            <p:nvPr/>
          </p:nvSpPr>
          <p:spPr>
            <a:xfrm>
              <a:off x="1180087" y="4608690"/>
              <a:ext cx="451339" cy="294517"/>
            </a:xfrm>
            <a:custGeom>
              <a:avLst/>
              <a:gdLst/>
              <a:ahLst/>
              <a:cxnLst/>
              <a:rect l="l" t="t" r="r" b="b"/>
              <a:pathLst>
                <a:path w="6614" h="4317" extrusionOk="0">
                  <a:moveTo>
                    <a:pt x="465" y="0"/>
                  </a:moveTo>
                  <a:cubicBezTo>
                    <a:pt x="314" y="25"/>
                    <a:pt x="151" y="50"/>
                    <a:pt x="0" y="75"/>
                  </a:cubicBezTo>
                  <a:lnTo>
                    <a:pt x="6613" y="4317"/>
                  </a:lnTo>
                  <a:lnTo>
                    <a:pt x="6613" y="3940"/>
                  </a:lnTo>
                  <a:lnTo>
                    <a:pt x="46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3" name="Google Shape;1013;p29"/>
            <p:cNvSpPr/>
            <p:nvPr/>
          </p:nvSpPr>
          <p:spPr>
            <a:xfrm>
              <a:off x="1268253" y="4603505"/>
              <a:ext cx="363173" cy="233799"/>
            </a:xfrm>
            <a:custGeom>
              <a:avLst/>
              <a:gdLst/>
              <a:ahLst/>
              <a:cxnLst/>
              <a:rect l="l" t="t" r="r" b="b"/>
              <a:pathLst>
                <a:path w="5322" h="3427" extrusionOk="0">
                  <a:moveTo>
                    <a:pt x="1" y="1"/>
                  </a:moveTo>
                  <a:lnTo>
                    <a:pt x="5321" y="3427"/>
                  </a:lnTo>
                  <a:lnTo>
                    <a:pt x="5321" y="3038"/>
                  </a:lnTo>
                  <a:lnTo>
                    <a:pt x="59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4" name="Google Shape;1014;p29"/>
            <p:cNvSpPr/>
            <p:nvPr/>
          </p:nvSpPr>
          <p:spPr>
            <a:xfrm>
              <a:off x="1371023" y="4603505"/>
              <a:ext cx="260404" cy="167009"/>
            </a:xfrm>
            <a:custGeom>
              <a:avLst/>
              <a:gdLst/>
              <a:ahLst/>
              <a:cxnLst/>
              <a:rect l="l" t="t" r="r" b="b"/>
              <a:pathLst>
                <a:path w="3816" h="2448" extrusionOk="0">
                  <a:moveTo>
                    <a:pt x="1" y="1"/>
                  </a:moveTo>
                  <a:lnTo>
                    <a:pt x="3815" y="2448"/>
                  </a:lnTo>
                  <a:lnTo>
                    <a:pt x="3815" y="2059"/>
                  </a:lnTo>
                  <a:lnTo>
                    <a:pt x="603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5" name="Google Shape;1015;p29"/>
            <p:cNvSpPr/>
            <p:nvPr/>
          </p:nvSpPr>
          <p:spPr>
            <a:xfrm>
              <a:off x="1474680" y="4603505"/>
              <a:ext cx="156747" cy="100287"/>
            </a:xfrm>
            <a:custGeom>
              <a:avLst/>
              <a:gdLst/>
              <a:ahLst/>
              <a:cxnLst/>
              <a:rect l="l" t="t" r="r" b="b"/>
              <a:pathLst>
                <a:path w="2297" h="1470" extrusionOk="0">
                  <a:moveTo>
                    <a:pt x="0" y="1"/>
                  </a:moveTo>
                  <a:lnTo>
                    <a:pt x="2296" y="1469"/>
                  </a:lnTo>
                  <a:lnTo>
                    <a:pt x="2296" y="1093"/>
                  </a:lnTo>
                  <a:lnTo>
                    <a:pt x="60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6" name="Google Shape;1016;p29"/>
            <p:cNvSpPr/>
            <p:nvPr/>
          </p:nvSpPr>
          <p:spPr>
            <a:xfrm>
              <a:off x="1579155" y="4603505"/>
              <a:ext cx="52272" cy="33497"/>
            </a:xfrm>
            <a:custGeom>
              <a:avLst/>
              <a:gdLst/>
              <a:ahLst/>
              <a:cxnLst/>
              <a:rect l="l" t="t" r="r" b="b"/>
              <a:pathLst>
                <a:path w="766" h="491" extrusionOk="0">
                  <a:moveTo>
                    <a:pt x="0" y="1"/>
                  </a:moveTo>
                  <a:lnTo>
                    <a:pt x="765" y="490"/>
                  </a:lnTo>
                  <a:lnTo>
                    <a:pt x="765" y="114"/>
                  </a:lnTo>
                  <a:lnTo>
                    <a:pt x="59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 1">
  <p:cSld name="CUSTOM_14">
    <p:spTree>
      <p:nvGrpSpPr>
        <p:cNvPr id="1" name="Shape 10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4" name="Google Shape;1074;p31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7704000" cy="47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4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1075" name="Google Shape;1075;p31"/>
          <p:cNvSpPr txBox="1">
            <a:spLocks noGrp="1"/>
          </p:cNvSpPr>
          <p:nvPr>
            <p:ph type="subTitle" idx="1"/>
          </p:nvPr>
        </p:nvSpPr>
        <p:spPr>
          <a:xfrm>
            <a:off x="5713500" y="3765950"/>
            <a:ext cx="2397000" cy="629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16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076" name="Google Shape;1076;p31"/>
          <p:cNvSpPr txBox="1">
            <a:spLocks noGrp="1"/>
          </p:cNvSpPr>
          <p:nvPr>
            <p:ph type="subTitle" idx="2"/>
          </p:nvPr>
        </p:nvSpPr>
        <p:spPr>
          <a:xfrm>
            <a:off x="5713500" y="3416600"/>
            <a:ext cx="2397000" cy="390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1600"/>
              <a:buFont typeface="Exo Thin"/>
              <a:buNone/>
              <a:defRPr sz="1400">
                <a:solidFill>
                  <a:schemeClr val="lt1"/>
                </a:solidFill>
                <a:latin typeface="Exo Thin"/>
                <a:ea typeface="Exo Thin"/>
                <a:cs typeface="Exo Thin"/>
                <a:sym typeface="Exo Thin"/>
              </a:defRPr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Font typeface="Exo Thin"/>
              <a:buNone/>
              <a:defRPr sz="1600">
                <a:latin typeface="Exo Thin"/>
                <a:ea typeface="Exo Thin"/>
                <a:cs typeface="Exo Thin"/>
                <a:sym typeface="Exo Thin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Exo Thin"/>
              <a:buNone/>
              <a:defRPr sz="1600">
                <a:latin typeface="Exo Thin"/>
                <a:ea typeface="Exo Thin"/>
                <a:cs typeface="Exo Thin"/>
                <a:sym typeface="Exo Thin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Exo Thin"/>
              <a:buNone/>
              <a:defRPr sz="1600">
                <a:latin typeface="Exo Thin"/>
                <a:ea typeface="Exo Thin"/>
                <a:cs typeface="Exo Thin"/>
                <a:sym typeface="Exo Thin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Exo Thin"/>
              <a:buNone/>
              <a:defRPr sz="1600">
                <a:latin typeface="Exo Thin"/>
                <a:ea typeface="Exo Thin"/>
                <a:cs typeface="Exo Thin"/>
                <a:sym typeface="Exo Thin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Exo Thin"/>
              <a:buNone/>
              <a:defRPr sz="1600">
                <a:latin typeface="Exo Thin"/>
                <a:ea typeface="Exo Thin"/>
                <a:cs typeface="Exo Thin"/>
                <a:sym typeface="Exo Thin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Exo Thin"/>
              <a:buNone/>
              <a:defRPr sz="1600">
                <a:latin typeface="Exo Thin"/>
                <a:ea typeface="Exo Thin"/>
                <a:cs typeface="Exo Thin"/>
                <a:sym typeface="Exo Thin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Exo Thin"/>
              <a:buNone/>
              <a:defRPr sz="1600">
                <a:latin typeface="Exo Thin"/>
                <a:ea typeface="Exo Thin"/>
                <a:cs typeface="Exo Thin"/>
                <a:sym typeface="Exo Thin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Exo Thin"/>
              <a:buNone/>
              <a:defRPr sz="1600">
                <a:latin typeface="Exo Thin"/>
                <a:ea typeface="Exo Thin"/>
                <a:cs typeface="Exo Thin"/>
                <a:sym typeface="Exo Thin"/>
              </a:defRPr>
            </a:lvl9pPr>
          </a:lstStyle>
          <a:p>
            <a:endParaRPr/>
          </a:p>
        </p:txBody>
      </p:sp>
      <p:sp>
        <p:nvSpPr>
          <p:cNvPr id="1077" name="Google Shape;1077;p31"/>
          <p:cNvSpPr txBox="1">
            <a:spLocks noGrp="1"/>
          </p:cNvSpPr>
          <p:nvPr>
            <p:ph type="subTitle" idx="3"/>
          </p:nvPr>
        </p:nvSpPr>
        <p:spPr>
          <a:xfrm>
            <a:off x="5713500" y="2709675"/>
            <a:ext cx="2397000" cy="629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16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078" name="Google Shape;1078;p31"/>
          <p:cNvSpPr txBox="1">
            <a:spLocks noGrp="1"/>
          </p:cNvSpPr>
          <p:nvPr>
            <p:ph type="subTitle" idx="4"/>
          </p:nvPr>
        </p:nvSpPr>
        <p:spPr>
          <a:xfrm>
            <a:off x="5713500" y="2360325"/>
            <a:ext cx="2397000" cy="390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1600"/>
              <a:buFont typeface="Exo Thin"/>
              <a:buNone/>
              <a:defRPr sz="1400">
                <a:solidFill>
                  <a:schemeClr val="lt1"/>
                </a:solidFill>
                <a:latin typeface="Exo Thin"/>
                <a:ea typeface="Exo Thin"/>
                <a:cs typeface="Exo Thin"/>
                <a:sym typeface="Exo Thin"/>
              </a:defRPr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Font typeface="Exo Thin"/>
              <a:buNone/>
              <a:defRPr sz="1600">
                <a:latin typeface="Exo Thin"/>
                <a:ea typeface="Exo Thin"/>
                <a:cs typeface="Exo Thin"/>
                <a:sym typeface="Exo Thin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Exo Thin"/>
              <a:buNone/>
              <a:defRPr sz="1600">
                <a:latin typeface="Exo Thin"/>
                <a:ea typeface="Exo Thin"/>
                <a:cs typeface="Exo Thin"/>
                <a:sym typeface="Exo Thin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Exo Thin"/>
              <a:buNone/>
              <a:defRPr sz="1600">
                <a:latin typeface="Exo Thin"/>
                <a:ea typeface="Exo Thin"/>
                <a:cs typeface="Exo Thin"/>
                <a:sym typeface="Exo Thin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Exo Thin"/>
              <a:buNone/>
              <a:defRPr sz="1600">
                <a:latin typeface="Exo Thin"/>
                <a:ea typeface="Exo Thin"/>
                <a:cs typeface="Exo Thin"/>
                <a:sym typeface="Exo Thin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Exo Thin"/>
              <a:buNone/>
              <a:defRPr sz="1600">
                <a:latin typeface="Exo Thin"/>
                <a:ea typeface="Exo Thin"/>
                <a:cs typeface="Exo Thin"/>
                <a:sym typeface="Exo Thin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Exo Thin"/>
              <a:buNone/>
              <a:defRPr sz="1600">
                <a:latin typeface="Exo Thin"/>
                <a:ea typeface="Exo Thin"/>
                <a:cs typeface="Exo Thin"/>
                <a:sym typeface="Exo Thin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Exo Thin"/>
              <a:buNone/>
              <a:defRPr sz="1600">
                <a:latin typeface="Exo Thin"/>
                <a:ea typeface="Exo Thin"/>
                <a:cs typeface="Exo Thin"/>
                <a:sym typeface="Exo Thin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Exo Thin"/>
              <a:buNone/>
              <a:defRPr sz="1600">
                <a:latin typeface="Exo Thin"/>
                <a:ea typeface="Exo Thin"/>
                <a:cs typeface="Exo Thin"/>
                <a:sym typeface="Exo Thin"/>
              </a:defRPr>
            </a:lvl9pPr>
          </a:lstStyle>
          <a:p>
            <a:endParaRPr/>
          </a:p>
        </p:txBody>
      </p:sp>
      <p:sp>
        <p:nvSpPr>
          <p:cNvPr id="1079" name="Google Shape;1079;p31"/>
          <p:cNvSpPr txBox="1">
            <a:spLocks noGrp="1"/>
          </p:cNvSpPr>
          <p:nvPr>
            <p:ph type="subTitle" idx="5"/>
          </p:nvPr>
        </p:nvSpPr>
        <p:spPr>
          <a:xfrm>
            <a:off x="5713500" y="1653400"/>
            <a:ext cx="2397000" cy="629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16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080" name="Google Shape;1080;p31"/>
          <p:cNvSpPr txBox="1">
            <a:spLocks noGrp="1"/>
          </p:cNvSpPr>
          <p:nvPr>
            <p:ph type="subTitle" idx="6"/>
          </p:nvPr>
        </p:nvSpPr>
        <p:spPr>
          <a:xfrm>
            <a:off x="5713500" y="1304050"/>
            <a:ext cx="2397000" cy="390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1600"/>
              <a:buFont typeface="Exo Thin"/>
              <a:buNone/>
              <a:defRPr sz="1400">
                <a:solidFill>
                  <a:schemeClr val="lt1"/>
                </a:solidFill>
                <a:latin typeface="Exo Thin"/>
                <a:ea typeface="Exo Thin"/>
                <a:cs typeface="Exo Thin"/>
                <a:sym typeface="Exo Thin"/>
              </a:defRPr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Font typeface="Exo Thin"/>
              <a:buNone/>
              <a:defRPr sz="1600">
                <a:latin typeface="Exo Thin"/>
                <a:ea typeface="Exo Thin"/>
                <a:cs typeface="Exo Thin"/>
                <a:sym typeface="Exo Thin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Exo Thin"/>
              <a:buNone/>
              <a:defRPr sz="1600">
                <a:latin typeface="Exo Thin"/>
                <a:ea typeface="Exo Thin"/>
                <a:cs typeface="Exo Thin"/>
                <a:sym typeface="Exo Thin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Exo Thin"/>
              <a:buNone/>
              <a:defRPr sz="1600">
                <a:latin typeface="Exo Thin"/>
                <a:ea typeface="Exo Thin"/>
                <a:cs typeface="Exo Thin"/>
                <a:sym typeface="Exo Thin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Exo Thin"/>
              <a:buNone/>
              <a:defRPr sz="1600">
                <a:latin typeface="Exo Thin"/>
                <a:ea typeface="Exo Thin"/>
                <a:cs typeface="Exo Thin"/>
                <a:sym typeface="Exo Thin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Exo Thin"/>
              <a:buNone/>
              <a:defRPr sz="1600">
                <a:latin typeface="Exo Thin"/>
                <a:ea typeface="Exo Thin"/>
                <a:cs typeface="Exo Thin"/>
                <a:sym typeface="Exo Thin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Exo Thin"/>
              <a:buNone/>
              <a:defRPr sz="1600">
                <a:latin typeface="Exo Thin"/>
                <a:ea typeface="Exo Thin"/>
                <a:cs typeface="Exo Thin"/>
                <a:sym typeface="Exo Thin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Exo Thin"/>
              <a:buNone/>
              <a:defRPr sz="1600">
                <a:latin typeface="Exo Thin"/>
                <a:ea typeface="Exo Thin"/>
                <a:cs typeface="Exo Thin"/>
                <a:sym typeface="Exo Thin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Exo Thin"/>
              <a:buNone/>
              <a:defRPr sz="1600">
                <a:latin typeface="Exo Thin"/>
                <a:ea typeface="Exo Thin"/>
                <a:cs typeface="Exo Thin"/>
                <a:sym typeface="Exo Thin"/>
              </a:defRPr>
            </a:lvl9pPr>
          </a:lstStyle>
          <a:p>
            <a:endParaRPr/>
          </a:p>
        </p:txBody>
      </p:sp>
      <p:grpSp>
        <p:nvGrpSpPr>
          <p:cNvPr id="1081" name="Google Shape;1081;p31"/>
          <p:cNvGrpSpPr/>
          <p:nvPr/>
        </p:nvGrpSpPr>
        <p:grpSpPr>
          <a:xfrm flipH="1">
            <a:off x="-320175" y="3990644"/>
            <a:ext cx="3545529" cy="1688867"/>
            <a:chOff x="4063975" y="-1169456"/>
            <a:chExt cx="3545529" cy="1688867"/>
          </a:xfrm>
        </p:grpSpPr>
        <p:sp>
          <p:nvSpPr>
            <p:cNvPr id="1082" name="Google Shape;1082;p31"/>
            <p:cNvSpPr/>
            <p:nvPr/>
          </p:nvSpPr>
          <p:spPr>
            <a:xfrm flipH="1">
              <a:off x="5920692" y="-1169456"/>
              <a:ext cx="1688812" cy="1688867"/>
            </a:xfrm>
            <a:custGeom>
              <a:avLst/>
              <a:gdLst/>
              <a:ahLst/>
              <a:cxnLst/>
              <a:rect l="l" t="t" r="r" b="b"/>
              <a:pathLst>
                <a:path w="21974" h="21974" extrusionOk="0">
                  <a:moveTo>
                    <a:pt x="16779" y="0"/>
                  </a:moveTo>
                  <a:cubicBezTo>
                    <a:pt x="7505" y="0"/>
                    <a:pt x="1" y="7505"/>
                    <a:pt x="1" y="16766"/>
                  </a:cubicBezTo>
                  <a:lnTo>
                    <a:pt x="1" y="21973"/>
                  </a:lnTo>
                  <a:lnTo>
                    <a:pt x="5196" y="21973"/>
                  </a:lnTo>
                  <a:cubicBezTo>
                    <a:pt x="14470" y="21973"/>
                    <a:pt x="21974" y="14457"/>
                    <a:pt x="21974" y="5196"/>
                  </a:cubicBezTo>
                  <a:lnTo>
                    <a:pt x="21974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083" name="Google Shape;1083;p31"/>
            <p:cNvGrpSpPr/>
            <p:nvPr/>
          </p:nvGrpSpPr>
          <p:grpSpPr>
            <a:xfrm flipH="1">
              <a:off x="5560019" y="-414208"/>
              <a:ext cx="877847" cy="868009"/>
              <a:chOff x="6088588" y="-408158"/>
              <a:chExt cx="877847" cy="868009"/>
            </a:xfrm>
          </p:grpSpPr>
          <p:sp>
            <p:nvSpPr>
              <p:cNvPr id="1084" name="Google Shape;1084;p31"/>
              <p:cNvSpPr/>
              <p:nvPr/>
            </p:nvSpPr>
            <p:spPr>
              <a:xfrm>
                <a:off x="6088588" y="-408158"/>
                <a:ext cx="557559" cy="25260"/>
              </a:xfrm>
              <a:custGeom>
                <a:avLst/>
                <a:gdLst/>
                <a:ahLst/>
                <a:cxnLst/>
                <a:rect l="l" t="t" r="r" b="b"/>
                <a:pathLst>
                  <a:path w="6401" h="290" extrusionOk="0">
                    <a:moveTo>
                      <a:pt x="1" y="1"/>
                    </a:moveTo>
                    <a:lnTo>
                      <a:pt x="1" y="277"/>
                    </a:lnTo>
                    <a:lnTo>
                      <a:pt x="6401" y="289"/>
                    </a:lnTo>
                    <a:cubicBezTo>
                      <a:pt x="6100" y="176"/>
                      <a:pt x="5773" y="76"/>
                      <a:pt x="5447" y="13"/>
                    </a:cubicBezTo>
                    <a:lnTo>
                      <a:pt x="1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85" name="Google Shape;1085;p31"/>
              <p:cNvSpPr/>
              <p:nvPr/>
            </p:nvSpPr>
            <p:spPr>
              <a:xfrm>
                <a:off x="6088588" y="-348055"/>
                <a:ext cx="669054" cy="25260"/>
              </a:xfrm>
              <a:custGeom>
                <a:avLst/>
                <a:gdLst/>
                <a:ahLst/>
                <a:cxnLst/>
                <a:rect l="l" t="t" r="r" b="b"/>
                <a:pathLst>
                  <a:path w="7681" h="290" extrusionOk="0">
                    <a:moveTo>
                      <a:pt x="1" y="1"/>
                    </a:moveTo>
                    <a:lnTo>
                      <a:pt x="1" y="277"/>
                    </a:lnTo>
                    <a:lnTo>
                      <a:pt x="7681" y="289"/>
                    </a:lnTo>
                    <a:cubicBezTo>
                      <a:pt x="7555" y="189"/>
                      <a:pt x="7417" y="101"/>
                      <a:pt x="7267" y="13"/>
                    </a:cubicBezTo>
                    <a:lnTo>
                      <a:pt x="1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86" name="Google Shape;1086;p31"/>
              <p:cNvSpPr/>
              <p:nvPr/>
            </p:nvSpPr>
            <p:spPr>
              <a:xfrm>
                <a:off x="6088588" y="-287865"/>
                <a:ext cx="738999" cy="25173"/>
              </a:xfrm>
              <a:custGeom>
                <a:avLst/>
                <a:gdLst/>
                <a:ahLst/>
                <a:cxnLst/>
                <a:rect l="l" t="t" r="r" b="b"/>
                <a:pathLst>
                  <a:path w="8484" h="289" extrusionOk="0">
                    <a:moveTo>
                      <a:pt x="1" y="0"/>
                    </a:moveTo>
                    <a:lnTo>
                      <a:pt x="1" y="276"/>
                    </a:lnTo>
                    <a:lnTo>
                      <a:pt x="8484" y="289"/>
                    </a:lnTo>
                    <a:cubicBezTo>
                      <a:pt x="8396" y="201"/>
                      <a:pt x="8308" y="113"/>
                      <a:pt x="8208" y="25"/>
                    </a:cubicBezTo>
                    <a:lnTo>
                      <a:pt x="1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87" name="Google Shape;1087;p31"/>
              <p:cNvSpPr/>
              <p:nvPr/>
            </p:nvSpPr>
            <p:spPr>
              <a:xfrm>
                <a:off x="6088588" y="-227762"/>
                <a:ext cx="788213" cy="25173"/>
              </a:xfrm>
              <a:custGeom>
                <a:avLst/>
                <a:gdLst/>
                <a:ahLst/>
                <a:cxnLst/>
                <a:rect l="l" t="t" r="r" b="b"/>
                <a:pathLst>
                  <a:path w="9049" h="289" extrusionOk="0">
                    <a:moveTo>
                      <a:pt x="1" y="0"/>
                    </a:moveTo>
                    <a:lnTo>
                      <a:pt x="1" y="276"/>
                    </a:lnTo>
                    <a:lnTo>
                      <a:pt x="9049" y="289"/>
                    </a:lnTo>
                    <a:cubicBezTo>
                      <a:pt x="8986" y="201"/>
                      <a:pt x="8923" y="113"/>
                      <a:pt x="8848" y="25"/>
                    </a:cubicBezTo>
                    <a:lnTo>
                      <a:pt x="1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88" name="Google Shape;1088;p31"/>
              <p:cNvSpPr/>
              <p:nvPr/>
            </p:nvSpPr>
            <p:spPr>
              <a:xfrm>
                <a:off x="6088588" y="-167659"/>
                <a:ext cx="824275" cy="26306"/>
              </a:xfrm>
              <a:custGeom>
                <a:avLst/>
                <a:gdLst/>
                <a:ahLst/>
                <a:cxnLst/>
                <a:rect l="l" t="t" r="r" b="b"/>
                <a:pathLst>
                  <a:path w="9463" h="302" extrusionOk="0">
                    <a:moveTo>
                      <a:pt x="1" y="0"/>
                    </a:moveTo>
                    <a:lnTo>
                      <a:pt x="1" y="276"/>
                    </a:lnTo>
                    <a:lnTo>
                      <a:pt x="9463" y="302"/>
                    </a:lnTo>
                    <a:cubicBezTo>
                      <a:pt x="9425" y="201"/>
                      <a:pt x="9375" y="113"/>
                      <a:pt x="9325" y="25"/>
                    </a:cubicBezTo>
                    <a:lnTo>
                      <a:pt x="1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89" name="Google Shape;1089;p31"/>
              <p:cNvSpPr/>
              <p:nvPr/>
            </p:nvSpPr>
            <p:spPr>
              <a:xfrm>
                <a:off x="6088588" y="-106424"/>
                <a:ext cx="850493" cy="25173"/>
              </a:xfrm>
              <a:custGeom>
                <a:avLst/>
                <a:gdLst/>
                <a:ahLst/>
                <a:cxnLst/>
                <a:rect l="l" t="t" r="r" b="b"/>
                <a:pathLst>
                  <a:path w="9764" h="289" extrusionOk="0">
                    <a:moveTo>
                      <a:pt x="1" y="0"/>
                    </a:moveTo>
                    <a:lnTo>
                      <a:pt x="1" y="264"/>
                    </a:lnTo>
                    <a:lnTo>
                      <a:pt x="9764" y="289"/>
                    </a:lnTo>
                    <a:cubicBezTo>
                      <a:pt x="9726" y="188"/>
                      <a:pt x="9689" y="101"/>
                      <a:pt x="9663" y="13"/>
                    </a:cubicBezTo>
                    <a:lnTo>
                      <a:pt x="1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90" name="Google Shape;1090;p31"/>
              <p:cNvSpPr/>
              <p:nvPr/>
            </p:nvSpPr>
            <p:spPr>
              <a:xfrm>
                <a:off x="6088588" y="-46321"/>
                <a:ext cx="866956" cy="25173"/>
              </a:xfrm>
              <a:custGeom>
                <a:avLst/>
                <a:gdLst/>
                <a:ahLst/>
                <a:cxnLst/>
                <a:rect l="l" t="t" r="r" b="b"/>
                <a:pathLst>
                  <a:path w="9953" h="289" extrusionOk="0">
                    <a:moveTo>
                      <a:pt x="1" y="0"/>
                    </a:moveTo>
                    <a:lnTo>
                      <a:pt x="1" y="101"/>
                    </a:lnTo>
                    <a:cubicBezTo>
                      <a:pt x="1" y="151"/>
                      <a:pt x="1" y="214"/>
                      <a:pt x="1" y="264"/>
                    </a:cubicBezTo>
                    <a:lnTo>
                      <a:pt x="9952" y="289"/>
                    </a:lnTo>
                    <a:cubicBezTo>
                      <a:pt x="9940" y="189"/>
                      <a:pt x="9914" y="101"/>
                      <a:pt x="9889" y="13"/>
                    </a:cubicBezTo>
                    <a:lnTo>
                      <a:pt x="1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91" name="Google Shape;1091;p31"/>
              <p:cNvSpPr/>
              <p:nvPr/>
            </p:nvSpPr>
            <p:spPr>
              <a:xfrm>
                <a:off x="6090766" y="13782"/>
                <a:ext cx="873489" cy="25260"/>
              </a:xfrm>
              <a:custGeom>
                <a:avLst/>
                <a:gdLst/>
                <a:ahLst/>
                <a:cxnLst/>
                <a:rect l="l" t="t" r="r" b="b"/>
                <a:pathLst>
                  <a:path w="10028" h="290" extrusionOk="0">
                    <a:moveTo>
                      <a:pt x="1" y="1"/>
                    </a:moveTo>
                    <a:cubicBezTo>
                      <a:pt x="13" y="88"/>
                      <a:pt x="26" y="176"/>
                      <a:pt x="39" y="264"/>
                    </a:cubicBezTo>
                    <a:lnTo>
                      <a:pt x="10027" y="289"/>
                    </a:lnTo>
                    <a:cubicBezTo>
                      <a:pt x="10027" y="201"/>
                      <a:pt x="10015" y="101"/>
                      <a:pt x="10002" y="13"/>
                    </a:cubicBezTo>
                    <a:lnTo>
                      <a:pt x="1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92" name="Google Shape;1092;p31"/>
              <p:cNvSpPr/>
              <p:nvPr/>
            </p:nvSpPr>
            <p:spPr>
              <a:xfrm>
                <a:off x="6101741" y="73885"/>
                <a:ext cx="864691" cy="25260"/>
              </a:xfrm>
              <a:custGeom>
                <a:avLst/>
                <a:gdLst/>
                <a:ahLst/>
                <a:cxnLst/>
                <a:rect l="l" t="t" r="r" b="b"/>
                <a:pathLst>
                  <a:path w="9927" h="290" extrusionOk="0">
                    <a:moveTo>
                      <a:pt x="0" y="1"/>
                    </a:moveTo>
                    <a:lnTo>
                      <a:pt x="0" y="1"/>
                    </a:lnTo>
                    <a:cubicBezTo>
                      <a:pt x="13" y="89"/>
                      <a:pt x="38" y="176"/>
                      <a:pt x="63" y="264"/>
                    </a:cubicBezTo>
                    <a:lnTo>
                      <a:pt x="9927" y="289"/>
                    </a:lnTo>
                    <a:lnTo>
                      <a:pt x="9927" y="114"/>
                    </a:lnTo>
                    <a:cubicBezTo>
                      <a:pt x="9927" y="76"/>
                      <a:pt x="9927" y="51"/>
                      <a:pt x="9927" y="13"/>
                    </a:cubicBezTo>
                    <a:lnTo>
                      <a:pt x="0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93" name="Google Shape;1093;p31"/>
              <p:cNvSpPr/>
              <p:nvPr/>
            </p:nvSpPr>
            <p:spPr>
              <a:xfrm>
                <a:off x="6119250" y="133988"/>
                <a:ext cx="847183" cy="25260"/>
              </a:xfrm>
              <a:custGeom>
                <a:avLst/>
                <a:gdLst/>
                <a:ahLst/>
                <a:cxnLst/>
                <a:rect l="l" t="t" r="r" b="b"/>
                <a:pathLst>
                  <a:path w="9726" h="290" extrusionOk="0">
                    <a:moveTo>
                      <a:pt x="0" y="1"/>
                    </a:moveTo>
                    <a:lnTo>
                      <a:pt x="0" y="1"/>
                    </a:lnTo>
                    <a:cubicBezTo>
                      <a:pt x="25" y="89"/>
                      <a:pt x="63" y="177"/>
                      <a:pt x="101" y="264"/>
                    </a:cubicBezTo>
                    <a:lnTo>
                      <a:pt x="9726" y="289"/>
                    </a:lnTo>
                    <a:lnTo>
                      <a:pt x="9726" y="13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94" name="Google Shape;1094;p31"/>
              <p:cNvSpPr/>
              <p:nvPr/>
            </p:nvSpPr>
            <p:spPr>
              <a:xfrm>
                <a:off x="6145469" y="194179"/>
                <a:ext cx="820965" cy="25173"/>
              </a:xfrm>
              <a:custGeom>
                <a:avLst/>
                <a:gdLst/>
                <a:ahLst/>
                <a:cxnLst/>
                <a:rect l="l" t="t" r="r" b="b"/>
                <a:pathLst>
                  <a:path w="9425" h="289" extrusionOk="0">
                    <a:moveTo>
                      <a:pt x="0" y="0"/>
                    </a:moveTo>
                    <a:cubicBezTo>
                      <a:pt x="51" y="88"/>
                      <a:pt x="101" y="188"/>
                      <a:pt x="151" y="276"/>
                    </a:cubicBezTo>
                    <a:lnTo>
                      <a:pt x="9425" y="289"/>
                    </a:lnTo>
                    <a:lnTo>
                      <a:pt x="9425" y="1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95" name="Google Shape;1095;p31"/>
              <p:cNvSpPr/>
              <p:nvPr/>
            </p:nvSpPr>
            <p:spPr>
              <a:xfrm>
                <a:off x="6182663" y="254282"/>
                <a:ext cx="783771" cy="25173"/>
              </a:xfrm>
              <a:custGeom>
                <a:avLst/>
                <a:gdLst/>
                <a:ahLst/>
                <a:cxnLst/>
                <a:rect l="l" t="t" r="r" b="b"/>
                <a:pathLst>
                  <a:path w="8998" h="289" extrusionOk="0">
                    <a:moveTo>
                      <a:pt x="0" y="0"/>
                    </a:moveTo>
                    <a:cubicBezTo>
                      <a:pt x="75" y="88"/>
                      <a:pt x="138" y="188"/>
                      <a:pt x="213" y="276"/>
                    </a:cubicBezTo>
                    <a:lnTo>
                      <a:pt x="8998" y="289"/>
                    </a:lnTo>
                    <a:lnTo>
                      <a:pt x="8998" y="1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96" name="Google Shape;1096;p31"/>
              <p:cNvSpPr/>
              <p:nvPr/>
            </p:nvSpPr>
            <p:spPr>
              <a:xfrm>
                <a:off x="6233968" y="314385"/>
                <a:ext cx="732466" cy="25260"/>
              </a:xfrm>
              <a:custGeom>
                <a:avLst/>
                <a:gdLst/>
                <a:ahLst/>
                <a:cxnLst/>
                <a:rect l="l" t="t" r="r" b="b"/>
                <a:pathLst>
                  <a:path w="8409" h="290" extrusionOk="0">
                    <a:moveTo>
                      <a:pt x="1" y="0"/>
                    </a:moveTo>
                    <a:lnTo>
                      <a:pt x="1" y="0"/>
                    </a:lnTo>
                    <a:cubicBezTo>
                      <a:pt x="101" y="101"/>
                      <a:pt x="189" y="189"/>
                      <a:pt x="289" y="277"/>
                    </a:cubicBezTo>
                    <a:lnTo>
                      <a:pt x="8409" y="289"/>
                    </a:lnTo>
                    <a:lnTo>
                      <a:pt x="8409" y="26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97" name="Google Shape;1097;p31"/>
              <p:cNvSpPr/>
              <p:nvPr/>
            </p:nvSpPr>
            <p:spPr>
              <a:xfrm>
                <a:off x="6307224" y="374488"/>
                <a:ext cx="659211" cy="25260"/>
              </a:xfrm>
              <a:custGeom>
                <a:avLst/>
                <a:gdLst/>
                <a:ahLst/>
                <a:cxnLst/>
                <a:rect l="l" t="t" r="r" b="b"/>
                <a:pathLst>
                  <a:path w="7568" h="290" extrusionOk="0">
                    <a:moveTo>
                      <a:pt x="1" y="1"/>
                    </a:moveTo>
                    <a:lnTo>
                      <a:pt x="1" y="1"/>
                    </a:lnTo>
                    <a:cubicBezTo>
                      <a:pt x="139" y="101"/>
                      <a:pt x="289" y="189"/>
                      <a:pt x="440" y="277"/>
                    </a:cubicBezTo>
                    <a:lnTo>
                      <a:pt x="7568" y="289"/>
                    </a:lnTo>
                    <a:lnTo>
                      <a:pt x="7568" y="26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98" name="Google Shape;1098;p31"/>
              <p:cNvSpPr/>
              <p:nvPr/>
            </p:nvSpPr>
            <p:spPr>
              <a:xfrm>
                <a:off x="6427430" y="435723"/>
                <a:ext cx="539006" cy="24128"/>
              </a:xfrm>
              <a:custGeom>
                <a:avLst/>
                <a:gdLst/>
                <a:ahLst/>
                <a:cxnLst/>
                <a:rect l="l" t="t" r="r" b="b"/>
                <a:pathLst>
                  <a:path w="6188" h="277" extrusionOk="0">
                    <a:moveTo>
                      <a:pt x="1" y="0"/>
                    </a:moveTo>
                    <a:lnTo>
                      <a:pt x="1" y="0"/>
                    </a:lnTo>
                    <a:cubicBezTo>
                      <a:pt x="403" y="126"/>
                      <a:pt x="829" y="226"/>
                      <a:pt x="1256" y="276"/>
                    </a:cubicBezTo>
                    <a:lnTo>
                      <a:pt x="6188" y="276"/>
                    </a:lnTo>
                    <a:lnTo>
                      <a:pt x="6188" y="13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99" name="Google Shape;1099;p31"/>
            <p:cNvSpPr/>
            <p:nvPr/>
          </p:nvSpPr>
          <p:spPr>
            <a:xfrm>
              <a:off x="4628261" y="-546774"/>
              <a:ext cx="781992" cy="781992"/>
            </a:xfrm>
            <a:custGeom>
              <a:avLst/>
              <a:gdLst/>
              <a:ahLst/>
              <a:cxnLst/>
              <a:rect l="l" t="t" r="r" b="b"/>
              <a:pathLst>
                <a:path w="7606" h="7606" extrusionOk="0">
                  <a:moveTo>
                    <a:pt x="0" y="1"/>
                  </a:moveTo>
                  <a:lnTo>
                    <a:pt x="0" y="3251"/>
                  </a:lnTo>
                  <a:cubicBezTo>
                    <a:pt x="0" y="5660"/>
                    <a:pt x="1946" y="7605"/>
                    <a:pt x="4367" y="7605"/>
                  </a:cubicBezTo>
                  <a:lnTo>
                    <a:pt x="7605" y="7605"/>
                  </a:lnTo>
                  <a:lnTo>
                    <a:pt x="7605" y="4167"/>
                  </a:lnTo>
                  <a:cubicBezTo>
                    <a:pt x="7605" y="1871"/>
                    <a:pt x="5735" y="1"/>
                    <a:pt x="343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lt1"/>
                </a:solidFill>
              </a:endParaRPr>
            </a:p>
          </p:txBody>
        </p:sp>
        <p:sp>
          <p:nvSpPr>
            <p:cNvPr id="1100" name="Google Shape;1100;p31"/>
            <p:cNvSpPr/>
            <p:nvPr/>
          </p:nvSpPr>
          <p:spPr>
            <a:xfrm flipH="1">
              <a:off x="4063975" y="-150121"/>
              <a:ext cx="510096" cy="509135"/>
            </a:xfrm>
            <a:custGeom>
              <a:avLst/>
              <a:gdLst/>
              <a:ahLst/>
              <a:cxnLst/>
              <a:rect l="l" t="t" r="r" b="b"/>
              <a:pathLst>
                <a:path w="6375" h="6363" extrusionOk="0">
                  <a:moveTo>
                    <a:pt x="0" y="0"/>
                  </a:moveTo>
                  <a:lnTo>
                    <a:pt x="0" y="2874"/>
                  </a:lnTo>
                  <a:cubicBezTo>
                    <a:pt x="0" y="4806"/>
                    <a:pt x="1569" y="6362"/>
                    <a:pt x="3489" y="6362"/>
                  </a:cubicBezTo>
                  <a:lnTo>
                    <a:pt x="6375" y="6362"/>
                  </a:lnTo>
                  <a:lnTo>
                    <a:pt x="6375" y="3652"/>
                  </a:lnTo>
                  <a:cubicBezTo>
                    <a:pt x="6375" y="1631"/>
                    <a:pt x="4731" y="0"/>
                    <a:pt x="272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 2">
  <p:cSld name="CUSTOM_26">
    <p:spTree>
      <p:nvGrpSpPr>
        <p:cNvPr id="1" name="Shape 1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2" name="Google Shape;1102;p32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7704000" cy="47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4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1103" name="Google Shape;1103;p32"/>
          <p:cNvSpPr txBox="1">
            <a:spLocks noGrp="1"/>
          </p:cNvSpPr>
          <p:nvPr>
            <p:ph type="subTitle" idx="1"/>
          </p:nvPr>
        </p:nvSpPr>
        <p:spPr>
          <a:xfrm>
            <a:off x="1405800" y="3700000"/>
            <a:ext cx="2397000" cy="629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104" name="Google Shape;1104;p32"/>
          <p:cNvSpPr txBox="1">
            <a:spLocks noGrp="1"/>
          </p:cNvSpPr>
          <p:nvPr>
            <p:ph type="subTitle" idx="2"/>
          </p:nvPr>
        </p:nvSpPr>
        <p:spPr>
          <a:xfrm>
            <a:off x="1405800" y="3350650"/>
            <a:ext cx="2397000" cy="390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1600"/>
              <a:buFont typeface="Exo Thin"/>
              <a:buNone/>
              <a:defRPr sz="1400" b="1">
                <a:solidFill>
                  <a:schemeClr val="lt1"/>
                </a:solidFill>
                <a:latin typeface="Exo"/>
                <a:ea typeface="Exo"/>
                <a:cs typeface="Exo"/>
                <a:sym typeface="Exo"/>
              </a:defRPr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Font typeface="Exo Thin"/>
              <a:buNone/>
              <a:defRPr sz="1600">
                <a:latin typeface="Exo Thin"/>
                <a:ea typeface="Exo Thin"/>
                <a:cs typeface="Exo Thin"/>
                <a:sym typeface="Exo Thin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Exo Thin"/>
              <a:buNone/>
              <a:defRPr sz="1600">
                <a:latin typeface="Exo Thin"/>
                <a:ea typeface="Exo Thin"/>
                <a:cs typeface="Exo Thin"/>
                <a:sym typeface="Exo Thin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Exo Thin"/>
              <a:buNone/>
              <a:defRPr sz="1600">
                <a:latin typeface="Exo Thin"/>
                <a:ea typeface="Exo Thin"/>
                <a:cs typeface="Exo Thin"/>
                <a:sym typeface="Exo Thin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Exo Thin"/>
              <a:buNone/>
              <a:defRPr sz="1600">
                <a:latin typeface="Exo Thin"/>
                <a:ea typeface="Exo Thin"/>
                <a:cs typeface="Exo Thin"/>
                <a:sym typeface="Exo Thin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Exo Thin"/>
              <a:buNone/>
              <a:defRPr sz="1600">
                <a:latin typeface="Exo Thin"/>
                <a:ea typeface="Exo Thin"/>
                <a:cs typeface="Exo Thin"/>
                <a:sym typeface="Exo Thin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Exo Thin"/>
              <a:buNone/>
              <a:defRPr sz="1600">
                <a:latin typeface="Exo Thin"/>
                <a:ea typeface="Exo Thin"/>
                <a:cs typeface="Exo Thin"/>
                <a:sym typeface="Exo Thin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Exo Thin"/>
              <a:buNone/>
              <a:defRPr sz="1600">
                <a:latin typeface="Exo Thin"/>
                <a:ea typeface="Exo Thin"/>
                <a:cs typeface="Exo Thin"/>
                <a:sym typeface="Exo Thin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Exo Thin"/>
              <a:buNone/>
              <a:defRPr sz="1600">
                <a:latin typeface="Exo Thin"/>
                <a:ea typeface="Exo Thin"/>
                <a:cs typeface="Exo Thin"/>
                <a:sym typeface="Exo Thin"/>
              </a:defRPr>
            </a:lvl9pPr>
          </a:lstStyle>
          <a:p>
            <a:endParaRPr/>
          </a:p>
        </p:txBody>
      </p:sp>
      <p:sp>
        <p:nvSpPr>
          <p:cNvPr id="1105" name="Google Shape;1105;p32"/>
          <p:cNvSpPr txBox="1">
            <a:spLocks noGrp="1"/>
          </p:cNvSpPr>
          <p:nvPr>
            <p:ph type="subTitle" idx="3"/>
          </p:nvPr>
        </p:nvSpPr>
        <p:spPr>
          <a:xfrm>
            <a:off x="1405800" y="2643725"/>
            <a:ext cx="2397000" cy="629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106" name="Google Shape;1106;p32"/>
          <p:cNvSpPr txBox="1">
            <a:spLocks noGrp="1"/>
          </p:cNvSpPr>
          <p:nvPr>
            <p:ph type="subTitle" idx="4"/>
          </p:nvPr>
        </p:nvSpPr>
        <p:spPr>
          <a:xfrm>
            <a:off x="1405800" y="2294375"/>
            <a:ext cx="2397000" cy="390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1600"/>
              <a:buFont typeface="Exo Thin"/>
              <a:buNone/>
              <a:defRPr sz="1400" b="1">
                <a:solidFill>
                  <a:schemeClr val="lt1"/>
                </a:solidFill>
                <a:latin typeface="Exo"/>
                <a:ea typeface="Exo"/>
                <a:cs typeface="Exo"/>
                <a:sym typeface="Exo"/>
              </a:defRPr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Font typeface="Exo Thin"/>
              <a:buNone/>
              <a:defRPr sz="1600">
                <a:latin typeface="Exo Thin"/>
                <a:ea typeface="Exo Thin"/>
                <a:cs typeface="Exo Thin"/>
                <a:sym typeface="Exo Thin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Exo Thin"/>
              <a:buNone/>
              <a:defRPr sz="1600">
                <a:latin typeface="Exo Thin"/>
                <a:ea typeface="Exo Thin"/>
                <a:cs typeface="Exo Thin"/>
                <a:sym typeface="Exo Thin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Exo Thin"/>
              <a:buNone/>
              <a:defRPr sz="1600">
                <a:latin typeface="Exo Thin"/>
                <a:ea typeface="Exo Thin"/>
                <a:cs typeface="Exo Thin"/>
                <a:sym typeface="Exo Thin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Exo Thin"/>
              <a:buNone/>
              <a:defRPr sz="1600">
                <a:latin typeface="Exo Thin"/>
                <a:ea typeface="Exo Thin"/>
                <a:cs typeface="Exo Thin"/>
                <a:sym typeface="Exo Thin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Exo Thin"/>
              <a:buNone/>
              <a:defRPr sz="1600">
                <a:latin typeface="Exo Thin"/>
                <a:ea typeface="Exo Thin"/>
                <a:cs typeface="Exo Thin"/>
                <a:sym typeface="Exo Thin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Exo Thin"/>
              <a:buNone/>
              <a:defRPr sz="1600">
                <a:latin typeface="Exo Thin"/>
                <a:ea typeface="Exo Thin"/>
                <a:cs typeface="Exo Thin"/>
                <a:sym typeface="Exo Thin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Exo Thin"/>
              <a:buNone/>
              <a:defRPr sz="1600">
                <a:latin typeface="Exo Thin"/>
                <a:ea typeface="Exo Thin"/>
                <a:cs typeface="Exo Thin"/>
                <a:sym typeface="Exo Thin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Exo Thin"/>
              <a:buNone/>
              <a:defRPr sz="1600">
                <a:latin typeface="Exo Thin"/>
                <a:ea typeface="Exo Thin"/>
                <a:cs typeface="Exo Thin"/>
                <a:sym typeface="Exo Thin"/>
              </a:defRPr>
            </a:lvl9pPr>
          </a:lstStyle>
          <a:p>
            <a:endParaRPr/>
          </a:p>
        </p:txBody>
      </p:sp>
      <p:sp>
        <p:nvSpPr>
          <p:cNvPr id="1107" name="Google Shape;1107;p32"/>
          <p:cNvSpPr txBox="1">
            <a:spLocks noGrp="1"/>
          </p:cNvSpPr>
          <p:nvPr>
            <p:ph type="subTitle" idx="5"/>
          </p:nvPr>
        </p:nvSpPr>
        <p:spPr>
          <a:xfrm>
            <a:off x="1405800" y="1587450"/>
            <a:ext cx="2397000" cy="629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108" name="Google Shape;1108;p32"/>
          <p:cNvSpPr txBox="1">
            <a:spLocks noGrp="1"/>
          </p:cNvSpPr>
          <p:nvPr>
            <p:ph type="subTitle" idx="6"/>
          </p:nvPr>
        </p:nvSpPr>
        <p:spPr>
          <a:xfrm>
            <a:off x="1405800" y="1238100"/>
            <a:ext cx="2397000" cy="390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1600"/>
              <a:buFont typeface="Exo Thin"/>
              <a:buNone/>
              <a:defRPr sz="1400" b="1">
                <a:solidFill>
                  <a:schemeClr val="lt1"/>
                </a:solidFill>
                <a:latin typeface="Exo"/>
                <a:ea typeface="Exo"/>
                <a:cs typeface="Exo"/>
                <a:sym typeface="Exo"/>
              </a:defRPr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Font typeface="Exo Thin"/>
              <a:buNone/>
              <a:defRPr sz="1600">
                <a:latin typeface="Exo Thin"/>
                <a:ea typeface="Exo Thin"/>
                <a:cs typeface="Exo Thin"/>
                <a:sym typeface="Exo Thin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Exo Thin"/>
              <a:buNone/>
              <a:defRPr sz="1600">
                <a:latin typeface="Exo Thin"/>
                <a:ea typeface="Exo Thin"/>
                <a:cs typeface="Exo Thin"/>
                <a:sym typeface="Exo Thin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Exo Thin"/>
              <a:buNone/>
              <a:defRPr sz="1600">
                <a:latin typeface="Exo Thin"/>
                <a:ea typeface="Exo Thin"/>
                <a:cs typeface="Exo Thin"/>
                <a:sym typeface="Exo Thin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Exo Thin"/>
              <a:buNone/>
              <a:defRPr sz="1600">
                <a:latin typeface="Exo Thin"/>
                <a:ea typeface="Exo Thin"/>
                <a:cs typeface="Exo Thin"/>
                <a:sym typeface="Exo Thin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Exo Thin"/>
              <a:buNone/>
              <a:defRPr sz="1600">
                <a:latin typeface="Exo Thin"/>
                <a:ea typeface="Exo Thin"/>
                <a:cs typeface="Exo Thin"/>
                <a:sym typeface="Exo Thin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Exo Thin"/>
              <a:buNone/>
              <a:defRPr sz="1600">
                <a:latin typeface="Exo Thin"/>
                <a:ea typeface="Exo Thin"/>
                <a:cs typeface="Exo Thin"/>
                <a:sym typeface="Exo Thin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Exo Thin"/>
              <a:buNone/>
              <a:defRPr sz="1600">
                <a:latin typeface="Exo Thin"/>
                <a:ea typeface="Exo Thin"/>
                <a:cs typeface="Exo Thin"/>
                <a:sym typeface="Exo Thin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Exo Thin"/>
              <a:buNone/>
              <a:defRPr sz="1600">
                <a:latin typeface="Exo Thin"/>
                <a:ea typeface="Exo Thin"/>
                <a:cs typeface="Exo Thin"/>
                <a:sym typeface="Exo Thin"/>
              </a:defRPr>
            </a:lvl9pPr>
          </a:lstStyle>
          <a:p>
            <a:endParaRPr/>
          </a:p>
        </p:txBody>
      </p:sp>
      <p:grpSp>
        <p:nvGrpSpPr>
          <p:cNvPr id="1109" name="Google Shape;1109;p32"/>
          <p:cNvGrpSpPr/>
          <p:nvPr/>
        </p:nvGrpSpPr>
        <p:grpSpPr>
          <a:xfrm rot="10800000" flipH="1">
            <a:off x="6883650" y="-306749"/>
            <a:ext cx="2373891" cy="1000575"/>
            <a:chOff x="4063975" y="-546774"/>
            <a:chExt cx="2373891" cy="1000575"/>
          </a:xfrm>
        </p:grpSpPr>
        <p:grpSp>
          <p:nvGrpSpPr>
            <p:cNvPr id="1110" name="Google Shape;1110;p32"/>
            <p:cNvGrpSpPr/>
            <p:nvPr/>
          </p:nvGrpSpPr>
          <p:grpSpPr>
            <a:xfrm flipH="1">
              <a:off x="5560019" y="-414208"/>
              <a:ext cx="877847" cy="868009"/>
              <a:chOff x="6088588" y="-408158"/>
              <a:chExt cx="877847" cy="868009"/>
            </a:xfrm>
          </p:grpSpPr>
          <p:sp>
            <p:nvSpPr>
              <p:cNvPr id="1111" name="Google Shape;1111;p32"/>
              <p:cNvSpPr/>
              <p:nvPr/>
            </p:nvSpPr>
            <p:spPr>
              <a:xfrm>
                <a:off x="6088588" y="-408158"/>
                <a:ext cx="557559" cy="25260"/>
              </a:xfrm>
              <a:custGeom>
                <a:avLst/>
                <a:gdLst/>
                <a:ahLst/>
                <a:cxnLst/>
                <a:rect l="l" t="t" r="r" b="b"/>
                <a:pathLst>
                  <a:path w="6401" h="290" extrusionOk="0">
                    <a:moveTo>
                      <a:pt x="1" y="1"/>
                    </a:moveTo>
                    <a:lnTo>
                      <a:pt x="1" y="277"/>
                    </a:lnTo>
                    <a:lnTo>
                      <a:pt x="6401" y="289"/>
                    </a:lnTo>
                    <a:cubicBezTo>
                      <a:pt x="6100" y="176"/>
                      <a:pt x="5773" y="76"/>
                      <a:pt x="5447" y="13"/>
                    </a:cubicBezTo>
                    <a:lnTo>
                      <a:pt x="1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12" name="Google Shape;1112;p32"/>
              <p:cNvSpPr/>
              <p:nvPr/>
            </p:nvSpPr>
            <p:spPr>
              <a:xfrm>
                <a:off x="6088588" y="-348055"/>
                <a:ext cx="669054" cy="25260"/>
              </a:xfrm>
              <a:custGeom>
                <a:avLst/>
                <a:gdLst/>
                <a:ahLst/>
                <a:cxnLst/>
                <a:rect l="l" t="t" r="r" b="b"/>
                <a:pathLst>
                  <a:path w="7681" h="290" extrusionOk="0">
                    <a:moveTo>
                      <a:pt x="1" y="1"/>
                    </a:moveTo>
                    <a:lnTo>
                      <a:pt x="1" y="277"/>
                    </a:lnTo>
                    <a:lnTo>
                      <a:pt x="7681" y="289"/>
                    </a:lnTo>
                    <a:cubicBezTo>
                      <a:pt x="7555" y="189"/>
                      <a:pt x="7417" y="101"/>
                      <a:pt x="7267" y="13"/>
                    </a:cubicBezTo>
                    <a:lnTo>
                      <a:pt x="1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13" name="Google Shape;1113;p32"/>
              <p:cNvSpPr/>
              <p:nvPr/>
            </p:nvSpPr>
            <p:spPr>
              <a:xfrm>
                <a:off x="6088588" y="-287865"/>
                <a:ext cx="738999" cy="25173"/>
              </a:xfrm>
              <a:custGeom>
                <a:avLst/>
                <a:gdLst/>
                <a:ahLst/>
                <a:cxnLst/>
                <a:rect l="l" t="t" r="r" b="b"/>
                <a:pathLst>
                  <a:path w="8484" h="289" extrusionOk="0">
                    <a:moveTo>
                      <a:pt x="1" y="0"/>
                    </a:moveTo>
                    <a:lnTo>
                      <a:pt x="1" y="276"/>
                    </a:lnTo>
                    <a:lnTo>
                      <a:pt x="8484" y="289"/>
                    </a:lnTo>
                    <a:cubicBezTo>
                      <a:pt x="8396" y="201"/>
                      <a:pt x="8308" y="113"/>
                      <a:pt x="8208" y="25"/>
                    </a:cubicBezTo>
                    <a:lnTo>
                      <a:pt x="1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14" name="Google Shape;1114;p32"/>
              <p:cNvSpPr/>
              <p:nvPr/>
            </p:nvSpPr>
            <p:spPr>
              <a:xfrm>
                <a:off x="6088588" y="-227762"/>
                <a:ext cx="788213" cy="25173"/>
              </a:xfrm>
              <a:custGeom>
                <a:avLst/>
                <a:gdLst/>
                <a:ahLst/>
                <a:cxnLst/>
                <a:rect l="l" t="t" r="r" b="b"/>
                <a:pathLst>
                  <a:path w="9049" h="289" extrusionOk="0">
                    <a:moveTo>
                      <a:pt x="1" y="0"/>
                    </a:moveTo>
                    <a:lnTo>
                      <a:pt x="1" y="276"/>
                    </a:lnTo>
                    <a:lnTo>
                      <a:pt x="9049" y="289"/>
                    </a:lnTo>
                    <a:cubicBezTo>
                      <a:pt x="8986" y="201"/>
                      <a:pt x="8923" y="113"/>
                      <a:pt x="8848" y="25"/>
                    </a:cubicBezTo>
                    <a:lnTo>
                      <a:pt x="1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15" name="Google Shape;1115;p32"/>
              <p:cNvSpPr/>
              <p:nvPr/>
            </p:nvSpPr>
            <p:spPr>
              <a:xfrm>
                <a:off x="6088588" y="-167659"/>
                <a:ext cx="824275" cy="26306"/>
              </a:xfrm>
              <a:custGeom>
                <a:avLst/>
                <a:gdLst/>
                <a:ahLst/>
                <a:cxnLst/>
                <a:rect l="l" t="t" r="r" b="b"/>
                <a:pathLst>
                  <a:path w="9463" h="302" extrusionOk="0">
                    <a:moveTo>
                      <a:pt x="1" y="0"/>
                    </a:moveTo>
                    <a:lnTo>
                      <a:pt x="1" y="276"/>
                    </a:lnTo>
                    <a:lnTo>
                      <a:pt x="9463" y="302"/>
                    </a:lnTo>
                    <a:cubicBezTo>
                      <a:pt x="9425" y="201"/>
                      <a:pt x="9375" y="113"/>
                      <a:pt x="9325" y="25"/>
                    </a:cubicBezTo>
                    <a:lnTo>
                      <a:pt x="1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16" name="Google Shape;1116;p32"/>
              <p:cNvSpPr/>
              <p:nvPr/>
            </p:nvSpPr>
            <p:spPr>
              <a:xfrm>
                <a:off x="6088588" y="-106424"/>
                <a:ext cx="850493" cy="25173"/>
              </a:xfrm>
              <a:custGeom>
                <a:avLst/>
                <a:gdLst/>
                <a:ahLst/>
                <a:cxnLst/>
                <a:rect l="l" t="t" r="r" b="b"/>
                <a:pathLst>
                  <a:path w="9764" h="289" extrusionOk="0">
                    <a:moveTo>
                      <a:pt x="1" y="0"/>
                    </a:moveTo>
                    <a:lnTo>
                      <a:pt x="1" y="264"/>
                    </a:lnTo>
                    <a:lnTo>
                      <a:pt x="9764" y="289"/>
                    </a:lnTo>
                    <a:cubicBezTo>
                      <a:pt x="9726" y="188"/>
                      <a:pt x="9689" y="101"/>
                      <a:pt x="9663" y="13"/>
                    </a:cubicBezTo>
                    <a:lnTo>
                      <a:pt x="1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17" name="Google Shape;1117;p32"/>
              <p:cNvSpPr/>
              <p:nvPr/>
            </p:nvSpPr>
            <p:spPr>
              <a:xfrm>
                <a:off x="6088588" y="-46321"/>
                <a:ext cx="866956" cy="25173"/>
              </a:xfrm>
              <a:custGeom>
                <a:avLst/>
                <a:gdLst/>
                <a:ahLst/>
                <a:cxnLst/>
                <a:rect l="l" t="t" r="r" b="b"/>
                <a:pathLst>
                  <a:path w="9953" h="289" extrusionOk="0">
                    <a:moveTo>
                      <a:pt x="1" y="0"/>
                    </a:moveTo>
                    <a:lnTo>
                      <a:pt x="1" y="101"/>
                    </a:lnTo>
                    <a:cubicBezTo>
                      <a:pt x="1" y="151"/>
                      <a:pt x="1" y="214"/>
                      <a:pt x="1" y="264"/>
                    </a:cubicBezTo>
                    <a:lnTo>
                      <a:pt x="9952" y="289"/>
                    </a:lnTo>
                    <a:cubicBezTo>
                      <a:pt x="9940" y="189"/>
                      <a:pt x="9914" y="101"/>
                      <a:pt x="9889" y="13"/>
                    </a:cubicBezTo>
                    <a:lnTo>
                      <a:pt x="1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18" name="Google Shape;1118;p32"/>
              <p:cNvSpPr/>
              <p:nvPr/>
            </p:nvSpPr>
            <p:spPr>
              <a:xfrm>
                <a:off x="6090766" y="13782"/>
                <a:ext cx="873489" cy="25260"/>
              </a:xfrm>
              <a:custGeom>
                <a:avLst/>
                <a:gdLst/>
                <a:ahLst/>
                <a:cxnLst/>
                <a:rect l="l" t="t" r="r" b="b"/>
                <a:pathLst>
                  <a:path w="10028" h="290" extrusionOk="0">
                    <a:moveTo>
                      <a:pt x="1" y="1"/>
                    </a:moveTo>
                    <a:cubicBezTo>
                      <a:pt x="13" y="88"/>
                      <a:pt x="26" y="176"/>
                      <a:pt x="39" y="264"/>
                    </a:cubicBezTo>
                    <a:lnTo>
                      <a:pt x="10027" y="289"/>
                    </a:lnTo>
                    <a:cubicBezTo>
                      <a:pt x="10027" y="201"/>
                      <a:pt x="10015" y="101"/>
                      <a:pt x="10002" y="13"/>
                    </a:cubicBezTo>
                    <a:lnTo>
                      <a:pt x="1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19" name="Google Shape;1119;p32"/>
              <p:cNvSpPr/>
              <p:nvPr/>
            </p:nvSpPr>
            <p:spPr>
              <a:xfrm>
                <a:off x="6101741" y="73885"/>
                <a:ext cx="864691" cy="25260"/>
              </a:xfrm>
              <a:custGeom>
                <a:avLst/>
                <a:gdLst/>
                <a:ahLst/>
                <a:cxnLst/>
                <a:rect l="l" t="t" r="r" b="b"/>
                <a:pathLst>
                  <a:path w="9927" h="290" extrusionOk="0">
                    <a:moveTo>
                      <a:pt x="0" y="1"/>
                    </a:moveTo>
                    <a:lnTo>
                      <a:pt x="0" y="1"/>
                    </a:lnTo>
                    <a:cubicBezTo>
                      <a:pt x="13" y="89"/>
                      <a:pt x="38" y="176"/>
                      <a:pt x="63" y="264"/>
                    </a:cubicBezTo>
                    <a:lnTo>
                      <a:pt x="9927" y="289"/>
                    </a:lnTo>
                    <a:lnTo>
                      <a:pt x="9927" y="114"/>
                    </a:lnTo>
                    <a:cubicBezTo>
                      <a:pt x="9927" y="76"/>
                      <a:pt x="9927" y="51"/>
                      <a:pt x="9927" y="13"/>
                    </a:cubicBezTo>
                    <a:lnTo>
                      <a:pt x="0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20" name="Google Shape;1120;p32"/>
              <p:cNvSpPr/>
              <p:nvPr/>
            </p:nvSpPr>
            <p:spPr>
              <a:xfrm>
                <a:off x="6119250" y="133988"/>
                <a:ext cx="847183" cy="25260"/>
              </a:xfrm>
              <a:custGeom>
                <a:avLst/>
                <a:gdLst/>
                <a:ahLst/>
                <a:cxnLst/>
                <a:rect l="l" t="t" r="r" b="b"/>
                <a:pathLst>
                  <a:path w="9726" h="290" extrusionOk="0">
                    <a:moveTo>
                      <a:pt x="0" y="1"/>
                    </a:moveTo>
                    <a:lnTo>
                      <a:pt x="0" y="1"/>
                    </a:lnTo>
                    <a:cubicBezTo>
                      <a:pt x="25" y="89"/>
                      <a:pt x="63" y="177"/>
                      <a:pt x="101" y="264"/>
                    </a:cubicBezTo>
                    <a:lnTo>
                      <a:pt x="9726" y="289"/>
                    </a:lnTo>
                    <a:lnTo>
                      <a:pt x="9726" y="13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21" name="Google Shape;1121;p32"/>
              <p:cNvSpPr/>
              <p:nvPr/>
            </p:nvSpPr>
            <p:spPr>
              <a:xfrm>
                <a:off x="6145469" y="194179"/>
                <a:ext cx="820965" cy="25173"/>
              </a:xfrm>
              <a:custGeom>
                <a:avLst/>
                <a:gdLst/>
                <a:ahLst/>
                <a:cxnLst/>
                <a:rect l="l" t="t" r="r" b="b"/>
                <a:pathLst>
                  <a:path w="9425" h="289" extrusionOk="0">
                    <a:moveTo>
                      <a:pt x="0" y="0"/>
                    </a:moveTo>
                    <a:cubicBezTo>
                      <a:pt x="51" y="88"/>
                      <a:pt x="101" y="188"/>
                      <a:pt x="151" y="276"/>
                    </a:cubicBezTo>
                    <a:lnTo>
                      <a:pt x="9425" y="289"/>
                    </a:lnTo>
                    <a:lnTo>
                      <a:pt x="9425" y="1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22" name="Google Shape;1122;p32"/>
              <p:cNvSpPr/>
              <p:nvPr/>
            </p:nvSpPr>
            <p:spPr>
              <a:xfrm>
                <a:off x="6182663" y="254282"/>
                <a:ext cx="783771" cy="25173"/>
              </a:xfrm>
              <a:custGeom>
                <a:avLst/>
                <a:gdLst/>
                <a:ahLst/>
                <a:cxnLst/>
                <a:rect l="l" t="t" r="r" b="b"/>
                <a:pathLst>
                  <a:path w="8998" h="289" extrusionOk="0">
                    <a:moveTo>
                      <a:pt x="0" y="0"/>
                    </a:moveTo>
                    <a:cubicBezTo>
                      <a:pt x="75" y="88"/>
                      <a:pt x="138" y="188"/>
                      <a:pt x="213" y="276"/>
                    </a:cubicBezTo>
                    <a:lnTo>
                      <a:pt x="8998" y="289"/>
                    </a:lnTo>
                    <a:lnTo>
                      <a:pt x="8998" y="1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23" name="Google Shape;1123;p32"/>
              <p:cNvSpPr/>
              <p:nvPr/>
            </p:nvSpPr>
            <p:spPr>
              <a:xfrm>
                <a:off x="6233968" y="314385"/>
                <a:ext cx="732466" cy="25260"/>
              </a:xfrm>
              <a:custGeom>
                <a:avLst/>
                <a:gdLst/>
                <a:ahLst/>
                <a:cxnLst/>
                <a:rect l="l" t="t" r="r" b="b"/>
                <a:pathLst>
                  <a:path w="8409" h="290" extrusionOk="0">
                    <a:moveTo>
                      <a:pt x="1" y="0"/>
                    </a:moveTo>
                    <a:lnTo>
                      <a:pt x="1" y="0"/>
                    </a:lnTo>
                    <a:cubicBezTo>
                      <a:pt x="101" y="101"/>
                      <a:pt x="189" y="189"/>
                      <a:pt x="289" y="277"/>
                    </a:cubicBezTo>
                    <a:lnTo>
                      <a:pt x="8409" y="289"/>
                    </a:lnTo>
                    <a:lnTo>
                      <a:pt x="8409" y="26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24" name="Google Shape;1124;p32"/>
              <p:cNvSpPr/>
              <p:nvPr/>
            </p:nvSpPr>
            <p:spPr>
              <a:xfrm>
                <a:off x="6307224" y="374488"/>
                <a:ext cx="659211" cy="25260"/>
              </a:xfrm>
              <a:custGeom>
                <a:avLst/>
                <a:gdLst/>
                <a:ahLst/>
                <a:cxnLst/>
                <a:rect l="l" t="t" r="r" b="b"/>
                <a:pathLst>
                  <a:path w="7568" h="290" extrusionOk="0">
                    <a:moveTo>
                      <a:pt x="1" y="1"/>
                    </a:moveTo>
                    <a:lnTo>
                      <a:pt x="1" y="1"/>
                    </a:lnTo>
                    <a:cubicBezTo>
                      <a:pt x="139" y="101"/>
                      <a:pt x="289" y="189"/>
                      <a:pt x="440" y="277"/>
                    </a:cubicBezTo>
                    <a:lnTo>
                      <a:pt x="7568" y="289"/>
                    </a:lnTo>
                    <a:lnTo>
                      <a:pt x="7568" y="26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25" name="Google Shape;1125;p32"/>
              <p:cNvSpPr/>
              <p:nvPr/>
            </p:nvSpPr>
            <p:spPr>
              <a:xfrm>
                <a:off x="6427430" y="435723"/>
                <a:ext cx="539006" cy="24128"/>
              </a:xfrm>
              <a:custGeom>
                <a:avLst/>
                <a:gdLst/>
                <a:ahLst/>
                <a:cxnLst/>
                <a:rect l="l" t="t" r="r" b="b"/>
                <a:pathLst>
                  <a:path w="6188" h="277" extrusionOk="0">
                    <a:moveTo>
                      <a:pt x="1" y="0"/>
                    </a:moveTo>
                    <a:lnTo>
                      <a:pt x="1" y="0"/>
                    </a:lnTo>
                    <a:cubicBezTo>
                      <a:pt x="403" y="126"/>
                      <a:pt x="829" y="226"/>
                      <a:pt x="1256" y="276"/>
                    </a:cubicBezTo>
                    <a:lnTo>
                      <a:pt x="6188" y="276"/>
                    </a:lnTo>
                    <a:lnTo>
                      <a:pt x="6188" y="13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126" name="Google Shape;1126;p32"/>
            <p:cNvSpPr/>
            <p:nvPr/>
          </p:nvSpPr>
          <p:spPr>
            <a:xfrm>
              <a:off x="4628261" y="-546774"/>
              <a:ext cx="781992" cy="781992"/>
            </a:xfrm>
            <a:custGeom>
              <a:avLst/>
              <a:gdLst/>
              <a:ahLst/>
              <a:cxnLst/>
              <a:rect l="l" t="t" r="r" b="b"/>
              <a:pathLst>
                <a:path w="7606" h="7606" extrusionOk="0">
                  <a:moveTo>
                    <a:pt x="0" y="1"/>
                  </a:moveTo>
                  <a:lnTo>
                    <a:pt x="0" y="3251"/>
                  </a:lnTo>
                  <a:cubicBezTo>
                    <a:pt x="0" y="5660"/>
                    <a:pt x="1946" y="7605"/>
                    <a:pt x="4367" y="7605"/>
                  </a:cubicBezTo>
                  <a:lnTo>
                    <a:pt x="7605" y="7605"/>
                  </a:lnTo>
                  <a:lnTo>
                    <a:pt x="7605" y="4167"/>
                  </a:lnTo>
                  <a:cubicBezTo>
                    <a:pt x="7605" y="1871"/>
                    <a:pt x="5735" y="1"/>
                    <a:pt x="343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lt1"/>
                </a:solidFill>
              </a:endParaRPr>
            </a:p>
          </p:txBody>
        </p:sp>
        <p:sp>
          <p:nvSpPr>
            <p:cNvPr id="1127" name="Google Shape;1127;p32"/>
            <p:cNvSpPr/>
            <p:nvPr/>
          </p:nvSpPr>
          <p:spPr>
            <a:xfrm flipH="1">
              <a:off x="4063975" y="-150121"/>
              <a:ext cx="510096" cy="509135"/>
            </a:xfrm>
            <a:custGeom>
              <a:avLst/>
              <a:gdLst/>
              <a:ahLst/>
              <a:cxnLst/>
              <a:rect l="l" t="t" r="r" b="b"/>
              <a:pathLst>
                <a:path w="6375" h="6363" extrusionOk="0">
                  <a:moveTo>
                    <a:pt x="0" y="0"/>
                  </a:moveTo>
                  <a:lnTo>
                    <a:pt x="0" y="2874"/>
                  </a:lnTo>
                  <a:cubicBezTo>
                    <a:pt x="0" y="4806"/>
                    <a:pt x="1569" y="6362"/>
                    <a:pt x="3489" y="6362"/>
                  </a:cubicBezTo>
                  <a:lnTo>
                    <a:pt x="6375" y="6362"/>
                  </a:lnTo>
                  <a:lnTo>
                    <a:pt x="6375" y="3652"/>
                  </a:lnTo>
                  <a:cubicBezTo>
                    <a:pt x="6375" y="1631"/>
                    <a:pt x="4731" y="0"/>
                    <a:pt x="272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28" name="Google Shape;1128;p32"/>
          <p:cNvSpPr/>
          <p:nvPr/>
        </p:nvSpPr>
        <p:spPr>
          <a:xfrm>
            <a:off x="-76200" y="4550425"/>
            <a:ext cx="662884" cy="662724"/>
          </a:xfrm>
          <a:custGeom>
            <a:avLst/>
            <a:gdLst/>
            <a:ahLst/>
            <a:cxnLst/>
            <a:rect l="l" t="t" r="r" b="b"/>
            <a:pathLst>
              <a:path w="15951" h="15951" extrusionOk="0">
                <a:moveTo>
                  <a:pt x="1" y="1"/>
                </a:moveTo>
                <a:lnTo>
                  <a:pt x="1" y="3778"/>
                </a:lnTo>
                <a:cubicBezTo>
                  <a:pt x="1" y="10504"/>
                  <a:pt x="5447" y="15950"/>
                  <a:pt x="12173" y="15950"/>
                </a:cubicBezTo>
                <a:lnTo>
                  <a:pt x="15951" y="15950"/>
                </a:lnTo>
                <a:lnTo>
                  <a:pt x="15951" y="12173"/>
                </a:lnTo>
                <a:cubicBezTo>
                  <a:pt x="15951" y="5459"/>
                  <a:pt x="10492" y="1"/>
                  <a:pt x="3778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29" name="Google Shape;1129;p32"/>
          <p:cNvGrpSpPr/>
          <p:nvPr/>
        </p:nvGrpSpPr>
        <p:grpSpPr>
          <a:xfrm>
            <a:off x="434269" y="4527305"/>
            <a:ext cx="817859" cy="817646"/>
            <a:chOff x="813569" y="4603505"/>
            <a:chExt cx="817859" cy="817646"/>
          </a:xfrm>
        </p:grpSpPr>
        <p:sp>
          <p:nvSpPr>
            <p:cNvPr id="1130" name="Google Shape;1130;p32"/>
            <p:cNvSpPr/>
            <p:nvPr/>
          </p:nvSpPr>
          <p:spPr>
            <a:xfrm>
              <a:off x="813569" y="5417671"/>
              <a:ext cx="5186" cy="3479"/>
            </a:xfrm>
            <a:custGeom>
              <a:avLst/>
              <a:gdLst/>
              <a:ahLst/>
              <a:cxnLst/>
              <a:rect l="l" t="t" r="r" b="b"/>
              <a:pathLst>
                <a:path w="76" h="51" extrusionOk="0">
                  <a:moveTo>
                    <a:pt x="0" y="1"/>
                  </a:moveTo>
                  <a:lnTo>
                    <a:pt x="0" y="51"/>
                  </a:lnTo>
                  <a:lnTo>
                    <a:pt x="76" y="5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1" name="Google Shape;1131;p32"/>
            <p:cNvSpPr/>
            <p:nvPr/>
          </p:nvSpPr>
          <p:spPr>
            <a:xfrm>
              <a:off x="813569" y="5350881"/>
              <a:ext cx="108843" cy="70269"/>
            </a:xfrm>
            <a:custGeom>
              <a:avLst/>
              <a:gdLst/>
              <a:ahLst/>
              <a:cxnLst/>
              <a:rect l="l" t="t" r="r" b="b"/>
              <a:pathLst>
                <a:path w="1595" h="1030" extrusionOk="0">
                  <a:moveTo>
                    <a:pt x="0" y="1"/>
                  </a:moveTo>
                  <a:lnTo>
                    <a:pt x="0" y="390"/>
                  </a:lnTo>
                  <a:lnTo>
                    <a:pt x="992" y="1030"/>
                  </a:lnTo>
                  <a:lnTo>
                    <a:pt x="1594" y="1030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2" name="Google Shape;1132;p32"/>
            <p:cNvSpPr/>
            <p:nvPr/>
          </p:nvSpPr>
          <p:spPr>
            <a:xfrm>
              <a:off x="813569" y="5284160"/>
              <a:ext cx="212431" cy="136991"/>
            </a:xfrm>
            <a:custGeom>
              <a:avLst/>
              <a:gdLst/>
              <a:ahLst/>
              <a:cxnLst/>
              <a:rect l="l" t="t" r="r" b="b"/>
              <a:pathLst>
                <a:path w="3113" h="2008" extrusionOk="0">
                  <a:moveTo>
                    <a:pt x="0" y="0"/>
                  </a:moveTo>
                  <a:lnTo>
                    <a:pt x="0" y="389"/>
                  </a:lnTo>
                  <a:lnTo>
                    <a:pt x="2523" y="2008"/>
                  </a:lnTo>
                  <a:lnTo>
                    <a:pt x="3112" y="200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3" name="Google Shape;1133;p32"/>
            <p:cNvSpPr/>
            <p:nvPr/>
          </p:nvSpPr>
          <p:spPr>
            <a:xfrm>
              <a:off x="813569" y="5218189"/>
              <a:ext cx="316019" cy="202962"/>
            </a:xfrm>
            <a:custGeom>
              <a:avLst/>
              <a:gdLst/>
              <a:ahLst/>
              <a:cxnLst/>
              <a:rect l="l" t="t" r="r" b="b"/>
              <a:pathLst>
                <a:path w="4631" h="2975" extrusionOk="0">
                  <a:moveTo>
                    <a:pt x="0" y="1"/>
                  </a:moveTo>
                  <a:lnTo>
                    <a:pt x="0" y="377"/>
                  </a:lnTo>
                  <a:lnTo>
                    <a:pt x="4041" y="2975"/>
                  </a:lnTo>
                  <a:lnTo>
                    <a:pt x="4631" y="2975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4" name="Google Shape;1134;p32"/>
            <p:cNvSpPr/>
            <p:nvPr/>
          </p:nvSpPr>
          <p:spPr>
            <a:xfrm>
              <a:off x="813569" y="5151467"/>
              <a:ext cx="413671" cy="268865"/>
            </a:xfrm>
            <a:custGeom>
              <a:avLst/>
              <a:gdLst/>
              <a:ahLst/>
              <a:cxnLst/>
              <a:rect l="l" t="t" r="r" b="b"/>
              <a:pathLst>
                <a:path w="6062" h="3941" extrusionOk="0">
                  <a:moveTo>
                    <a:pt x="0" y="0"/>
                  </a:moveTo>
                  <a:lnTo>
                    <a:pt x="0" y="377"/>
                  </a:lnTo>
                  <a:lnTo>
                    <a:pt x="5547" y="3940"/>
                  </a:lnTo>
                  <a:cubicBezTo>
                    <a:pt x="5710" y="3928"/>
                    <a:pt x="5886" y="3915"/>
                    <a:pt x="6061" y="389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5" name="Google Shape;1135;p32"/>
            <p:cNvSpPr/>
            <p:nvPr/>
          </p:nvSpPr>
          <p:spPr>
            <a:xfrm>
              <a:off x="813569" y="5084677"/>
              <a:ext cx="490714" cy="322829"/>
            </a:xfrm>
            <a:custGeom>
              <a:avLst/>
              <a:gdLst/>
              <a:ahLst/>
              <a:cxnLst/>
              <a:rect l="l" t="t" r="r" b="b"/>
              <a:pathLst>
                <a:path w="7191" h="4732" extrusionOk="0">
                  <a:moveTo>
                    <a:pt x="0" y="0"/>
                  </a:moveTo>
                  <a:lnTo>
                    <a:pt x="0" y="389"/>
                  </a:lnTo>
                  <a:lnTo>
                    <a:pt x="6777" y="4731"/>
                  </a:lnTo>
                  <a:cubicBezTo>
                    <a:pt x="6915" y="4694"/>
                    <a:pt x="7053" y="4668"/>
                    <a:pt x="7191" y="4618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6" name="Google Shape;1136;p32"/>
            <p:cNvSpPr/>
            <p:nvPr/>
          </p:nvSpPr>
          <p:spPr>
            <a:xfrm>
              <a:off x="814388" y="5019593"/>
              <a:ext cx="554109" cy="365604"/>
            </a:xfrm>
            <a:custGeom>
              <a:avLst/>
              <a:gdLst/>
              <a:ahLst/>
              <a:cxnLst/>
              <a:rect l="l" t="t" r="r" b="b"/>
              <a:pathLst>
                <a:path w="8120" h="5359" extrusionOk="0">
                  <a:moveTo>
                    <a:pt x="26" y="1"/>
                  </a:moveTo>
                  <a:cubicBezTo>
                    <a:pt x="13" y="126"/>
                    <a:pt x="1" y="252"/>
                    <a:pt x="1" y="365"/>
                  </a:cubicBezTo>
                  <a:lnTo>
                    <a:pt x="7769" y="5359"/>
                  </a:lnTo>
                  <a:cubicBezTo>
                    <a:pt x="7894" y="5309"/>
                    <a:pt x="8007" y="5259"/>
                    <a:pt x="8120" y="5196"/>
                  </a:cubicBezTo>
                  <a:lnTo>
                    <a:pt x="2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7" name="Google Shape;1137;p32"/>
            <p:cNvSpPr/>
            <p:nvPr/>
          </p:nvSpPr>
          <p:spPr>
            <a:xfrm>
              <a:off x="821280" y="4959694"/>
              <a:ext cx="602082" cy="396441"/>
            </a:xfrm>
            <a:custGeom>
              <a:avLst/>
              <a:gdLst/>
              <a:ahLst/>
              <a:cxnLst/>
              <a:rect l="l" t="t" r="r" b="b"/>
              <a:pathLst>
                <a:path w="8823" h="5811" extrusionOk="0">
                  <a:moveTo>
                    <a:pt x="76" y="0"/>
                  </a:moveTo>
                  <a:cubicBezTo>
                    <a:pt x="50" y="113"/>
                    <a:pt x="25" y="226"/>
                    <a:pt x="0" y="339"/>
                  </a:cubicBezTo>
                  <a:lnTo>
                    <a:pt x="8521" y="5810"/>
                  </a:lnTo>
                  <a:cubicBezTo>
                    <a:pt x="8621" y="5748"/>
                    <a:pt x="8722" y="5685"/>
                    <a:pt x="8822" y="5622"/>
                  </a:cubicBezTo>
                  <a:lnTo>
                    <a:pt x="7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8" name="Google Shape;1138;p32"/>
            <p:cNvSpPr/>
            <p:nvPr/>
          </p:nvSpPr>
          <p:spPr>
            <a:xfrm>
              <a:off x="835815" y="4904024"/>
              <a:ext cx="635451" cy="417863"/>
            </a:xfrm>
            <a:custGeom>
              <a:avLst/>
              <a:gdLst/>
              <a:ahLst/>
              <a:cxnLst/>
              <a:rect l="l" t="t" r="r" b="b"/>
              <a:pathLst>
                <a:path w="9312" h="6125" extrusionOk="0">
                  <a:moveTo>
                    <a:pt x="114" y="0"/>
                  </a:moveTo>
                  <a:cubicBezTo>
                    <a:pt x="76" y="113"/>
                    <a:pt x="38" y="214"/>
                    <a:pt x="1" y="314"/>
                  </a:cubicBezTo>
                  <a:lnTo>
                    <a:pt x="9048" y="6124"/>
                  </a:lnTo>
                  <a:cubicBezTo>
                    <a:pt x="9136" y="6049"/>
                    <a:pt x="9224" y="5974"/>
                    <a:pt x="9312" y="5911"/>
                  </a:cubicBezTo>
                  <a:lnTo>
                    <a:pt x="114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9" name="Google Shape;1139;p32"/>
            <p:cNvSpPr/>
            <p:nvPr/>
          </p:nvSpPr>
          <p:spPr>
            <a:xfrm>
              <a:off x="857242" y="4852653"/>
              <a:ext cx="654285" cy="430689"/>
            </a:xfrm>
            <a:custGeom>
              <a:avLst/>
              <a:gdLst/>
              <a:ahLst/>
              <a:cxnLst/>
              <a:rect l="l" t="t" r="r" b="b"/>
              <a:pathLst>
                <a:path w="9588" h="6313" extrusionOk="0">
                  <a:moveTo>
                    <a:pt x="138" y="1"/>
                  </a:moveTo>
                  <a:cubicBezTo>
                    <a:pt x="88" y="101"/>
                    <a:pt x="38" y="189"/>
                    <a:pt x="0" y="289"/>
                  </a:cubicBezTo>
                  <a:lnTo>
                    <a:pt x="9374" y="6313"/>
                  </a:lnTo>
                  <a:cubicBezTo>
                    <a:pt x="9450" y="6225"/>
                    <a:pt x="9525" y="6149"/>
                    <a:pt x="9588" y="6074"/>
                  </a:cubicBezTo>
                  <a:lnTo>
                    <a:pt x="13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0" name="Google Shape;1140;p32"/>
            <p:cNvSpPr/>
            <p:nvPr/>
          </p:nvSpPr>
          <p:spPr>
            <a:xfrm>
              <a:off x="883788" y="4804693"/>
              <a:ext cx="662883" cy="435874"/>
            </a:xfrm>
            <a:custGeom>
              <a:avLst/>
              <a:gdLst/>
              <a:ahLst/>
              <a:cxnLst/>
              <a:rect l="l" t="t" r="r" b="b"/>
              <a:pathLst>
                <a:path w="9714" h="6389" extrusionOk="0">
                  <a:moveTo>
                    <a:pt x="176" y="1"/>
                  </a:moveTo>
                  <a:cubicBezTo>
                    <a:pt x="113" y="89"/>
                    <a:pt x="51" y="177"/>
                    <a:pt x="0" y="277"/>
                  </a:cubicBezTo>
                  <a:lnTo>
                    <a:pt x="9525" y="6388"/>
                  </a:lnTo>
                  <a:cubicBezTo>
                    <a:pt x="9588" y="6300"/>
                    <a:pt x="9650" y="6212"/>
                    <a:pt x="9713" y="6125"/>
                  </a:cubicBezTo>
                  <a:lnTo>
                    <a:pt x="17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1" name="Google Shape;1141;p32"/>
            <p:cNvSpPr/>
            <p:nvPr/>
          </p:nvSpPr>
          <p:spPr>
            <a:xfrm>
              <a:off x="916338" y="4760212"/>
              <a:ext cx="660290" cy="434100"/>
            </a:xfrm>
            <a:custGeom>
              <a:avLst/>
              <a:gdLst/>
              <a:ahLst/>
              <a:cxnLst/>
              <a:rect l="l" t="t" r="r" b="b"/>
              <a:pathLst>
                <a:path w="9676" h="6363" extrusionOk="0">
                  <a:moveTo>
                    <a:pt x="214" y="0"/>
                  </a:moveTo>
                  <a:cubicBezTo>
                    <a:pt x="138" y="88"/>
                    <a:pt x="63" y="163"/>
                    <a:pt x="0" y="251"/>
                  </a:cubicBezTo>
                  <a:lnTo>
                    <a:pt x="9512" y="6363"/>
                  </a:lnTo>
                  <a:cubicBezTo>
                    <a:pt x="9562" y="6262"/>
                    <a:pt x="9625" y="6174"/>
                    <a:pt x="9675" y="6074"/>
                  </a:cubicBezTo>
                  <a:lnTo>
                    <a:pt x="214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2" name="Google Shape;1142;p32"/>
            <p:cNvSpPr/>
            <p:nvPr/>
          </p:nvSpPr>
          <p:spPr>
            <a:xfrm>
              <a:off x="954826" y="4719960"/>
              <a:ext cx="644936" cy="423866"/>
            </a:xfrm>
            <a:custGeom>
              <a:avLst/>
              <a:gdLst/>
              <a:ahLst/>
              <a:cxnLst/>
              <a:rect l="l" t="t" r="r" b="b"/>
              <a:pathLst>
                <a:path w="9451" h="6213" extrusionOk="0">
                  <a:moveTo>
                    <a:pt x="239" y="1"/>
                  </a:moveTo>
                  <a:cubicBezTo>
                    <a:pt x="151" y="76"/>
                    <a:pt x="76" y="151"/>
                    <a:pt x="1" y="226"/>
                  </a:cubicBezTo>
                  <a:lnTo>
                    <a:pt x="9325" y="6212"/>
                  </a:lnTo>
                  <a:cubicBezTo>
                    <a:pt x="9375" y="6112"/>
                    <a:pt x="9413" y="6011"/>
                    <a:pt x="9450" y="5911"/>
                  </a:cubicBezTo>
                  <a:lnTo>
                    <a:pt x="23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3" name="Google Shape;1143;p32"/>
            <p:cNvSpPr/>
            <p:nvPr/>
          </p:nvSpPr>
          <p:spPr>
            <a:xfrm>
              <a:off x="998500" y="4683120"/>
              <a:ext cx="619210" cy="407629"/>
            </a:xfrm>
            <a:custGeom>
              <a:avLst/>
              <a:gdLst/>
              <a:ahLst/>
              <a:cxnLst/>
              <a:rect l="l" t="t" r="r" b="b"/>
              <a:pathLst>
                <a:path w="9074" h="5975" extrusionOk="0">
                  <a:moveTo>
                    <a:pt x="289" y="1"/>
                  </a:moveTo>
                  <a:cubicBezTo>
                    <a:pt x="189" y="76"/>
                    <a:pt x="101" y="139"/>
                    <a:pt x="1" y="214"/>
                  </a:cubicBezTo>
                  <a:lnTo>
                    <a:pt x="8973" y="5974"/>
                  </a:lnTo>
                  <a:cubicBezTo>
                    <a:pt x="9011" y="5861"/>
                    <a:pt x="9036" y="5748"/>
                    <a:pt x="9074" y="5648"/>
                  </a:cubicBezTo>
                  <a:lnTo>
                    <a:pt x="28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4" name="Google Shape;1144;p32"/>
            <p:cNvSpPr/>
            <p:nvPr/>
          </p:nvSpPr>
          <p:spPr>
            <a:xfrm>
              <a:off x="1049884" y="4652352"/>
              <a:ext cx="578129" cy="380136"/>
            </a:xfrm>
            <a:custGeom>
              <a:avLst/>
              <a:gdLst/>
              <a:ahLst/>
              <a:cxnLst/>
              <a:rect l="l" t="t" r="r" b="b"/>
              <a:pathLst>
                <a:path w="8472" h="5572" extrusionOk="0">
                  <a:moveTo>
                    <a:pt x="327" y="0"/>
                  </a:moveTo>
                  <a:cubicBezTo>
                    <a:pt x="214" y="50"/>
                    <a:pt x="114" y="113"/>
                    <a:pt x="1" y="163"/>
                  </a:cubicBezTo>
                  <a:lnTo>
                    <a:pt x="8421" y="5572"/>
                  </a:lnTo>
                  <a:cubicBezTo>
                    <a:pt x="8446" y="5459"/>
                    <a:pt x="8459" y="5333"/>
                    <a:pt x="8471" y="5220"/>
                  </a:cubicBezTo>
                  <a:lnTo>
                    <a:pt x="32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5" name="Google Shape;1145;p32"/>
            <p:cNvSpPr/>
            <p:nvPr/>
          </p:nvSpPr>
          <p:spPr>
            <a:xfrm>
              <a:off x="1109868" y="4625814"/>
              <a:ext cx="521558" cy="344183"/>
            </a:xfrm>
            <a:custGeom>
              <a:avLst/>
              <a:gdLst/>
              <a:ahLst/>
              <a:cxnLst/>
              <a:rect l="l" t="t" r="r" b="b"/>
              <a:pathLst>
                <a:path w="7643" h="5045" extrusionOk="0">
                  <a:moveTo>
                    <a:pt x="377" y="0"/>
                  </a:moveTo>
                  <a:cubicBezTo>
                    <a:pt x="251" y="50"/>
                    <a:pt x="126" y="88"/>
                    <a:pt x="0" y="138"/>
                  </a:cubicBezTo>
                  <a:lnTo>
                    <a:pt x="7630" y="5045"/>
                  </a:lnTo>
                  <a:cubicBezTo>
                    <a:pt x="7630" y="4969"/>
                    <a:pt x="7642" y="4907"/>
                    <a:pt x="7642" y="4844"/>
                  </a:cubicBezTo>
                  <a:lnTo>
                    <a:pt x="7642" y="4656"/>
                  </a:lnTo>
                  <a:lnTo>
                    <a:pt x="37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6" name="Google Shape;1146;p32"/>
            <p:cNvSpPr/>
            <p:nvPr/>
          </p:nvSpPr>
          <p:spPr>
            <a:xfrm>
              <a:off x="1180087" y="4608690"/>
              <a:ext cx="451339" cy="294517"/>
            </a:xfrm>
            <a:custGeom>
              <a:avLst/>
              <a:gdLst/>
              <a:ahLst/>
              <a:cxnLst/>
              <a:rect l="l" t="t" r="r" b="b"/>
              <a:pathLst>
                <a:path w="6614" h="4317" extrusionOk="0">
                  <a:moveTo>
                    <a:pt x="465" y="0"/>
                  </a:moveTo>
                  <a:cubicBezTo>
                    <a:pt x="314" y="25"/>
                    <a:pt x="151" y="50"/>
                    <a:pt x="0" y="75"/>
                  </a:cubicBezTo>
                  <a:lnTo>
                    <a:pt x="6613" y="4317"/>
                  </a:lnTo>
                  <a:lnTo>
                    <a:pt x="6613" y="3940"/>
                  </a:lnTo>
                  <a:lnTo>
                    <a:pt x="46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7" name="Google Shape;1147;p32"/>
            <p:cNvSpPr/>
            <p:nvPr/>
          </p:nvSpPr>
          <p:spPr>
            <a:xfrm>
              <a:off x="1268253" y="4603505"/>
              <a:ext cx="363173" cy="233799"/>
            </a:xfrm>
            <a:custGeom>
              <a:avLst/>
              <a:gdLst/>
              <a:ahLst/>
              <a:cxnLst/>
              <a:rect l="l" t="t" r="r" b="b"/>
              <a:pathLst>
                <a:path w="5322" h="3427" extrusionOk="0">
                  <a:moveTo>
                    <a:pt x="1" y="1"/>
                  </a:moveTo>
                  <a:lnTo>
                    <a:pt x="5321" y="3427"/>
                  </a:lnTo>
                  <a:lnTo>
                    <a:pt x="5321" y="3038"/>
                  </a:lnTo>
                  <a:lnTo>
                    <a:pt x="59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8" name="Google Shape;1148;p32"/>
            <p:cNvSpPr/>
            <p:nvPr/>
          </p:nvSpPr>
          <p:spPr>
            <a:xfrm>
              <a:off x="1371023" y="4603505"/>
              <a:ext cx="260404" cy="167009"/>
            </a:xfrm>
            <a:custGeom>
              <a:avLst/>
              <a:gdLst/>
              <a:ahLst/>
              <a:cxnLst/>
              <a:rect l="l" t="t" r="r" b="b"/>
              <a:pathLst>
                <a:path w="3816" h="2448" extrusionOk="0">
                  <a:moveTo>
                    <a:pt x="1" y="1"/>
                  </a:moveTo>
                  <a:lnTo>
                    <a:pt x="3815" y="2448"/>
                  </a:lnTo>
                  <a:lnTo>
                    <a:pt x="3815" y="2059"/>
                  </a:lnTo>
                  <a:lnTo>
                    <a:pt x="603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9" name="Google Shape;1149;p32"/>
            <p:cNvSpPr/>
            <p:nvPr/>
          </p:nvSpPr>
          <p:spPr>
            <a:xfrm>
              <a:off x="1474680" y="4603505"/>
              <a:ext cx="156747" cy="100287"/>
            </a:xfrm>
            <a:custGeom>
              <a:avLst/>
              <a:gdLst/>
              <a:ahLst/>
              <a:cxnLst/>
              <a:rect l="l" t="t" r="r" b="b"/>
              <a:pathLst>
                <a:path w="2297" h="1470" extrusionOk="0">
                  <a:moveTo>
                    <a:pt x="0" y="1"/>
                  </a:moveTo>
                  <a:lnTo>
                    <a:pt x="2296" y="1469"/>
                  </a:lnTo>
                  <a:lnTo>
                    <a:pt x="2296" y="1093"/>
                  </a:lnTo>
                  <a:lnTo>
                    <a:pt x="60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0" name="Google Shape;1150;p32"/>
            <p:cNvSpPr/>
            <p:nvPr/>
          </p:nvSpPr>
          <p:spPr>
            <a:xfrm>
              <a:off x="1579155" y="4603505"/>
              <a:ext cx="52272" cy="33497"/>
            </a:xfrm>
            <a:custGeom>
              <a:avLst/>
              <a:gdLst/>
              <a:ahLst/>
              <a:cxnLst/>
              <a:rect l="l" t="t" r="r" b="b"/>
              <a:pathLst>
                <a:path w="766" h="491" extrusionOk="0">
                  <a:moveTo>
                    <a:pt x="0" y="1"/>
                  </a:moveTo>
                  <a:lnTo>
                    <a:pt x="765" y="490"/>
                  </a:lnTo>
                  <a:lnTo>
                    <a:pt x="765" y="114"/>
                  </a:lnTo>
                  <a:lnTo>
                    <a:pt x="59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umbers and text 1">
  <p:cSld name="CUSTOM_17">
    <p:spTree>
      <p:nvGrpSpPr>
        <p:cNvPr id="1" name="Shape 1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9" name="Google Shape;1179;p34"/>
          <p:cNvSpPr txBox="1">
            <a:spLocks noGrp="1"/>
          </p:cNvSpPr>
          <p:nvPr>
            <p:ph type="title" hasCustomPrompt="1"/>
          </p:nvPr>
        </p:nvSpPr>
        <p:spPr>
          <a:xfrm>
            <a:off x="3721350" y="1004731"/>
            <a:ext cx="3573300" cy="47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3400">
                <a:solidFill>
                  <a:schemeClr val="lt1"/>
                </a:solidFill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180" name="Google Shape;1180;p34"/>
          <p:cNvSpPr txBox="1">
            <a:spLocks noGrp="1"/>
          </p:cNvSpPr>
          <p:nvPr>
            <p:ph type="title" idx="2" hasCustomPrompt="1"/>
          </p:nvPr>
        </p:nvSpPr>
        <p:spPr>
          <a:xfrm>
            <a:off x="3678150" y="3268075"/>
            <a:ext cx="3616500" cy="47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3400">
                <a:solidFill>
                  <a:schemeClr val="lt1"/>
                </a:solidFill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181" name="Google Shape;1181;p34"/>
          <p:cNvSpPr txBox="1">
            <a:spLocks noGrp="1"/>
          </p:cNvSpPr>
          <p:nvPr>
            <p:ph type="title" idx="3" hasCustomPrompt="1"/>
          </p:nvPr>
        </p:nvSpPr>
        <p:spPr>
          <a:xfrm>
            <a:off x="5264850" y="2136388"/>
            <a:ext cx="2029800" cy="47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3400">
                <a:solidFill>
                  <a:schemeClr val="lt1"/>
                </a:solidFill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182" name="Google Shape;1182;p34"/>
          <p:cNvSpPr txBox="1">
            <a:spLocks noGrp="1"/>
          </p:cNvSpPr>
          <p:nvPr>
            <p:ph type="subTitle" idx="1"/>
          </p:nvPr>
        </p:nvSpPr>
        <p:spPr>
          <a:xfrm>
            <a:off x="4076550" y="1482456"/>
            <a:ext cx="3218100" cy="47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400"/>
            </a:lvl1pPr>
            <a:lvl2pPr lvl="1" algn="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183" name="Google Shape;1183;p34"/>
          <p:cNvSpPr txBox="1">
            <a:spLocks noGrp="1"/>
          </p:cNvSpPr>
          <p:nvPr>
            <p:ph type="subTitle" idx="4"/>
          </p:nvPr>
        </p:nvSpPr>
        <p:spPr>
          <a:xfrm>
            <a:off x="4076550" y="2617575"/>
            <a:ext cx="32181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400"/>
            </a:lvl1pPr>
            <a:lvl2pPr lvl="1" algn="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184" name="Google Shape;1184;p34"/>
          <p:cNvSpPr txBox="1">
            <a:spLocks noGrp="1"/>
          </p:cNvSpPr>
          <p:nvPr>
            <p:ph type="subTitle" idx="5"/>
          </p:nvPr>
        </p:nvSpPr>
        <p:spPr>
          <a:xfrm>
            <a:off x="4897650" y="3745675"/>
            <a:ext cx="2397000" cy="47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400"/>
            </a:lvl1pPr>
            <a:lvl2pPr lvl="1" algn="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grpSp>
        <p:nvGrpSpPr>
          <p:cNvPr id="1185" name="Google Shape;1185;p34"/>
          <p:cNvGrpSpPr/>
          <p:nvPr/>
        </p:nvGrpSpPr>
        <p:grpSpPr>
          <a:xfrm>
            <a:off x="-9675" y="-1163406"/>
            <a:ext cx="3545529" cy="1688867"/>
            <a:chOff x="-9675" y="-1163406"/>
            <a:chExt cx="3545529" cy="1688867"/>
          </a:xfrm>
        </p:grpSpPr>
        <p:sp>
          <p:nvSpPr>
            <p:cNvPr id="1186" name="Google Shape;1186;p34"/>
            <p:cNvSpPr/>
            <p:nvPr/>
          </p:nvSpPr>
          <p:spPr>
            <a:xfrm>
              <a:off x="-9675" y="-1163406"/>
              <a:ext cx="1688812" cy="1688867"/>
            </a:xfrm>
            <a:custGeom>
              <a:avLst/>
              <a:gdLst/>
              <a:ahLst/>
              <a:cxnLst/>
              <a:rect l="l" t="t" r="r" b="b"/>
              <a:pathLst>
                <a:path w="21974" h="21974" extrusionOk="0">
                  <a:moveTo>
                    <a:pt x="16779" y="0"/>
                  </a:moveTo>
                  <a:cubicBezTo>
                    <a:pt x="7505" y="0"/>
                    <a:pt x="1" y="7505"/>
                    <a:pt x="1" y="16766"/>
                  </a:cubicBezTo>
                  <a:lnTo>
                    <a:pt x="1" y="21973"/>
                  </a:lnTo>
                  <a:lnTo>
                    <a:pt x="5196" y="21973"/>
                  </a:lnTo>
                  <a:cubicBezTo>
                    <a:pt x="14470" y="21973"/>
                    <a:pt x="21974" y="14457"/>
                    <a:pt x="21974" y="5196"/>
                  </a:cubicBezTo>
                  <a:lnTo>
                    <a:pt x="21974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87" name="Google Shape;1187;p34"/>
            <p:cNvGrpSpPr/>
            <p:nvPr/>
          </p:nvGrpSpPr>
          <p:grpSpPr>
            <a:xfrm>
              <a:off x="1161963" y="-408158"/>
              <a:ext cx="877847" cy="868009"/>
              <a:chOff x="6088588" y="-408158"/>
              <a:chExt cx="877847" cy="868009"/>
            </a:xfrm>
          </p:grpSpPr>
          <p:sp>
            <p:nvSpPr>
              <p:cNvPr id="1188" name="Google Shape;1188;p34"/>
              <p:cNvSpPr/>
              <p:nvPr/>
            </p:nvSpPr>
            <p:spPr>
              <a:xfrm>
                <a:off x="6088588" y="-408158"/>
                <a:ext cx="557559" cy="25260"/>
              </a:xfrm>
              <a:custGeom>
                <a:avLst/>
                <a:gdLst/>
                <a:ahLst/>
                <a:cxnLst/>
                <a:rect l="l" t="t" r="r" b="b"/>
                <a:pathLst>
                  <a:path w="6401" h="290" extrusionOk="0">
                    <a:moveTo>
                      <a:pt x="1" y="1"/>
                    </a:moveTo>
                    <a:lnTo>
                      <a:pt x="1" y="277"/>
                    </a:lnTo>
                    <a:lnTo>
                      <a:pt x="6401" y="289"/>
                    </a:lnTo>
                    <a:cubicBezTo>
                      <a:pt x="6100" y="176"/>
                      <a:pt x="5773" y="76"/>
                      <a:pt x="5447" y="13"/>
                    </a:cubicBezTo>
                    <a:lnTo>
                      <a:pt x="1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89" name="Google Shape;1189;p34"/>
              <p:cNvSpPr/>
              <p:nvPr/>
            </p:nvSpPr>
            <p:spPr>
              <a:xfrm>
                <a:off x="6088588" y="-348055"/>
                <a:ext cx="669054" cy="25260"/>
              </a:xfrm>
              <a:custGeom>
                <a:avLst/>
                <a:gdLst/>
                <a:ahLst/>
                <a:cxnLst/>
                <a:rect l="l" t="t" r="r" b="b"/>
                <a:pathLst>
                  <a:path w="7681" h="290" extrusionOk="0">
                    <a:moveTo>
                      <a:pt x="1" y="1"/>
                    </a:moveTo>
                    <a:lnTo>
                      <a:pt x="1" y="277"/>
                    </a:lnTo>
                    <a:lnTo>
                      <a:pt x="7681" y="289"/>
                    </a:lnTo>
                    <a:cubicBezTo>
                      <a:pt x="7555" y="189"/>
                      <a:pt x="7417" y="101"/>
                      <a:pt x="7267" y="13"/>
                    </a:cubicBezTo>
                    <a:lnTo>
                      <a:pt x="1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90" name="Google Shape;1190;p34"/>
              <p:cNvSpPr/>
              <p:nvPr/>
            </p:nvSpPr>
            <p:spPr>
              <a:xfrm>
                <a:off x="6088588" y="-287865"/>
                <a:ext cx="738999" cy="25173"/>
              </a:xfrm>
              <a:custGeom>
                <a:avLst/>
                <a:gdLst/>
                <a:ahLst/>
                <a:cxnLst/>
                <a:rect l="l" t="t" r="r" b="b"/>
                <a:pathLst>
                  <a:path w="8484" h="289" extrusionOk="0">
                    <a:moveTo>
                      <a:pt x="1" y="0"/>
                    </a:moveTo>
                    <a:lnTo>
                      <a:pt x="1" y="276"/>
                    </a:lnTo>
                    <a:lnTo>
                      <a:pt x="8484" y="289"/>
                    </a:lnTo>
                    <a:cubicBezTo>
                      <a:pt x="8396" y="201"/>
                      <a:pt x="8308" y="113"/>
                      <a:pt x="8208" y="25"/>
                    </a:cubicBezTo>
                    <a:lnTo>
                      <a:pt x="1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91" name="Google Shape;1191;p34"/>
              <p:cNvSpPr/>
              <p:nvPr/>
            </p:nvSpPr>
            <p:spPr>
              <a:xfrm>
                <a:off x="6088588" y="-227762"/>
                <a:ext cx="788213" cy="25173"/>
              </a:xfrm>
              <a:custGeom>
                <a:avLst/>
                <a:gdLst/>
                <a:ahLst/>
                <a:cxnLst/>
                <a:rect l="l" t="t" r="r" b="b"/>
                <a:pathLst>
                  <a:path w="9049" h="289" extrusionOk="0">
                    <a:moveTo>
                      <a:pt x="1" y="0"/>
                    </a:moveTo>
                    <a:lnTo>
                      <a:pt x="1" y="276"/>
                    </a:lnTo>
                    <a:lnTo>
                      <a:pt x="9049" y="289"/>
                    </a:lnTo>
                    <a:cubicBezTo>
                      <a:pt x="8986" y="201"/>
                      <a:pt x="8923" y="113"/>
                      <a:pt x="8848" y="25"/>
                    </a:cubicBezTo>
                    <a:lnTo>
                      <a:pt x="1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92" name="Google Shape;1192;p34"/>
              <p:cNvSpPr/>
              <p:nvPr/>
            </p:nvSpPr>
            <p:spPr>
              <a:xfrm>
                <a:off x="6088588" y="-167659"/>
                <a:ext cx="824275" cy="26306"/>
              </a:xfrm>
              <a:custGeom>
                <a:avLst/>
                <a:gdLst/>
                <a:ahLst/>
                <a:cxnLst/>
                <a:rect l="l" t="t" r="r" b="b"/>
                <a:pathLst>
                  <a:path w="9463" h="302" extrusionOk="0">
                    <a:moveTo>
                      <a:pt x="1" y="0"/>
                    </a:moveTo>
                    <a:lnTo>
                      <a:pt x="1" y="276"/>
                    </a:lnTo>
                    <a:lnTo>
                      <a:pt x="9463" y="302"/>
                    </a:lnTo>
                    <a:cubicBezTo>
                      <a:pt x="9425" y="201"/>
                      <a:pt x="9375" y="113"/>
                      <a:pt x="9325" y="25"/>
                    </a:cubicBezTo>
                    <a:lnTo>
                      <a:pt x="1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93" name="Google Shape;1193;p34"/>
              <p:cNvSpPr/>
              <p:nvPr/>
            </p:nvSpPr>
            <p:spPr>
              <a:xfrm>
                <a:off x="6088588" y="-106424"/>
                <a:ext cx="850493" cy="25173"/>
              </a:xfrm>
              <a:custGeom>
                <a:avLst/>
                <a:gdLst/>
                <a:ahLst/>
                <a:cxnLst/>
                <a:rect l="l" t="t" r="r" b="b"/>
                <a:pathLst>
                  <a:path w="9764" h="289" extrusionOk="0">
                    <a:moveTo>
                      <a:pt x="1" y="0"/>
                    </a:moveTo>
                    <a:lnTo>
                      <a:pt x="1" y="264"/>
                    </a:lnTo>
                    <a:lnTo>
                      <a:pt x="9764" y="289"/>
                    </a:lnTo>
                    <a:cubicBezTo>
                      <a:pt x="9726" y="188"/>
                      <a:pt x="9689" y="101"/>
                      <a:pt x="9663" y="13"/>
                    </a:cubicBezTo>
                    <a:lnTo>
                      <a:pt x="1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94" name="Google Shape;1194;p34"/>
              <p:cNvSpPr/>
              <p:nvPr/>
            </p:nvSpPr>
            <p:spPr>
              <a:xfrm>
                <a:off x="6088588" y="-46321"/>
                <a:ext cx="866956" cy="25173"/>
              </a:xfrm>
              <a:custGeom>
                <a:avLst/>
                <a:gdLst/>
                <a:ahLst/>
                <a:cxnLst/>
                <a:rect l="l" t="t" r="r" b="b"/>
                <a:pathLst>
                  <a:path w="9953" h="289" extrusionOk="0">
                    <a:moveTo>
                      <a:pt x="1" y="0"/>
                    </a:moveTo>
                    <a:lnTo>
                      <a:pt x="1" y="101"/>
                    </a:lnTo>
                    <a:cubicBezTo>
                      <a:pt x="1" y="151"/>
                      <a:pt x="1" y="214"/>
                      <a:pt x="1" y="264"/>
                    </a:cubicBezTo>
                    <a:lnTo>
                      <a:pt x="9952" y="289"/>
                    </a:lnTo>
                    <a:cubicBezTo>
                      <a:pt x="9940" y="189"/>
                      <a:pt x="9914" y="101"/>
                      <a:pt x="9889" y="13"/>
                    </a:cubicBezTo>
                    <a:lnTo>
                      <a:pt x="1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95" name="Google Shape;1195;p34"/>
              <p:cNvSpPr/>
              <p:nvPr/>
            </p:nvSpPr>
            <p:spPr>
              <a:xfrm>
                <a:off x="6090766" y="13782"/>
                <a:ext cx="873489" cy="25260"/>
              </a:xfrm>
              <a:custGeom>
                <a:avLst/>
                <a:gdLst/>
                <a:ahLst/>
                <a:cxnLst/>
                <a:rect l="l" t="t" r="r" b="b"/>
                <a:pathLst>
                  <a:path w="10028" h="290" extrusionOk="0">
                    <a:moveTo>
                      <a:pt x="1" y="1"/>
                    </a:moveTo>
                    <a:cubicBezTo>
                      <a:pt x="13" y="88"/>
                      <a:pt x="26" y="176"/>
                      <a:pt x="39" y="264"/>
                    </a:cubicBezTo>
                    <a:lnTo>
                      <a:pt x="10027" y="289"/>
                    </a:lnTo>
                    <a:cubicBezTo>
                      <a:pt x="10027" y="201"/>
                      <a:pt x="10015" y="101"/>
                      <a:pt x="10002" y="13"/>
                    </a:cubicBezTo>
                    <a:lnTo>
                      <a:pt x="1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96" name="Google Shape;1196;p34"/>
              <p:cNvSpPr/>
              <p:nvPr/>
            </p:nvSpPr>
            <p:spPr>
              <a:xfrm>
                <a:off x="6101741" y="73885"/>
                <a:ext cx="864691" cy="25260"/>
              </a:xfrm>
              <a:custGeom>
                <a:avLst/>
                <a:gdLst/>
                <a:ahLst/>
                <a:cxnLst/>
                <a:rect l="l" t="t" r="r" b="b"/>
                <a:pathLst>
                  <a:path w="9927" h="290" extrusionOk="0">
                    <a:moveTo>
                      <a:pt x="0" y="1"/>
                    </a:moveTo>
                    <a:lnTo>
                      <a:pt x="0" y="1"/>
                    </a:lnTo>
                    <a:cubicBezTo>
                      <a:pt x="13" y="89"/>
                      <a:pt x="38" y="176"/>
                      <a:pt x="63" y="264"/>
                    </a:cubicBezTo>
                    <a:lnTo>
                      <a:pt x="9927" y="289"/>
                    </a:lnTo>
                    <a:lnTo>
                      <a:pt x="9927" y="114"/>
                    </a:lnTo>
                    <a:cubicBezTo>
                      <a:pt x="9927" y="76"/>
                      <a:pt x="9927" y="51"/>
                      <a:pt x="9927" y="13"/>
                    </a:cubicBezTo>
                    <a:lnTo>
                      <a:pt x="0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97" name="Google Shape;1197;p34"/>
              <p:cNvSpPr/>
              <p:nvPr/>
            </p:nvSpPr>
            <p:spPr>
              <a:xfrm>
                <a:off x="6119250" y="133988"/>
                <a:ext cx="847183" cy="25260"/>
              </a:xfrm>
              <a:custGeom>
                <a:avLst/>
                <a:gdLst/>
                <a:ahLst/>
                <a:cxnLst/>
                <a:rect l="l" t="t" r="r" b="b"/>
                <a:pathLst>
                  <a:path w="9726" h="290" extrusionOk="0">
                    <a:moveTo>
                      <a:pt x="0" y="1"/>
                    </a:moveTo>
                    <a:lnTo>
                      <a:pt x="0" y="1"/>
                    </a:lnTo>
                    <a:cubicBezTo>
                      <a:pt x="25" y="89"/>
                      <a:pt x="63" y="177"/>
                      <a:pt x="101" y="264"/>
                    </a:cubicBezTo>
                    <a:lnTo>
                      <a:pt x="9726" y="289"/>
                    </a:lnTo>
                    <a:lnTo>
                      <a:pt x="9726" y="13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98" name="Google Shape;1198;p34"/>
              <p:cNvSpPr/>
              <p:nvPr/>
            </p:nvSpPr>
            <p:spPr>
              <a:xfrm>
                <a:off x="6145469" y="194179"/>
                <a:ext cx="820965" cy="25173"/>
              </a:xfrm>
              <a:custGeom>
                <a:avLst/>
                <a:gdLst/>
                <a:ahLst/>
                <a:cxnLst/>
                <a:rect l="l" t="t" r="r" b="b"/>
                <a:pathLst>
                  <a:path w="9425" h="289" extrusionOk="0">
                    <a:moveTo>
                      <a:pt x="0" y="0"/>
                    </a:moveTo>
                    <a:cubicBezTo>
                      <a:pt x="51" y="88"/>
                      <a:pt x="101" y="188"/>
                      <a:pt x="151" y="276"/>
                    </a:cubicBezTo>
                    <a:lnTo>
                      <a:pt x="9425" y="289"/>
                    </a:lnTo>
                    <a:lnTo>
                      <a:pt x="9425" y="1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99" name="Google Shape;1199;p34"/>
              <p:cNvSpPr/>
              <p:nvPr/>
            </p:nvSpPr>
            <p:spPr>
              <a:xfrm>
                <a:off x="6182663" y="254282"/>
                <a:ext cx="783771" cy="25173"/>
              </a:xfrm>
              <a:custGeom>
                <a:avLst/>
                <a:gdLst/>
                <a:ahLst/>
                <a:cxnLst/>
                <a:rect l="l" t="t" r="r" b="b"/>
                <a:pathLst>
                  <a:path w="8998" h="289" extrusionOk="0">
                    <a:moveTo>
                      <a:pt x="0" y="0"/>
                    </a:moveTo>
                    <a:cubicBezTo>
                      <a:pt x="75" y="88"/>
                      <a:pt x="138" y="188"/>
                      <a:pt x="213" y="276"/>
                    </a:cubicBezTo>
                    <a:lnTo>
                      <a:pt x="8998" y="289"/>
                    </a:lnTo>
                    <a:lnTo>
                      <a:pt x="8998" y="1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00" name="Google Shape;1200;p34"/>
              <p:cNvSpPr/>
              <p:nvPr/>
            </p:nvSpPr>
            <p:spPr>
              <a:xfrm>
                <a:off x="6233968" y="314385"/>
                <a:ext cx="732466" cy="25260"/>
              </a:xfrm>
              <a:custGeom>
                <a:avLst/>
                <a:gdLst/>
                <a:ahLst/>
                <a:cxnLst/>
                <a:rect l="l" t="t" r="r" b="b"/>
                <a:pathLst>
                  <a:path w="8409" h="290" extrusionOk="0">
                    <a:moveTo>
                      <a:pt x="1" y="0"/>
                    </a:moveTo>
                    <a:lnTo>
                      <a:pt x="1" y="0"/>
                    </a:lnTo>
                    <a:cubicBezTo>
                      <a:pt x="101" y="101"/>
                      <a:pt x="189" y="189"/>
                      <a:pt x="289" y="277"/>
                    </a:cubicBezTo>
                    <a:lnTo>
                      <a:pt x="8409" y="289"/>
                    </a:lnTo>
                    <a:lnTo>
                      <a:pt x="8409" y="26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01" name="Google Shape;1201;p34"/>
              <p:cNvSpPr/>
              <p:nvPr/>
            </p:nvSpPr>
            <p:spPr>
              <a:xfrm>
                <a:off x="6307224" y="374488"/>
                <a:ext cx="659211" cy="25260"/>
              </a:xfrm>
              <a:custGeom>
                <a:avLst/>
                <a:gdLst/>
                <a:ahLst/>
                <a:cxnLst/>
                <a:rect l="l" t="t" r="r" b="b"/>
                <a:pathLst>
                  <a:path w="7568" h="290" extrusionOk="0">
                    <a:moveTo>
                      <a:pt x="1" y="1"/>
                    </a:moveTo>
                    <a:lnTo>
                      <a:pt x="1" y="1"/>
                    </a:lnTo>
                    <a:cubicBezTo>
                      <a:pt x="139" y="101"/>
                      <a:pt x="289" y="189"/>
                      <a:pt x="440" y="277"/>
                    </a:cubicBezTo>
                    <a:lnTo>
                      <a:pt x="7568" y="289"/>
                    </a:lnTo>
                    <a:lnTo>
                      <a:pt x="7568" y="26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02" name="Google Shape;1202;p34"/>
              <p:cNvSpPr/>
              <p:nvPr/>
            </p:nvSpPr>
            <p:spPr>
              <a:xfrm>
                <a:off x="6427430" y="435723"/>
                <a:ext cx="539006" cy="24128"/>
              </a:xfrm>
              <a:custGeom>
                <a:avLst/>
                <a:gdLst/>
                <a:ahLst/>
                <a:cxnLst/>
                <a:rect l="l" t="t" r="r" b="b"/>
                <a:pathLst>
                  <a:path w="6188" h="277" extrusionOk="0">
                    <a:moveTo>
                      <a:pt x="1" y="0"/>
                    </a:moveTo>
                    <a:lnTo>
                      <a:pt x="1" y="0"/>
                    </a:lnTo>
                    <a:cubicBezTo>
                      <a:pt x="403" y="126"/>
                      <a:pt x="829" y="226"/>
                      <a:pt x="1256" y="276"/>
                    </a:cubicBezTo>
                    <a:lnTo>
                      <a:pt x="6188" y="276"/>
                    </a:lnTo>
                    <a:lnTo>
                      <a:pt x="6188" y="13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03" name="Google Shape;1203;p34"/>
            <p:cNvSpPr/>
            <p:nvPr/>
          </p:nvSpPr>
          <p:spPr>
            <a:xfrm flipH="1">
              <a:off x="2189576" y="-540724"/>
              <a:ext cx="781992" cy="781992"/>
            </a:xfrm>
            <a:custGeom>
              <a:avLst/>
              <a:gdLst/>
              <a:ahLst/>
              <a:cxnLst/>
              <a:rect l="l" t="t" r="r" b="b"/>
              <a:pathLst>
                <a:path w="7606" h="7606" extrusionOk="0">
                  <a:moveTo>
                    <a:pt x="0" y="1"/>
                  </a:moveTo>
                  <a:lnTo>
                    <a:pt x="0" y="3251"/>
                  </a:lnTo>
                  <a:cubicBezTo>
                    <a:pt x="0" y="5660"/>
                    <a:pt x="1946" y="7605"/>
                    <a:pt x="4367" y="7605"/>
                  </a:cubicBezTo>
                  <a:lnTo>
                    <a:pt x="7605" y="7605"/>
                  </a:lnTo>
                  <a:lnTo>
                    <a:pt x="7605" y="4167"/>
                  </a:lnTo>
                  <a:cubicBezTo>
                    <a:pt x="7605" y="1871"/>
                    <a:pt x="5735" y="1"/>
                    <a:pt x="343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lt1"/>
                </a:solidFill>
              </a:endParaRPr>
            </a:p>
          </p:txBody>
        </p:sp>
        <p:sp>
          <p:nvSpPr>
            <p:cNvPr id="1204" name="Google Shape;1204;p34"/>
            <p:cNvSpPr/>
            <p:nvPr/>
          </p:nvSpPr>
          <p:spPr>
            <a:xfrm>
              <a:off x="3025759" y="-144071"/>
              <a:ext cx="510096" cy="509135"/>
            </a:xfrm>
            <a:custGeom>
              <a:avLst/>
              <a:gdLst/>
              <a:ahLst/>
              <a:cxnLst/>
              <a:rect l="l" t="t" r="r" b="b"/>
              <a:pathLst>
                <a:path w="6375" h="6363" extrusionOk="0">
                  <a:moveTo>
                    <a:pt x="0" y="0"/>
                  </a:moveTo>
                  <a:lnTo>
                    <a:pt x="0" y="2874"/>
                  </a:lnTo>
                  <a:cubicBezTo>
                    <a:pt x="0" y="4806"/>
                    <a:pt x="1569" y="6362"/>
                    <a:pt x="3489" y="6362"/>
                  </a:cubicBezTo>
                  <a:lnTo>
                    <a:pt x="6375" y="6362"/>
                  </a:lnTo>
                  <a:lnTo>
                    <a:pt x="6375" y="3652"/>
                  </a:lnTo>
                  <a:cubicBezTo>
                    <a:pt x="6375" y="1631"/>
                    <a:pt x="4731" y="0"/>
                    <a:pt x="272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205" name="Google Shape;1205;p34"/>
          <p:cNvSpPr/>
          <p:nvPr/>
        </p:nvSpPr>
        <p:spPr>
          <a:xfrm rot="10800000" flipH="1">
            <a:off x="8441062" y="4679045"/>
            <a:ext cx="702945" cy="702906"/>
          </a:xfrm>
          <a:custGeom>
            <a:avLst/>
            <a:gdLst/>
            <a:ahLst/>
            <a:cxnLst/>
            <a:rect l="l" t="t" r="r" b="b"/>
            <a:pathLst>
              <a:path w="15938" h="15938" extrusionOk="0">
                <a:moveTo>
                  <a:pt x="1" y="1"/>
                </a:moveTo>
                <a:lnTo>
                  <a:pt x="1" y="3765"/>
                </a:lnTo>
                <a:cubicBezTo>
                  <a:pt x="1" y="10491"/>
                  <a:pt x="5447" y="15938"/>
                  <a:pt x="12173" y="15938"/>
                </a:cubicBezTo>
                <a:lnTo>
                  <a:pt x="15938" y="15938"/>
                </a:lnTo>
                <a:lnTo>
                  <a:pt x="15938" y="12173"/>
                </a:lnTo>
                <a:cubicBezTo>
                  <a:pt x="15938" y="5447"/>
                  <a:pt x="10492" y="1"/>
                  <a:pt x="3778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206" name="Google Shape;1206;p34"/>
          <p:cNvGrpSpPr/>
          <p:nvPr/>
        </p:nvGrpSpPr>
        <p:grpSpPr>
          <a:xfrm rot="10800000" flipH="1">
            <a:off x="7882828" y="4759914"/>
            <a:ext cx="541170" cy="541170"/>
            <a:chOff x="7072361" y="-871003"/>
            <a:chExt cx="1042917" cy="1042917"/>
          </a:xfrm>
        </p:grpSpPr>
        <p:sp>
          <p:nvSpPr>
            <p:cNvPr id="1207" name="Google Shape;1207;p34"/>
            <p:cNvSpPr/>
            <p:nvPr/>
          </p:nvSpPr>
          <p:spPr>
            <a:xfrm>
              <a:off x="8109704" y="-871003"/>
              <a:ext cx="5575" cy="4442"/>
            </a:xfrm>
            <a:custGeom>
              <a:avLst/>
              <a:gdLst/>
              <a:ahLst/>
              <a:cxnLst/>
              <a:rect l="l" t="t" r="r" b="b"/>
              <a:pathLst>
                <a:path w="64" h="51" extrusionOk="0">
                  <a:moveTo>
                    <a:pt x="1" y="1"/>
                  </a:moveTo>
                  <a:lnTo>
                    <a:pt x="63" y="51"/>
                  </a:lnTo>
                  <a:lnTo>
                    <a:pt x="63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8" name="Google Shape;1208;p34"/>
            <p:cNvSpPr/>
            <p:nvPr/>
          </p:nvSpPr>
          <p:spPr>
            <a:xfrm>
              <a:off x="7977477" y="-871003"/>
              <a:ext cx="137800" cy="88673"/>
            </a:xfrm>
            <a:custGeom>
              <a:avLst/>
              <a:gdLst/>
              <a:ahLst/>
              <a:cxnLst/>
              <a:rect l="l" t="t" r="r" b="b"/>
              <a:pathLst>
                <a:path w="1582" h="1018" extrusionOk="0">
                  <a:moveTo>
                    <a:pt x="0" y="1"/>
                  </a:moveTo>
                  <a:lnTo>
                    <a:pt x="1581" y="1017"/>
                  </a:lnTo>
                  <a:lnTo>
                    <a:pt x="1581" y="641"/>
                  </a:lnTo>
                  <a:lnTo>
                    <a:pt x="5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9" name="Google Shape;1209;p34"/>
            <p:cNvSpPr/>
            <p:nvPr/>
          </p:nvSpPr>
          <p:spPr>
            <a:xfrm>
              <a:off x="7844118" y="-871003"/>
              <a:ext cx="271158" cy="173949"/>
            </a:xfrm>
            <a:custGeom>
              <a:avLst/>
              <a:gdLst/>
              <a:ahLst/>
              <a:cxnLst/>
              <a:rect l="l" t="t" r="r" b="b"/>
              <a:pathLst>
                <a:path w="3113" h="1997" extrusionOk="0">
                  <a:moveTo>
                    <a:pt x="0" y="1"/>
                  </a:moveTo>
                  <a:lnTo>
                    <a:pt x="3112" y="1996"/>
                  </a:lnTo>
                  <a:lnTo>
                    <a:pt x="3112" y="1620"/>
                  </a:lnTo>
                  <a:lnTo>
                    <a:pt x="603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0" name="Google Shape;1210;p34"/>
            <p:cNvSpPr/>
            <p:nvPr/>
          </p:nvSpPr>
          <p:spPr>
            <a:xfrm>
              <a:off x="7711805" y="-871003"/>
              <a:ext cx="403470" cy="259137"/>
            </a:xfrm>
            <a:custGeom>
              <a:avLst/>
              <a:gdLst/>
              <a:ahLst/>
              <a:cxnLst/>
              <a:rect l="l" t="t" r="r" b="b"/>
              <a:pathLst>
                <a:path w="4632" h="2975" extrusionOk="0">
                  <a:moveTo>
                    <a:pt x="1" y="1"/>
                  </a:moveTo>
                  <a:lnTo>
                    <a:pt x="4631" y="2975"/>
                  </a:lnTo>
                  <a:lnTo>
                    <a:pt x="4631" y="2586"/>
                  </a:lnTo>
                  <a:lnTo>
                    <a:pt x="603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1" name="Google Shape;1211;p34"/>
            <p:cNvSpPr/>
            <p:nvPr/>
          </p:nvSpPr>
          <p:spPr>
            <a:xfrm>
              <a:off x="7588289" y="-869871"/>
              <a:ext cx="526985" cy="343281"/>
            </a:xfrm>
            <a:custGeom>
              <a:avLst/>
              <a:gdLst/>
              <a:ahLst/>
              <a:cxnLst/>
              <a:rect l="l" t="t" r="r" b="b"/>
              <a:pathLst>
                <a:path w="6050" h="3941" extrusionOk="0">
                  <a:moveTo>
                    <a:pt x="515" y="0"/>
                  </a:moveTo>
                  <a:cubicBezTo>
                    <a:pt x="340" y="13"/>
                    <a:pt x="164" y="25"/>
                    <a:pt x="1" y="51"/>
                  </a:cubicBezTo>
                  <a:lnTo>
                    <a:pt x="6049" y="3941"/>
                  </a:lnTo>
                  <a:lnTo>
                    <a:pt x="6049" y="3552"/>
                  </a:lnTo>
                  <a:lnTo>
                    <a:pt x="51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2" name="Google Shape;1212;p34"/>
            <p:cNvSpPr/>
            <p:nvPr/>
          </p:nvSpPr>
          <p:spPr>
            <a:xfrm>
              <a:off x="7488814" y="-854540"/>
              <a:ext cx="626459" cy="412094"/>
            </a:xfrm>
            <a:custGeom>
              <a:avLst/>
              <a:gdLst/>
              <a:ahLst/>
              <a:cxnLst/>
              <a:rect l="l" t="t" r="r" b="b"/>
              <a:pathLst>
                <a:path w="7192" h="4731" extrusionOk="0">
                  <a:moveTo>
                    <a:pt x="428" y="0"/>
                  </a:moveTo>
                  <a:cubicBezTo>
                    <a:pt x="277" y="38"/>
                    <a:pt x="139" y="75"/>
                    <a:pt x="1" y="113"/>
                  </a:cubicBezTo>
                  <a:lnTo>
                    <a:pt x="7191" y="4731"/>
                  </a:lnTo>
                  <a:lnTo>
                    <a:pt x="7191" y="4354"/>
                  </a:lnTo>
                  <a:lnTo>
                    <a:pt x="428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3" name="Google Shape;1213;p34"/>
            <p:cNvSpPr/>
            <p:nvPr/>
          </p:nvSpPr>
          <p:spPr>
            <a:xfrm>
              <a:off x="7406847" y="-825098"/>
              <a:ext cx="708425" cy="465750"/>
            </a:xfrm>
            <a:custGeom>
              <a:avLst/>
              <a:gdLst/>
              <a:ahLst/>
              <a:cxnLst/>
              <a:rect l="l" t="t" r="r" b="b"/>
              <a:pathLst>
                <a:path w="8133" h="5347" extrusionOk="0">
                  <a:moveTo>
                    <a:pt x="352" y="1"/>
                  </a:moveTo>
                  <a:cubicBezTo>
                    <a:pt x="239" y="51"/>
                    <a:pt x="114" y="101"/>
                    <a:pt x="1" y="151"/>
                  </a:cubicBezTo>
                  <a:lnTo>
                    <a:pt x="8095" y="5347"/>
                  </a:lnTo>
                  <a:cubicBezTo>
                    <a:pt x="8107" y="5234"/>
                    <a:pt x="8120" y="5108"/>
                    <a:pt x="8132" y="4983"/>
                  </a:cubicBezTo>
                  <a:lnTo>
                    <a:pt x="352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4" name="Google Shape;1214;p34"/>
            <p:cNvSpPr/>
            <p:nvPr/>
          </p:nvSpPr>
          <p:spPr>
            <a:xfrm>
              <a:off x="7336901" y="-787904"/>
              <a:ext cx="768527" cy="505122"/>
            </a:xfrm>
            <a:custGeom>
              <a:avLst/>
              <a:gdLst/>
              <a:ahLst/>
              <a:cxnLst/>
              <a:rect l="l" t="t" r="r" b="b"/>
              <a:pathLst>
                <a:path w="8823" h="5799" extrusionOk="0">
                  <a:moveTo>
                    <a:pt x="302" y="1"/>
                  </a:moveTo>
                  <a:cubicBezTo>
                    <a:pt x="201" y="63"/>
                    <a:pt x="101" y="126"/>
                    <a:pt x="1" y="189"/>
                  </a:cubicBezTo>
                  <a:lnTo>
                    <a:pt x="8747" y="5798"/>
                  </a:lnTo>
                  <a:cubicBezTo>
                    <a:pt x="8772" y="5685"/>
                    <a:pt x="8797" y="5572"/>
                    <a:pt x="8822" y="5459"/>
                  </a:cubicBezTo>
                  <a:lnTo>
                    <a:pt x="302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5" name="Google Shape;1215;p34"/>
            <p:cNvSpPr/>
            <p:nvPr/>
          </p:nvSpPr>
          <p:spPr>
            <a:xfrm>
              <a:off x="7276798" y="-744177"/>
              <a:ext cx="810076" cy="532386"/>
            </a:xfrm>
            <a:custGeom>
              <a:avLst/>
              <a:gdLst/>
              <a:ahLst/>
              <a:cxnLst/>
              <a:rect l="l" t="t" r="r" b="b"/>
              <a:pathLst>
                <a:path w="9300" h="6112" extrusionOk="0">
                  <a:moveTo>
                    <a:pt x="264" y="0"/>
                  </a:moveTo>
                  <a:cubicBezTo>
                    <a:pt x="176" y="63"/>
                    <a:pt x="88" y="138"/>
                    <a:pt x="0" y="214"/>
                  </a:cubicBezTo>
                  <a:lnTo>
                    <a:pt x="9199" y="6112"/>
                  </a:lnTo>
                  <a:cubicBezTo>
                    <a:pt x="9236" y="6011"/>
                    <a:pt x="9261" y="5911"/>
                    <a:pt x="9299" y="5798"/>
                  </a:cubicBezTo>
                  <a:lnTo>
                    <a:pt x="26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6" name="Google Shape;1216;p34"/>
            <p:cNvSpPr/>
            <p:nvPr/>
          </p:nvSpPr>
          <p:spPr>
            <a:xfrm>
              <a:off x="7224361" y="-694962"/>
              <a:ext cx="836208" cy="548762"/>
            </a:xfrm>
            <a:custGeom>
              <a:avLst/>
              <a:gdLst/>
              <a:ahLst/>
              <a:cxnLst/>
              <a:rect l="l" t="t" r="r" b="b"/>
              <a:pathLst>
                <a:path w="9600" h="6300" extrusionOk="0">
                  <a:moveTo>
                    <a:pt x="226" y="0"/>
                  </a:moveTo>
                  <a:cubicBezTo>
                    <a:pt x="151" y="75"/>
                    <a:pt x="75" y="163"/>
                    <a:pt x="0" y="239"/>
                  </a:cubicBezTo>
                  <a:lnTo>
                    <a:pt x="9449" y="6300"/>
                  </a:lnTo>
                  <a:cubicBezTo>
                    <a:pt x="9500" y="6212"/>
                    <a:pt x="9550" y="6111"/>
                    <a:pt x="9600" y="6011"/>
                  </a:cubicBezTo>
                  <a:lnTo>
                    <a:pt x="22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7" name="Google Shape;1217;p34"/>
            <p:cNvSpPr/>
            <p:nvPr/>
          </p:nvSpPr>
          <p:spPr>
            <a:xfrm>
              <a:off x="7179501" y="-640347"/>
              <a:ext cx="847183" cy="556427"/>
            </a:xfrm>
            <a:custGeom>
              <a:avLst/>
              <a:gdLst/>
              <a:ahLst/>
              <a:cxnLst/>
              <a:rect l="l" t="t" r="r" b="b"/>
              <a:pathLst>
                <a:path w="9726" h="6388" extrusionOk="0">
                  <a:moveTo>
                    <a:pt x="201" y="1"/>
                  </a:moveTo>
                  <a:cubicBezTo>
                    <a:pt x="126" y="88"/>
                    <a:pt x="63" y="176"/>
                    <a:pt x="1" y="264"/>
                  </a:cubicBezTo>
                  <a:lnTo>
                    <a:pt x="9550" y="6388"/>
                  </a:lnTo>
                  <a:cubicBezTo>
                    <a:pt x="9600" y="6288"/>
                    <a:pt x="9663" y="6200"/>
                    <a:pt x="9726" y="6112"/>
                  </a:cubicBezTo>
                  <a:lnTo>
                    <a:pt x="20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8" name="Google Shape;1218;p34"/>
            <p:cNvSpPr/>
            <p:nvPr/>
          </p:nvSpPr>
          <p:spPr>
            <a:xfrm>
              <a:off x="7142307" y="-581289"/>
              <a:ext cx="842915" cy="553117"/>
            </a:xfrm>
            <a:custGeom>
              <a:avLst/>
              <a:gdLst/>
              <a:ahLst/>
              <a:cxnLst/>
              <a:rect l="l" t="t" r="r" b="b"/>
              <a:pathLst>
                <a:path w="9677" h="6350" extrusionOk="0">
                  <a:moveTo>
                    <a:pt x="164" y="0"/>
                  </a:moveTo>
                  <a:cubicBezTo>
                    <a:pt x="101" y="88"/>
                    <a:pt x="51" y="188"/>
                    <a:pt x="1" y="276"/>
                  </a:cubicBezTo>
                  <a:lnTo>
                    <a:pt x="9463" y="6350"/>
                  </a:lnTo>
                  <a:cubicBezTo>
                    <a:pt x="9538" y="6275"/>
                    <a:pt x="9601" y="6187"/>
                    <a:pt x="9676" y="6099"/>
                  </a:cubicBezTo>
                  <a:lnTo>
                    <a:pt x="16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9" name="Google Shape;1219;p34"/>
            <p:cNvSpPr/>
            <p:nvPr/>
          </p:nvSpPr>
          <p:spPr>
            <a:xfrm>
              <a:off x="7111733" y="-517876"/>
              <a:ext cx="824275" cy="542229"/>
            </a:xfrm>
            <a:custGeom>
              <a:avLst/>
              <a:gdLst/>
              <a:ahLst/>
              <a:cxnLst/>
              <a:rect l="l" t="t" r="r" b="b"/>
              <a:pathLst>
                <a:path w="9463" h="6225" extrusionOk="0">
                  <a:moveTo>
                    <a:pt x="126" y="0"/>
                  </a:moveTo>
                  <a:cubicBezTo>
                    <a:pt x="88" y="100"/>
                    <a:pt x="51" y="201"/>
                    <a:pt x="1" y="301"/>
                  </a:cubicBezTo>
                  <a:lnTo>
                    <a:pt x="9224" y="6224"/>
                  </a:lnTo>
                  <a:cubicBezTo>
                    <a:pt x="9299" y="6149"/>
                    <a:pt x="9387" y="6074"/>
                    <a:pt x="9462" y="5998"/>
                  </a:cubicBezTo>
                  <a:lnTo>
                    <a:pt x="12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0" name="Google Shape;1220;p34"/>
            <p:cNvSpPr/>
            <p:nvPr/>
          </p:nvSpPr>
          <p:spPr>
            <a:xfrm>
              <a:off x="7089869" y="-449063"/>
              <a:ext cx="789258" cy="519320"/>
            </a:xfrm>
            <a:custGeom>
              <a:avLst/>
              <a:gdLst/>
              <a:ahLst/>
              <a:cxnLst/>
              <a:rect l="l" t="t" r="r" b="b"/>
              <a:pathLst>
                <a:path w="9061" h="5962" extrusionOk="0">
                  <a:moveTo>
                    <a:pt x="88" y="1"/>
                  </a:moveTo>
                  <a:cubicBezTo>
                    <a:pt x="63" y="114"/>
                    <a:pt x="26" y="214"/>
                    <a:pt x="1" y="327"/>
                  </a:cubicBezTo>
                  <a:lnTo>
                    <a:pt x="8785" y="5961"/>
                  </a:lnTo>
                  <a:cubicBezTo>
                    <a:pt x="8873" y="5899"/>
                    <a:pt x="8973" y="5836"/>
                    <a:pt x="9061" y="5761"/>
                  </a:cubicBezTo>
                  <a:lnTo>
                    <a:pt x="88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1" name="Google Shape;1221;p34"/>
            <p:cNvSpPr/>
            <p:nvPr/>
          </p:nvSpPr>
          <p:spPr>
            <a:xfrm>
              <a:off x="7075671" y="-374761"/>
              <a:ext cx="737866" cy="485436"/>
            </a:xfrm>
            <a:custGeom>
              <a:avLst/>
              <a:gdLst/>
              <a:ahLst/>
              <a:cxnLst/>
              <a:rect l="l" t="t" r="r" b="b"/>
              <a:pathLst>
                <a:path w="8471" h="5573" extrusionOk="0">
                  <a:moveTo>
                    <a:pt x="51" y="1"/>
                  </a:moveTo>
                  <a:cubicBezTo>
                    <a:pt x="38" y="114"/>
                    <a:pt x="26" y="227"/>
                    <a:pt x="0" y="352"/>
                  </a:cubicBezTo>
                  <a:lnTo>
                    <a:pt x="8145" y="5573"/>
                  </a:lnTo>
                  <a:cubicBezTo>
                    <a:pt x="8258" y="5522"/>
                    <a:pt x="8371" y="5460"/>
                    <a:pt x="8471" y="5397"/>
                  </a:cubicBezTo>
                  <a:lnTo>
                    <a:pt x="5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2" name="Google Shape;1222;p34"/>
            <p:cNvSpPr/>
            <p:nvPr/>
          </p:nvSpPr>
          <p:spPr>
            <a:xfrm>
              <a:off x="7072361" y="-294885"/>
              <a:ext cx="665831" cy="438399"/>
            </a:xfrm>
            <a:custGeom>
              <a:avLst/>
              <a:gdLst/>
              <a:ahLst/>
              <a:cxnLst/>
              <a:rect l="l" t="t" r="r" b="b"/>
              <a:pathLst>
                <a:path w="7644" h="5033" extrusionOk="0">
                  <a:moveTo>
                    <a:pt x="1" y="0"/>
                  </a:moveTo>
                  <a:cubicBezTo>
                    <a:pt x="1" y="63"/>
                    <a:pt x="1" y="138"/>
                    <a:pt x="1" y="201"/>
                  </a:cubicBezTo>
                  <a:lnTo>
                    <a:pt x="1" y="376"/>
                  </a:lnTo>
                  <a:lnTo>
                    <a:pt x="7254" y="5032"/>
                  </a:lnTo>
                  <a:cubicBezTo>
                    <a:pt x="7392" y="4994"/>
                    <a:pt x="7518" y="4944"/>
                    <a:pt x="7643" y="4894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3" name="Google Shape;1223;p34"/>
            <p:cNvSpPr/>
            <p:nvPr/>
          </p:nvSpPr>
          <p:spPr>
            <a:xfrm>
              <a:off x="7072361" y="-210741"/>
              <a:ext cx="575067" cy="377165"/>
            </a:xfrm>
            <a:custGeom>
              <a:avLst/>
              <a:gdLst/>
              <a:ahLst/>
              <a:cxnLst/>
              <a:rect l="l" t="t" r="r" b="b"/>
              <a:pathLst>
                <a:path w="6602" h="4330" extrusionOk="0">
                  <a:moveTo>
                    <a:pt x="1" y="0"/>
                  </a:moveTo>
                  <a:lnTo>
                    <a:pt x="1" y="389"/>
                  </a:lnTo>
                  <a:lnTo>
                    <a:pt x="6137" y="4330"/>
                  </a:lnTo>
                  <a:cubicBezTo>
                    <a:pt x="6300" y="4305"/>
                    <a:pt x="6451" y="4279"/>
                    <a:pt x="6601" y="4242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4" name="Google Shape;1224;p34"/>
            <p:cNvSpPr/>
            <p:nvPr/>
          </p:nvSpPr>
          <p:spPr>
            <a:xfrm>
              <a:off x="7072361" y="-125465"/>
              <a:ext cx="463573" cy="297376"/>
            </a:xfrm>
            <a:custGeom>
              <a:avLst/>
              <a:gdLst/>
              <a:ahLst/>
              <a:cxnLst/>
              <a:rect l="l" t="t" r="r" b="b"/>
              <a:pathLst>
                <a:path w="5322" h="3414" extrusionOk="0">
                  <a:moveTo>
                    <a:pt x="1" y="0"/>
                  </a:moveTo>
                  <a:lnTo>
                    <a:pt x="1" y="389"/>
                  </a:lnTo>
                  <a:lnTo>
                    <a:pt x="4732" y="3413"/>
                  </a:lnTo>
                  <a:lnTo>
                    <a:pt x="5322" y="341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5" name="Google Shape;1225;p34"/>
            <p:cNvSpPr/>
            <p:nvPr/>
          </p:nvSpPr>
          <p:spPr>
            <a:xfrm>
              <a:off x="7072361" y="-40275"/>
              <a:ext cx="331347" cy="212188"/>
            </a:xfrm>
            <a:custGeom>
              <a:avLst/>
              <a:gdLst/>
              <a:ahLst/>
              <a:cxnLst/>
              <a:rect l="l" t="t" r="r" b="b"/>
              <a:pathLst>
                <a:path w="3804" h="2436" extrusionOk="0">
                  <a:moveTo>
                    <a:pt x="1" y="1"/>
                  </a:moveTo>
                  <a:lnTo>
                    <a:pt x="1" y="377"/>
                  </a:lnTo>
                  <a:lnTo>
                    <a:pt x="3213" y="2435"/>
                  </a:lnTo>
                  <a:lnTo>
                    <a:pt x="3803" y="2435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6" name="Google Shape;1226;p34"/>
            <p:cNvSpPr/>
            <p:nvPr/>
          </p:nvSpPr>
          <p:spPr>
            <a:xfrm>
              <a:off x="7072361" y="45001"/>
              <a:ext cx="199035" cy="126912"/>
            </a:xfrm>
            <a:custGeom>
              <a:avLst/>
              <a:gdLst/>
              <a:ahLst/>
              <a:cxnLst/>
              <a:rect l="l" t="t" r="r" b="b"/>
              <a:pathLst>
                <a:path w="2285" h="1457" extrusionOk="0">
                  <a:moveTo>
                    <a:pt x="1" y="1"/>
                  </a:moveTo>
                  <a:lnTo>
                    <a:pt x="1" y="377"/>
                  </a:lnTo>
                  <a:lnTo>
                    <a:pt x="1695" y="1456"/>
                  </a:lnTo>
                  <a:lnTo>
                    <a:pt x="2285" y="1456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7" name="Google Shape;1227;p34"/>
            <p:cNvSpPr/>
            <p:nvPr/>
          </p:nvSpPr>
          <p:spPr>
            <a:xfrm>
              <a:off x="7072361" y="129146"/>
              <a:ext cx="66810" cy="42769"/>
            </a:xfrm>
            <a:custGeom>
              <a:avLst/>
              <a:gdLst/>
              <a:ahLst/>
              <a:cxnLst/>
              <a:rect l="l" t="t" r="r" b="b"/>
              <a:pathLst>
                <a:path w="767" h="491" extrusionOk="0">
                  <a:moveTo>
                    <a:pt x="1" y="1"/>
                  </a:moveTo>
                  <a:lnTo>
                    <a:pt x="1" y="390"/>
                  </a:lnTo>
                  <a:lnTo>
                    <a:pt x="164" y="490"/>
                  </a:lnTo>
                  <a:lnTo>
                    <a:pt x="766" y="49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umbers and text 2">
  <p:cSld name="CUSTOM_22">
    <p:spTree>
      <p:nvGrpSpPr>
        <p:cNvPr id="1" name="Shape 1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" name="Google Shape;1229;p35"/>
          <p:cNvSpPr txBox="1">
            <a:spLocks noGrp="1"/>
          </p:cNvSpPr>
          <p:nvPr>
            <p:ph type="subTitle" idx="1"/>
          </p:nvPr>
        </p:nvSpPr>
        <p:spPr>
          <a:xfrm>
            <a:off x="628701" y="3402950"/>
            <a:ext cx="2167800" cy="454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b="1">
                <a:solidFill>
                  <a:schemeClr val="lt1"/>
                </a:solidFill>
                <a:latin typeface="Exo"/>
                <a:ea typeface="Exo"/>
                <a:cs typeface="Exo"/>
                <a:sym typeface="Exo"/>
              </a:defRPr>
            </a:lvl1pPr>
            <a:lvl2pPr lvl="1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30" name="Google Shape;1230;p35"/>
          <p:cNvSpPr txBox="1">
            <a:spLocks noGrp="1"/>
          </p:cNvSpPr>
          <p:nvPr>
            <p:ph type="subTitle" idx="2"/>
          </p:nvPr>
        </p:nvSpPr>
        <p:spPr>
          <a:xfrm>
            <a:off x="3488100" y="3402950"/>
            <a:ext cx="2167800" cy="454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b="1">
                <a:solidFill>
                  <a:schemeClr val="lt1"/>
                </a:solidFill>
                <a:latin typeface="Exo"/>
                <a:ea typeface="Exo"/>
                <a:cs typeface="Exo"/>
                <a:sym typeface="Exo"/>
              </a:defRPr>
            </a:lvl1pPr>
            <a:lvl2pPr lvl="1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31" name="Google Shape;1231;p35"/>
          <p:cNvSpPr txBox="1">
            <a:spLocks noGrp="1"/>
          </p:cNvSpPr>
          <p:nvPr>
            <p:ph type="subTitle" idx="3"/>
          </p:nvPr>
        </p:nvSpPr>
        <p:spPr>
          <a:xfrm>
            <a:off x="627325" y="3736163"/>
            <a:ext cx="21678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32" name="Google Shape;1232;p35"/>
          <p:cNvSpPr txBox="1">
            <a:spLocks noGrp="1"/>
          </p:cNvSpPr>
          <p:nvPr>
            <p:ph type="subTitle" idx="4"/>
          </p:nvPr>
        </p:nvSpPr>
        <p:spPr>
          <a:xfrm>
            <a:off x="3486725" y="3736163"/>
            <a:ext cx="21678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000000"/>
                </a:solidFill>
              </a:defRPr>
            </a:lvl1pPr>
            <a:lvl2pPr lvl="1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33" name="Google Shape;1233;p35"/>
          <p:cNvSpPr txBox="1">
            <a:spLocks noGrp="1"/>
          </p:cNvSpPr>
          <p:nvPr>
            <p:ph type="title" hasCustomPrompt="1"/>
          </p:nvPr>
        </p:nvSpPr>
        <p:spPr>
          <a:xfrm>
            <a:off x="627325" y="1435075"/>
            <a:ext cx="2167800" cy="411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3000">
                <a:solidFill>
                  <a:schemeClr val="dk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r>
              <a:t>xx%</a:t>
            </a:r>
          </a:p>
        </p:txBody>
      </p:sp>
      <p:sp>
        <p:nvSpPr>
          <p:cNvPr id="1234" name="Google Shape;1234;p35"/>
          <p:cNvSpPr txBox="1">
            <a:spLocks noGrp="1"/>
          </p:cNvSpPr>
          <p:nvPr>
            <p:ph type="title" idx="5" hasCustomPrompt="1"/>
          </p:nvPr>
        </p:nvSpPr>
        <p:spPr>
          <a:xfrm>
            <a:off x="3454838" y="1435075"/>
            <a:ext cx="2167800" cy="411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3000">
                <a:solidFill>
                  <a:schemeClr val="dk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r>
              <a:t>xx%</a:t>
            </a:r>
          </a:p>
        </p:txBody>
      </p:sp>
      <p:sp>
        <p:nvSpPr>
          <p:cNvPr id="1235" name="Google Shape;1235;p35"/>
          <p:cNvSpPr txBox="1">
            <a:spLocks noGrp="1"/>
          </p:cNvSpPr>
          <p:nvPr>
            <p:ph type="subTitle" idx="6"/>
          </p:nvPr>
        </p:nvSpPr>
        <p:spPr>
          <a:xfrm>
            <a:off x="6347500" y="3402950"/>
            <a:ext cx="2167800" cy="454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b="1">
                <a:solidFill>
                  <a:schemeClr val="lt1"/>
                </a:solidFill>
                <a:latin typeface="Exo"/>
                <a:ea typeface="Exo"/>
                <a:cs typeface="Exo"/>
                <a:sym typeface="Exo"/>
              </a:defRPr>
            </a:lvl1pPr>
            <a:lvl2pPr lvl="1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36" name="Google Shape;1236;p35"/>
          <p:cNvSpPr txBox="1">
            <a:spLocks noGrp="1"/>
          </p:cNvSpPr>
          <p:nvPr>
            <p:ph type="subTitle" idx="7"/>
          </p:nvPr>
        </p:nvSpPr>
        <p:spPr>
          <a:xfrm>
            <a:off x="6346113" y="3736163"/>
            <a:ext cx="21678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000000"/>
                </a:solidFill>
              </a:defRPr>
            </a:lvl1pPr>
            <a:lvl2pPr lvl="1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37" name="Google Shape;1237;p35"/>
          <p:cNvSpPr txBox="1">
            <a:spLocks noGrp="1"/>
          </p:cNvSpPr>
          <p:nvPr>
            <p:ph type="title" idx="8" hasCustomPrompt="1"/>
          </p:nvPr>
        </p:nvSpPr>
        <p:spPr>
          <a:xfrm>
            <a:off x="6346126" y="1435075"/>
            <a:ext cx="2167800" cy="411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3000">
                <a:solidFill>
                  <a:schemeClr val="dk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r>
              <a:t>xx%</a:t>
            </a:r>
          </a:p>
        </p:txBody>
      </p:sp>
      <p:sp>
        <p:nvSpPr>
          <p:cNvPr id="1238" name="Google Shape;1238;p35"/>
          <p:cNvSpPr txBox="1">
            <a:spLocks noGrp="1"/>
          </p:cNvSpPr>
          <p:nvPr>
            <p:ph type="title" idx="9"/>
          </p:nvPr>
        </p:nvSpPr>
        <p:spPr>
          <a:xfrm>
            <a:off x="720000" y="540000"/>
            <a:ext cx="7704000" cy="47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4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1239" name="Google Shape;1239;p35"/>
          <p:cNvSpPr/>
          <p:nvPr/>
        </p:nvSpPr>
        <p:spPr>
          <a:xfrm rot="10800000" flipH="1">
            <a:off x="8362734" y="4629069"/>
            <a:ext cx="702945" cy="702906"/>
          </a:xfrm>
          <a:custGeom>
            <a:avLst/>
            <a:gdLst/>
            <a:ahLst/>
            <a:cxnLst/>
            <a:rect l="l" t="t" r="r" b="b"/>
            <a:pathLst>
              <a:path w="15938" h="15938" extrusionOk="0">
                <a:moveTo>
                  <a:pt x="1" y="1"/>
                </a:moveTo>
                <a:lnTo>
                  <a:pt x="1" y="3765"/>
                </a:lnTo>
                <a:cubicBezTo>
                  <a:pt x="1" y="10491"/>
                  <a:pt x="5447" y="15938"/>
                  <a:pt x="12173" y="15938"/>
                </a:cubicBezTo>
                <a:lnTo>
                  <a:pt x="15938" y="15938"/>
                </a:lnTo>
                <a:lnTo>
                  <a:pt x="15938" y="12173"/>
                </a:lnTo>
                <a:cubicBezTo>
                  <a:pt x="15938" y="5447"/>
                  <a:pt x="10492" y="1"/>
                  <a:pt x="3778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240" name="Google Shape;1240;p35"/>
          <p:cNvGrpSpPr/>
          <p:nvPr/>
        </p:nvGrpSpPr>
        <p:grpSpPr>
          <a:xfrm rot="10800000" flipH="1">
            <a:off x="7804500" y="4709938"/>
            <a:ext cx="541170" cy="541170"/>
            <a:chOff x="7072361" y="-871003"/>
            <a:chExt cx="1042917" cy="1042917"/>
          </a:xfrm>
        </p:grpSpPr>
        <p:sp>
          <p:nvSpPr>
            <p:cNvPr id="1241" name="Google Shape;1241;p35"/>
            <p:cNvSpPr/>
            <p:nvPr/>
          </p:nvSpPr>
          <p:spPr>
            <a:xfrm>
              <a:off x="8109704" y="-871003"/>
              <a:ext cx="5575" cy="4442"/>
            </a:xfrm>
            <a:custGeom>
              <a:avLst/>
              <a:gdLst/>
              <a:ahLst/>
              <a:cxnLst/>
              <a:rect l="l" t="t" r="r" b="b"/>
              <a:pathLst>
                <a:path w="64" h="51" extrusionOk="0">
                  <a:moveTo>
                    <a:pt x="1" y="1"/>
                  </a:moveTo>
                  <a:lnTo>
                    <a:pt x="63" y="51"/>
                  </a:lnTo>
                  <a:lnTo>
                    <a:pt x="63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2" name="Google Shape;1242;p35"/>
            <p:cNvSpPr/>
            <p:nvPr/>
          </p:nvSpPr>
          <p:spPr>
            <a:xfrm>
              <a:off x="7977477" y="-871003"/>
              <a:ext cx="137800" cy="88673"/>
            </a:xfrm>
            <a:custGeom>
              <a:avLst/>
              <a:gdLst/>
              <a:ahLst/>
              <a:cxnLst/>
              <a:rect l="l" t="t" r="r" b="b"/>
              <a:pathLst>
                <a:path w="1582" h="1018" extrusionOk="0">
                  <a:moveTo>
                    <a:pt x="0" y="1"/>
                  </a:moveTo>
                  <a:lnTo>
                    <a:pt x="1581" y="1017"/>
                  </a:lnTo>
                  <a:lnTo>
                    <a:pt x="1581" y="641"/>
                  </a:lnTo>
                  <a:lnTo>
                    <a:pt x="5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3" name="Google Shape;1243;p35"/>
            <p:cNvSpPr/>
            <p:nvPr/>
          </p:nvSpPr>
          <p:spPr>
            <a:xfrm>
              <a:off x="7844118" y="-871003"/>
              <a:ext cx="271158" cy="173949"/>
            </a:xfrm>
            <a:custGeom>
              <a:avLst/>
              <a:gdLst/>
              <a:ahLst/>
              <a:cxnLst/>
              <a:rect l="l" t="t" r="r" b="b"/>
              <a:pathLst>
                <a:path w="3113" h="1997" extrusionOk="0">
                  <a:moveTo>
                    <a:pt x="0" y="1"/>
                  </a:moveTo>
                  <a:lnTo>
                    <a:pt x="3112" y="1996"/>
                  </a:lnTo>
                  <a:lnTo>
                    <a:pt x="3112" y="1620"/>
                  </a:lnTo>
                  <a:lnTo>
                    <a:pt x="603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4" name="Google Shape;1244;p35"/>
            <p:cNvSpPr/>
            <p:nvPr/>
          </p:nvSpPr>
          <p:spPr>
            <a:xfrm>
              <a:off x="7711805" y="-871003"/>
              <a:ext cx="403470" cy="259137"/>
            </a:xfrm>
            <a:custGeom>
              <a:avLst/>
              <a:gdLst/>
              <a:ahLst/>
              <a:cxnLst/>
              <a:rect l="l" t="t" r="r" b="b"/>
              <a:pathLst>
                <a:path w="4632" h="2975" extrusionOk="0">
                  <a:moveTo>
                    <a:pt x="1" y="1"/>
                  </a:moveTo>
                  <a:lnTo>
                    <a:pt x="4631" y="2975"/>
                  </a:lnTo>
                  <a:lnTo>
                    <a:pt x="4631" y="2586"/>
                  </a:lnTo>
                  <a:lnTo>
                    <a:pt x="603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5" name="Google Shape;1245;p35"/>
            <p:cNvSpPr/>
            <p:nvPr/>
          </p:nvSpPr>
          <p:spPr>
            <a:xfrm>
              <a:off x="7588289" y="-869871"/>
              <a:ext cx="526985" cy="343281"/>
            </a:xfrm>
            <a:custGeom>
              <a:avLst/>
              <a:gdLst/>
              <a:ahLst/>
              <a:cxnLst/>
              <a:rect l="l" t="t" r="r" b="b"/>
              <a:pathLst>
                <a:path w="6050" h="3941" extrusionOk="0">
                  <a:moveTo>
                    <a:pt x="515" y="0"/>
                  </a:moveTo>
                  <a:cubicBezTo>
                    <a:pt x="340" y="13"/>
                    <a:pt x="164" y="25"/>
                    <a:pt x="1" y="51"/>
                  </a:cubicBezTo>
                  <a:lnTo>
                    <a:pt x="6049" y="3941"/>
                  </a:lnTo>
                  <a:lnTo>
                    <a:pt x="6049" y="3552"/>
                  </a:lnTo>
                  <a:lnTo>
                    <a:pt x="51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6" name="Google Shape;1246;p35"/>
            <p:cNvSpPr/>
            <p:nvPr/>
          </p:nvSpPr>
          <p:spPr>
            <a:xfrm>
              <a:off x="7488814" y="-854540"/>
              <a:ext cx="626459" cy="412094"/>
            </a:xfrm>
            <a:custGeom>
              <a:avLst/>
              <a:gdLst/>
              <a:ahLst/>
              <a:cxnLst/>
              <a:rect l="l" t="t" r="r" b="b"/>
              <a:pathLst>
                <a:path w="7192" h="4731" extrusionOk="0">
                  <a:moveTo>
                    <a:pt x="428" y="0"/>
                  </a:moveTo>
                  <a:cubicBezTo>
                    <a:pt x="277" y="38"/>
                    <a:pt x="139" y="75"/>
                    <a:pt x="1" y="113"/>
                  </a:cubicBezTo>
                  <a:lnTo>
                    <a:pt x="7191" y="4731"/>
                  </a:lnTo>
                  <a:lnTo>
                    <a:pt x="7191" y="4354"/>
                  </a:lnTo>
                  <a:lnTo>
                    <a:pt x="428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7" name="Google Shape;1247;p35"/>
            <p:cNvSpPr/>
            <p:nvPr/>
          </p:nvSpPr>
          <p:spPr>
            <a:xfrm>
              <a:off x="7406847" y="-825098"/>
              <a:ext cx="708425" cy="465750"/>
            </a:xfrm>
            <a:custGeom>
              <a:avLst/>
              <a:gdLst/>
              <a:ahLst/>
              <a:cxnLst/>
              <a:rect l="l" t="t" r="r" b="b"/>
              <a:pathLst>
                <a:path w="8133" h="5347" extrusionOk="0">
                  <a:moveTo>
                    <a:pt x="352" y="1"/>
                  </a:moveTo>
                  <a:cubicBezTo>
                    <a:pt x="239" y="51"/>
                    <a:pt x="114" y="101"/>
                    <a:pt x="1" y="151"/>
                  </a:cubicBezTo>
                  <a:lnTo>
                    <a:pt x="8095" y="5347"/>
                  </a:lnTo>
                  <a:cubicBezTo>
                    <a:pt x="8107" y="5234"/>
                    <a:pt x="8120" y="5108"/>
                    <a:pt x="8132" y="4983"/>
                  </a:cubicBezTo>
                  <a:lnTo>
                    <a:pt x="352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8" name="Google Shape;1248;p35"/>
            <p:cNvSpPr/>
            <p:nvPr/>
          </p:nvSpPr>
          <p:spPr>
            <a:xfrm>
              <a:off x="7336901" y="-787904"/>
              <a:ext cx="768527" cy="505122"/>
            </a:xfrm>
            <a:custGeom>
              <a:avLst/>
              <a:gdLst/>
              <a:ahLst/>
              <a:cxnLst/>
              <a:rect l="l" t="t" r="r" b="b"/>
              <a:pathLst>
                <a:path w="8823" h="5799" extrusionOk="0">
                  <a:moveTo>
                    <a:pt x="302" y="1"/>
                  </a:moveTo>
                  <a:cubicBezTo>
                    <a:pt x="201" y="63"/>
                    <a:pt x="101" y="126"/>
                    <a:pt x="1" y="189"/>
                  </a:cubicBezTo>
                  <a:lnTo>
                    <a:pt x="8747" y="5798"/>
                  </a:lnTo>
                  <a:cubicBezTo>
                    <a:pt x="8772" y="5685"/>
                    <a:pt x="8797" y="5572"/>
                    <a:pt x="8822" y="5459"/>
                  </a:cubicBezTo>
                  <a:lnTo>
                    <a:pt x="302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9" name="Google Shape;1249;p35"/>
            <p:cNvSpPr/>
            <p:nvPr/>
          </p:nvSpPr>
          <p:spPr>
            <a:xfrm>
              <a:off x="7276798" y="-744177"/>
              <a:ext cx="810076" cy="532386"/>
            </a:xfrm>
            <a:custGeom>
              <a:avLst/>
              <a:gdLst/>
              <a:ahLst/>
              <a:cxnLst/>
              <a:rect l="l" t="t" r="r" b="b"/>
              <a:pathLst>
                <a:path w="9300" h="6112" extrusionOk="0">
                  <a:moveTo>
                    <a:pt x="264" y="0"/>
                  </a:moveTo>
                  <a:cubicBezTo>
                    <a:pt x="176" y="63"/>
                    <a:pt x="88" y="138"/>
                    <a:pt x="0" y="214"/>
                  </a:cubicBezTo>
                  <a:lnTo>
                    <a:pt x="9199" y="6112"/>
                  </a:lnTo>
                  <a:cubicBezTo>
                    <a:pt x="9236" y="6011"/>
                    <a:pt x="9261" y="5911"/>
                    <a:pt x="9299" y="5798"/>
                  </a:cubicBezTo>
                  <a:lnTo>
                    <a:pt x="26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0" name="Google Shape;1250;p35"/>
            <p:cNvSpPr/>
            <p:nvPr/>
          </p:nvSpPr>
          <p:spPr>
            <a:xfrm>
              <a:off x="7224361" y="-694962"/>
              <a:ext cx="836208" cy="548762"/>
            </a:xfrm>
            <a:custGeom>
              <a:avLst/>
              <a:gdLst/>
              <a:ahLst/>
              <a:cxnLst/>
              <a:rect l="l" t="t" r="r" b="b"/>
              <a:pathLst>
                <a:path w="9600" h="6300" extrusionOk="0">
                  <a:moveTo>
                    <a:pt x="226" y="0"/>
                  </a:moveTo>
                  <a:cubicBezTo>
                    <a:pt x="151" y="75"/>
                    <a:pt x="75" y="163"/>
                    <a:pt x="0" y="239"/>
                  </a:cubicBezTo>
                  <a:lnTo>
                    <a:pt x="9449" y="6300"/>
                  </a:lnTo>
                  <a:cubicBezTo>
                    <a:pt x="9500" y="6212"/>
                    <a:pt x="9550" y="6111"/>
                    <a:pt x="9600" y="6011"/>
                  </a:cubicBezTo>
                  <a:lnTo>
                    <a:pt x="22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1" name="Google Shape;1251;p35"/>
            <p:cNvSpPr/>
            <p:nvPr/>
          </p:nvSpPr>
          <p:spPr>
            <a:xfrm>
              <a:off x="7179501" y="-640347"/>
              <a:ext cx="847183" cy="556427"/>
            </a:xfrm>
            <a:custGeom>
              <a:avLst/>
              <a:gdLst/>
              <a:ahLst/>
              <a:cxnLst/>
              <a:rect l="l" t="t" r="r" b="b"/>
              <a:pathLst>
                <a:path w="9726" h="6388" extrusionOk="0">
                  <a:moveTo>
                    <a:pt x="201" y="1"/>
                  </a:moveTo>
                  <a:cubicBezTo>
                    <a:pt x="126" y="88"/>
                    <a:pt x="63" y="176"/>
                    <a:pt x="1" y="264"/>
                  </a:cubicBezTo>
                  <a:lnTo>
                    <a:pt x="9550" y="6388"/>
                  </a:lnTo>
                  <a:cubicBezTo>
                    <a:pt x="9600" y="6288"/>
                    <a:pt x="9663" y="6200"/>
                    <a:pt x="9726" y="6112"/>
                  </a:cubicBezTo>
                  <a:lnTo>
                    <a:pt x="20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2" name="Google Shape;1252;p35"/>
            <p:cNvSpPr/>
            <p:nvPr/>
          </p:nvSpPr>
          <p:spPr>
            <a:xfrm>
              <a:off x="7142307" y="-581289"/>
              <a:ext cx="842915" cy="553117"/>
            </a:xfrm>
            <a:custGeom>
              <a:avLst/>
              <a:gdLst/>
              <a:ahLst/>
              <a:cxnLst/>
              <a:rect l="l" t="t" r="r" b="b"/>
              <a:pathLst>
                <a:path w="9677" h="6350" extrusionOk="0">
                  <a:moveTo>
                    <a:pt x="164" y="0"/>
                  </a:moveTo>
                  <a:cubicBezTo>
                    <a:pt x="101" y="88"/>
                    <a:pt x="51" y="188"/>
                    <a:pt x="1" y="276"/>
                  </a:cubicBezTo>
                  <a:lnTo>
                    <a:pt x="9463" y="6350"/>
                  </a:lnTo>
                  <a:cubicBezTo>
                    <a:pt x="9538" y="6275"/>
                    <a:pt x="9601" y="6187"/>
                    <a:pt x="9676" y="6099"/>
                  </a:cubicBezTo>
                  <a:lnTo>
                    <a:pt x="16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3" name="Google Shape;1253;p35"/>
            <p:cNvSpPr/>
            <p:nvPr/>
          </p:nvSpPr>
          <p:spPr>
            <a:xfrm>
              <a:off x="7111733" y="-517876"/>
              <a:ext cx="824275" cy="542229"/>
            </a:xfrm>
            <a:custGeom>
              <a:avLst/>
              <a:gdLst/>
              <a:ahLst/>
              <a:cxnLst/>
              <a:rect l="l" t="t" r="r" b="b"/>
              <a:pathLst>
                <a:path w="9463" h="6225" extrusionOk="0">
                  <a:moveTo>
                    <a:pt x="126" y="0"/>
                  </a:moveTo>
                  <a:cubicBezTo>
                    <a:pt x="88" y="100"/>
                    <a:pt x="51" y="201"/>
                    <a:pt x="1" y="301"/>
                  </a:cubicBezTo>
                  <a:lnTo>
                    <a:pt x="9224" y="6224"/>
                  </a:lnTo>
                  <a:cubicBezTo>
                    <a:pt x="9299" y="6149"/>
                    <a:pt x="9387" y="6074"/>
                    <a:pt x="9462" y="5998"/>
                  </a:cubicBezTo>
                  <a:lnTo>
                    <a:pt x="12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4" name="Google Shape;1254;p35"/>
            <p:cNvSpPr/>
            <p:nvPr/>
          </p:nvSpPr>
          <p:spPr>
            <a:xfrm>
              <a:off x="7089869" y="-449063"/>
              <a:ext cx="789258" cy="519320"/>
            </a:xfrm>
            <a:custGeom>
              <a:avLst/>
              <a:gdLst/>
              <a:ahLst/>
              <a:cxnLst/>
              <a:rect l="l" t="t" r="r" b="b"/>
              <a:pathLst>
                <a:path w="9061" h="5962" extrusionOk="0">
                  <a:moveTo>
                    <a:pt x="88" y="1"/>
                  </a:moveTo>
                  <a:cubicBezTo>
                    <a:pt x="63" y="114"/>
                    <a:pt x="26" y="214"/>
                    <a:pt x="1" y="327"/>
                  </a:cubicBezTo>
                  <a:lnTo>
                    <a:pt x="8785" y="5961"/>
                  </a:lnTo>
                  <a:cubicBezTo>
                    <a:pt x="8873" y="5899"/>
                    <a:pt x="8973" y="5836"/>
                    <a:pt x="9061" y="5761"/>
                  </a:cubicBezTo>
                  <a:lnTo>
                    <a:pt x="88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5" name="Google Shape;1255;p35"/>
            <p:cNvSpPr/>
            <p:nvPr/>
          </p:nvSpPr>
          <p:spPr>
            <a:xfrm>
              <a:off x="7075671" y="-374761"/>
              <a:ext cx="737866" cy="485436"/>
            </a:xfrm>
            <a:custGeom>
              <a:avLst/>
              <a:gdLst/>
              <a:ahLst/>
              <a:cxnLst/>
              <a:rect l="l" t="t" r="r" b="b"/>
              <a:pathLst>
                <a:path w="8471" h="5573" extrusionOk="0">
                  <a:moveTo>
                    <a:pt x="51" y="1"/>
                  </a:moveTo>
                  <a:cubicBezTo>
                    <a:pt x="38" y="114"/>
                    <a:pt x="26" y="227"/>
                    <a:pt x="0" y="352"/>
                  </a:cubicBezTo>
                  <a:lnTo>
                    <a:pt x="8145" y="5573"/>
                  </a:lnTo>
                  <a:cubicBezTo>
                    <a:pt x="8258" y="5522"/>
                    <a:pt x="8371" y="5460"/>
                    <a:pt x="8471" y="5397"/>
                  </a:cubicBezTo>
                  <a:lnTo>
                    <a:pt x="5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6" name="Google Shape;1256;p35"/>
            <p:cNvSpPr/>
            <p:nvPr/>
          </p:nvSpPr>
          <p:spPr>
            <a:xfrm>
              <a:off x="7072361" y="-294885"/>
              <a:ext cx="665831" cy="438399"/>
            </a:xfrm>
            <a:custGeom>
              <a:avLst/>
              <a:gdLst/>
              <a:ahLst/>
              <a:cxnLst/>
              <a:rect l="l" t="t" r="r" b="b"/>
              <a:pathLst>
                <a:path w="7644" h="5033" extrusionOk="0">
                  <a:moveTo>
                    <a:pt x="1" y="0"/>
                  </a:moveTo>
                  <a:cubicBezTo>
                    <a:pt x="1" y="63"/>
                    <a:pt x="1" y="138"/>
                    <a:pt x="1" y="201"/>
                  </a:cubicBezTo>
                  <a:lnTo>
                    <a:pt x="1" y="376"/>
                  </a:lnTo>
                  <a:lnTo>
                    <a:pt x="7254" y="5032"/>
                  </a:lnTo>
                  <a:cubicBezTo>
                    <a:pt x="7392" y="4994"/>
                    <a:pt x="7518" y="4944"/>
                    <a:pt x="7643" y="4894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7" name="Google Shape;1257;p35"/>
            <p:cNvSpPr/>
            <p:nvPr/>
          </p:nvSpPr>
          <p:spPr>
            <a:xfrm>
              <a:off x="7072361" y="-210741"/>
              <a:ext cx="575067" cy="377165"/>
            </a:xfrm>
            <a:custGeom>
              <a:avLst/>
              <a:gdLst/>
              <a:ahLst/>
              <a:cxnLst/>
              <a:rect l="l" t="t" r="r" b="b"/>
              <a:pathLst>
                <a:path w="6602" h="4330" extrusionOk="0">
                  <a:moveTo>
                    <a:pt x="1" y="0"/>
                  </a:moveTo>
                  <a:lnTo>
                    <a:pt x="1" y="389"/>
                  </a:lnTo>
                  <a:lnTo>
                    <a:pt x="6137" y="4330"/>
                  </a:lnTo>
                  <a:cubicBezTo>
                    <a:pt x="6300" y="4305"/>
                    <a:pt x="6451" y="4279"/>
                    <a:pt x="6601" y="4242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8" name="Google Shape;1258;p35"/>
            <p:cNvSpPr/>
            <p:nvPr/>
          </p:nvSpPr>
          <p:spPr>
            <a:xfrm>
              <a:off x="7072361" y="-125465"/>
              <a:ext cx="463573" cy="297376"/>
            </a:xfrm>
            <a:custGeom>
              <a:avLst/>
              <a:gdLst/>
              <a:ahLst/>
              <a:cxnLst/>
              <a:rect l="l" t="t" r="r" b="b"/>
              <a:pathLst>
                <a:path w="5322" h="3414" extrusionOk="0">
                  <a:moveTo>
                    <a:pt x="1" y="0"/>
                  </a:moveTo>
                  <a:lnTo>
                    <a:pt x="1" y="389"/>
                  </a:lnTo>
                  <a:lnTo>
                    <a:pt x="4732" y="3413"/>
                  </a:lnTo>
                  <a:lnTo>
                    <a:pt x="5322" y="341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9" name="Google Shape;1259;p35"/>
            <p:cNvSpPr/>
            <p:nvPr/>
          </p:nvSpPr>
          <p:spPr>
            <a:xfrm>
              <a:off x="7072361" y="-40275"/>
              <a:ext cx="331347" cy="212188"/>
            </a:xfrm>
            <a:custGeom>
              <a:avLst/>
              <a:gdLst/>
              <a:ahLst/>
              <a:cxnLst/>
              <a:rect l="l" t="t" r="r" b="b"/>
              <a:pathLst>
                <a:path w="3804" h="2436" extrusionOk="0">
                  <a:moveTo>
                    <a:pt x="1" y="1"/>
                  </a:moveTo>
                  <a:lnTo>
                    <a:pt x="1" y="377"/>
                  </a:lnTo>
                  <a:lnTo>
                    <a:pt x="3213" y="2435"/>
                  </a:lnTo>
                  <a:lnTo>
                    <a:pt x="3803" y="2435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0" name="Google Shape;1260;p35"/>
            <p:cNvSpPr/>
            <p:nvPr/>
          </p:nvSpPr>
          <p:spPr>
            <a:xfrm>
              <a:off x="7072361" y="45001"/>
              <a:ext cx="199035" cy="126912"/>
            </a:xfrm>
            <a:custGeom>
              <a:avLst/>
              <a:gdLst/>
              <a:ahLst/>
              <a:cxnLst/>
              <a:rect l="l" t="t" r="r" b="b"/>
              <a:pathLst>
                <a:path w="2285" h="1457" extrusionOk="0">
                  <a:moveTo>
                    <a:pt x="1" y="1"/>
                  </a:moveTo>
                  <a:lnTo>
                    <a:pt x="1" y="377"/>
                  </a:lnTo>
                  <a:lnTo>
                    <a:pt x="1695" y="1456"/>
                  </a:lnTo>
                  <a:lnTo>
                    <a:pt x="2285" y="1456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1" name="Google Shape;1261;p35"/>
            <p:cNvSpPr/>
            <p:nvPr/>
          </p:nvSpPr>
          <p:spPr>
            <a:xfrm>
              <a:off x="7072361" y="129146"/>
              <a:ext cx="66810" cy="42769"/>
            </a:xfrm>
            <a:custGeom>
              <a:avLst/>
              <a:gdLst/>
              <a:ahLst/>
              <a:cxnLst/>
              <a:rect l="l" t="t" r="r" b="b"/>
              <a:pathLst>
                <a:path w="767" h="491" extrusionOk="0">
                  <a:moveTo>
                    <a:pt x="1" y="1"/>
                  </a:moveTo>
                  <a:lnTo>
                    <a:pt x="1" y="390"/>
                  </a:lnTo>
                  <a:lnTo>
                    <a:pt x="164" y="490"/>
                  </a:lnTo>
                  <a:lnTo>
                    <a:pt x="766" y="49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262" name="Google Shape;1262;p35"/>
          <p:cNvSpPr/>
          <p:nvPr/>
        </p:nvSpPr>
        <p:spPr>
          <a:xfrm flipH="1">
            <a:off x="83963" y="-64731"/>
            <a:ext cx="702945" cy="702906"/>
          </a:xfrm>
          <a:custGeom>
            <a:avLst/>
            <a:gdLst/>
            <a:ahLst/>
            <a:cxnLst/>
            <a:rect l="l" t="t" r="r" b="b"/>
            <a:pathLst>
              <a:path w="15938" h="15938" extrusionOk="0">
                <a:moveTo>
                  <a:pt x="1" y="1"/>
                </a:moveTo>
                <a:lnTo>
                  <a:pt x="1" y="3765"/>
                </a:lnTo>
                <a:cubicBezTo>
                  <a:pt x="1" y="10491"/>
                  <a:pt x="5447" y="15938"/>
                  <a:pt x="12173" y="15938"/>
                </a:cubicBezTo>
                <a:lnTo>
                  <a:pt x="15938" y="15938"/>
                </a:lnTo>
                <a:lnTo>
                  <a:pt x="15938" y="12173"/>
                </a:lnTo>
                <a:cubicBezTo>
                  <a:pt x="15938" y="5447"/>
                  <a:pt x="10492" y="1"/>
                  <a:pt x="3778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263" name="Google Shape;1263;p35"/>
          <p:cNvGrpSpPr/>
          <p:nvPr/>
        </p:nvGrpSpPr>
        <p:grpSpPr>
          <a:xfrm flipH="1">
            <a:off x="803972" y="16136"/>
            <a:ext cx="541170" cy="541170"/>
            <a:chOff x="7072361" y="-871003"/>
            <a:chExt cx="1042917" cy="1042917"/>
          </a:xfrm>
        </p:grpSpPr>
        <p:sp>
          <p:nvSpPr>
            <p:cNvPr id="1264" name="Google Shape;1264;p35"/>
            <p:cNvSpPr/>
            <p:nvPr/>
          </p:nvSpPr>
          <p:spPr>
            <a:xfrm>
              <a:off x="8109704" y="-871003"/>
              <a:ext cx="5575" cy="4442"/>
            </a:xfrm>
            <a:custGeom>
              <a:avLst/>
              <a:gdLst/>
              <a:ahLst/>
              <a:cxnLst/>
              <a:rect l="l" t="t" r="r" b="b"/>
              <a:pathLst>
                <a:path w="64" h="51" extrusionOk="0">
                  <a:moveTo>
                    <a:pt x="1" y="1"/>
                  </a:moveTo>
                  <a:lnTo>
                    <a:pt x="63" y="51"/>
                  </a:lnTo>
                  <a:lnTo>
                    <a:pt x="63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5" name="Google Shape;1265;p35"/>
            <p:cNvSpPr/>
            <p:nvPr/>
          </p:nvSpPr>
          <p:spPr>
            <a:xfrm>
              <a:off x="7977477" y="-871003"/>
              <a:ext cx="137800" cy="88673"/>
            </a:xfrm>
            <a:custGeom>
              <a:avLst/>
              <a:gdLst/>
              <a:ahLst/>
              <a:cxnLst/>
              <a:rect l="l" t="t" r="r" b="b"/>
              <a:pathLst>
                <a:path w="1582" h="1018" extrusionOk="0">
                  <a:moveTo>
                    <a:pt x="0" y="1"/>
                  </a:moveTo>
                  <a:lnTo>
                    <a:pt x="1581" y="1017"/>
                  </a:lnTo>
                  <a:lnTo>
                    <a:pt x="1581" y="641"/>
                  </a:lnTo>
                  <a:lnTo>
                    <a:pt x="5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6" name="Google Shape;1266;p35"/>
            <p:cNvSpPr/>
            <p:nvPr/>
          </p:nvSpPr>
          <p:spPr>
            <a:xfrm>
              <a:off x="7844118" y="-871003"/>
              <a:ext cx="271158" cy="173949"/>
            </a:xfrm>
            <a:custGeom>
              <a:avLst/>
              <a:gdLst/>
              <a:ahLst/>
              <a:cxnLst/>
              <a:rect l="l" t="t" r="r" b="b"/>
              <a:pathLst>
                <a:path w="3113" h="1997" extrusionOk="0">
                  <a:moveTo>
                    <a:pt x="0" y="1"/>
                  </a:moveTo>
                  <a:lnTo>
                    <a:pt x="3112" y="1996"/>
                  </a:lnTo>
                  <a:lnTo>
                    <a:pt x="3112" y="1620"/>
                  </a:lnTo>
                  <a:lnTo>
                    <a:pt x="603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7" name="Google Shape;1267;p35"/>
            <p:cNvSpPr/>
            <p:nvPr/>
          </p:nvSpPr>
          <p:spPr>
            <a:xfrm>
              <a:off x="7711805" y="-871003"/>
              <a:ext cx="403470" cy="259137"/>
            </a:xfrm>
            <a:custGeom>
              <a:avLst/>
              <a:gdLst/>
              <a:ahLst/>
              <a:cxnLst/>
              <a:rect l="l" t="t" r="r" b="b"/>
              <a:pathLst>
                <a:path w="4632" h="2975" extrusionOk="0">
                  <a:moveTo>
                    <a:pt x="1" y="1"/>
                  </a:moveTo>
                  <a:lnTo>
                    <a:pt x="4631" y="2975"/>
                  </a:lnTo>
                  <a:lnTo>
                    <a:pt x="4631" y="2586"/>
                  </a:lnTo>
                  <a:lnTo>
                    <a:pt x="603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8" name="Google Shape;1268;p35"/>
            <p:cNvSpPr/>
            <p:nvPr/>
          </p:nvSpPr>
          <p:spPr>
            <a:xfrm>
              <a:off x="7588289" y="-869871"/>
              <a:ext cx="526985" cy="343281"/>
            </a:xfrm>
            <a:custGeom>
              <a:avLst/>
              <a:gdLst/>
              <a:ahLst/>
              <a:cxnLst/>
              <a:rect l="l" t="t" r="r" b="b"/>
              <a:pathLst>
                <a:path w="6050" h="3941" extrusionOk="0">
                  <a:moveTo>
                    <a:pt x="515" y="0"/>
                  </a:moveTo>
                  <a:cubicBezTo>
                    <a:pt x="340" y="13"/>
                    <a:pt x="164" y="25"/>
                    <a:pt x="1" y="51"/>
                  </a:cubicBezTo>
                  <a:lnTo>
                    <a:pt x="6049" y="3941"/>
                  </a:lnTo>
                  <a:lnTo>
                    <a:pt x="6049" y="3552"/>
                  </a:lnTo>
                  <a:lnTo>
                    <a:pt x="51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9" name="Google Shape;1269;p35"/>
            <p:cNvSpPr/>
            <p:nvPr/>
          </p:nvSpPr>
          <p:spPr>
            <a:xfrm>
              <a:off x="7488814" y="-854540"/>
              <a:ext cx="626459" cy="412094"/>
            </a:xfrm>
            <a:custGeom>
              <a:avLst/>
              <a:gdLst/>
              <a:ahLst/>
              <a:cxnLst/>
              <a:rect l="l" t="t" r="r" b="b"/>
              <a:pathLst>
                <a:path w="7192" h="4731" extrusionOk="0">
                  <a:moveTo>
                    <a:pt x="428" y="0"/>
                  </a:moveTo>
                  <a:cubicBezTo>
                    <a:pt x="277" y="38"/>
                    <a:pt x="139" y="75"/>
                    <a:pt x="1" y="113"/>
                  </a:cubicBezTo>
                  <a:lnTo>
                    <a:pt x="7191" y="4731"/>
                  </a:lnTo>
                  <a:lnTo>
                    <a:pt x="7191" y="4354"/>
                  </a:lnTo>
                  <a:lnTo>
                    <a:pt x="428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0" name="Google Shape;1270;p35"/>
            <p:cNvSpPr/>
            <p:nvPr/>
          </p:nvSpPr>
          <p:spPr>
            <a:xfrm>
              <a:off x="7406847" y="-825098"/>
              <a:ext cx="708425" cy="465750"/>
            </a:xfrm>
            <a:custGeom>
              <a:avLst/>
              <a:gdLst/>
              <a:ahLst/>
              <a:cxnLst/>
              <a:rect l="l" t="t" r="r" b="b"/>
              <a:pathLst>
                <a:path w="8133" h="5347" extrusionOk="0">
                  <a:moveTo>
                    <a:pt x="352" y="1"/>
                  </a:moveTo>
                  <a:cubicBezTo>
                    <a:pt x="239" y="51"/>
                    <a:pt x="114" y="101"/>
                    <a:pt x="1" y="151"/>
                  </a:cubicBezTo>
                  <a:lnTo>
                    <a:pt x="8095" y="5347"/>
                  </a:lnTo>
                  <a:cubicBezTo>
                    <a:pt x="8107" y="5234"/>
                    <a:pt x="8120" y="5108"/>
                    <a:pt x="8132" y="4983"/>
                  </a:cubicBezTo>
                  <a:lnTo>
                    <a:pt x="352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1" name="Google Shape;1271;p35"/>
            <p:cNvSpPr/>
            <p:nvPr/>
          </p:nvSpPr>
          <p:spPr>
            <a:xfrm>
              <a:off x="7336901" y="-787904"/>
              <a:ext cx="768527" cy="505122"/>
            </a:xfrm>
            <a:custGeom>
              <a:avLst/>
              <a:gdLst/>
              <a:ahLst/>
              <a:cxnLst/>
              <a:rect l="l" t="t" r="r" b="b"/>
              <a:pathLst>
                <a:path w="8823" h="5799" extrusionOk="0">
                  <a:moveTo>
                    <a:pt x="302" y="1"/>
                  </a:moveTo>
                  <a:cubicBezTo>
                    <a:pt x="201" y="63"/>
                    <a:pt x="101" y="126"/>
                    <a:pt x="1" y="189"/>
                  </a:cubicBezTo>
                  <a:lnTo>
                    <a:pt x="8747" y="5798"/>
                  </a:lnTo>
                  <a:cubicBezTo>
                    <a:pt x="8772" y="5685"/>
                    <a:pt x="8797" y="5572"/>
                    <a:pt x="8822" y="5459"/>
                  </a:cubicBezTo>
                  <a:lnTo>
                    <a:pt x="302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2" name="Google Shape;1272;p35"/>
            <p:cNvSpPr/>
            <p:nvPr/>
          </p:nvSpPr>
          <p:spPr>
            <a:xfrm>
              <a:off x="7276798" y="-744177"/>
              <a:ext cx="810076" cy="532386"/>
            </a:xfrm>
            <a:custGeom>
              <a:avLst/>
              <a:gdLst/>
              <a:ahLst/>
              <a:cxnLst/>
              <a:rect l="l" t="t" r="r" b="b"/>
              <a:pathLst>
                <a:path w="9300" h="6112" extrusionOk="0">
                  <a:moveTo>
                    <a:pt x="264" y="0"/>
                  </a:moveTo>
                  <a:cubicBezTo>
                    <a:pt x="176" y="63"/>
                    <a:pt x="88" y="138"/>
                    <a:pt x="0" y="214"/>
                  </a:cubicBezTo>
                  <a:lnTo>
                    <a:pt x="9199" y="6112"/>
                  </a:lnTo>
                  <a:cubicBezTo>
                    <a:pt x="9236" y="6011"/>
                    <a:pt x="9261" y="5911"/>
                    <a:pt x="9299" y="5798"/>
                  </a:cubicBezTo>
                  <a:lnTo>
                    <a:pt x="26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3" name="Google Shape;1273;p35"/>
            <p:cNvSpPr/>
            <p:nvPr/>
          </p:nvSpPr>
          <p:spPr>
            <a:xfrm>
              <a:off x="7224361" y="-694962"/>
              <a:ext cx="836208" cy="548762"/>
            </a:xfrm>
            <a:custGeom>
              <a:avLst/>
              <a:gdLst/>
              <a:ahLst/>
              <a:cxnLst/>
              <a:rect l="l" t="t" r="r" b="b"/>
              <a:pathLst>
                <a:path w="9600" h="6300" extrusionOk="0">
                  <a:moveTo>
                    <a:pt x="226" y="0"/>
                  </a:moveTo>
                  <a:cubicBezTo>
                    <a:pt x="151" y="75"/>
                    <a:pt x="75" y="163"/>
                    <a:pt x="0" y="239"/>
                  </a:cubicBezTo>
                  <a:lnTo>
                    <a:pt x="9449" y="6300"/>
                  </a:lnTo>
                  <a:cubicBezTo>
                    <a:pt x="9500" y="6212"/>
                    <a:pt x="9550" y="6111"/>
                    <a:pt x="9600" y="6011"/>
                  </a:cubicBezTo>
                  <a:lnTo>
                    <a:pt x="22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4" name="Google Shape;1274;p35"/>
            <p:cNvSpPr/>
            <p:nvPr/>
          </p:nvSpPr>
          <p:spPr>
            <a:xfrm>
              <a:off x="7179501" y="-640347"/>
              <a:ext cx="847183" cy="556427"/>
            </a:xfrm>
            <a:custGeom>
              <a:avLst/>
              <a:gdLst/>
              <a:ahLst/>
              <a:cxnLst/>
              <a:rect l="l" t="t" r="r" b="b"/>
              <a:pathLst>
                <a:path w="9726" h="6388" extrusionOk="0">
                  <a:moveTo>
                    <a:pt x="201" y="1"/>
                  </a:moveTo>
                  <a:cubicBezTo>
                    <a:pt x="126" y="88"/>
                    <a:pt x="63" y="176"/>
                    <a:pt x="1" y="264"/>
                  </a:cubicBezTo>
                  <a:lnTo>
                    <a:pt x="9550" y="6388"/>
                  </a:lnTo>
                  <a:cubicBezTo>
                    <a:pt x="9600" y="6288"/>
                    <a:pt x="9663" y="6200"/>
                    <a:pt x="9726" y="6112"/>
                  </a:cubicBezTo>
                  <a:lnTo>
                    <a:pt x="20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5" name="Google Shape;1275;p35"/>
            <p:cNvSpPr/>
            <p:nvPr/>
          </p:nvSpPr>
          <p:spPr>
            <a:xfrm>
              <a:off x="7142307" y="-581289"/>
              <a:ext cx="842915" cy="553117"/>
            </a:xfrm>
            <a:custGeom>
              <a:avLst/>
              <a:gdLst/>
              <a:ahLst/>
              <a:cxnLst/>
              <a:rect l="l" t="t" r="r" b="b"/>
              <a:pathLst>
                <a:path w="9677" h="6350" extrusionOk="0">
                  <a:moveTo>
                    <a:pt x="164" y="0"/>
                  </a:moveTo>
                  <a:cubicBezTo>
                    <a:pt x="101" y="88"/>
                    <a:pt x="51" y="188"/>
                    <a:pt x="1" y="276"/>
                  </a:cubicBezTo>
                  <a:lnTo>
                    <a:pt x="9463" y="6350"/>
                  </a:lnTo>
                  <a:cubicBezTo>
                    <a:pt x="9538" y="6275"/>
                    <a:pt x="9601" y="6187"/>
                    <a:pt x="9676" y="6099"/>
                  </a:cubicBezTo>
                  <a:lnTo>
                    <a:pt x="16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6" name="Google Shape;1276;p35"/>
            <p:cNvSpPr/>
            <p:nvPr/>
          </p:nvSpPr>
          <p:spPr>
            <a:xfrm>
              <a:off x="7111733" y="-517876"/>
              <a:ext cx="824275" cy="542229"/>
            </a:xfrm>
            <a:custGeom>
              <a:avLst/>
              <a:gdLst/>
              <a:ahLst/>
              <a:cxnLst/>
              <a:rect l="l" t="t" r="r" b="b"/>
              <a:pathLst>
                <a:path w="9463" h="6225" extrusionOk="0">
                  <a:moveTo>
                    <a:pt x="126" y="0"/>
                  </a:moveTo>
                  <a:cubicBezTo>
                    <a:pt x="88" y="100"/>
                    <a:pt x="51" y="201"/>
                    <a:pt x="1" y="301"/>
                  </a:cubicBezTo>
                  <a:lnTo>
                    <a:pt x="9224" y="6224"/>
                  </a:lnTo>
                  <a:cubicBezTo>
                    <a:pt x="9299" y="6149"/>
                    <a:pt x="9387" y="6074"/>
                    <a:pt x="9462" y="5998"/>
                  </a:cubicBezTo>
                  <a:lnTo>
                    <a:pt x="12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7" name="Google Shape;1277;p35"/>
            <p:cNvSpPr/>
            <p:nvPr/>
          </p:nvSpPr>
          <p:spPr>
            <a:xfrm>
              <a:off x="7089869" y="-449063"/>
              <a:ext cx="789258" cy="519320"/>
            </a:xfrm>
            <a:custGeom>
              <a:avLst/>
              <a:gdLst/>
              <a:ahLst/>
              <a:cxnLst/>
              <a:rect l="l" t="t" r="r" b="b"/>
              <a:pathLst>
                <a:path w="9061" h="5962" extrusionOk="0">
                  <a:moveTo>
                    <a:pt x="88" y="1"/>
                  </a:moveTo>
                  <a:cubicBezTo>
                    <a:pt x="63" y="114"/>
                    <a:pt x="26" y="214"/>
                    <a:pt x="1" y="327"/>
                  </a:cubicBezTo>
                  <a:lnTo>
                    <a:pt x="8785" y="5961"/>
                  </a:lnTo>
                  <a:cubicBezTo>
                    <a:pt x="8873" y="5899"/>
                    <a:pt x="8973" y="5836"/>
                    <a:pt x="9061" y="5761"/>
                  </a:cubicBezTo>
                  <a:lnTo>
                    <a:pt x="88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8" name="Google Shape;1278;p35"/>
            <p:cNvSpPr/>
            <p:nvPr/>
          </p:nvSpPr>
          <p:spPr>
            <a:xfrm>
              <a:off x="7075671" y="-374761"/>
              <a:ext cx="737866" cy="485436"/>
            </a:xfrm>
            <a:custGeom>
              <a:avLst/>
              <a:gdLst/>
              <a:ahLst/>
              <a:cxnLst/>
              <a:rect l="l" t="t" r="r" b="b"/>
              <a:pathLst>
                <a:path w="8471" h="5573" extrusionOk="0">
                  <a:moveTo>
                    <a:pt x="51" y="1"/>
                  </a:moveTo>
                  <a:cubicBezTo>
                    <a:pt x="38" y="114"/>
                    <a:pt x="26" y="227"/>
                    <a:pt x="0" y="352"/>
                  </a:cubicBezTo>
                  <a:lnTo>
                    <a:pt x="8145" y="5573"/>
                  </a:lnTo>
                  <a:cubicBezTo>
                    <a:pt x="8258" y="5522"/>
                    <a:pt x="8371" y="5460"/>
                    <a:pt x="8471" y="5397"/>
                  </a:cubicBezTo>
                  <a:lnTo>
                    <a:pt x="5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9" name="Google Shape;1279;p35"/>
            <p:cNvSpPr/>
            <p:nvPr/>
          </p:nvSpPr>
          <p:spPr>
            <a:xfrm>
              <a:off x="7072361" y="-294885"/>
              <a:ext cx="665831" cy="438399"/>
            </a:xfrm>
            <a:custGeom>
              <a:avLst/>
              <a:gdLst/>
              <a:ahLst/>
              <a:cxnLst/>
              <a:rect l="l" t="t" r="r" b="b"/>
              <a:pathLst>
                <a:path w="7644" h="5033" extrusionOk="0">
                  <a:moveTo>
                    <a:pt x="1" y="0"/>
                  </a:moveTo>
                  <a:cubicBezTo>
                    <a:pt x="1" y="63"/>
                    <a:pt x="1" y="138"/>
                    <a:pt x="1" y="201"/>
                  </a:cubicBezTo>
                  <a:lnTo>
                    <a:pt x="1" y="376"/>
                  </a:lnTo>
                  <a:lnTo>
                    <a:pt x="7254" y="5032"/>
                  </a:lnTo>
                  <a:cubicBezTo>
                    <a:pt x="7392" y="4994"/>
                    <a:pt x="7518" y="4944"/>
                    <a:pt x="7643" y="4894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0" name="Google Shape;1280;p35"/>
            <p:cNvSpPr/>
            <p:nvPr/>
          </p:nvSpPr>
          <p:spPr>
            <a:xfrm>
              <a:off x="7072361" y="-210741"/>
              <a:ext cx="575067" cy="377165"/>
            </a:xfrm>
            <a:custGeom>
              <a:avLst/>
              <a:gdLst/>
              <a:ahLst/>
              <a:cxnLst/>
              <a:rect l="l" t="t" r="r" b="b"/>
              <a:pathLst>
                <a:path w="6602" h="4330" extrusionOk="0">
                  <a:moveTo>
                    <a:pt x="1" y="0"/>
                  </a:moveTo>
                  <a:lnTo>
                    <a:pt x="1" y="389"/>
                  </a:lnTo>
                  <a:lnTo>
                    <a:pt x="6137" y="4330"/>
                  </a:lnTo>
                  <a:cubicBezTo>
                    <a:pt x="6300" y="4305"/>
                    <a:pt x="6451" y="4279"/>
                    <a:pt x="6601" y="4242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1" name="Google Shape;1281;p35"/>
            <p:cNvSpPr/>
            <p:nvPr/>
          </p:nvSpPr>
          <p:spPr>
            <a:xfrm>
              <a:off x="7072361" y="-125465"/>
              <a:ext cx="463573" cy="297376"/>
            </a:xfrm>
            <a:custGeom>
              <a:avLst/>
              <a:gdLst/>
              <a:ahLst/>
              <a:cxnLst/>
              <a:rect l="l" t="t" r="r" b="b"/>
              <a:pathLst>
                <a:path w="5322" h="3414" extrusionOk="0">
                  <a:moveTo>
                    <a:pt x="1" y="0"/>
                  </a:moveTo>
                  <a:lnTo>
                    <a:pt x="1" y="389"/>
                  </a:lnTo>
                  <a:lnTo>
                    <a:pt x="4732" y="3413"/>
                  </a:lnTo>
                  <a:lnTo>
                    <a:pt x="5322" y="341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2" name="Google Shape;1282;p35"/>
            <p:cNvSpPr/>
            <p:nvPr/>
          </p:nvSpPr>
          <p:spPr>
            <a:xfrm>
              <a:off x="7072361" y="-40275"/>
              <a:ext cx="331347" cy="212188"/>
            </a:xfrm>
            <a:custGeom>
              <a:avLst/>
              <a:gdLst/>
              <a:ahLst/>
              <a:cxnLst/>
              <a:rect l="l" t="t" r="r" b="b"/>
              <a:pathLst>
                <a:path w="3804" h="2436" extrusionOk="0">
                  <a:moveTo>
                    <a:pt x="1" y="1"/>
                  </a:moveTo>
                  <a:lnTo>
                    <a:pt x="1" y="377"/>
                  </a:lnTo>
                  <a:lnTo>
                    <a:pt x="3213" y="2435"/>
                  </a:lnTo>
                  <a:lnTo>
                    <a:pt x="3803" y="2435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3" name="Google Shape;1283;p35"/>
            <p:cNvSpPr/>
            <p:nvPr/>
          </p:nvSpPr>
          <p:spPr>
            <a:xfrm>
              <a:off x="7072361" y="45001"/>
              <a:ext cx="199035" cy="126912"/>
            </a:xfrm>
            <a:custGeom>
              <a:avLst/>
              <a:gdLst/>
              <a:ahLst/>
              <a:cxnLst/>
              <a:rect l="l" t="t" r="r" b="b"/>
              <a:pathLst>
                <a:path w="2285" h="1457" extrusionOk="0">
                  <a:moveTo>
                    <a:pt x="1" y="1"/>
                  </a:moveTo>
                  <a:lnTo>
                    <a:pt x="1" y="377"/>
                  </a:lnTo>
                  <a:lnTo>
                    <a:pt x="1695" y="1456"/>
                  </a:lnTo>
                  <a:lnTo>
                    <a:pt x="2285" y="1456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4" name="Google Shape;1284;p35"/>
            <p:cNvSpPr/>
            <p:nvPr/>
          </p:nvSpPr>
          <p:spPr>
            <a:xfrm>
              <a:off x="7072361" y="129146"/>
              <a:ext cx="66810" cy="42769"/>
            </a:xfrm>
            <a:custGeom>
              <a:avLst/>
              <a:gdLst/>
              <a:ahLst/>
              <a:cxnLst/>
              <a:rect l="l" t="t" r="r" b="b"/>
              <a:pathLst>
                <a:path w="767" h="491" extrusionOk="0">
                  <a:moveTo>
                    <a:pt x="1" y="1"/>
                  </a:moveTo>
                  <a:lnTo>
                    <a:pt x="1" y="390"/>
                  </a:lnTo>
                  <a:lnTo>
                    <a:pt x="164" y="490"/>
                  </a:lnTo>
                  <a:lnTo>
                    <a:pt x="766" y="49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umbers and text 3">
  <p:cSld name="CUSTOM_25">
    <p:spTree>
      <p:nvGrpSpPr>
        <p:cNvPr id="1" name="Shape 12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6" name="Google Shape;1286;p36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7704000" cy="47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4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1287" name="Google Shape;1287;p36"/>
          <p:cNvSpPr txBox="1">
            <a:spLocks noGrp="1"/>
          </p:cNvSpPr>
          <p:nvPr>
            <p:ph type="subTitle" idx="1"/>
          </p:nvPr>
        </p:nvSpPr>
        <p:spPr>
          <a:xfrm>
            <a:off x="628701" y="3402950"/>
            <a:ext cx="2167800" cy="454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b="1">
                <a:solidFill>
                  <a:schemeClr val="lt1"/>
                </a:solidFill>
                <a:latin typeface="Exo"/>
                <a:ea typeface="Exo"/>
                <a:cs typeface="Exo"/>
                <a:sym typeface="Exo"/>
              </a:defRPr>
            </a:lvl1pPr>
            <a:lvl2pPr lvl="1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88" name="Google Shape;1288;p36"/>
          <p:cNvSpPr txBox="1">
            <a:spLocks noGrp="1"/>
          </p:cNvSpPr>
          <p:nvPr>
            <p:ph type="subTitle" idx="2"/>
          </p:nvPr>
        </p:nvSpPr>
        <p:spPr>
          <a:xfrm>
            <a:off x="3030900" y="3402950"/>
            <a:ext cx="2167800" cy="454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b="1">
                <a:solidFill>
                  <a:schemeClr val="lt1"/>
                </a:solidFill>
                <a:latin typeface="Exo"/>
                <a:ea typeface="Exo"/>
                <a:cs typeface="Exo"/>
                <a:sym typeface="Exo"/>
              </a:defRPr>
            </a:lvl1pPr>
            <a:lvl2pPr lvl="1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89" name="Google Shape;1289;p36"/>
          <p:cNvSpPr txBox="1">
            <a:spLocks noGrp="1"/>
          </p:cNvSpPr>
          <p:nvPr>
            <p:ph type="subTitle" idx="3"/>
          </p:nvPr>
        </p:nvSpPr>
        <p:spPr>
          <a:xfrm>
            <a:off x="627325" y="3736163"/>
            <a:ext cx="21678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90" name="Google Shape;1290;p36"/>
          <p:cNvSpPr txBox="1">
            <a:spLocks noGrp="1"/>
          </p:cNvSpPr>
          <p:nvPr>
            <p:ph type="subTitle" idx="4"/>
          </p:nvPr>
        </p:nvSpPr>
        <p:spPr>
          <a:xfrm>
            <a:off x="3029525" y="3736163"/>
            <a:ext cx="21678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000000"/>
                </a:solidFill>
              </a:defRPr>
            </a:lvl1pPr>
            <a:lvl2pPr lvl="1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91" name="Google Shape;1291;p36"/>
          <p:cNvSpPr txBox="1">
            <a:spLocks noGrp="1"/>
          </p:cNvSpPr>
          <p:nvPr>
            <p:ph type="title" idx="5" hasCustomPrompt="1"/>
          </p:nvPr>
        </p:nvSpPr>
        <p:spPr>
          <a:xfrm>
            <a:off x="627325" y="1435075"/>
            <a:ext cx="2167800" cy="411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3000">
                <a:solidFill>
                  <a:schemeClr val="dk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r>
              <a:t>xx%</a:t>
            </a:r>
          </a:p>
        </p:txBody>
      </p:sp>
      <p:sp>
        <p:nvSpPr>
          <p:cNvPr id="1292" name="Google Shape;1292;p36"/>
          <p:cNvSpPr txBox="1">
            <a:spLocks noGrp="1"/>
          </p:cNvSpPr>
          <p:nvPr>
            <p:ph type="title" idx="6" hasCustomPrompt="1"/>
          </p:nvPr>
        </p:nvSpPr>
        <p:spPr>
          <a:xfrm>
            <a:off x="2997638" y="1435075"/>
            <a:ext cx="2167800" cy="411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3000">
                <a:solidFill>
                  <a:schemeClr val="dk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r>
              <a:t>xx%</a:t>
            </a:r>
          </a:p>
        </p:txBody>
      </p:sp>
      <p:sp>
        <p:nvSpPr>
          <p:cNvPr id="1293" name="Google Shape;1293;p36"/>
          <p:cNvSpPr txBox="1">
            <a:spLocks noGrp="1"/>
          </p:cNvSpPr>
          <p:nvPr>
            <p:ph type="subTitle" idx="7"/>
          </p:nvPr>
        </p:nvSpPr>
        <p:spPr>
          <a:xfrm>
            <a:off x="5433100" y="3402950"/>
            <a:ext cx="2167800" cy="454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b="1">
                <a:solidFill>
                  <a:schemeClr val="lt1"/>
                </a:solidFill>
                <a:latin typeface="Exo"/>
                <a:ea typeface="Exo"/>
                <a:cs typeface="Exo"/>
                <a:sym typeface="Exo"/>
              </a:defRPr>
            </a:lvl1pPr>
            <a:lvl2pPr lvl="1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94" name="Google Shape;1294;p36"/>
          <p:cNvSpPr txBox="1">
            <a:spLocks noGrp="1"/>
          </p:cNvSpPr>
          <p:nvPr>
            <p:ph type="subTitle" idx="8"/>
          </p:nvPr>
        </p:nvSpPr>
        <p:spPr>
          <a:xfrm>
            <a:off x="5431713" y="3736163"/>
            <a:ext cx="21678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000000"/>
                </a:solidFill>
              </a:defRPr>
            </a:lvl1pPr>
            <a:lvl2pPr lvl="1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95" name="Google Shape;1295;p36"/>
          <p:cNvSpPr txBox="1">
            <a:spLocks noGrp="1"/>
          </p:cNvSpPr>
          <p:nvPr>
            <p:ph type="title" idx="9" hasCustomPrompt="1"/>
          </p:nvPr>
        </p:nvSpPr>
        <p:spPr>
          <a:xfrm>
            <a:off x="5431726" y="1435075"/>
            <a:ext cx="2167800" cy="411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3000">
                <a:solidFill>
                  <a:schemeClr val="dk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r>
              <a:t>xx%</a:t>
            </a:r>
          </a:p>
        </p:txBody>
      </p:sp>
      <p:sp>
        <p:nvSpPr>
          <p:cNvPr id="1296" name="Google Shape;1296;p36"/>
          <p:cNvSpPr txBox="1">
            <a:spLocks noGrp="1"/>
          </p:cNvSpPr>
          <p:nvPr>
            <p:ph type="subTitle" idx="13"/>
          </p:nvPr>
        </p:nvSpPr>
        <p:spPr>
          <a:xfrm>
            <a:off x="7602275" y="3402950"/>
            <a:ext cx="2167800" cy="454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b="1">
                <a:solidFill>
                  <a:schemeClr val="lt1"/>
                </a:solidFill>
                <a:latin typeface="Exo"/>
                <a:ea typeface="Exo"/>
                <a:cs typeface="Exo"/>
                <a:sym typeface="Exo"/>
              </a:defRPr>
            </a:lvl1pPr>
            <a:lvl2pPr lvl="1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97" name="Google Shape;1297;p36"/>
          <p:cNvSpPr txBox="1">
            <a:spLocks noGrp="1"/>
          </p:cNvSpPr>
          <p:nvPr>
            <p:ph type="subTitle" idx="14"/>
          </p:nvPr>
        </p:nvSpPr>
        <p:spPr>
          <a:xfrm>
            <a:off x="7600888" y="3736163"/>
            <a:ext cx="21678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000000"/>
                </a:solidFill>
              </a:defRPr>
            </a:lvl1pPr>
            <a:lvl2pPr lvl="1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98" name="Google Shape;1298;p36"/>
          <p:cNvSpPr txBox="1">
            <a:spLocks noGrp="1"/>
          </p:cNvSpPr>
          <p:nvPr>
            <p:ph type="title" idx="15" hasCustomPrompt="1"/>
          </p:nvPr>
        </p:nvSpPr>
        <p:spPr>
          <a:xfrm>
            <a:off x="7600901" y="1435075"/>
            <a:ext cx="2167800" cy="411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3000">
                <a:solidFill>
                  <a:schemeClr val="dk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r>
              <a:t>xx%</a:t>
            </a:r>
          </a:p>
        </p:txBody>
      </p:sp>
      <p:grpSp>
        <p:nvGrpSpPr>
          <p:cNvPr id="1299" name="Google Shape;1299;p36"/>
          <p:cNvGrpSpPr/>
          <p:nvPr/>
        </p:nvGrpSpPr>
        <p:grpSpPr>
          <a:xfrm flipH="1">
            <a:off x="5771603" y="-1146467"/>
            <a:ext cx="3545529" cy="1688867"/>
            <a:chOff x="-9675" y="-1163406"/>
            <a:chExt cx="3545529" cy="1688867"/>
          </a:xfrm>
        </p:grpSpPr>
        <p:sp>
          <p:nvSpPr>
            <p:cNvPr id="1300" name="Google Shape;1300;p36"/>
            <p:cNvSpPr/>
            <p:nvPr/>
          </p:nvSpPr>
          <p:spPr>
            <a:xfrm>
              <a:off x="-9675" y="-1163406"/>
              <a:ext cx="1688812" cy="1688867"/>
            </a:xfrm>
            <a:custGeom>
              <a:avLst/>
              <a:gdLst/>
              <a:ahLst/>
              <a:cxnLst/>
              <a:rect l="l" t="t" r="r" b="b"/>
              <a:pathLst>
                <a:path w="21974" h="21974" extrusionOk="0">
                  <a:moveTo>
                    <a:pt x="16779" y="0"/>
                  </a:moveTo>
                  <a:cubicBezTo>
                    <a:pt x="7505" y="0"/>
                    <a:pt x="1" y="7505"/>
                    <a:pt x="1" y="16766"/>
                  </a:cubicBezTo>
                  <a:lnTo>
                    <a:pt x="1" y="21973"/>
                  </a:lnTo>
                  <a:lnTo>
                    <a:pt x="5196" y="21973"/>
                  </a:lnTo>
                  <a:cubicBezTo>
                    <a:pt x="14470" y="21973"/>
                    <a:pt x="21974" y="14457"/>
                    <a:pt x="21974" y="5196"/>
                  </a:cubicBezTo>
                  <a:lnTo>
                    <a:pt x="21974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301" name="Google Shape;1301;p36"/>
            <p:cNvGrpSpPr/>
            <p:nvPr/>
          </p:nvGrpSpPr>
          <p:grpSpPr>
            <a:xfrm>
              <a:off x="1161963" y="-408158"/>
              <a:ext cx="877847" cy="868009"/>
              <a:chOff x="6088588" y="-408158"/>
              <a:chExt cx="877847" cy="868009"/>
            </a:xfrm>
          </p:grpSpPr>
          <p:sp>
            <p:nvSpPr>
              <p:cNvPr id="1302" name="Google Shape;1302;p36"/>
              <p:cNvSpPr/>
              <p:nvPr/>
            </p:nvSpPr>
            <p:spPr>
              <a:xfrm>
                <a:off x="6088588" y="-408158"/>
                <a:ext cx="557559" cy="25260"/>
              </a:xfrm>
              <a:custGeom>
                <a:avLst/>
                <a:gdLst/>
                <a:ahLst/>
                <a:cxnLst/>
                <a:rect l="l" t="t" r="r" b="b"/>
                <a:pathLst>
                  <a:path w="6401" h="290" extrusionOk="0">
                    <a:moveTo>
                      <a:pt x="1" y="1"/>
                    </a:moveTo>
                    <a:lnTo>
                      <a:pt x="1" y="277"/>
                    </a:lnTo>
                    <a:lnTo>
                      <a:pt x="6401" y="289"/>
                    </a:lnTo>
                    <a:cubicBezTo>
                      <a:pt x="6100" y="176"/>
                      <a:pt x="5773" y="76"/>
                      <a:pt x="5447" y="13"/>
                    </a:cubicBezTo>
                    <a:lnTo>
                      <a:pt x="1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03" name="Google Shape;1303;p36"/>
              <p:cNvSpPr/>
              <p:nvPr/>
            </p:nvSpPr>
            <p:spPr>
              <a:xfrm>
                <a:off x="6088588" y="-348055"/>
                <a:ext cx="669054" cy="25260"/>
              </a:xfrm>
              <a:custGeom>
                <a:avLst/>
                <a:gdLst/>
                <a:ahLst/>
                <a:cxnLst/>
                <a:rect l="l" t="t" r="r" b="b"/>
                <a:pathLst>
                  <a:path w="7681" h="290" extrusionOk="0">
                    <a:moveTo>
                      <a:pt x="1" y="1"/>
                    </a:moveTo>
                    <a:lnTo>
                      <a:pt x="1" y="277"/>
                    </a:lnTo>
                    <a:lnTo>
                      <a:pt x="7681" y="289"/>
                    </a:lnTo>
                    <a:cubicBezTo>
                      <a:pt x="7555" y="189"/>
                      <a:pt x="7417" y="101"/>
                      <a:pt x="7267" y="13"/>
                    </a:cubicBezTo>
                    <a:lnTo>
                      <a:pt x="1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04" name="Google Shape;1304;p36"/>
              <p:cNvSpPr/>
              <p:nvPr/>
            </p:nvSpPr>
            <p:spPr>
              <a:xfrm>
                <a:off x="6088588" y="-287865"/>
                <a:ext cx="738999" cy="25173"/>
              </a:xfrm>
              <a:custGeom>
                <a:avLst/>
                <a:gdLst/>
                <a:ahLst/>
                <a:cxnLst/>
                <a:rect l="l" t="t" r="r" b="b"/>
                <a:pathLst>
                  <a:path w="8484" h="289" extrusionOk="0">
                    <a:moveTo>
                      <a:pt x="1" y="0"/>
                    </a:moveTo>
                    <a:lnTo>
                      <a:pt x="1" y="276"/>
                    </a:lnTo>
                    <a:lnTo>
                      <a:pt x="8484" y="289"/>
                    </a:lnTo>
                    <a:cubicBezTo>
                      <a:pt x="8396" y="201"/>
                      <a:pt x="8308" y="113"/>
                      <a:pt x="8208" y="25"/>
                    </a:cubicBezTo>
                    <a:lnTo>
                      <a:pt x="1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05" name="Google Shape;1305;p36"/>
              <p:cNvSpPr/>
              <p:nvPr/>
            </p:nvSpPr>
            <p:spPr>
              <a:xfrm>
                <a:off x="6088588" y="-227762"/>
                <a:ext cx="788213" cy="25173"/>
              </a:xfrm>
              <a:custGeom>
                <a:avLst/>
                <a:gdLst/>
                <a:ahLst/>
                <a:cxnLst/>
                <a:rect l="l" t="t" r="r" b="b"/>
                <a:pathLst>
                  <a:path w="9049" h="289" extrusionOk="0">
                    <a:moveTo>
                      <a:pt x="1" y="0"/>
                    </a:moveTo>
                    <a:lnTo>
                      <a:pt x="1" y="276"/>
                    </a:lnTo>
                    <a:lnTo>
                      <a:pt x="9049" y="289"/>
                    </a:lnTo>
                    <a:cubicBezTo>
                      <a:pt x="8986" y="201"/>
                      <a:pt x="8923" y="113"/>
                      <a:pt x="8848" y="25"/>
                    </a:cubicBezTo>
                    <a:lnTo>
                      <a:pt x="1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06" name="Google Shape;1306;p36"/>
              <p:cNvSpPr/>
              <p:nvPr/>
            </p:nvSpPr>
            <p:spPr>
              <a:xfrm>
                <a:off x="6088588" y="-167659"/>
                <a:ext cx="824275" cy="26306"/>
              </a:xfrm>
              <a:custGeom>
                <a:avLst/>
                <a:gdLst/>
                <a:ahLst/>
                <a:cxnLst/>
                <a:rect l="l" t="t" r="r" b="b"/>
                <a:pathLst>
                  <a:path w="9463" h="302" extrusionOk="0">
                    <a:moveTo>
                      <a:pt x="1" y="0"/>
                    </a:moveTo>
                    <a:lnTo>
                      <a:pt x="1" y="276"/>
                    </a:lnTo>
                    <a:lnTo>
                      <a:pt x="9463" y="302"/>
                    </a:lnTo>
                    <a:cubicBezTo>
                      <a:pt x="9425" y="201"/>
                      <a:pt x="9375" y="113"/>
                      <a:pt x="9325" y="25"/>
                    </a:cubicBezTo>
                    <a:lnTo>
                      <a:pt x="1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07" name="Google Shape;1307;p36"/>
              <p:cNvSpPr/>
              <p:nvPr/>
            </p:nvSpPr>
            <p:spPr>
              <a:xfrm>
                <a:off x="6088588" y="-106424"/>
                <a:ext cx="850493" cy="25173"/>
              </a:xfrm>
              <a:custGeom>
                <a:avLst/>
                <a:gdLst/>
                <a:ahLst/>
                <a:cxnLst/>
                <a:rect l="l" t="t" r="r" b="b"/>
                <a:pathLst>
                  <a:path w="9764" h="289" extrusionOk="0">
                    <a:moveTo>
                      <a:pt x="1" y="0"/>
                    </a:moveTo>
                    <a:lnTo>
                      <a:pt x="1" y="264"/>
                    </a:lnTo>
                    <a:lnTo>
                      <a:pt x="9764" y="289"/>
                    </a:lnTo>
                    <a:cubicBezTo>
                      <a:pt x="9726" y="188"/>
                      <a:pt x="9689" y="101"/>
                      <a:pt x="9663" y="13"/>
                    </a:cubicBezTo>
                    <a:lnTo>
                      <a:pt x="1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08" name="Google Shape;1308;p36"/>
              <p:cNvSpPr/>
              <p:nvPr/>
            </p:nvSpPr>
            <p:spPr>
              <a:xfrm>
                <a:off x="6088588" y="-46321"/>
                <a:ext cx="866956" cy="25173"/>
              </a:xfrm>
              <a:custGeom>
                <a:avLst/>
                <a:gdLst/>
                <a:ahLst/>
                <a:cxnLst/>
                <a:rect l="l" t="t" r="r" b="b"/>
                <a:pathLst>
                  <a:path w="9953" h="289" extrusionOk="0">
                    <a:moveTo>
                      <a:pt x="1" y="0"/>
                    </a:moveTo>
                    <a:lnTo>
                      <a:pt x="1" y="101"/>
                    </a:lnTo>
                    <a:cubicBezTo>
                      <a:pt x="1" y="151"/>
                      <a:pt x="1" y="214"/>
                      <a:pt x="1" y="264"/>
                    </a:cubicBezTo>
                    <a:lnTo>
                      <a:pt x="9952" y="289"/>
                    </a:lnTo>
                    <a:cubicBezTo>
                      <a:pt x="9940" y="189"/>
                      <a:pt x="9914" y="101"/>
                      <a:pt x="9889" y="13"/>
                    </a:cubicBezTo>
                    <a:lnTo>
                      <a:pt x="1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09" name="Google Shape;1309;p36"/>
              <p:cNvSpPr/>
              <p:nvPr/>
            </p:nvSpPr>
            <p:spPr>
              <a:xfrm>
                <a:off x="6090766" y="13782"/>
                <a:ext cx="873489" cy="25260"/>
              </a:xfrm>
              <a:custGeom>
                <a:avLst/>
                <a:gdLst/>
                <a:ahLst/>
                <a:cxnLst/>
                <a:rect l="l" t="t" r="r" b="b"/>
                <a:pathLst>
                  <a:path w="10028" h="290" extrusionOk="0">
                    <a:moveTo>
                      <a:pt x="1" y="1"/>
                    </a:moveTo>
                    <a:cubicBezTo>
                      <a:pt x="13" y="88"/>
                      <a:pt x="26" y="176"/>
                      <a:pt x="39" y="264"/>
                    </a:cubicBezTo>
                    <a:lnTo>
                      <a:pt x="10027" y="289"/>
                    </a:lnTo>
                    <a:cubicBezTo>
                      <a:pt x="10027" y="201"/>
                      <a:pt x="10015" y="101"/>
                      <a:pt x="10002" y="13"/>
                    </a:cubicBezTo>
                    <a:lnTo>
                      <a:pt x="1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10" name="Google Shape;1310;p36"/>
              <p:cNvSpPr/>
              <p:nvPr/>
            </p:nvSpPr>
            <p:spPr>
              <a:xfrm>
                <a:off x="6101741" y="73885"/>
                <a:ext cx="864691" cy="25260"/>
              </a:xfrm>
              <a:custGeom>
                <a:avLst/>
                <a:gdLst/>
                <a:ahLst/>
                <a:cxnLst/>
                <a:rect l="l" t="t" r="r" b="b"/>
                <a:pathLst>
                  <a:path w="9927" h="290" extrusionOk="0">
                    <a:moveTo>
                      <a:pt x="0" y="1"/>
                    </a:moveTo>
                    <a:lnTo>
                      <a:pt x="0" y="1"/>
                    </a:lnTo>
                    <a:cubicBezTo>
                      <a:pt x="13" y="89"/>
                      <a:pt x="38" y="176"/>
                      <a:pt x="63" y="264"/>
                    </a:cubicBezTo>
                    <a:lnTo>
                      <a:pt x="9927" y="289"/>
                    </a:lnTo>
                    <a:lnTo>
                      <a:pt x="9927" y="114"/>
                    </a:lnTo>
                    <a:cubicBezTo>
                      <a:pt x="9927" y="76"/>
                      <a:pt x="9927" y="51"/>
                      <a:pt x="9927" y="13"/>
                    </a:cubicBezTo>
                    <a:lnTo>
                      <a:pt x="0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11" name="Google Shape;1311;p36"/>
              <p:cNvSpPr/>
              <p:nvPr/>
            </p:nvSpPr>
            <p:spPr>
              <a:xfrm>
                <a:off x="6119250" y="133988"/>
                <a:ext cx="847183" cy="25260"/>
              </a:xfrm>
              <a:custGeom>
                <a:avLst/>
                <a:gdLst/>
                <a:ahLst/>
                <a:cxnLst/>
                <a:rect l="l" t="t" r="r" b="b"/>
                <a:pathLst>
                  <a:path w="9726" h="290" extrusionOk="0">
                    <a:moveTo>
                      <a:pt x="0" y="1"/>
                    </a:moveTo>
                    <a:lnTo>
                      <a:pt x="0" y="1"/>
                    </a:lnTo>
                    <a:cubicBezTo>
                      <a:pt x="25" y="89"/>
                      <a:pt x="63" y="177"/>
                      <a:pt x="101" y="264"/>
                    </a:cubicBezTo>
                    <a:lnTo>
                      <a:pt x="9726" y="289"/>
                    </a:lnTo>
                    <a:lnTo>
                      <a:pt x="9726" y="13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12" name="Google Shape;1312;p36"/>
              <p:cNvSpPr/>
              <p:nvPr/>
            </p:nvSpPr>
            <p:spPr>
              <a:xfrm>
                <a:off x="6145469" y="194179"/>
                <a:ext cx="820965" cy="25173"/>
              </a:xfrm>
              <a:custGeom>
                <a:avLst/>
                <a:gdLst/>
                <a:ahLst/>
                <a:cxnLst/>
                <a:rect l="l" t="t" r="r" b="b"/>
                <a:pathLst>
                  <a:path w="9425" h="289" extrusionOk="0">
                    <a:moveTo>
                      <a:pt x="0" y="0"/>
                    </a:moveTo>
                    <a:cubicBezTo>
                      <a:pt x="51" y="88"/>
                      <a:pt x="101" y="188"/>
                      <a:pt x="151" y="276"/>
                    </a:cubicBezTo>
                    <a:lnTo>
                      <a:pt x="9425" y="289"/>
                    </a:lnTo>
                    <a:lnTo>
                      <a:pt x="9425" y="1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13" name="Google Shape;1313;p36"/>
              <p:cNvSpPr/>
              <p:nvPr/>
            </p:nvSpPr>
            <p:spPr>
              <a:xfrm>
                <a:off x="6182663" y="254282"/>
                <a:ext cx="783771" cy="25173"/>
              </a:xfrm>
              <a:custGeom>
                <a:avLst/>
                <a:gdLst/>
                <a:ahLst/>
                <a:cxnLst/>
                <a:rect l="l" t="t" r="r" b="b"/>
                <a:pathLst>
                  <a:path w="8998" h="289" extrusionOk="0">
                    <a:moveTo>
                      <a:pt x="0" y="0"/>
                    </a:moveTo>
                    <a:cubicBezTo>
                      <a:pt x="75" y="88"/>
                      <a:pt x="138" y="188"/>
                      <a:pt x="213" y="276"/>
                    </a:cubicBezTo>
                    <a:lnTo>
                      <a:pt x="8998" y="289"/>
                    </a:lnTo>
                    <a:lnTo>
                      <a:pt x="8998" y="1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14" name="Google Shape;1314;p36"/>
              <p:cNvSpPr/>
              <p:nvPr/>
            </p:nvSpPr>
            <p:spPr>
              <a:xfrm>
                <a:off x="6233968" y="314385"/>
                <a:ext cx="732466" cy="25260"/>
              </a:xfrm>
              <a:custGeom>
                <a:avLst/>
                <a:gdLst/>
                <a:ahLst/>
                <a:cxnLst/>
                <a:rect l="l" t="t" r="r" b="b"/>
                <a:pathLst>
                  <a:path w="8409" h="290" extrusionOk="0">
                    <a:moveTo>
                      <a:pt x="1" y="0"/>
                    </a:moveTo>
                    <a:lnTo>
                      <a:pt x="1" y="0"/>
                    </a:lnTo>
                    <a:cubicBezTo>
                      <a:pt x="101" y="101"/>
                      <a:pt x="189" y="189"/>
                      <a:pt x="289" y="277"/>
                    </a:cubicBezTo>
                    <a:lnTo>
                      <a:pt x="8409" y="289"/>
                    </a:lnTo>
                    <a:lnTo>
                      <a:pt x="8409" y="26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15" name="Google Shape;1315;p36"/>
              <p:cNvSpPr/>
              <p:nvPr/>
            </p:nvSpPr>
            <p:spPr>
              <a:xfrm>
                <a:off x="6307224" y="374488"/>
                <a:ext cx="659211" cy="25260"/>
              </a:xfrm>
              <a:custGeom>
                <a:avLst/>
                <a:gdLst/>
                <a:ahLst/>
                <a:cxnLst/>
                <a:rect l="l" t="t" r="r" b="b"/>
                <a:pathLst>
                  <a:path w="7568" h="290" extrusionOk="0">
                    <a:moveTo>
                      <a:pt x="1" y="1"/>
                    </a:moveTo>
                    <a:lnTo>
                      <a:pt x="1" y="1"/>
                    </a:lnTo>
                    <a:cubicBezTo>
                      <a:pt x="139" y="101"/>
                      <a:pt x="289" y="189"/>
                      <a:pt x="440" y="277"/>
                    </a:cubicBezTo>
                    <a:lnTo>
                      <a:pt x="7568" y="289"/>
                    </a:lnTo>
                    <a:lnTo>
                      <a:pt x="7568" y="26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16" name="Google Shape;1316;p36"/>
              <p:cNvSpPr/>
              <p:nvPr/>
            </p:nvSpPr>
            <p:spPr>
              <a:xfrm>
                <a:off x="6427430" y="435723"/>
                <a:ext cx="539006" cy="24128"/>
              </a:xfrm>
              <a:custGeom>
                <a:avLst/>
                <a:gdLst/>
                <a:ahLst/>
                <a:cxnLst/>
                <a:rect l="l" t="t" r="r" b="b"/>
                <a:pathLst>
                  <a:path w="6188" h="277" extrusionOk="0">
                    <a:moveTo>
                      <a:pt x="1" y="0"/>
                    </a:moveTo>
                    <a:lnTo>
                      <a:pt x="1" y="0"/>
                    </a:lnTo>
                    <a:cubicBezTo>
                      <a:pt x="403" y="126"/>
                      <a:pt x="829" y="226"/>
                      <a:pt x="1256" y="276"/>
                    </a:cubicBezTo>
                    <a:lnTo>
                      <a:pt x="6188" y="276"/>
                    </a:lnTo>
                    <a:lnTo>
                      <a:pt x="6188" y="13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317" name="Google Shape;1317;p36"/>
            <p:cNvSpPr/>
            <p:nvPr/>
          </p:nvSpPr>
          <p:spPr>
            <a:xfrm flipH="1">
              <a:off x="2189576" y="-540724"/>
              <a:ext cx="781992" cy="781992"/>
            </a:xfrm>
            <a:custGeom>
              <a:avLst/>
              <a:gdLst/>
              <a:ahLst/>
              <a:cxnLst/>
              <a:rect l="l" t="t" r="r" b="b"/>
              <a:pathLst>
                <a:path w="7606" h="7606" extrusionOk="0">
                  <a:moveTo>
                    <a:pt x="0" y="1"/>
                  </a:moveTo>
                  <a:lnTo>
                    <a:pt x="0" y="3251"/>
                  </a:lnTo>
                  <a:cubicBezTo>
                    <a:pt x="0" y="5660"/>
                    <a:pt x="1946" y="7605"/>
                    <a:pt x="4367" y="7605"/>
                  </a:cubicBezTo>
                  <a:lnTo>
                    <a:pt x="7605" y="7605"/>
                  </a:lnTo>
                  <a:lnTo>
                    <a:pt x="7605" y="4167"/>
                  </a:lnTo>
                  <a:cubicBezTo>
                    <a:pt x="7605" y="1871"/>
                    <a:pt x="5735" y="1"/>
                    <a:pt x="343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lt1"/>
                </a:solidFill>
              </a:endParaRPr>
            </a:p>
          </p:txBody>
        </p:sp>
        <p:sp>
          <p:nvSpPr>
            <p:cNvPr id="1318" name="Google Shape;1318;p36"/>
            <p:cNvSpPr/>
            <p:nvPr/>
          </p:nvSpPr>
          <p:spPr>
            <a:xfrm>
              <a:off x="3025759" y="-144071"/>
              <a:ext cx="510096" cy="509135"/>
            </a:xfrm>
            <a:custGeom>
              <a:avLst/>
              <a:gdLst/>
              <a:ahLst/>
              <a:cxnLst/>
              <a:rect l="l" t="t" r="r" b="b"/>
              <a:pathLst>
                <a:path w="6375" h="6363" extrusionOk="0">
                  <a:moveTo>
                    <a:pt x="0" y="0"/>
                  </a:moveTo>
                  <a:lnTo>
                    <a:pt x="0" y="2874"/>
                  </a:lnTo>
                  <a:cubicBezTo>
                    <a:pt x="0" y="4806"/>
                    <a:pt x="1569" y="6362"/>
                    <a:pt x="3489" y="6362"/>
                  </a:cubicBezTo>
                  <a:lnTo>
                    <a:pt x="6375" y="6362"/>
                  </a:lnTo>
                  <a:lnTo>
                    <a:pt x="6375" y="3652"/>
                  </a:lnTo>
                  <a:cubicBezTo>
                    <a:pt x="6375" y="1631"/>
                    <a:pt x="4731" y="0"/>
                    <a:pt x="272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six columns 1">
  <p:cSld name="CUSTOM_18">
    <p:spTree>
      <p:nvGrpSpPr>
        <p:cNvPr id="1" name="Shape 13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0" name="Google Shape;1380;p38"/>
          <p:cNvSpPr txBox="1">
            <a:spLocks noGrp="1"/>
          </p:cNvSpPr>
          <p:nvPr>
            <p:ph type="subTitle" idx="1"/>
          </p:nvPr>
        </p:nvSpPr>
        <p:spPr>
          <a:xfrm>
            <a:off x="5814435" y="1719675"/>
            <a:ext cx="2376900" cy="549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381" name="Google Shape;1381;p38"/>
          <p:cNvSpPr txBox="1">
            <a:spLocks noGrp="1"/>
          </p:cNvSpPr>
          <p:nvPr>
            <p:ph type="subTitle" idx="2"/>
          </p:nvPr>
        </p:nvSpPr>
        <p:spPr>
          <a:xfrm>
            <a:off x="1480450" y="3430400"/>
            <a:ext cx="2376900" cy="252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Exo Thin"/>
              <a:buNone/>
              <a:defRPr sz="1400">
                <a:solidFill>
                  <a:schemeClr val="lt1"/>
                </a:solidFill>
                <a:latin typeface="Exo Thin"/>
                <a:ea typeface="Exo Thin"/>
                <a:cs typeface="Exo Thin"/>
                <a:sym typeface="Exo Thin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Exo Thin"/>
              <a:buNone/>
              <a:defRPr sz="1600">
                <a:latin typeface="Exo Thin"/>
                <a:ea typeface="Exo Thin"/>
                <a:cs typeface="Exo Thin"/>
                <a:sym typeface="Exo Thin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Exo Thin"/>
              <a:buNone/>
              <a:defRPr sz="1600">
                <a:latin typeface="Exo Thin"/>
                <a:ea typeface="Exo Thin"/>
                <a:cs typeface="Exo Thin"/>
                <a:sym typeface="Exo Thin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Exo Thin"/>
              <a:buNone/>
              <a:defRPr sz="1600">
                <a:latin typeface="Exo Thin"/>
                <a:ea typeface="Exo Thin"/>
                <a:cs typeface="Exo Thin"/>
                <a:sym typeface="Exo Thin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Exo Thin"/>
              <a:buNone/>
              <a:defRPr sz="1600">
                <a:latin typeface="Exo Thin"/>
                <a:ea typeface="Exo Thin"/>
                <a:cs typeface="Exo Thin"/>
                <a:sym typeface="Exo Thin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Exo Thin"/>
              <a:buNone/>
              <a:defRPr sz="1600">
                <a:latin typeface="Exo Thin"/>
                <a:ea typeface="Exo Thin"/>
                <a:cs typeface="Exo Thin"/>
                <a:sym typeface="Exo Thin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Exo Thin"/>
              <a:buNone/>
              <a:defRPr sz="1600">
                <a:latin typeface="Exo Thin"/>
                <a:ea typeface="Exo Thin"/>
                <a:cs typeface="Exo Thin"/>
                <a:sym typeface="Exo Thin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Exo Thin"/>
              <a:buNone/>
              <a:defRPr sz="1600">
                <a:latin typeface="Exo Thin"/>
                <a:ea typeface="Exo Thin"/>
                <a:cs typeface="Exo Thin"/>
                <a:sym typeface="Exo Thin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Exo Thin"/>
              <a:buNone/>
              <a:defRPr sz="1600">
                <a:latin typeface="Exo Thin"/>
                <a:ea typeface="Exo Thin"/>
                <a:cs typeface="Exo Thin"/>
                <a:sym typeface="Exo Thin"/>
              </a:defRPr>
            </a:lvl9pPr>
          </a:lstStyle>
          <a:p>
            <a:endParaRPr/>
          </a:p>
        </p:txBody>
      </p:sp>
      <p:sp>
        <p:nvSpPr>
          <p:cNvPr id="1382" name="Google Shape;1382;p38"/>
          <p:cNvSpPr txBox="1">
            <a:spLocks noGrp="1"/>
          </p:cNvSpPr>
          <p:nvPr>
            <p:ph type="subTitle" idx="3"/>
          </p:nvPr>
        </p:nvSpPr>
        <p:spPr>
          <a:xfrm>
            <a:off x="1480444" y="3667623"/>
            <a:ext cx="2376900" cy="549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383" name="Google Shape;1383;p38"/>
          <p:cNvSpPr txBox="1">
            <a:spLocks noGrp="1"/>
          </p:cNvSpPr>
          <p:nvPr>
            <p:ph type="subTitle" idx="4"/>
          </p:nvPr>
        </p:nvSpPr>
        <p:spPr>
          <a:xfrm>
            <a:off x="1480450" y="1482463"/>
            <a:ext cx="2376900" cy="252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Exo Thin"/>
              <a:buNone/>
              <a:defRPr sz="1400">
                <a:solidFill>
                  <a:schemeClr val="lt1"/>
                </a:solidFill>
                <a:latin typeface="Exo Thin"/>
                <a:ea typeface="Exo Thin"/>
                <a:cs typeface="Exo Thin"/>
                <a:sym typeface="Exo Thin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Exo Thin"/>
              <a:buNone/>
              <a:defRPr sz="1600">
                <a:latin typeface="Exo Thin"/>
                <a:ea typeface="Exo Thin"/>
                <a:cs typeface="Exo Thin"/>
                <a:sym typeface="Exo Thin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Exo Thin"/>
              <a:buNone/>
              <a:defRPr sz="1600">
                <a:latin typeface="Exo Thin"/>
                <a:ea typeface="Exo Thin"/>
                <a:cs typeface="Exo Thin"/>
                <a:sym typeface="Exo Thin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Exo Thin"/>
              <a:buNone/>
              <a:defRPr sz="1600">
                <a:latin typeface="Exo Thin"/>
                <a:ea typeface="Exo Thin"/>
                <a:cs typeface="Exo Thin"/>
                <a:sym typeface="Exo Thin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Exo Thin"/>
              <a:buNone/>
              <a:defRPr sz="1600">
                <a:latin typeface="Exo Thin"/>
                <a:ea typeface="Exo Thin"/>
                <a:cs typeface="Exo Thin"/>
                <a:sym typeface="Exo Thin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Exo Thin"/>
              <a:buNone/>
              <a:defRPr sz="1600">
                <a:latin typeface="Exo Thin"/>
                <a:ea typeface="Exo Thin"/>
                <a:cs typeface="Exo Thin"/>
                <a:sym typeface="Exo Thin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Exo Thin"/>
              <a:buNone/>
              <a:defRPr sz="1600">
                <a:latin typeface="Exo Thin"/>
                <a:ea typeface="Exo Thin"/>
                <a:cs typeface="Exo Thin"/>
                <a:sym typeface="Exo Thin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Exo Thin"/>
              <a:buNone/>
              <a:defRPr sz="1600">
                <a:latin typeface="Exo Thin"/>
                <a:ea typeface="Exo Thin"/>
                <a:cs typeface="Exo Thin"/>
                <a:sym typeface="Exo Thin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Exo Thin"/>
              <a:buNone/>
              <a:defRPr sz="1600">
                <a:latin typeface="Exo Thin"/>
                <a:ea typeface="Exo Thin"/>
                <a:cs typeface="Exo Thin"/>
                <a:sym typeface="Exo Thin"/>
              </a:defRPr>
            </a:lvl9pPr>
          </a:lstStyle>
          <a:p>
            <a:endParaRPr/>
          </a:p>
        </p:txBody>
      </p:sp>
      <p:sp>
        <p:nvSpPr>
          <p:cNvPr id="1384" name="Google Shape;1384;p38"/>
          <p:cNvSpPr txBox="1">
            <a:spLocks noGrp="1"/>
          </p:cNvSpPr>
          <p:nvPr>
            <p:ph type="subTitle" idx="5"/>
          </p:nvPr>
        </p:nvSpPr>
        <p:spPr>
          <a:xfrm>
            <a:off x="1480450" y="1719687"/>
            <a:ext cx="2376900" cy="549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385" name="Google Shape;1385;p38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7704000" cy="47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4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1386" name="Google Shape;1386;p38"/>
          <p:cNvSpPr txBox="1">
            <a:spLocks noGrp="1"/>
          </p:cNvSpPr>
          <p:nvPr>
            <p:ph type="subTitle" idx="6"/>
          </p:nvPr>
        </p:nvSpPr>
        <p:spPr>
          <a:xfrm>
            <a:off x="5814425" y="1482463"/>
            <a:ext cx="2376900" cy="252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Exo Thin"/>
              <a:buNone/>
              <a:defRPr sz="1400">
                <a:solidFill>
                  <a:schemeClr val="lt1"/>
                </a:solidFill>
                <a:latin typeface="Exo Thin"/>
                <a:ea typeface="Exo Thin"/>
                <a:cs typeface="Exo Thin"/>
                <a:sym typeface="Exo Thin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Exo Thin"/>
              <a:buNone/>
              <a:defRPr sz="1600">
                <a:latin typeface="Exo Thin"/>
                <a:ea typeface="Exo Thin"/>
                <a:cs typeface="Exo Thin"/>
                <a:sym typeface="Exo Thin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Exo Thin"/>
              <a:buNone/>
              <a:defRPr sz="1600">
                <a:latin typeface="Exo Thin"/>
                <a:ea typeface="Exo Thin"/>
                <a:cs typeface="Exo Thin"/>
                <a:sym typeface="Exo Thin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Exo Thin"/>
              <a:buNone/>
              <a:defRPr sz="1600">
                <a:latin typeface="Exo Thin"/>
                <a:ea typeface="Exo Thin"/>
                <a:cs typeface="Exo Thin"/>
                <a:sym typeface="Exo Thin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Exo Thin"/>
              <a:buNone/>
              <a:defRPr sz="1600">
                <a:latin typeface="Exo Thin"/>
                <a:ea typeface="Exo Thin"/>
                <a:cs typeface="Exo Thin"/>
                <a:sym typeface="Exo Thin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Exo Thin"/>
              <a:buNone/>
              <a:defRPr sz="1600">
                <a:latin typeface="Exo Thin"/>
                <a:ea typeface="Exo Thin"/>
                <a:cs typeface="Exo Thin"/>
                <a:sym typeface="Exo Thin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Exo Thin"/>
              <a:buNone/>
              <a:defRPr sz="1600">
                <a:latin typeface="Exo Thin"/>
                <a:ea typeface="Exo Thin"/>
                <a:cs typeface="Exo Thin"/>
                <a:sym typeface="Exo Thin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Exo Thin"/>
              <a:buNone/>
              <a:defRPr sz="1600">
                <a:latin typeface="Exo Thin"/>
                <a:ea typeface="Exo Thin"/>
                <a:cs typeface="Exo Thin"/>
                <a:sym typeface="Exo Thin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Exo Thin"/>
              <a:buNone/>
              <a:defRPr sz="1600">
                <a:latin typeface="Exo Thin"/>
                <a:ea typeface="Exo Thin"/>
                <a:cs typeface="Exo Thin"/>
                <a:sym typeface="Exo Thin"/>
              </a:defRPr>
            </a:lvl9pPr>
          </a:lstStyle>
          <a:p>
            <a:endParaRPr/>
          </a:p>
        </p:txBody>
      </p:sp>
      <p:sp>
        <p:nvSpPr>
          <p:cNvPr id="1387" name="Google Shape;1387;p38"/>
          <p:cNvSpPr txBox="1">
            <a:spLocks noGrp="1"/>
          </p:cNvSpPr>
          <p:nvPr>
            <p:ph type="subTitle" idx="7"/>
          </p:nvPr>
        </p:nvSpPr>
        <p:spPr>
          <a:xfrm>
            <a:off x="5814435" y="3667623"/>
            <a:ext cx="2376900" cy="549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388" name="Google Shape;1388;p38"/>
          <p:cNvSpPr txBox="1">
            <a:spLocks noGrp="1"/>
          </p:cNvSpPr>
          <p:nvPr>
            <p:ph type="subTitle" idx="8"/>
          </p:nvPr>
        </p:nvSpPr>
        <p:spPr>
          <a:xfrm>
            <a:off x="5814425" y="2701350"/>
            <a:ext cx="2376900" cy="549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389" name="Google Shape;1389;p38"/>
          <p:cNvSpPr txBox="1">
            <a:spLocks noGrp="1"/>
          </p:cNvSpPr>
          <p:nvPr>
            <p:ph type="subTitle" idx="9"/>
          </p:nvPr>
        </p:nvSpPr>
        <p:spPr>
          <a:xfrm>
            <a:off x="1480450" y="2701338"/>
            <a:ext cx="2376900" cy="549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390" name="Google Shape;1390;p38"/>
          <p:cNvSpPr txBox="1">
            <a:spLocks noGrp="1"/>
          </p:cNvSpPr>
          <p:nvPr>
            <p:ph type="subTitle" idx="13"/>
          </p:nvPr>
        </p:nvSpPr>
        <p:spPr>
          <a:xfrm>
            <a:off x="5814435" y="2448750"/>
            <a:ext cx="2376900" cy="252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Exo Thin"/>
              <a:buNone/>
              <a:defRPr sz="1400">
                <a:solidFill>
                  <a:schemeClr val="lt1"/>
                </a:solidFill>
                <a:latin typeface="Exo Thin"/>
                <a:ea typeface="Exo Thin"/>
                <a:cs typeface="Exo Thin"/>
                <a:sym typeface="Exo Thin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Exo Thin"/>
              <a:buNone/>
              <a:defRPr sz="1600">
                <a:latin typeface="Exo Thin"/>
                <a:ea typeface="Exo Thin"/>
                <a:cs typeface="Exo Thin"/>
                <a:sym typeface="Exo Thin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Exo Thin"/>
              <a:buNone/>
              <a:defRPr sz="1600">
                <a:latin typeface="Exo Thin"/>
                <a:ea typeface="Exo Thin"/>
                <a:cs typeface="Exo Thin"/>
                <a:sym typeface="Exo Thin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Exo Thin"/>
              <a:buNone/>
              <a:defRPr sz="1600">
                <a:latin typeface="Exo Thin"/>
                <a:ea typeface="Exo Thin"/>
                <a:cs typeface="Exo Thin"/>
                <a:sym typeface="Exo Thin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Exo Thin"/>
              <a:buNone/>
              <a:defRPr sz="1600">
                <a:latin typeface="Exo Thin"/>
                <a:ea typeface="Exo Thin"/>
                <a:cs typeface="Exo Thin"/>
                <a:sym typeface="Exo Thin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Exo Thin"/>
              <a:buNone/>
              <a:defRPr sz="1600">
                <a:latin typeface="Exo Thin"/>
                <a:ea typeface="Exo Thin"/>
                <a:cs typeface="Exo Thin"/>
                <a:sym typeface="Exo Thin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Exo Thin"/>
              <a:buNone/>
              <a:defRPr sz="1600">
                <a:latin typeface="Exo Thin"/>
                <a:ea typeface="Exo Thin"/>
                <a:cs typeface="Exo Thin"/>
                <a:sym typeface="Exo Thin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Exo Thin"/>
              <a:buNone/>
              <a:defRPr sz="1600">
                <a:latin typeface="Exo Thin"/>
                <a:ea typeface="Exo Thin"/>
                <a:cs typeface="Exo Thin"/>
                <a:sym typeface="Exo Thin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Exo Thin"/>
              <a:buNone/>
              <a:defRPr sz="1600">
                <a:latin typeface="Exo Thin"/>
                <a:ea typeface="Exo Thin"/>
                <a:cs typeface="Exo Thin"/>
                <a:sym typeface="Exo Thin"/>
              </a:defRPr>
            </a:lvl9pPr>
          </a:lstStyle>
          <a:p>
            <a:endParaRPr/>
          </a:p>
        </p:txBody>
      </p:sp>
      <p:sp>
        <p:nvSpPr>
          <p:cNvPr id="1391" name="Google Shape;1391;p38"/>
          <p:cNvSpPr txBox="1">
            <a:spLocks noGrp="1"/>
          </p:cNvSpPr>
          <p:nvPr>
            <p:ph type="subTitle" idx="14"/>
          </p:nvPr>
        </p:nvSpPr>
        <p:spPr>
          <a:xfrm>
            <a:off x="1480460" y="2448738"/>
            <a:ext cx="2376900" cy="252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Exo Thin"/>
              <a:buNone/>
              <a:defRPr sz="1400">
                <a:solidFill>
                  <a:schemeClr val="lt1"/>
                </a:solidFill>
                <a:latin typeface="Exo Thin"/>
                <a:ea typeface="Exo Thin"/>
                <a:cs typeface="Exo Thin"/>
                <a:sym typeface="Exo Thin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Exo Thin"/>
              <a:buNone/>
              <a:defRPr sz="1600">
                <a:latin typeface="Exo Thin"/>
                <a:ea typeface="Exo Thin"/>
                <a:cs typeface="Exo Thin"/>
                <a:sym typeface="Exo Thin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Exo Thin"/>
              <a:buNone/>
              <a:defRPr sz="1600">
                <a:latin typeface="Exo Thin"/>
                <a:ea typeface="Exo Thin"/>
                <a:cs typeface="Exo Thin"/>
                <a:sym typeface="Exo Thin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Exo Thin"/>
              <a:buNone/>
              <a:defRPr sz="1600">
                <a:latin typeface="Exo Thin"/>
                <a:ea typeface="Exo Thin"/>
                <a:cs typeface="Exo Thin"/>
                <a:sym typeface="Exo Thin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Exo Thin"/>
              <a:buNone/>
              <a:defRPr sz="1600">
                <a:latin typeface="Exo Thin"/>
                <a:ea typeface="Exo Thin"/>
                <a:cs typeface="Exo Thin"/>
                <a:sym typeface="Exo Thin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Exo Thin"/>
              <a:buNone/>
              <a:defRPr sz="1600">
                <a:latin typeface="Exo Thin"/>
                <a:ea typeface="Exo Thin"/>
                <a:cs typeface="Exo Thin"/>
                <a:sym typeface="Exo Thin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Exo Thin"/>
              <a:buNone/>
              <a:defRPr sz="1600">
                <a:latin typeface="Exo Thin"/>
                <a:ea typeface="Exo Thin"/>
                <a:cs typeface="Exo Thin"/>
                <a:sym typeface="Exo Thin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Exo Thin"/>
              <a:buNone/>
              <a:defRPr sz="1600">
                <a:latin typeface="Exo Thin"/>
                <a:ea typeface="Exo Thin"/>
                <a:cs typeface="Exo Thin"/>
                <a:sym typeface="Exo Thin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Exo Thin"/>
              <a:buNone/>
              <a:defRPr sz="1600">
                <a:latin typeface="Exo Thin"/>
                <a:ea typeface="Exo Thin"/>
                <a:cs typeface="Exo Thin"/>
                <a:sym typeface="Exo Thin"/>
              </a:defRPr>
            </a:lvl9pPr>
          </a:lstStyle>
          <a:p>
            <a:endParaRPr/>
          </a:p>
        </p:txBody>
      </p:sp>
      <p:sp>
        <p:nvSpPr>
          <p:cNvPr id="1392" name="Google Shape;1392;p38"/>
          <p:cNvSpPr txBox="1">
            <a:spLocks noGrp="1"/>
          </p:cNvSpPr>
          <p:nvPr>
            <p:ph type="subTitle" idx="15"/>
          </p:nvPr>
        </p:nvSpPr>
        <p:spPr>
          <a:xfrm>
            <a:off x="5814425" y="3430400"/>
            <a:ext cx="2376900" cy="252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Exo Thin"/>
              <a:buNone/>
              <a:defRPr sz="1400">
                <a:solidFill>
                  <a:schemeClr val="lt1"/>
                </a:solidFill>
                <a:latin typeface="Exo Thin"/>
                <a:ea typeface="Exo Thin"/>
                <a:cs typeface="Exo Thin"/>
                <a:sym typeface="Exo Thin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Exo Thin"/>
              <a:buNone/>
              <a:defRPr sz="1600">
                <a:latin typeface="Exo Thin"/>
                <a:ea typeface="Exo Thin"/>
                <a:cs typeface="Exo Thin"/>
                <a:sym typeface="Exo Thin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Exo Thin"/>
              <a:buNone/>
              <a:defRPr sz="1600">
                <a:latin typeface="Exo Thin"/>
                <a:ea typeface="Exo Thin"/>
                <a:cs typeface="Exo Thin"/>
                <a:sym typeface="Exo Thin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Exo Thin"/>
              <a:buNone/>
              <a:defRPr sz="1600">
                <a:latin typeface="Exo Thin"/>
                <a:ea typeface="Exo Thin"/>
                <a:cs typeface="Exo Thin"/>
                <a:sym typeface="Exo Thin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Exo Thin"/>
              <a:buNone/>
              <a:defRPr sz="1600">
                <a:latin typeface="Exo Thin"/>
                <a:ea typeface="Exo Thin"/>
                <a:cs typeface="Exo Thin"/>
                <a:sym typeface="Exo Thin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Exo Thin"/>
              <a:buNone/>
              <a:defRPr sz="1600">
                <a:latin typeface="Exo Thin"/>
                <a:ea typeface="Exo Thin"/>
                <a:cs typeface="Exo Thin"/>
                <a:sym typeface="Exo Thin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Exo Thin"/>
              <a:buNone/>
              <a:defRPr sz="1600">
                <a:latin typeface="Exo Thin"/>
                <a:ea typeface="Exo Thin"/>
                <a:cs typeface="Exo Thin"/>
                <a:sym typeface="Exo Thin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Exo Thin"/>
              <a:buNone/>
              <a:defRPr sz="1600">
                <a:latin typeface="Exo Thin"/>
                <a:ea typeface="Exo Thin"/>
                <a:cs typeface="Exo Thin"/>
                <a:sym typeface="Exo Thin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Exo Thin"/>
              <a:buNone/>
              <a:defRPr sz="1600">
                <a:latin typeface="Exo Thin"/>
                <a:ea typeface="Exo Thin"/>
                <a:cs typeface="Exo Thin"/>
                <a:sym typeface="Exo Thin"/>
              </a:defRPr>
            </a:lvl9pPr>
          </a:lstStyle>
          <a:p>
            <a:endParaRPr/>
          </a:p>
        </p:txBody>
      </p:sp>
      <p:grpSp>
        <p:nvGrpSpPr>
          <p:cNvPr id="1393" name="Google Shape;1393;p38"/>
          <p:cNvGrpSpPr/>
          <p:nvPr/>
        </p:nvGrpSpPr>
        <p:grpSpPr>
          <a:xfrm rot="10800000">
            <a:off x="5958603" y="4412058"/>
            <a:ext cx="3545529" cy="1688867"/>
            <a:chOff x="-9675" y="-1163406"/>
            <a:chExt cx="3545529" cy="1688867"/>
          </a:xfrm>
        </p:grpSpPr>
        <p:sp>
          <p:nvSpPr>
            <p:cNvPr id="1394" name="Google Shape;1394;p38"/>
            <p:cNvSpPr/>
            <p:nvPr/>
          </p:nvSpPr>
          <p:spPr>
            <a:xfrm>
              <a:off x="-9675" y="-1163406"/>
              <a:ext cx="1688812" cy="1688867"/>
            </a:xfrm>
            <a:custGeom>
              <a:avLst/>
              <a:gdLst/>
              <a:ahLst/>
              <a:cxnLst/>
              <a:rect l="l" t="t" r="r" b="b"/>
              <a:pathLst>
                <a:path w="21974" h="21974" extrusionOk="0">
                  <a:moveTo>
                    <a:pt x="16779" y="0"/>
                  </a:moveTo>
                  <a:cubicBezTo>
                    <a:pt x="7505" y="0"/>
                    <a:pt x="1" y="7505"/>
                    <a:pt x="1" y="16766"/>
                  </a:cubicBezTo>
                  <a:lnTo>
                    <a:pt x="1" y="21973"/>
                  </a:lnTo>
                  <a:lnTo>
                    <a:pt x="5196" y="21973"/>
                  </a:lnTo>
                  <a:cubicBezTo>
                    <a:pt x="14470" y="21973"/>
                    <a:pt x="21974" y="14457"/>
                    <a:pt x="21974" y="5196"/>
                  </a:cubicBezTo>
                  <a:lnTo>
                    <a:pt x="21974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395" name="Google Shape;1395;p38"/>
            <p:cNvGrpSpPr/>
            <p:nvPr/>
          </p:nvGrpSpPr>
          <p:grpSpPr>
            <a:xfrm>
              <a:off x="1161963" y="-408158"/>
              <a:ext cx="877847" cy="868009"/>
              <a:chOff x="6088588" y="-408158"/>
              <a:chExt cx="877847" cy="868009"/>
            </a:xfrm>
          </p:grpSpPr>
          <p:sp>
            <p:nvSpPr>
              <p:cNvPr id="1396" name="Google Shape;1396;p38"/>
              <p:cNvSpPr/>
              <p:nvPr/>
            </p:nvSpPr>
            <p:spPr>
              <a:xfrm>
                <a:off x="6088588" y="-408158"/>
                <a:ext cx="557559" cy="25260"/>
              </a:xfrm>
              <a:custGeom>
                <a:avLst/>
                <a:gdLst/>
                <a:ahLst/>
                <a:cxnLst/>
                <a:rect l="l" t="t" r="r" b="b"/>
                <a:pathLst>
                  <a:path w="6401" h="290" extrusionOk="0">
                    <a:moveTo>
                      <a:pt x="1" y="1"/>
                    </a:moveTo>
                    <a:lnTo>
                      <a:pt x="1" y="277"/>
                    </a:lnTo>
                    <a:lnTo>
                      <a:pt x="6401" y="289"/>
                    </a:lnTo>
                    <a:cubicBezTo>
                      <a:pt x="6100" y="176"/>
                      <a:pt x="5773" y="76"/>
                      <a:pt x="5447" y="13"/>
                    </a:cubicBezTo>
                    <a:lnTo>
                      <a:pt x="1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97" name="Google Shape;1397;p38"/>
              <p:cNvSpPr/>
              <p:nvPr/>
            </p:nvSpPr>
            <p:spPr>
              <a:xfrm>
                <a:off x="6088588" y="-348055"/>
                <a:ext cx="669054" cy="25260"/>
              </a:xfrm>
              <a:custGeom>
                <a:avLst/>
                <a:gdLst/>
                <a:ahLst/>
                <a:cxnLst/>
                <a:rect l="l" t="t" r="r" b="b"/>
                <a:pathLst>
                  <a:path w="7681" h="290" extrusionOk="0">
                    <a:moveTo>
                      <a:pt x="1" y="1"/>
                    </a:moveTo>
                    <a:lnTo>
                      <a:pt x="1" y="277"/>
                    </a:lnTo>
                    <a:lnTo>
                      <a:pt x="7681" y="289"/>
                    </a:lnTo>
                    <a:cubicBezTo>
                      <a:pt x="7555" y="189"/>
                      <a:pt x="7417" y="101"/>
                      <a:pt x="7267" y="13"/>
                    </a:cubicBezTo>
                    <a:lnTo>
                      <a:pt x="1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98" name="Google Shape;1398;p38"/>
              <p:cNvSpPr/>
              <p:nvPr/>
            </p:nvSpPr>
            <p:spPr>
              <a:xfrm>
                <a:off x="6088588" y="-287865"/>
                <a:ext cx="738999" cy="25173"/>
              </a:xfrm>
              <a:custGeom>
                <a:avLst/>
                <a:gdLst/>
                <a:ahLst/>
                <a:cxnLst/>
                <a:rect l="l" t="t" r="r" b="b"/>
                <a:pathLst>
                  <a:path w="8484" h="289" extrusionOk="0">
                    <a:moveTo>
                      <a:pt x="1" y="0"/>
                    </a:moveTo>
                    <a:lnTo>
                      <a:pt x="1" y="276"/>
                    </a:lnTo>
                    <a:lnTo>
                      <a:pt x="8484" y="289"/>
                    </a:lnTo>
                    <a:cubicBezTo>
                      <a:pt x="8396" y="201"/>
                      <a:pt x="8308" y="113"/>
                      <a:pt x="8208" y="25"/>
                    </a:cubicBezTo>
                    <a:lnTo>
                      <a:pt x="1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99" name="Google Shape;1399;p38"/>
              <p:cNvSpPr/>
              <p:nvPr/>
            </p:nvSpPr>
            <p:spPr>
              <a:xfrm>
                <a:off x="6088588" y="-227762"/>
                <a:ext cx="788213" cy="25173"/>
              </a:xfrm>
              <a:custGeom>
                <a:avLst/>
                <a:gdLst/>
                <a:ahLst/>
                <a:cxnLst/>
                <a:rect l="l" t="t" r="r" b="b"/>
                <a:pathLst>
                  <a:path w="9049" h="289" extrusionOk="0">
                    <a:moveTo>
                      <a:pt x="1" y="0"/>
                    </a:moveTo>
                    <a:lnTo>
                      <a:pt x="1" y="276"/>
                    </a:lnTo>
                    <a:lnTo>
                      <a:pt x="9049" y="289"/>
                    </a:lnTo>
                    <a:cubicBezTo>
                      <a:pt x="8986" y="201"/>
                      <a:pt x="8923" y="113"/>
                      <a:pt x="8848" y="25"/>
                    </a:cubicBezTo>
                    <a:lnTo>
                      <a:pt x="1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00" name="Google Shape;1400;p38"/>
              <p:cNvSpPr/>
              <p:nvPr/>
            </p:nvSpPr>
            <p:spPr>
              <a:xfrm>
                <a:off x="6088588" y="-167659"/>
                <a:ext cx="824275" cy="26306"/>
              </a:xfrm>
              <a:custGeom>
                <a:avLst/>
                <a:gdLst/>
                <a:ahLst/>
                <a:cxnLst/>
                <a:rect l="l" t="t" r="r" b="b"/>
                <a:pathLst>
                  <a:path w="9463" h="302" extrusionOk="0">
                    <a:moveTo>
                      <a:pt x="1" y="0"/>
                    </a:moveTo>
                    <a:lnTo>
                      <a:pt x="1" y="276"/>
                    </a:lnTo>
                    <a:lnTo>
                      <a:pt x="9463" y="302"/>
                    </a:lnTo>
                    <a:cubicBezTo>
                      <a:pt x="9425" y="201"/>
                      <a:pt x="9375" y="113"/>
                      <a:pt x="9325" y="25"/>
                    </a:cubicBezTo>
                    <a:lnTo>
                      <a:pt x="1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01" name="Google Shape;1401;p38"/>
              <p:cNvSpPr/>
              <p:nvPr/>
            </p:nvSpPr>
            <p:spPr>
              <a:xfrm>
                <a:off x="6088588" y="-106424"/>
                <a:ext cx="850493" cy="25173"/>
              </a:xfrm>
              <a:custGeom>
                <a:avLst/>
                <a:gdLst/>
                <a:ahLst/>
                <a:cxnLst/>
                <a:rect l="l" t="t" r="r" b="b"/>
                <a:pathLst>
                  <a:path w="9764" h="289" extrusionOk="0">
                    <a:moveTo>
                      <a:pt x="1" y="0"/>
                    </a:moveTo>
                    <a:lnTo>
                      <a:pt x="1" y="264"/>
                    </a:lnTo>
                    <a:lnTo>
                      <a:pt x="9764" y="289"/>
                    </a:lnTo>
                    <a:cubicBezTo>
                      <a:pt x="9726" y="188"/>
                      <a:pt x="9689" y="101"/>
                      <a:pt x="9663" y="13"/>
                    </a:cubicBezTo>
                    <a:lnTo>
                      <a:pt x="1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02" name="Google Shape;1402;p38"/>
              <p:cNvSpPr/>
              <p:nvPr/>
            </p:nvSpPr>
            <p:spPr>
              <a:xfrm>
                <a:off x="6088588" y="-46321"/>
                <a:ext cx="866956" cy="25173"/>
              </a:xfrm>
              <a:custGeom>
                <a:avLst/>
                <a:gdLst/>
                <a:ahLst/>
                <a:cxnLst/>
                <a:rect l="l" t="t" r="r" b="b"/>
                <a:pathLst>
                  <a:path w="9953" h="289" extrusionOk="0">
                    <a:moveTo>
                      <a:pt x="1" y="0"/>
                    </a:moveTo>
                    <a:lnTo>
                      <a:pt x="1" y="101"/>
                    </a:lnTo>
                    <a:cubicBezTo>
                      <a:pt x="1" y="151"/>
                      <a:pt x="1" y="214"/>
                      <a:pt x="1" y="264"/>
                    </a:cubicBezTo>
                    <a:lnTo>
                      <a:pt x="9952" y="289"/>
                    </a:lnTo>
                    <a:cubicBezTo>
                      <a:pt x="9940" y="189"/>
                      <a:pt x="9914" y="101"/>
                      <a:pt x="9889" y="13"/>
                    </a:cubicBezTo>
                    <a:lnTo>
                      <a:pt x="1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03" name="Google Shape;1403;p38"/>
              <p:cNvSpPr/>
              <p:nvPr/>
            </p:nvSpPr>
            <p:spPr>
              <a:xfrm>
                <a:off x="6090766" y="13782"/>
                <a:ext cx="873489" cy="25260"/>
              </a:xfrm>
              <a:custGeom>
                <a:avLst/>
                <a:gdLst/>
                <a:ahLst/>
                <a:cxnLst/>
                <a:rect l="l" t="t" r="r" b="b"/>
                <a:pathLst>
                  <a:path w="10028" h="290" extrusionOk="0">
                    <a:moveTo>
                      <a:pt x="1" y="1"/>
                    </a:moveTo>
                    <a:cubicBezTo>
                      <a:pt x="13" y="88"/>
                      <a:pt x="26" y="176"/>
                      <a:pt x="39" y="264"/>
                    </a:cubicBezTo>
                    <a:lnTo>
                      <a:pt x="10027" y="289"/>
                    </a:lnTo>
                    <a:cubicBezTo>
                      <a:pt x="10027" y="201"/>
                      <a:pt x="10015" y="101"/>
                      <a:pt x="10002" y="13"/>
                    </a:cubicBezTo>
                    <a:lnTo>
                      <a:pt x="1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04" name="Google Shape;1404;p38"/>
              <p:cNvSpPr/>
              <p:nvPr/>
            </p:nvSpPr>
            <p:spPr>
              <a:xfrm>
                <a:off x="6101741" y="73885"/>
                <a:ext cx="864691" cy="25260"/>
              </a:xfrm>
              <a:custGeom>
                <a:avLst/>
                <a:gdLst/>
                <a:ahLst/>
                <a:cxnLst/>
                <a:rect l="l" t="t" r="r" b="b"/>
                <a:pathLst>
                  <a:path w="9927" h="290" extrusionOk="0">
                    <a:moveTo>
                      <a:pt x="0" y="1"/>
                    </a:moveTo>
                    <a:lnTo>
                      <a:pt x="0" y="1"/>
                    </a:lnTo>
                    <a:cubicBezTo>
                      <a:pt x="13" y="89"/>
                      <a:pt x="38" y="176"/>
                      <a:pt x="63" y="264"/>
                    </a:cubicBezTo>
                    <a:lnTo>
                      <a:pt x="9927" y="289"/>
                    </a:lnTo>
                    <a:lnTo>
                      <a:pt x="9927" y="114"/>
                    </a:lnTo>
                    <a:cubicBezTo>
                      <a:pt x="9927" y="76"/>
                      <a:pt x="9927" y="51"/>
                      <a:pt x="9927" y="13"/>
                    </a:cubicBezTo>
                    <a:lnTo>
                      <a:pt x="0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05" name="Google Shape;1405;p38"/>
              <p:cNvSpPr/>
              <p:nvPr/>
            </p:nvSpPr>
            <p:spPr>
              <a:xfrm>
                <a:off x="6119250" y="133988"/>
                <a:ext cx="847183" cy="25260"/>
              </a:xfrm>
              <a:custGeom>
                <a:avLst/>
                <a:gdLst/>
                <a:ahLst/>
                <a:cxnLst/>
                <a:rect l="l" t="t" r="r" b="b"/>
                <a:pathLst>
                  <a:path w="9726" h="290" extrusionOk="0">
                    <a:moveTo>
                      <a:pt x="0" y="1"/>
                    </a:moveTo>
                    <a:lnTo>
                      <a:pt x="0" y="1"/>
                    </a:lnTo>
                    <a:cubicBezTo>
                      <a:pt x="25" y="89"/>
                      <a:pt x="63" y="177"/>
                      <a:pt x="101" y="264"/>
                    </a:cubicBezTo>
                    <a:lnTo>
                      <a:pt x="9726" y="289"/>
                    </a:lnTo>
                    <a:lnTo>
                      <a:pt x="9726" y="13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06" name="Google Shape;1406;p38"/>
              <p:cNvSpPr/>
              <p:nvPr/>
            </p:nvSpPr>
            <p:spPr>
              <a:xfrm>
                <a:off x="6145469" y="194179"/>
                <a:ext cx="820965" cy="25173"/>
              </a:xfrm>
              <a:custGeom>
                <a:avLst/>
                <a:gdLst/>
                <a:ahLst/>
                <a:cxnLst/>
                <a:rect l="l" t="t" r="r" b="b"/>
                <a:pathLst>
                  <a:path w="9425" h="289" extrusionOk="0">
                    <a:moveTo>
                      <a:pt x="0" y="0"/>
                    </a:moveTo>
                    <a:cubicBezTo>
                      <a:pt x="51" y="88"/>
                      <a:pt x="101" y="188"/>
                      <a:pt x="151" y="276"/>
                    </a:cubicBezTo>
                    <a:lnTo>
                      <a:pt x="9425" y="289"/>
                    </a:lnTo>
                    <a:lnTo>
                      <a:pt x="9425" y="1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07" name="Google Shape;1407;p38"/>
              <p:cNvSpPr/>
              <p:nvPr/>
            </p:nvSpPr>
            <p:spPr>
              <a:xfrm>
                <a:off x="6182663" y="254282"/>
                <a:ext cx="783771" cy="25173"/>
              </a:xfrm>
              <a:custGeom>
                <a:avLst/>
                <a:gdLst/>
                <a:ahLst/>
                <a:cxnLst/>
                <a:rect l="l" t="t" r="r" b="b"/>
                <a:pathLst>
                  <a:path w="8998" h="289" extrusionOk="0">
                    <a:moveTo>
                      <a:pt x="0" y="0"/>
                    </a:moveTo>
                    <a:cubicBezTo>
                      <a:pt x="75" y="88"/>
                      <a:pt x="138" y="188"/>
                      <a:pt x="213" y="276"/>
                    </a:cubicBezTo>
                    <a:lnTo>
                      <a:pt x="8998" y="289"/>
                    </a:lnTo>
                    <a:lnTo>
                      <a:pt x="8998" y="1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08" name="Google Shape;1408;p38"/>
              <p:cNvSpPr/>
              <p:nvPr/>
            </p:nvSpPr>
            <p:spPr>
              <a:xfrm>
                <a:off x="6233968" y="314385"/>
                <a:ext cx="732466" cy="25260"/>
              </a:xfrm>
              <a:custGeom>
                <a:avLst/>
                <a:gdLst/>
                <a:ahLst/>
                <a:cxnLst/>
                <a:rect l="l" t="t" r="r" b="b"/>
                <a:pathLst>
                  <a:path w="8409" h="290" extrusionOk="0">
                    <a:moveTo>
                      <a:pt x="1" y="0"/>
                    </a:moveTo>
                    <a:lnTo>
                      <a:pt x="1" y="0"/>
                    </a:lnTo>
                    <a:cubicBezTo>
                      <a:pt x="101" y="101"/>
                      <a:pt x="189" y="189"/>
                      <a:pt x="289" y="277"/>
                    </a:cubicBezTo>
                    <a:lnTo>
                      <a:pt x="8409" y="289"/>
                    </a:lnTo>
                    <a:lnTo>
                      <a:pt x="8409" y="26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09" name="Google Shape;1409;p38"/>
              <p:cNvSpPr/>
              <p:nvPr/>
            </p:nvSpPr>
            <p:spPr>
              <a:xfrm>
                <a:off x="6307224" y="374488"/>
                <a:ext cx="659211" cy="25260"/>
              </a:xfrm>
              <a:custGeom>
                <a:avLst/>
                <a:gdLst/>
                <a:ahLst/>
                <a:cxnLst/>
                <a:rect l="l" t="t" r="r" b="b"/>
                <a:pathLst>
                  <a:path w="7568" h="290" extrusionOk="0">
                    <a:moveTo>
                      <a:pt x="1" y="1"/>
                    </a:moveTo>
                    <a:lnTo>
                      <a:pt x="1" y="1"/>
                    </a:lnTo>
                    <a:cubicBezTo>
                      <a:pt x="139" y="101"/>
                      <a:pt x="289" y="189"/>
                      <a:pt x="440" y="277"/>
                    </a:cubicBezTo>
                    <a:lnTo>
                      <a:pt x="7568" y="289"/>
                    </a:lnTo>
                    <a:lnTo>
                      <a:pt x="7568" y="26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10" name="Google Shape;1410;p38"/>
              <p:cNvSpPr/>
              <p:nvPr/>
            </p:nvSpPr>
            <p:spPr>
              <a:xfrm>
                <a:off x="6427430" y="435723"/>
                <a:ext cx="539006" cy="24128"/>
              </a:xfrm>
              <a:custGeom>
                <a:avLst/>
                <a:gdLst/>
                <a:ahLst/>
                <a:cxnLst/>
                <a:rect l="l" t="t" r="r" b="b"/>
                <a:pathLst>
                  <a:path w="6188" h="277" extrusionOk="0">
                    <a:moveTo>
                      <a:pt x="1" y="0"/>
                    </a:moveTo>
                    <a:lnTo>
                      <a:pt x="1" y="0"/>
                    </a:lnTo>
                    <a:cubicBezTo>
                      <a:pt x="403" y="126"/>
                      <a:pt x="829" y="226"/>
                      <a:pt x="1256" y="276"/>
                    </a:cubicBezTo>
                    <a:lnTo>
                      <a:pt x="6188" y="276"/>
                    </a:lnTo>
                    <a:lnTo>
                      <a:pt x="6188" y="13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411" name="Google Shape;1411;p38"/>
            <p:cNvSpPr/>
            <p:nvPr/>
          </p:nvSpPr>
          <p:spPr>
            <a:xfrm flipH="1">
              <a:off x="2189576" y="-540724"/>
              <a:ext cx="781992" cy="781992"/>
            </a:xfrm>
            <a:custGeom>
              <a:avLst/>
              <a:gdLst/>
              <a:ahLst/>
              <a:cxnLst/>
              <a:rect l="l" t="t" r="r" b="b"/>
              <a:pathLst>
                <a:path w="7606" h="7606" extrusionOk="0">
                  <a:moveTo>
                    <a:pt x="0" y="1"/>
                  </a:moveTo>
                  <a:lnTo>
                    <a:pt x="0" y="3251"/>
                  </a:lnTo>
                  <a:cubicBezTo>
                    <a:pt x="0" y="5660"/>
                    <a:pt x="1946" y="7605"/>
                    <a:pt x="4367" y="7605"/>
                  </a:cubicBezTo>
                  <a:lnTo>
                    <a:pt x="7605" y="7605"/>
                  </a:lnTo>
                  <a:lnTo>
                    <a:pt x="7605" y="4167"/>
                  </a:lnTo>
                  <a:cubicBezTo>
                    <a:pt x="7605" y="1871"/>
                    <a:pt x="5735" y="1"/>
                    <a:pt x="343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lt1"/>
                </a:solidFill>
              </a:endParaRPr>
            </a:p>
          </p:txBody>
        </p:sp>
        <p:sp>
          <p:nvSpPr>
            <p:cNvPr id="1412" name="Google Shape;1412;p38"/>
            <p:cNvSpPr/>
            <p:nvPr/>
          </p:nvSpPr>
          <p:spPr>
            <a:xfrm>
              <a:off x="3025759" y="-144071"/>
              <a:ext cx="510096" cy="509135"/>
            </a:xfrm>
            <a:custGeom>
              <a:avLst/>
              <a:gdLst/>
              <a:ahLst/>
              <a:cxnLst/>
              <a:rect l="l" t="t" r="r" b="b"/>
              <a:pathLst>
                <a:path w="6375" h="6363" extrusionOk="0">
                  <a:moveTo>
                    <a:pt x="0" y="0"/>
                  </a:moveTo>
                  <a:lnTo>
                    <a:pt x="0" y="2874"/>
                  </a:lnTo>
                  <a:cubicBezTo>
                    <a:pt x="0" y="4806"/>
                    <a:pt x="1569" y="6362"/>
                    <a:pt x="3489" y="6362"/>
                  </a:cubicBezTo>
                  <a:lnTo>
                    <a:pt x="6375" y="6362"/>
                  </a:lnTo>
                  <a:lnTo>
                    <a:pt x="6375" y="3652"/>
                  </a:lnTo>
                  <a:cubicBezTo>
                    <a:pt x="6375" y="1631"/>
                    <a:pt x="4731" y="0"/>
                    <a:pt x="272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413" name="Google Shape;1413;p38"/>
          <p:cNvSpPr/>
          <p:nvPr/>
        </p:nvSpPr>
        <p:spPr>
          <a:xfrm flipH="1">
            <a:off x="703063" y="-341031"/>
            <a:ext cx="702945" cy="702906"/>
          </a:xfrm>
          <a:custGeom>
            <a:avLst/>
            <a:gdLst/>
            <a:ahLst/>
            <a:cxnLst/>
            <a:rect l="l" t="t" r="r" b="b"/>
            <a:pathLst>
              <a:path w="15938" h="15938" extrusionOk="0">
                <a:moveTo>
                  <a:pt x="1" y="1"/>
                </a:moveTo>
                <a:lnTo>
                  <a:pt x="1" y="3765"/>
                </a:lnTo>
                <a:cubicBezTo>
                  <a:pt x="1" y="10491"/>
                  <a:pt x="5447" y="15938"/>
                  <a:pt x="12173" y="15938"/>
                </a:cubicBezTo>
                <a:lnTo>
                  <a:pt x="15938" y="15938"/>
                </a:lnTo>
                <a:lnTo>
                  <a:pt x="15938" y="12173"/>
                </a:lnTo>
                <a:cubicBezTo>
                  <a:pt x="15938" y="5447"/>
                  <a:pt x="10492" y="1"/>
                  <a:pt x="3778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14" name="Google Shape;1414;p38"/>
          <p:cNvGrpSpPr/>
          <p:nvPr/>
        </p:nvGrpSpPr>
        <p:grpSpPr>
          <a:xfrm flipH="1">
            <a:off x="1423072" y="-260164"/>
            <a:ext cx="541170" cy="541170"/>
            <a:chOff x="7072361" y="-871003"/>
            <a:chExt cx="1042917" cy="1042917"/>
          </a:xfrm>
        </p:grpSpPr>
        <p:sp>
          <p:nvSpPr>
            <p:cNvPr id="1415" name="Google Shape;1415;p38"/>
            <p:cNvSpPr/>
            <p:nvPr/>
          </p:nvSpPr>
          <p:spPr>
            <a:xfrm>
              <a:off x="8109704" y="-871003"/>
              <a:ext cx="5575" cy="4442"/>
            </a:xfrm>
            <a:custGeom>
              <a:avLst/>
              <a:gdLst/>
              <a:ahLst/>
              <a:cxnLst/>
              <a:rect l="l" t="t" r="r" b="b"/>
              <a:pathLst>
                <a:path w="64" h="51" extrusionOk="0">
                  <a:moveTo>
                    <a:pt x="1" y="1"/>
                  </a:moveTo>
                  <a:lnTo>
                    <a:pt x="63" y="51"/>
                  </a:lnTo>
                  <a:lnTo>
                    <a:pt x="63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6" name="Google Shape;1416;p38"/>
            <p:cNvSpPr/>
            <p:nvPr/>
          </p:nvSpPr>
          <p:spPr>
            <a:xfrm>
              <a:off x="7977477" y="-871003"/>
              <a:ext cx="137800" cy="88673"/>
            </a:xfrm>
            <a:custGeom>
              <a:avLst/>
              <a:gdLst/>
              <a:ahLst/>
              <a:cxnLst/>
              <a:rect l="l" t="t" r="r" b="b"/>
              <a:pathLst>
                <a:path w="1582" h="1018" extrusionOk="0">
                  <a:moveTo>
                    <a:pt x="0" y="1"/>
                  </a:moveTo>
                  <a:lnTo>
                    <a:pt x="1581" y="1017"/>
                  </a:lnTo>
                  <a:lnTo>
                    <a:pt x="1581" y="641"/>
                  </a:lnTo>
                  <a:lnTo>
                    <a:pt x="5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7" name="Google Shape;1417;p38"/>
            <p:cNvSpPr/>
            <p:nvPr/>
          </p:nvSpPr>
          <p:spPr>
            <a:xfrm>
              <a:off x="7844118" y="-871003"/>
              <a:ext cx="271158" cy="173949"/>
            </a:xfrm>
            <a:custGeom>
              <a:avLst/>
              <a:gdLst/>
              <a:ahLst/>
              <a:cxnLst/>
              <a:rect l="l" t="t" r="r" b="b"/>
              <a:pathLst>
                <a:path w="3113" h="1997" extrusionOk="0">
                  <a:moveTo>
                    <a:pt x="0" y="1"/>
                  </a:moveTo>
                  <a:lnTo>
                    <a:pt x="3112" y="1996"/>
                  </a:lnTo>
                  <a:lnTo>
                    <a:pt x="3112" y="1620"/>
                  </a:lnTo>
                  <a:lnTo>
                    <a:pt x="603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8" name="Google Shape;1418;p38"/>
            <p:cNvSpPr/>
            <p:nvPr/>
          </p:nvSpPr>
          <p:spPr>
            <a:xfrm>
              <a:off x="7711805" y="-871003"/>
              <a:ext cx="403470" cy="259137"/>
            </a:xfrm>
            <a:custGeom>
              <a:avLst/>
              <a:gdLst/>
              <a:ahLst/>
              <a:cxnLst/>
              <a:rect l="l" t="t" r="r" b="b"/>
              <a:pathLst>
                <a:path w="4632" h="2975" extrusionOk="0">
                  <a:moveTo>
                    <a:pt x="1" y="1"/>
                  </a:moveTo>
                  <a:lnTo>
                    <a:pt x="4631" y="2975"/>
                  </a:lnTo>
                  <a:lnTo>
                    <a:pt x="4631" y="2586"/>
                  </a:lnTo>
                  <a:lnTo>
                    <a:pt x="603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9" name="Google Shape;1419;p38"/>
            <p:cNvSpPr/>
            <p:nvPr/>
          </p:nvSpPr>
          <p:spPr>
            <a:xfrm>
              <a:off x="7588289" y="-869871"/>
              <a:ext cx="526985" cy="343281"/>
            </a:xfrm>
            <a:custGeom>
              <a:avLst/>
              <a:gdLst/>
              <a:ahLst/>
              <a:cxnLst/>
              <a:rect l="l" t="t" r="r" b="b"/>
              <a:pathLst>
                <a:path w="6050" h="3941" extrusionOk="0">
                  <a:moveTo>
                    <a:pt x="515" y="0"/>
                  </a:moveTo>
                  <a:cubicBezTo>
                    <a:pt x="340" y="13"/>
                    <a:pt x="164" y="25"/>
                    <a:pt x="1" y="51"/>
                  </a:cubicBezTo>
                  <a:lnTo>
                    <a:pt x="6049" y="3941"/>
                  </a:lnTo>
                  <a:lnTo>
                    <a:pt x="6049" y="3552"/>
                  </a:lnTo>
                  <a:lnTo>
                    <a:pt x="51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0" name="Google Shape;1420;p38"/>
            <p:cNvSpPr/>
            <p:nvPr/>
          </p:nvSpPr>
          <p:spPr>
            <a:xfrm>
              <a:off x="7488814" y="-854540"/>
              <a:ext cx="626459" cy="412094"/>
            </a:xfrm>
            <a:custGeom>
              <a:avLst/>
              <a:gdLst/>
              <a:ahLst/>
              <a:cxnLst/>
              <a:rect l="l" t="t" r="r" b="b"/>
              <a:pathLst>
                <a:path w="7192" h="4731" extrusionOk="0">
                  <a:moveTo>
                    <a:pt x="428" y="0"/>
                  </a:moveTo>
                  <a:cubicBezTo>
                    <a:pt x="277" y="38"/>
                    <a:pt x="139" y="75"/>
                    <a:pt x="1" y="113"/>
                  </a:cubicBezTo>
                  <a:lnTo>
                    <a:pt x="7191" y="4731"/>
                  </a:lnTo>
                  <a:lnTo>
                    <a:pt x="7191" y="4354"/>
                  </a:lnTo>
                  <a:lnTo>
                    <a:pt x="428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1" name="Google Shape;1421;p38"/>
            <p:cNvSpPr/>
            <p:nvPr/>
          </p:nvSpPr>
          <p:spPr>
            <a:xfrm>
              <a:off x="7406847" y="-825098"/>
              <a:ext cx="708425" cy="465750"/>
            </a:xfrm>
            <a:custGeom>
              <a:avLst/>
              <a:gdLst/>
              <a:ahLst/>
              <a:cxnLst/>
              <a:rect l="l" t="t" r="r" b="b"/>
              <a:pathLst>
                <a:path w="8133" h="5347" extrusionOk="0">
                  <a:moveTo>
                    <a:pt x="352" y="1"/>
                  </a:moveTo>
                  <a:cubicBezTo>
                    <a:pt x="239" y="51"/>
                    <a:pt x="114" y="101"/>
                    <a:pt x="1" y="151"/>
                  </a:cubicBezTo>
                  <a:lnTo>
                    <a:pt x="8095" y="5347"/>
                  </a:lnTo>
                  <a:cubicBezTo>
                    <a:pt x="8107" y="5234"/>
                    <a:pt x="8120" y="5108"/>
                    <a:pt x="8132" y="4983"/>
                  </a:cubicBezTo>
                  <a:lnTo>
                    <a:pt x="352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2" name="Google Shape;1422;p38"/>
            <p:cNvSpPr/>
            <p:nvPr/>
          </p:nvSpPr>
          <p:spPr>
            <a:xfrm>
              <a:off x="7336901" y="-787904"/>
              <a:ext cx="768527" cy="505122"/>
            </a:xfrm>
            <a:custGeom>
              <a:avLst/>
              <a:gdLst/>
              <a:ahLst/>
              <a:cxnLst/>
              <a:rect l="l" t="t" r="r" b="b"/>
              <a:pathLst>
                <a:path w="8823" h="5799" extrusionOk="0">
                  <a:moveTo>
                    <a:pt x="302" y="1"/>
                  </a:moveTo>
                  <a:cubicBezTo>
                    <a:pt x="201" y="63"/>
                    <a:pt x="101" y="126"/>
                    <a:pt x="1" y="189"/>
                  </a:cubicBezTo>
                  <a:lnTo>
                    <a:pt x="8747" y="5798"/>
                  </a:lnTo>
                  <a:cubicBezTo>
                    <a:pt x="8772" y="5685"/>
                    <a:pt x="8797" y="5572"/>
                    <a:pt x="8822" y="5459"/>
                  </a:cubicBezTo>
                  <a:lnTo>
                    <a:pt x="302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3" name="Google Shape;1423;p38"/>
            <p:cNvSpPr/>
            <p:nvPr/>
          </p:nvSpPr>
          <p:spPr>
            <a:xfrm>
              <a:off x="7276798" y="-744177"/>
              <a:ext cx="810076" cy="532386"/>
            </a:xfrm>
            <a:custGeom>
              <a:avLst/>
              <a:gdLst/>
              <a:ahLst/>
              <a:cxnLst/>
              <a:rect l="l" t="t" r="r" b="b"/>
              <a:pathLst>
                <a:path w="9300" h="6112" extrusionOk="0">
                  <a:moveTo>
                    <a:pt x="264" y="0"/>
                  </a:moveTo>
                  <a:cubicBezTo>
                    <a:pt x="176" y="63"/>
                    <a:pt x="88" y="138"/>
                    <a:pt x="0" y="214"/>
                  </a:cubicBezTo>
                  <a:lnTo>
                    <a:pt x="9199" y="6112"/>
                  </a:lnTo>
                  <a:cubicBezTo>
                    <a:pt x="9236" y="6011"/>
                    <a:pt x="9261" y="5911"/>
                    <a:pt x="9299" y="5798"/>
                  </a:cubicBezTo>
                  <a:lnTo>
                    <a:pt x="26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4" name="Google Shape;1424;p38"/>
            <p:cNvSpPr/>
            <p:nvPr/>
          </p:nvSpPr>
          <p:spPr>
            <a:xfrm>
              <a:off x="7224361" y="-694962"/>
              <a:ext cx="836208" cy="548762"/>
            </a:xfrm>
            <a:custGeom>
              <a:avLst/>
              <a:gdLst/>
              <a:ahLst/>
              <a:cxnLst/>
              <a:rect l="l" t="t" r="r" b="b"/>
              <a:pathLst>
                <a:path w="9600" h="6300" extrusionOk="0">
                  <a:moveTo>
                    <a:pt x="226" y="0"/>
                  </a:moveTo>
                  <a:cubicBezTo>
                    <a:pt x="151" y="75"/>
                    <a:pt x="75" y="163"/>
                    <a:pt x="0" y="239"/>
                  </a:cubicBezTo>
                  <a:lnTo>
                    <a:pt x="9449" y="6300"/>
                  </a:lnTo>
                  <a:cubicBezTo>
                    <a:pt x="9500" y="6212"/>
                    <a:pt x="9550" y="6111"/>
                    <a:pt x="9600" y="6011"/>
                  </a:cubicBezTo>
                  <a:lnTo>
                    <a:pt x="22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5" name="Google Shape;1425;p38"/>
            <p:cNvSpPr/>
            <p:nvPr/>
          </p:nvSpPr>
          <p:spPr>
            <a:xfrm>
              <a:off x="7179501" y="-640347"/>
              <a:ext cx="847183" cy="556427"/>
            </a:xfrm>
            <a:custGeom>
              <a:avLst/>
              <a:gdLst/>
              <a:ahLst/>
              <a:cxnLst/>
              <a:rect l="l" t="t" r="r" b="b"/>
              <a:pathLst>
                <a:path w="9726" h="6388" extrusionOk="0">
                  <a:moveTo>
                    <a:pt x="201" y="1"/>
                  </a:moveTo>
                  <a:cubicBezTo>
                    <a:pt x="126" y="88"/>
                    <a:pt x="63" y="176"/>
                    <a:pt x="1" y="264"/>
                  </a:cubicBezTo>
                  <a:lnTo>
                    <a:pt x="9550" y="6388"/>
                  </a:lnTo>
                  <a:cubicBezTo>
                    <a:pt x="9600" y="6288"/>
                    <a:pt x="9663" y="6200"/>
                    <a:pt x="9726" y="6112"/>
                  </a:cubicBezTo>
                  <a:lnTo>
                    <a:pt x="20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6" name="Google Shape;1426;p38"/>
            <p:cNvSpPr/>
            <p:nvPr/>
          </p:nvSpPr>
          <p:spPr>
            <a:xfrm>
              <a:off x="7142307" y="-581289"/>
              <a:ext cx="842915" cy="553117"/>
            </a:xfrm>
            <a:custGeom>
              <a:avLst/>
              <a:gdLst/>
              <a:ahLst/>
              <a:cxnLst/>
              <a:rect l="l" t="t" r="r" b="b"/>
              <a:pathLst>
                <a:path w="9677" h="6350" extrusionOk="0">
                  <a:moveTo>
                    <a:pt x="164" y="0"/>
                  </a:moveTo>
                  <a:cubicBezTo>
                    <a:pt x="101" y="88"/>
                    <a:pt x="51" y="188"/>
                    <a:pt x="1" y="276"/>
                  </a:cubicBezTo>
                  <a:lnTo>
                    <a:pt x="9463" y="6350"/>
                  </a:lnTo>
                  <a:cubicBezTo>
                    <a:pt x="9538" y="6275"/>
                    <a:pt x="9601" y="6187"/>
                    <a:pt x="9676" y="6099"/>
                  </a:cubicBezTo>
                  <a:lnTo>
                    <a:pt x="16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7" name="Google Shape;1427;p38"/>
            <p:cNvSpPr/>
            <p:nvPr/>
          </p:nvSpPr>
          <p:spPr>
            <a:xfrm>
              <a:off x="7111733" y="-517876"/>
              <a:ext cx="824275" cy="542229"/>
            </a:xfrm>
            <a:custGeom>
              <a:avLst/>
              <a:gdLst/>
              <a:ahLst/>
              <a:cxnLst/>
              <a:rect l="l" t="t" r="r" b="b"/>
              <a:pathLst>
                <a:path w="9463" h="6225" extrusionOk="0">
                  <a:moveTo>
                    <a:pt x="126" y="0"/>
                  </a:moveTo>
                  <a:cubicBezTo>
                    <a:pt x="88" y="100"/>
                    <a:pt x="51" y="201"/>
                    <a:pt x="1" y="301"/>
                  </a:cubicBezTo>
                  <a:lnTo>
                    <a:pt x="9224" y="6224"/>
                  </a:lnTo>
                  <a:cubicBezTo>
                    <a:pt x="9299" y="6149"/>
                    <a:pt x="9387" y="6074"/>
                    <a:pt x="9462" y="5998"/>
                  </a:cubicBezTo>
                  <a:lnTo>
                    <a:pt x="12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8" name="Google Shape;1428;p38"/>
            <p:cNvSpPr/>
            <p:nvPr/>
          </p:nvSpPr>
          <p:spPr>
            <a:xfrm>
              <a:off x="7089869" y="-449063"/>
              <a:ext cx="789258" cy="519320"/>
            </a:xfrm>
            <a:custGeom>
              <a:avLst/>
              <a:gdLst/>
              <a:ahLst/>
              <a:cxnLst/>
              <a:rect l="l" t="t" r="r" b="b"/>
              <a:pathLst>
                <a:path w="9061" h="5962" extrusionOk="0">
                  <a:moveTo>
                    <a:pt x="88" y="1"/>
                  </a:moveTo>
                  <a:cubicBezTo>
                    <a:pt x="63" y="114"/>
                    <a:pt x="26" y="214"/>
                    <a:pt x="1" y="327"/>
                  </a:cubicBezTo>
                  <a:lnTo>
                    <a:pt x="8785" y="5961"/>
                  </a:lnTo>
                  <a:cubicBezTo>
                    <a:pt x="8873" y="5899"/>
                    <a:pt x="8973" y="5836"/>
                    <a:pt x="9061" y="5761"/>
                  </a:cubicBezTo>
                  <a:lnTo>
                    <a:pt x="88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9" name="Google Shape;1429;p38"/>
            <p:cNvSpPr/>
            <p:nvPr/>
          </p:nvSpPr>
          <p:spPr>
            <a:xfrm>
              <a:off x="7075671" y="-374761"/>
              <a:ext cx="737866" cy="485436"/>
            </a:xfrm>
            <a:custGeom>
              <a:avLst/>
              <a:gdLst/>
              <a:ahLst/>
              <a:cxnLst/>
              <a:rect l="l" t="t" r="r" b="b"/>
              <a:pathLst>
                <a:path w="8471" h="5573" extrusionOk="0">
                  <a:moveTo>
                    <a:pt x="51" y="1"/>
                  </a:moveTo>
                  <a:cubicBezTo>
                    <a:pt x="38" y="114"/>
                    <a:pt x="26" y="227"/>
                    <a:pt x="0" y="352"/>
                  </a:cubicBezTo>
                  <a:lnTo>
                    <a:pt x="8145" y="5573"/>
                  </a:lnTo>
                  <a:cubicBezTo>
                    <a:pt x="8258" y="5522"/>
                    <a:pt x="8371" y="5460"/>
                    <a:pt x="8471" y="5397"/>
                  </a:cubicBezTo>
                  <a:lnTo>
                    <a:pt x="5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0" name="Google Shape;1430;p38"/>
            <p:cNvSpPr/>
            <p:nvPr/>
          </p:nvSpPr>
          <p:spPr>
            <a:xfrm>
              <a:off x="7072361" y="-294885"/>
              <a:ext cx="665831" cy="438399"/>
            </a:xfrm>
            <a:custGeom>
              <a:avLst/>
              <a:gdLst/>
              <a:ahLst/>
              <a:cxnLst/>
              <a:rect l="l" t="t" r="r" b="b"/>
              <a:pathLst>
                <a:path w="7644" h="5033" extrusionOk="0">
                  <a:moveTo>
                    <a:pt x="1" y="0"/>
                  </a:moveTo>
                  <a:cubicBezTo>
                    <a:pt x="1" y="63"/>
                    <a:pt x="1" y="138"/>
                    <a:pt x="1" y="201"/>
                  </a:cubicBezTo>
                  <a:lnTo>
                    <a:pt x="1" y="376"/>
                  </a:lnTo>
                  <a:lnTo>
                    <a:pt x="7254" y="5032"/>
                  </a:lnTo>
                  <a:cubicBezTo>
                    <a:pt x="7392" y="4994"/>
                    <a:pt x="7518" y="4944"/>
                    <a:pt x="7643" y="4894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1" name="Google Shape;1431;p38"/>
            <p:cNvSpPr/>
            <p:nvPr/>
          </p:nvSpPr>
          <p:spPr>
            <a:xfrm>
              <a:off x="7072361" y="-210741"/>
              <a:ext cx="575067" cy="377165"/>
            </a:xfrm>
            <a:custGeom>
              <a:avLst/>
              <a:gdLst/>
              <a:ahLst/>
              <a:cxnLst/>
              <a:rect l="l" t="t" r="r" b="b"/>
              <a:pathLst>
                <a:path w="6602" h="4330" extrusionOk="0">
                  <a:moveTo>
                    <a:pt x="1" y="0"/>
                  </a:moveTo>
                  <a:lnTo>
                    <a:pt x="1" y="389"/>
                  </a:lnTo>
                  <a:lnTo>
                    <a:pt x="6137" y="4330"/>
                  </a:lnTo>
                  <a:cubicBezTo>
                    <a:pt x="6300" y="4305"/>
                    <a:pt x="6451" y="4279"/>
                    <a:pt x="6601" y="4242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2" name="Google Shape;1432;p38"/>
            <p:cNvSpPr/>
            <p:nvPr/>
          </p:nvSpPr>
          <p:spPr>
            <a:xfrm>
              <a:off x="7072361" y="-125465"/>
              <a:ext cx="463573" cy="297376"/>
            </a:xfrm>
            <a:custGeom>
              <a:avLst/>
              <a:gdLst/>
              <a:ahLst/>
              <a:cxnLst/>
              <a:rect l="l" t="t" r="r" b="b"/>
              <a:pathLst>
                <a:path w="5322" h="3414" extrusionOk="0">
                  <a:moveTo>
                    <a:pt x="1" y="0"/>
                  </a:moveTo>
                  <a:lnTo>
                    <a:pt x="1" y="389"/>
                  </a:lnTo>
                  <a:lnTo>
                    <a:pt x="4732" y="3413"/>
                  </a:lnTo>
                  <a:lnTo>
                    <a:pt x="5322" y="341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3" name="Google Shape;1433;p38"/>
            <p:cNvSpPr/>
            <p:nvPr/>
          </p:nvSpPr>
          <p:spPr>
            <a:xfrm>
              <a:off x="7072361" y="-40275"/>
              <a:ext cx="331347" cy="212188"/>
            </a:xfrm>
            <a:custGeom>
              <a:avLst/>
              <a:gdLst/>
              <a:ahLst/>
              <a:cxnLst/>
              <a:rect l="l" t="t" r="r" b="b"/>
              <a:pathLst>
                <a:path w="3804" h="2436" extrusionOk="0">
                  <a:moveTo>
                    <a:pt x="1" y="1"/>
                  </a:moveTo>
                  <a:lnTo>
                    <a:pt x="1" y="377"/>
                  </a:lnTo>
                  <a:lnTo>
                    <a:pt x="3213" y="2435"/>
                  </a:lnTo>
                  <a:lnTo>
                    <a:pt x="3803" y="2435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4" name="Google Shape;1434;p38"/>
            <p:cNvSpPr/>
            <p:nvPr/>
          </p:nvSpPr>
          <p:spPr>
            <a:xfrm>
              <a:off x="7072361" y="45001"/>
              <a:ext cx="199035" cy="126912"/>
            </a:xfrm>
            <a:custGeom>
              <a:avLst/>
              <a:gdLst/>
              <a:ahLst/>
              <a:cxnLst/>
              <a:rect l="l" t="t" r="r" b="b"/>
              <a:pathLst>
                <a:path w="2285" h="1457" extrusionOk="0">
                  <a:moveTo>
                    <a:pt x="1" y="1"/>
                  </a:moveTo>
                  <a:lnTo>
                    <a:pt x="1" y="377"/>
                  </a:lnTo>
                  <a:lnTo>
                    <a:pt x="1695" y="1456"/>
                  </a:lnTo>
                  <a:lnTo>
                    <a:pt x="2285" y="1456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5" name="Google Shape;1435;p38"/>
            <p:cNvSpPr/>
            <p:nvPr/>
          </p:nvSpPr>
          <p:spPr>
            <a:xfrm>
              <a:off x="7072361" y="129146"/>
              <a:ext cx="66810" cy="42769"/>
            </a:xfrm>
            <a:custGeom>
              <a:avLst/>
              <a:gdLst/>
              <a:ahLst/>
              <a:cxnLst/>
              <a:rect l="l" t="t" r="r" b="b"/>
              <a:pathLst>
                <a:path w="767" h="491" extrusionOk="0">
                  <a:moveTo>
                    <a:pt x="1" y="1"/>
                  </a:moveTo>
                  <a:lnTo>
                    <a:pt x="1" y="390"/>
                  </a:lnTo>
                  <a:lnTo>
                    <a:pt x="164" y="490"/>
                  </a:lnTo>
                  <a:lnTo>
                    <a:pt x="766" y="49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1">
  <p:cSld name="CUSTOM_12">
    <p:spTree>
      <p:nvGrpSpPr>
        <p:cNvPr id="1" name="Shape 14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7" name="Google Shape;1437;p39"/>
          <p:cNvSpPr txBox="1">
            <a:spLocks noGrp="1"/>
          </p:cNvSpPr>
          <p:nvPr>
            <p:ph type="title"/>
          </p:nvPr>
        </p:nvSpPr>
        <p:spPr>
          <a:xfrm>
            <a:off x="713250" y="429150"/>
            <a:ext cx="77175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9pPr>
          </a:lstStyle>
          <a:p>
            <a:endParaRPr/>
          </a:p>
        </p:txBody>
      </p:sp>
      <p:sp>
        <p:nvSpPr>
          <p:cNvPr id="1438" name="Google Shape;1438;p39"/>
          <p:cNvSpPr/>
          <p:nvPr/>
        </p:nvSpPr>
        <p:spPr>
          <a:xfrm flipH="1">
            <a:off x="8575436" y="4626625"/>
            <a:ext cx="662884" cy="662724"/>
          </a:xfrm>
          <a:custGeom>
            <a:avLst/>
            <a:gdLst/>
            <a:ahLst/>
            <a:cxnLst/>
            <a:rect l="l" t="t" r="r" b="b"/>
            <a:pathLst>
              <a:path w="15951" h="15951" extrusionOk="0">
                <a:moveTo>
                  <a:pt x="1" y="1"/>
                </a:moveTo>
                <a:lnTo>
                  <a:pt x="1" y="3778"/>
                </a:lnTo>
                <a:cubicBezTo>
                  <a:pt x="1" y="10504"/>
                  <a:pt x="5447" y="15950"/>
                  <a:pt x="12173" y="15950"/>
                </a:cubicBezTo>
                <a:lnTo>
                  <a:pt x="15951" y="15950"/>
                </a:lnTo>
                <a:lnTo>
                  <a:pt x="15951" y="12173"/>
                </a:lnTo>
                <a:cubicBezTo>
                  <a:pt x="15951" y="5459"/>
                  <a:pt x="10492" y="1"/>
                  <a:pt x="3778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39" name="Google Shape;1439;p39"/>
          <p:cNvGrpSpPr/>
          <p:nvPr/>
        </p:nvGrpSpPr>
        <p:grpSpPr>
          <a:xfrm flipH="1">
            <a:off x="7909992" y="4603505"/>
            <a:ext cx="817859" cy="817646"/>
            <a:chOff x="813569" y="4603505"/>
            <a:chExt cx="817859" cy="817646"/>
          </a:xfrm>
        </p:grpSpPr>
        <p:sp>
          <p:nvSpPr>
            <p:cNvPr id="1440" name="Google Shape;1440;p39"/>
            <p:cNvSpPr/>
            <p:nvPr/>
          </p:nvSpPr>
          <p:spPr>
            <a:xfrm>
              <a:off x="813569" y="5417671"/>
              <a:ext cx="5186" cy="3479"/>
            </a:xfrm>
            <a:custGeom>
              <a:avLst/>
              <a:gdLst/>
              <a:ahLst/>
              <a:cxnLst/>
              <a:rect l="l" t="t" r="r" b="b"/>
              <a:pathLst>
                <a:path w="76" h="51" extrusionOk="0">
                  <a:moveTo>
                    <a:pt x="0" y="1"/>
                  </a:moveTo>
                  <a:lnTo>
                    <a:pt x="0" y="51"/>
                  </a:lnTo>
                  <a:lnTo>
                    <a:pt x="76" y="5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1" name="Google Shape;1441;p39"/>
            <p:cNvSpPr/>
            <p:nvPr/>
          </p:nvSpPr>
          <p:spPr>
            <a:xfrm>
              <a:off x="813569" y="5350881"/>
              <a:ext cx="108843" cy="70269"/>
            </a:xfrm>
            <a:custGeom>
              <a:avLst/>
              <a:gdLst/>
              <a:ahLst/>
              <a:cxnLst/>
              <a:rect l="l" t="t" r="r" b="b"/>
              <a:pathLst>
                <a:path w="1595" h="1030" extrusionOk="0">
                  <a:moveTo>
                    <a:pt x="0" y="1"/>
                  </a:moveTo>
                  <a:lnTo>
                    <a:pt x="0" y="390"/>
                  </a:lnTo>
                  <a:lnTo>
                    <a:pt x="992" y="1030"/>
                  </a:lnTo>
                  <a:lnTo>
                    <a:pt x="1594" y="1030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2" name="Google Shape;1442;p39"/>
            <p:cNvSpPr/>
            <p:nvPr/>
          </p:nvSpPr>
          <p:spPr>
            <a:xfrm>
              <a:off x="813569" y="5284160"/>
              <a:ext cx="212431" cy="136991"/>
            </a:xfrm>
            <a:custGeom>
              <a:avLst/>
              <a:gdLst/>
              <a:ahLst/>
              <a:cxnLst/>
              <a:rect l="l" t="t" r="r" b="b"/>
              <a:pathLst>
                <a:path w="3113" h="2008" extrusionOk="0">
                  <a:moveTo>
                    <a:pt x="0" y="0"/>
                  </a:moveTo>
                  <a:lnTo>
                    <a:pt x="0" y="389"/>
                  </a:lnTo>
                  <a:lnTo>
                    <a:pt x="2523" y="2008"/>
                  </a:lnTo>
                  <a:lnTo>
                    <a:pt x="3112" y="200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3" name="Google Shape;1443;p39"/>
            <p:cNvSpPr/>
            <p:nvPr/>
          </p:nvSpPr>
          <p:spPr>
            <a:xfrm>
              <a:off x="813569" y="5218189"/>
              <a:ext cx="316019" cy="202962"/>
            </a:xfrm>
            <a:custGeom>
              <a:avLst/>
              <a:gdLst/>
              <a:ahLst/>
              <a:cxnLst/>
              <a:rect l="l" t="t" r="r" b="b"/>
              <a:pathLst>
                <a:path w="4631" h="2975" extrusionOk="0">
                  <a:moveTo>
                    <a:pt x="0" y="1"/>
                  </a:moveTo>
                  <a:lnTo>
                    <a:pt x="0" y="377"/>
                  </a:lnTo>
                  <a:lnTo>
                    <a:pt x="4041" y="2975"/>
                  </a:lnTo>
                  <a:lnTo>
                    <a:pt x="4631" y="2975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4" name="Google Shape;1444;p39"/>
            <p:cNvSpPr/>
            <p:nvPr/>
          </p:nvSpPr>
          <p:spPr>
            <a:xfrm>
              <a:off x="813569" y="5151467"/>
              <a:ext cx="413671" cy="268865"/>
            </a:xfrm>
            <a:custGeom>
              <a:avLst/>
              <a:gdLst/>
              <a:ahLst/>
              <a:cxnLst/>
              <a:rect l="l" t="t" r="r" b="b"/>
              <a:pathLst>
                <a:path w="6062" h="3941" extrusionOk="0">
                  <a:moveTo>
                    <a:pt x="0" y="0"/>
                  </a:moveTo>
                  <a:lnTo>
                    <a:pt x="0" y="377"/>
                  </a:lnTo>
                  <a:lnTo>
                    <a:pt x="5547" y="3940"/>
                  </a:lnTo>
                  <a:cubicBezTo>
                    <a:pt x="5710" y="3928"/>
                    <a:pt x="5886" y="3915"/>
                    <a:pt x="6061" y="389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5" name="Google Shape;1445;p39"/>
            <p:cNvSpPr/>
            <p:nvPr/>
          </p:nvSpPr>
          <p:spPr>
            <a:xfrm>
              <a:off x="813569" y="5084677"/>
              <a:ext cx="490714" cy="322829"/>
            </a:xfrm>
            <a:custGeom>
              <a:avLst/>
              <a:gdLst/>
              <a:ahLst/>
              <a:cxnLst/>
              <a:rect l="l" t="t" r="r" b="b"/>
              <a:pathLst>
                <a:path w="7191" h="4732" extrusionOk="0">
                  <a:moveTo>
                    <a:pt x="0" y="0"/>
                  </a:moveTo>
                  <a:lnTo>
                    <a:pt x="0" y="389"/>
                  </a:lnTo>
                  <a:lnTo>
                    <a:pt x="6777" y="4731"/>
                  </a:lnTo>
                  <a:cubicBezTo>
                    <a:pt x="6915" y="4694"/>
                    <a:pt x="7053" y="4668"/>
                    <a:pt x="7191" y="4618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6" name="Google Shape;1446;p39"/>
            <p:cNvSpPr/>
            <p:nvPr/>
          </p:nvSpPr>
          <p:spPr>
            <a:xfrm>
              <a:off x="814388" y="5019593"/>
              <a:ext cx="554109" cy="365604"/>
            </a:xfrm>
            <a:custGeom>
              <a:avLst/>
              <a:gdLst/>
              <a:ahLst/>
              <a:cxnLst/>
              <a:rect l="l" t="t" r="r" b="b"/>
              <a:pathLst>
                <a:path w="8120" h="5359" extrusionOk="0">
                  <a:moveTo>
                    <a:pt x="26" y="1"/>
                  </a:moveTo>
                  <a:cubicBezTo>
                    <a:pt x="13" y="126"/>
                    <a:pt x="1" y="252"/>
                    <a:pt x="1" y="365"/>
                  </a:cubicBezTo>
                  <a:lnTo>
                    <a:pt x="7769" y="5359"/>
                  </a:lnTo>
                  <a:cubicBezTo>
                    <a:pt x="7894" y="5309"/>
                    <a:pt x="8007" y="5259"/>
                    <a:pt x="8120" y="5196"/>
                  </a:cubicBezTo>
                  <a:lnTo>
                    <a:pt x="2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7" name="Google Shape;1447;p39"/>
            <p:cNvSpPr/>
            <p:nvPr/>
          </p:nvSpPr>
          <p:spPr>
            <a:xfrm>
              <a:off x="821280" y="4959694"/>
              <a:ext cx="602082" cy="396441"/>
            </a:xfrm>
            <a:custGeom>
              <a:avLst/>
              <a:gdLst/>
              <a:ahLst/>
              <a:cxnLst/>
              <a:rect l="l" t="t" r="r" b="b"/>
              <a:pathLst>
                <a:path w="8823" h="5811" extrusionOk="0">
                  <a:moveTo>
                    <a:pt x="76" y="0"/>
                  </a:moveTo>
                  <a:cubicBezTo>
                    <a:pt x="50" y="113"/>
                    <a:pt x="25" y="226"/>
                    <a:pt x="0" y="339"/>
                  </a:cubicBezTo>
                  <a:lnTo>
                    <a:pt x="8521" y="5810"/>
                  </a:lnTo>
                  <a:cubicBezTo>
                    <a:pt x="8621" y="5748"/>
                    <a:pt x="8722" y="5685"/>
                    <a:pt x="8822" y="5622"/>
                  </a:cubicBezTo>
                  <a:lnTo>
                    <a:pt x="7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8" name="Google Shape;1448;p39"/>
            <p:cNvSpPr/>
            <p:nvPr/>
          </p:nvSpPr>
          <p:spPr>
            <a:xfrm>
              <a:off x="835815" y="4904024"/>
              <a:ext cx="635451" cy="417863"/>
            </a:xfrm>
            <a:custGeom>
              <a:avLst/>
              <a:gdLst/>
              <a:ahLst/>
              <a:cxnLst/>
              <a:rect l="l" t="t" r="r" b="b"/>
              <a:pathLst>
                <a:path w="9312" h="6125" extrusionOk="0">
                  <a:moveTo>
                    <a:pt x="114" y="0"/>
                  </a:moveTo>
                  <a:cubicBezTo>
                    <a:pt x="76" y="113"/>
                    <a:pt x="38" y="214"/>
                    <a:pt x="1" y="314"/>
                  </a:cubicBezTo>
                  <a:lnTo>
                    <a:pt x="9048" y="6124"/>
                  </a:lnTo>
                  <a:cubicBezTo>
                    <a:pt x="9136" y="6049"/>
                    <a:pt x="9224" y="5974"/>
                    <a:pt x="9312" y="5911"/>
                  </a:cubicBezTo>
                  <a:lnTo>
                    <a:pt x="114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9" name="Google Shape;1449;p39"/>
            <p:cNvSpPr/>
            <p:nvPr/>
          </p:nvSpPr>
          <p:spPr>
            <a:xfrm>
              <a:off x="857242" y="4852653"/>
              <a:ext cx="654285" cy="430689"/>
            </a:xfrm>
            <a:custGeom>
              <a:avLst/>
              <a:gdLst/>
              <a:ahLst/>
              <a:cxnLst/>
              <a:rect l="l" t="t" r="r" b="b"/>
              <a:pathLst>
                <a:path w="9588" h="6313" extrusionOk="0">
                  <a:moveTo>
                    <a:pt x="138" y="1"/>
                  </a:moveTo>
                  <a:cubicBezTo>
                    <a:pt x="88" y="101"/>
                    <a:pt x="38" y="189"/>
                    <a:pt x="0" y="289"/>
                  </a:cubicBezTo>
                  <a:lnTo>
                    <a:pt x="9374" y="6313"/>
                  </a:lnTo>
                  <a:cubicBezTo>
                    <a:pt x="9450" y="6225"/>
                    <a:pt x="9525" y="6149"/>
                    <a:pt x="9588" y="6074"/>
                  </a:cubicBezTo>
                  <a:lnTo>
                    <a:pt x="13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0" name="Google Shape;1450;p39"/>
            <p:cNvSpPr/>
            <p:nvPr/>
          </p:nvSpPr>
          <p:spPr>
            <a:xfrm>
              <a:off x="883788" y="4804693"/>
              <a:ext cx="662883" cy="435874"/>
            </a:xfrm>
            <a:custGeom>
              <a:avLst/>
              <a:gdLst/>
              <a:ahLst/>
              <a:cxnLst/>
              <a:rect l="l" t="t" r="r" b="b"/>
              <a:pathLst>
                <a:path w="9714" h="6389" extrusionOk="0">
                  <a:moveTo>
                    <a:pt x="176" y="1"/>
                  </a:moveTo>
                  <a:cubicBezTo>
                    <a:pt x="113" y="89"/>
                    <a:pt x="51" y="177"/>
                    <a:pt x="0" y="277"/>
                  </a:cubicBezTo>
                  <a:lnTo>
                    <a:pt x="9525" y="6388"/>
                  </a:lnTo>
                  <a:cubicBezTo>
                    <a:pt x="9588" y="6300"/>
                    <a:pt x="9650" y="6212"/>
                    <a:pt x="9713" y="6125"/>
                  </a:cubicBezTo>
                  <a:lnTo>
                    <a:pt x="17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1" name="Google Shape;1451;p39"/>
            <p:cNvSpPr/>
            <p:nvPr/>
          </p:nvSpPr>
          <p:spPr>
            <a:xfrm>
              <a:off x="916338" y="4760212"/>
              <a:ext cx="660290" cy="434100"/>
            </a:xfrm>
            <a:custGeom>
              <a:avLst/>
              <a:gdLst/>
              <a:ahLst/>
              <a:cxnLst/>
              <a:rect l="l" t="t" r="r" b="b"/>
              <a:pathLst>
                <a:path w="9676" h="6363" extrusionOk="0">
                  <a:moveTo>
                    <a:pt x="214" y="0"/>
                  </a:moveTo>
                  <a:cubicBezTo>
                    <a:pt x="138" y="88"/>
                    <a:pt x="63" y="163"/>
                    <a:pt x="0" y="251"/>
                  </a:cubicBezTo>
                  <a:lnTo>
                    <a:pt x="9512" y="6363"/>
                  </a:lnTo>
                  <a:cubicBezTo>
                    <a:pt x="9562" y="6262"/>
                    <a:pt x="9625" y="6174"/>
                    <a:pt x="9675" y="6074"/>
                  </a:cubicBezTo>
                  <a:lnTo>
                    <a:pt x="214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2" name="Google Shape;1452;p39"/>
            <p:cNvSpPr/>
            <p:nvPr/>
          </p:nvSpPr>
          <p:spPr>
            <a:xfrm>
              <a:off x="954826" y="4719960"/>
              <a:ext cx="644936" cy="423866"/>
            </a:xfrm>
            <a:custGeom>
              <a:avLst/>
              <a:gdLst/>
              <a:ahLst/>
              <a:cxnLst/>
              <a:rect l="l" t="t" r="r" b="b"/>
              <a:pathLst>
                <a:path w="9451" h="6213" extrusionOk="0">
                  <a:moveTo>
                    <a:pt x="239" y="1"/>
                  </a:moveTo>
                  <a:cubicBezTo>
                    <a:pt x="151" y="76"/>
                    <a:pt x="76" y="151"/>
                    <a:pt x="1" y="226"/>
                  </a:cubicBezTo>
                  <a:lnTo>
                    <a:pt x="9325" y="6212"/>
                  </a:lnTo>
                  <a:cubicBezTo>
                    <a:pt x="9375" y="6112"/>
                    <a:pt x="9413" y="6011"/>
                    <a:pt x="9450" y="5911"/>
                  </a:cubicBezTo>
                  <a:lnTo>
                    <a:pt x="23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3" name="Google Shape;1453;p39"/>
            <p:cNvSpPr/>
            <p:nvPr/>
          </p:nvSpPr>
          <p:spPr>
            <a:xfrm>
              <a:off x="998500" y="4683120"/>
              <a:ext cx="619210" cy="407629"/>
            </a:xfrm>
            <a:custGeom>
              <a:avLst/>
              <a:gdLst/>
              <a:ahLst/>
              <a:cxnLst/>
              <a:rect l="l" t="t" r="r" b="b"/>
              <a:pathLst>
                <a:path w="9074" h="5975" extrusionOk="0">
                  <a:moveTo>
                    <a:pt x="289" y="1"/>
                  </a:moveTo>
                  <a:cubicBezTo>
                    <a:pt x="189" y="76"/>
                    <a:pt x="101" y="139"/>
                    <a:pt x="1" y="214"/>
                  </a:cubicBezTo>
                  <a:lnTo>
                    <a:pt x="8973" y="5974"/>
                  </a:lnTo>
                  <a:cubicBezTo>
                    <a:pt x="9011" y="5861"/>
                    <a:pt x="9036" y="5748"/>
                    <a:pt x="9074" y="5648"/>
                  </a:cubicBezTo>
                  <a:lnTo>
                    <a:pt x="28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4" name="Google Shape;1454;p39"/>
            <p:cNvSpPr/>
            <p:nvPr/>
          </p:nvSpPr>
          <p:spPr>
            <a:xfrm>
              <a:off x="1049884" y="4652352"/>
              <a:ext cx="578129" cy="380136"/>
            </a:xfrm>
            <a:custGeom>
              <a:avLst/>
              <a:gdLst/>
              <a:ahLst/>
              <a:cxnLst/>
              <a:rect l="l" t="t" r="r" b="b"/>
              <a:pathLst>
                <a:path w="8472" h="5572" extrusionOk="0">
                  <a:moveTo>
                    <a:pt x="327" y="0"/>
                  </a:moveTo>
                  <a:cubicBezTo>
                    <a:pt x="214" y="50"/>
                    <a:pt x="114" y="113"/>
                    <a:pt x="1" y="163"/>
                  </a:cubicBezTo>
                  <a:lnTo>
                    <a:pt x="8421" y="5572"/>
                  </a:lnTo>
                  <a:cubicBezTo>
                    <a:pt x="8446" y="5459"/>
                    <a:pt x="8459" y="5333"/>
                    <a:pt x="8471" y="5220"/>
                  </a:cubicBezTo>
                  <a:lnTo>
                    <a:pt x="32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5" name="Google Shape;1455;p39"/>
            <p:cNvSpPr/>
            <p:nvPr/>
          </p:nvSpPr>
          <p:spPr>
            <a:xfrm>
              <a:off x="1109868" y="4625814"/>
              <a:ext cx="521558" cy="344183"/>
            </a:xfrm>
            <a:custGeom>
              <a:avLst/>
              <a:gdLst/>
              <a:ahLst/>
              <a:cxnLst/>
              <a:rect l="l" t="t" r="r" b="b"/>
              <a:pathLst>
                <a:path w="7643" h="5045" extrusionOk="0">
                  <a:moveTo>
                    <a:pt x="377" y="0"/>
                  </a:moveTo>
                  <a:cubicBezTo>
                    <a:pt x="251" y="50"/>
                    <a:pt x="126" y="88"/>
                    <a:pt x="0" y="138"/>
                  </a:cubicBezTo>
                  <a:lnTo>
                    <a:pt x="7630" y="5045"/>
                  </a:lnTo>
                  <a:cubicBezTo>
                    <a:pt x="7630" y="4969"/>
                    <a:pt x="7642" y="4907"/>
                    <a:pt x="7642" y="4844"/>
                  </a:cubicBezTo>
                  <a:lnTo>
                    <a:pt x="7642" y="4656"/>
                  </a:lnTo>
                  <a:lnTo>
                    <a:pt x="37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6" name="Google Shape;1456;p39"/>
            <p:cNvSpPr/>
            <p:nvPr/>
          </p:nvSpPr>
          <p:spPr>
            <a:xfrm>
              <a:off x="1180087" y="4608690"/>
              <a:ext cx="451339" cy="294517"/>
            </a:xfrm>
            <a:custGeom>
              <a:avLst/>
              <a:gdLst/>
              <a:ahLst/>
              <a:cxnLst/>
              <a:rect l="l" t="t" r="r" b="b"/>
              <a:pathLst>
                <a:path w="6614" h="4317" extrusionOk="0">
                  <a:moveTo>
                    <a:pt x="465" y="0"/>
                  </a:moveTo>
                  <a:cubicBezTo>
                    <a:pt x="314" y="25"/>
                    <a:pt x="151" y="50"/>
                    <a:pt x="0" y="75"/>
                  </a:cubicBezTo>
                  <a:lnTo>
                    <a:pt x="6613" y="4317"/>
                  </a:lnTo>
                  <a:lnTo>
                    <a:pt x="6613" y="3940"/>
                  </a:lnTo>
                  <a:lnTo>
                    <a:pt x="46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7" name="Google Shape;1457;p39"/>
            <p:cNvSpPr/>
            <p:nvPr/>
          </p:nvSpPr>
          <p:spPr>
            <a:xfrm>
              <a:off x="1268253" y="4603505"/>
              <a:ext cx="363173" cy="233799"/>
            </a:xfrm>
            <a:custGeom>
              <a:avLst/>
              <a:gdLst/>
              <a:ahLst/>
              <a:cxnLst/>
              <a:rect l="l" t="t" r="r" b="b"/>
              <a:pathLst>
                <a:path w="5322" h="3427" extrusionOk="0">
                  <a:moveTo>
                    <a:pt x="1" y="1"/>
                  </a:moveTo>
                  <a:lnTo>
                    <a:pt x="5321" y="3427"/>
                  </a:lnTo>
                  <a:lnTo>
                    <a:pt x="5321" y="3038"/>
                  </a:lnTo>
                  <a:lnTo>
                    <a:pt x="59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8" name="Google Shape;1458;p39"/>
            <p:cNvSpPr/>
            <p:nvPr/>
          </p:nvSpPr>
          <p:spPr>
            <a:xfrm>
              <a:off x="1371023" y="4603505"/>
              <a:ext cx="260404" cy="167009"/>
            </a:xfrm>
            <a:custGeom>
              <a:avLst/>
              <a:gdLst/>
              <a:ahLst/>
              <a:cxnLst/>
              <a:rect l="l" t="t" r="r" b="b"/>
              <a:pathLst>
                <a:path w="3816" h="2448" extrusionOk="0">
                  <a:moveTo>
                    <a:pt x="1" y="1"/>
                  </a:moveTo>
                  <a:lnTo>
                    <a:pt x="3815" y="2448"/>
                  </a:lnTo>
                  <a:lnTo>
                    <a:pt x="3815" y="2059"/>
                  </a:lnTo>
                  <a:lnTo>
                    <a:pt x="603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9" name="Google Shape;1459;p39"/>
            <p:cNvSpPr/>
            <p:nvPr/>
          </p:nvSpPr>
          <p:spPr>
            <a:xfrm>
              <a:off x="1474680" y="4603505"/>
              <a:ext cx="156747" cy="100287"/>
            </a:xfrm>
            <a:custGeom>
              <a:avLst/>
              <a:gdLst/>
              <a:ahLst/>
              <a:cxnLst/>
              <a:rect l="l" t="t" r="r" b="b"/>
              <a:pathLst>
                <a:path w="2297" h="1470" extrusionOk="0">
                  <a:moveTo>
                    <a:pt x="0" y="1"/>
                  </a:moveTo>
                  <a:lnTo>
                    <a:pt x="2296" y="1469"/>
                  </a:lnTo>
                  <a:lnTo>
                    <a:pt x="2296" y="1093"/>
                  </a:lnTo>
                  <a:lnTo>
                    <a:pt x="60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0" name="Google Shape;1460;p39"/>
            <p:cNvSpPr/>
            <p:nvPr/>
          </p:nvSpPr>
          <p:spPr>
            <a:xfrm>
              <a:off x="1579155" y="4603505"/>
              <a:ext cx="52272" cy="33497"/>
            </a:xfrm>
            <a:custGeom>
              <a:avLst/>
              <a:gdLst/>
              <a:ahLst/>
              <a:cxnLst/>
              <a:rect l="l" t="t" r="r" b="b"/>
              <a:pathLst>
                <a:path w="766" h="491" extrusionOk="0">
                  <a:moveTo>
                    <a:pt x="0" y="1"/>
                  </a:moveTo>
                  <a:lnTo>
                    <a:pt x="765" y="490"/>
                  </a:lnTo>
                  <a:lnTo>
                    <a:pt x="765" y="114"/>
                  </a:lnTo>
                  <a:lnTo>
                    <a:pt x="59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461" name="Google Shape;1461;p39"/>
          <p:cNvSpPr/>
          <p:nvPr/>
        </p:nvSpPr>
        <p:spPr>
          <a:xfrm flipH="1">
            <a:off x="0" y="-424124"/>
            <a:ext cx="964169" cy="964129"/>
          </a:xfrm>
          <a:custGeom>
            <a:avLst/>
            <a:gdLst/>
            <a:ahLst/>
            <a:cxnLst/>
            <a:rect l="l" t="t" r="r" b="b"/>
            <a:pathLst>
              <a:path w="15938" h="15938" extrusionOk="0">
                <a:moveTo>
                  <a:pt x="1" y="1"/>
                </a:moveTo>
                <a:lnTo>
                  <a:pt x="1" y="3765"/>
                </a:lnTo>
                <a:cubicBezTo>
                  <a:pt x="1" y="10491"/>
                  <a:pt x="5447" y="15938"/>
                  <a:pt x="12173" y="15938"/>
                </a:cubicBezTo>
                <a:lnTo>
                  <a:pt x="15938" y="15938"/>
                </a:lnTo>
                <a:lnTo>
                  <a:pt x="15938" y="12173"/>
                </a:lnTo>
                <a:cubicBezTo>
                  <a:pt x="15938" y="5447"/>
                  <a:pt x="10492" y="1"/>
                  <a:pt x="3778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62" name="Google Shape;1462;p39"/>
          <p:cNvGrpSpPr/>
          <p:nvPr/>
        </p:nvGrpSpPr>
        <p:grpSpPr>
          <a:xfrm flipH="1">
            <a:off x="714922" y="-266037"/>
            <a:ext cx="742244" cy="742244"/>
            <a:chOff x="7072361" y="-871003"/>
            <a:chExt cx="1042917" cy="1042917"/>
          </a:xfrm>
        </p:grpSpPr>
        <p:sp>
          <p:nvSpPr>
            <p:cNvPr id="1463" name="Google Shape;1463;p39"/>
            <p:cNvSpPr/>
            <p:nvPr/>
          </p:nvSpPr>
          <p:spPr>
            <a:xfrm>
              <a:off x="8109704" y="-871003"/>
              <a:ext cx="5575" cy="4442"/>
            </a:xfrm>
            <a:custGeom>
              <a:avLst/>
              <a:gdLst/>
              <a:ahLst/>
              <a:cxnLst/>
              <a:rect l="l" t="t" r="r" b="b"/>
              <a:pathLst>
                <a:path w="64" h="51" extrusionOk="0">
                  <a:moveTo>
                    <a:pt x="1" y="1"/>
                  </a:moveTo>
                  <a:lnTo>
                    <a:pt x="63" y="51"/>
                  </a:lnTo>
                  <a:lnTo>
                    <a:pt x="63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4" name="Google Shape;1464;p39"/>
            <p:cNvSpPr/>
            <p:nvPr/>
          </p:nvSpPr>
          <p:spPr>
            <a:xfrm>
              <a:off x="7977477" y="-871003"/>
              <a:ext cx="137800" cy="88673"/>
            </a:xfrm>
            <a:custGeom>
              <a:avLst/>
              <a:gdLst/>
              <a:ahLst/>
              <a:cxnLst/>
              <a:rect l="l" t="t" r="r" b="b"/>
              <a:pathLst>
                <a:path w="1582" h="1018" extrusionOk="0">
                  <a:moveTo>
                    <a:pt x="0" y="1"/>
                  </a:moveTo>
                  <a:lnTo>
                    <a:pt x="1581" y="1017"/>
                  </a:lnTo>
                  <a:lnTo>
                    <a:pt x="1581" y="641"/>
                  </a:lnTo>
                  <a:lnTo>
                    <a:pt x="590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5" name="Google Shape;1465;p39"/>
            <p:cNvSpPr/>
            <p:nvPr/>
          </p:nvSpPr>
          <p:spPr>
            <a:xfrm>
              <a:off x="7844118" y="-871003"/>
              <a:ext cx="271158" cy="173949"/>
            </a:xfrm>
            <a:custGeom>
              <a:avLst/>
              <a:gdLst/>
              <a:ahLst/>
              <a:cxnLst/>
              <a:rect l="l" t="t" r="r" b="b"/>
              <a:pathLst>
                <a:path w="3113" h="1997" extrusionOk="0">
                  <a:moveTo>
                    <a:pt x="0" y="1"/>
                  </a:moveTo>
                  <a:lnTo>
                    <a:pt x="3112" y="1996"/>
                  </a:lnTo>
                  <a:lnTo>
                    <a:pt x="3112" y="1620"/>
                  </a:lnTo>
                  <a:lnTo>
                    <a:pt x="603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6" name="Google Shape;1466;p39"/>
            <p:cNvSpPr/>
            <p:nvPr/>
          </p:nvSpPr>
          <p:spPr>
            <a:xfrm>
              <a:off x="7711805" y="-871003"/>
              <a:ext cx="403470" cy="259137"/>
            </a:xfrm>
            <a:custGeom>
              <a:avLst/>
              <a:gdLst/>
              <a:ahLst/>
              <a:cxnLst/>
              <a:rect l="l" t="t" r="r" b="b"/>
              <a:pathLst>
                <a:path w="4632" h="2975" extrusionOk="0">
                  <a:moveTo>
                    <a:pt x="1" y="1"/>
                  </a:moveTo>
                  <a:lnTo>
                    <a:pt x="4631" y="2975"/>
                  </a:lnTo>
                  <a:lnTo>
                    <a:pt x="4631" y="2586"/>
                  </a:lnTo>
                  <a:lnTo>
                    <a:pt x="603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7" name="Google Shape;1467;p39"/>
            <p:cNvSpPr/>
            <p:nvPr/>
          </p:nvSpPr>
          <p:spPr>
            <a:xfrm>
              <a:off x="7588289" y="-869871"/>
              <a:ext cx="526985" cy="343281"/>
            </a:xfrm>
            <a:custGeom>
              <a:avLst/>
              <a:gdLst/>
              <a:ahLst/>
              <a:cxnLst/>
              <a:rect l="l" t="t" r="r" b="b"/>
              <a:pathLst>
                <a:path w="6050" h="3941" extrusionOk="0">
                  <a:moveTo>
                    <a:pt x="515" y="0"/>
                  </a:moveTo>
                  <a:cubicBezTo>
                    <a:pt x="340" y="13"/>
                    <a:pt x="164" y="25"/>
                    <a:pt x="1" y="51"/>
                  </a:cubicBezTo>
                  <a:lnTo>
                    <a:pt x="6049" y="3941"/>
                  </a:lnTo>
                  <a:lnTo>
                    <a:pt x="6049" y="3552"/>
                  </a:lnTo>
                  <a:lnTo>
                    <a:pt x="515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8" name="Google Shape;1468;p39"/>
            <p:cNvSpPr/>
            <p:nvPr/>
          </p:nvSpPr>
          <p:spPr>
            <a:xfrm>
              <a:off x="7488814" y="-854540"/>
              <a:ext cx="626459" cy="412094"/>
            </a:xfrm>
            <a:custGeom>
              <a:avLst/>
              <a:gdLst/>
              <a:ahLst/>
              <a:cxnLst/>
              <a:rect l="l" t="t" r="r" b="b"/>
              <a:pathLst>
                <a:path w="7192" h="4731" extrusionOk="0">
                  <a:moveTo>
                    <a:pt x="428" y="0"/>
                  </a:moveTo>
                  <a:cubicBezTo>
                    <a:pt x="277" y="38"/>
                    <a:pt x="139" y="75"/>
                    <a:pt x="1" y="113"/>
                  </a:cubicBezTo>
                  <a:lnTo>
                    <a:pt x="7191" y="4731"/>
                  </a:lnTo>
                  <a:lnTo>
                    <a:pt x="7191" y="4354"/>
                  </a:lnTo>
                  <a:lnTo>
                    <a:pt x="42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9" name="Google Shape;1469;p39"/>
            <p:cNvSpPr/>
            <p:nvPr/>
          </p:nvSpPr>
          <p:spPr>
            <a:xfrm>
              <a:off x="7406847" y="-825098"/>
              <a:ext cx="708425" cy="465750"/>
            </a:xfrm>
            <a:custGeom>
              <a:avLst/>
              <a:gdLst/>
              <a:ahLst/>
              <a:cxnLst/>
              <a:rect l="l" t="t" r="r" b="b"/>
              <a:pathLst>
                <a:path w="8133" h="5347" extrusionOk="0">
                  <a:moveTo>
                    <a:pt x="352" y="1"/>
                  </a:moveTo>
                  <a:cubicBezTo>
                    <a:pt x="239" y="51"/>
                    <a:pt x="114" y="101"/>
                    <a:pt x="1" y="151"/>
                  </a:cubicBezTo>
                  <a:lnTo>
                    <a:pt x="8095" y="5347"/>
                  </a:lnTo>
                  <a:cubicBezTo>
                    <a:pt x="8107" y="5234"/>
                    <a:pt x="8120" y="5108"/>
                    <a:pt x="8132" y="4983"/>
                  </a:cubicBezTo>
                  <a:lnTo>
                    <a:pt x="352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0" name="Google Shape;1470;p39"/>
            <p:cNvSpPr/>
            <p:nvPr/>
          </p:nvSpPr>
          <p:spPr>
            <a:xfrm>
              <a:off x="7336901" y="-787904"/>
              <a:ext cx="768527" cy="505122"/>
            </a:xfrm>
            <a:custGeom>
              <a:avLst/>
              <a:gdLst/>
              <a:ahLst/>
              <a:cxnLst/>
              <a:rect l="l" t="t" r="r" b="b"/>
              <a:pathLst>
                <a:path w="8823" h="5799" extrusionOk="0">
                  <a:moveTo>
                    <a:pt x="302" y="1"/>
                  </a:moveTo>
                  <a:cubicBezTo>
                    <a:pt x="201" y="63"/>
                    <a:pt x="101" y="126"/>
                    <a:pt x="1" y="189"/>
                  </a:cubicBezTo>
                  <a:lnTo>
                    <a:pt x="8747" y="5798"/>
                  </a:lnTo>
                  <a:cubicBezTo>
                    <a:pt x="8772" y="5685"/>
                    <a:pt x="8797" y="5572"/>
                    <a:pt x="8822" y="5459"/>
                  </a:cubicBezTo>
                  <a:lnTo>
                    <a:pt x="302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1" name="Google Shape;1471;p39"/>
            <p:cNvSpPr/>
            <p:nvPr/>
          </p:nvSpPr>
          <p:spPr>
            <a:xfrm>
              <a:off x="7276798" y="-744177"/>
              <a:ext cx="810076" cy="532386"/>
            </a:xfrm>
            <a:custGeom>
              <a:avLst/>
              <a:gdLst/>
              <a:ahLst/>
              <a:cxnLst/>
              <a:rect l="l" t="t" r="r" b="b"/>
              <a:pathLst>
                <a:path w="9300" h="6112" extrusionOk="0">
                  <a:moveTo>
                    <a:pt x="264" y="0"/>
                  </a:moveTo>
                  <a:cubicBezTo>
                    <a:pt x="176" y="63"/>
                    <a:pt x="88" y="138"/>
                    <a:pt x="0" y="214"/>
                  </a:cubicBezTo>
                  <a:lnTo>
                    <a:pt x="9199" y="6112"/>
                  </a:lnTo>
                  <a:cubicBezTo>
                    <a:pt x="9236" y="6011"/>
                    <a:pt x="9261" y="5911"/>
                    <a:pt x="9299" y="5798"/>
                  </a:cubicBezTo>
                  <a:lnTo>
                    <a:pt x="264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2" name="Google Shape;1472;p39"/>
            <p:cNvSpPr/>
            <p:nvPr/>
          </p:nvSpPr>
          <p:spPr>
            <a:xfrm>
              <a:off x="7224361" y="-694962"/>
              <a:ext cx="836208" cy="548762"/>
            </a:xfrm>
            <a:custGeom>
              <a:avLst/>
              <a:gdLst/>
              <a:ahLst/>
              <a:cxnLst/>
              <a:rect l="l" t="t" r="r" b="b"/>
              <a:pathLst>
                <a:path w="9600" h="6300" extrusionOk="0">
                  <a:moveTo>
                    <a:pt x="226" y="0"/>
                  </a:moveTo>
                  <a:cubicBezTo>
                    <a:pt x="151" y="75"/>
                    <a:pt x="75" y="163"/>
                    <a:pt x="0" y="239"/>
                  </a:cubicBezTo>
                  <a:lnTo>
                    <a:pt x="9449" y="6300"/>
                  </a:lnTo>
                  <a:cubicBezTo>
                    <a:pt x="9500" y="6212"/>
                    <a:pt x="9550" y="6111"/>
                    <a:pt x="9600" y="6011"/>
                  </a:cubicBezTo>
                  <a:lnTo>
                    <a:pt x="226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3" name="Google Shape;1473;p39"/>
            <p:cNvSpPr/>
            <p:nvPr/>
          </p:nvSpPr>
          <p:spPr>
            <a:xfrm>
              <a:off x="7179501" y="-640347"/>
              <a:ext cx="847183" cy="556427"/>
            </a:xfrm>
            <a:custGeom>
              <a:avLst/>
              <a:gdLst/>
              <a:ahLst/>
              <a:cxnLst/>
              <a:rect l="l" t="t" r="r" b="b"/>
              <a:pathLst>
                <a:path w="9726" h="6388" extrusionOk="0">
                  <a:moveTo>
                    <a:pt x="201" y="1"/>
                  </a:moveTo>
                  <a:cubicBezTo>
                    <a:pt x="126" y="88"/>
                    <a:pt x="63" y="176"/>
                    <a:pt x="1" y="264"/>
                  </a:cubicBezTo>
                  <a:lnTo>
                    <a:pt x="9550" y="6388"/>
                  </a:lnTo>
                  <a:cubicBezTo>
                    <a:pt x="9600" y="6288"/>
                    <a:pt x="9663" y="6200"/>
                    <a:pt x="9726" y="6112"/>
                  </a:cubicBezTo>
                  <a:lnTo>
                    <a:pt x="201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4" name="Google Shape;1474;p39"/>
            <p:cNvSpPr/>
            <p:nvPr/>
          </p:nvSpPr>
          <p:spPr>
            <a:xfrm>
              <a:off x="7142307" y="-581289"/>
              <a:ext cx="842915" cy="553117"/>
            </a:xfrm>
            <a:custGeom>
              <a:avLst/>
              <a:gdLst/>
              <a:ahLst/>
              <a:cxnLst/>
              <a:rect l="l" t="t" r="r" b="b"/>
              <a:pathLst>
                <a:path w="9677" h="6350" extrusionOk="0">
                  <a:moveTo>
                    <a:pt x="164" y="0"/>
                  </a:moveTo>
                  <a:cubicBezTo>
                    <a:pt x="101" y="88"/>
                    <a:pt x="51" y="188"/>
                    <a:pt x="1" y="276"/>
                  </a:cubicBezTo>
                  <a:lnTo>
                    <a:pt x="9463" y="6350"/>
                  </a:lnTo>
                  <a:cubicBezTo>
                    <a:pt x="9538" y="6275"/>
                    <a:pt x="9601" y="6187"/>
                    <a:pt x="9676" y="6099"/>
                  </a:cubicBezTo>
                  <a:lnTo>
                    <a:pt x="164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5" name="Google Shape;1475;p39"/>
            <p:cNvSpPr/>
            <p:nvPr/>
          </p:nvSpPr>
          <p:spPr>
            <a:xfrm>
              <a:off x="7111733" y="-517876"/>
              <a:ext cx="824275" cy="542229"/>
            </a:xfrm>
            <a:custGeom>
              <a:avLst/>
              <a:gdLst/>
              <a:ahLst/>
              <a:cxnLst/>
              <a:rect l="l" t="t" r="r" b="b"/>
              <a:pathLst>
                <a:path w="9463" h="6225" extrusionOk="0">
                  <a:moveTo>
                    <a:pt x="126" y="0"/>
                  </a:moveTo>
                  <a:cubicBezTo>
                    <a:pt x="88" y="100"/>
                    <a:pt x="51" y="201"/>
                    <a:pt x="1" y="301"/>
                  </a:cubicBezTo>
                  <a:lnTo>
                    <a:pt x="9224" y="6224"/>
                  </a:lnTo>
                  <a:cubicBezTo>
                    <a:pt x="9299" y="6149"/>
                    <a:pt x="9387" y="6074"/>
                    <a:pt x="9462" y="5998"/>
                  </a:cubicBezTo>
                  <a:lnTo>
                    <a:pt x="126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6" name="Google Shape;1476;p39"/>
            <p:cNvSpPr/>
            <p:nvPr/>
          </p:nvSpPr>
          <p:spPr>
            <a:xfrm>
              <a:off x="7089869" y="-449063"/>
              <a:ext cx="789258" cy="519320"/>
            </a:xfrm>
            <a:custGeom>
              <a:avLst/>
              <a:gdLst/>
              <a:ahLst/>
              <a:cxnLst/>
              <a:rect l="l" t="t" r="r" b="b"/>
              <a:pathLst>
                <a:path w="9061" h="5962" extrusionOk="0">
                  <a:moveTo>
                    <a:pt x="88" y="1"/>
                  </a:moveTo>
                  <a:cubicBezTo>
                    <a:pt x="63" y="114"/>
                    <a:pt x="26" y="214"/>
                    <a:pt x="1" y="327"/>
                  </a:cubicBezTo>
                  <a:lnTo>
                    <a:pt x="8785" y="5961"/>
                  </a:lnTo>
                  <a:cubicBezTo>
                    <a:pt x="8873" y="5899"/>
                    <a:pt x="8973" y="5836"/>
                    <a:pt x="9061" y="5761"/>
                  </a:cubicBezTo>
                  <a:lnTo>
                    <a:pt x="88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7" name="Google Shape;1477;p39"/>
            <p:cNvSpPr/>
            <p:nvPr/>
          </p:nvSpPr>
          <p:spPr>
            <a:xfrm>
              <a:off x="7075671" y="-374761"/>
              <a:ext cx="737866" cy="485436"/>
            </a:xfrm>
            <a:custGeom>
              <a:avLst/>
              <a:gdLst/>
              <a:ahLst/>
              <a:cxnLst/>
              <a:rect l="l" t="t" r="r" b="b"/>
              <a:pathLst>
                <a:path w="8471" h="5573" extrusionOk="0">
                  <a:moveTo>
                    <a:pt x="51" y="1"/>
                  </a:moveTo>
                  <a:cubicBezTo>
                    <a:pt x="38" y="114"/>
                    <a:pt x="26" y="227"/>
                    <a:pt x="0" y="352"/>
                  </a:cubicBezTo>
                  <a:lnTo>
                    <a:pt x="8145" y="5573"/>
                  </a:lnTo>
                  <a:cubicBezTo>
                    <a:pt x="8258" y="5522"/>
                    <a:pt x="8371" y="5460"/>
                    <a:pt x="8471" y="5397"/>
                  </a:cubicBezTo>
                  <a:lnTo>
                    <a:pt x="51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8" name="Google Shape;1478;p39"/>
            <p:cNvSpPr/>
            <p:nvPr/>
          </p:nvSpPr>
          <p:spPr>
            <a:xfrm>
              <a:off x="7072361" y="-294885"/>
              <a:ext cx="665831" cy="438399"/>
            </a:xfrm>
            <a:custGeom>
              <a:avLst/>
              <a:gdLst/>
              <a:ahLst/>
              <a:cxnLst/>
              <a:rect l="l" t="t" r="r" b="b"/>
              <a:pathLst>
                <a:path w="7644" h="5033" extrusionOk="0">
                  <a:moveTo>
                    <a:pt x="1" y="0"/>
                  </a:moveTo>
                  <a:cubicBezTo>
                    <a:pt x="1" y="63"/>
                    <a:pt x="1" y="138"/>
                    <a:pt x="1" y="201"/>
                  </a:cubicBezTo>
                  <a:lnTo>
                    <a:pt x="1" y="376"/>
                  </a:lnTo>
                  <a:lnTo>
                    <a:pt x="7254" y="5032"/>
                  </a:lnTo>
                  <a:cubicBezTo>
                    <a:pt x="7392" y="4994"/>
                    <a:pt x="7518" y="4944"/>
                    <a:pt x="7643" y="4894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9" name="Google Shape;1479;p39"/>
            <p:cNvSpPr/>
            <p:nvPr/>
          </p:nvSpPr>
          <p:spPr>
            <a:xfrm>
              <a:off x="7072361" y="-210741"/>
              <a:ext cx="575067" cy="377165"/>
            </a:xfrm>
            <a:custGeom>
              <a:avLst/>
              <a:gdLst/>
              <a:ahLst/>
              <a:cxnLst/>
              <a:rect l="l" t="t" r="r" b="b"/>
              <a:pathLst>
                <a:path w="6602" h="4330" extrusionOk="0">
                  <a:moveTo>
                    <a:pt x="1" y="0"/>
                  </a:moveTo>
                  <a:lnTo>
                    <a:pt x="1" y="389"/>
                  </a:lnTo>
                  <a:lnTo>
                    <a:pt x="6137" y="4330"/>
                  </a:lnTo>
                  <a:cubicBezTo>
                    <a:pt x="6300" y="4305"/>
                    <a:pt x="6451" y="4279"/>
                    <a:pt x="6601" y="4242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0" name="Google Shape;1480;p39"/>
            <p:cNvSpPr/>
            <p:nvPr/>
          </p:nvSpPr>
          <p:spPr>
            <a:xfrm>
              <a:off x="7072361" y="-125465"/>
              <a:ext cx="463573" cy="297376"/>
            </a:xfrm>
            <a:custGeom>
              <a:avLst/>
              <a:gdLst/>
              <a:ahLst/>
              <a:cxnLst/>
              <a:rect l="l" t="t" r="r" b="b"/>
              <a:pathLst>
                <a:path w="5322" h="3414" extrusionOk="0">
                  <a:moveTo>
                    <a:pt x="1" y="0"/>
                  </a:moveTo>
                  <a:lnTo>
                    <a:pt x="1" y="389"/>
                  </a:lnTo>
                  <a:lnTo>
                    <a:pt x="4732" y="3413"/>
                  </a:lnTo>
                  <a:lnTo>
                    <a:pt x="5322" y="341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1" name="Google Shape;1481;p39"/>
            <p:cNvSpPr/>
            <p:nvPr/>
          </p:nvSpPr>
          <p:spPr>
            <a:xfrm>
              <a:off x="7072361" y="-40275"/>
              <a:ext cx="331347" cy="212188"/>
            </a:xfrm>
            <a:custGeom>
              <a:avLst/>
              <a:gdLst/>
              <a:ahLst/>
              <a:cxnLst/>
              <a:rect l="l" t="t" r="r" b="b"/>
              <a:pathLst>
                <a:path w="3804" h="2436" extrusionOk="0">
                  <a:moveTo>
                    <a:pt x="1" y="1"/>
                  </a:moveTo>
                  <a:lnTo>
                    <a:pt x="1" y="377"/>
                  </a:lnTo>
                  <a:lnTo>
                    <a:pt x="3213" y="2435"/>
                  </a:lnTo>
                  <a:lnTo>
                    <a:pt x="3803" y="2435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2" name="Google Shape;1482;p39"/>
            <p:cNvSpPr/>
            <p:nvPr/>
          </p:nvSpPr>
          <p:spPr>
            <a:xfrm>
              <a:off x="7072361" y="45001"/>
              <a:ext cx="199035" cy="126912"/>
            </a:xfrm>
            <a:custGeom>
              <a:avLst/>
              <a:gdLst/>
              <a:ahLst/>
              <a:cxnLst/>
              <a:rect l="l" t="t" r="r" b="b"/>
              <a:pathLst>
                <a:path w="2285" h="1457" extrusionOk="0">
                  <a:moveTo>
                    <a:pt x="1" y="1"/>
                  </a:moveTo>
                  <a:lnTo>
                    <a:pt x="1" y="377"/>
                  </a:lnTo>
                  <a:lnTo>
                    <a:pt x="1695" y="1456"/>
                  </a:lnTo>
                  <a:lnTo>
                    <a:pt x="2285" y="1456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3" name="Google Shape;1483;p39"/>
            <p:cNvSpPr/>
            <p:nvPr/>
          </p:nvSpPr>
          <p:spPr>
            <a:xfrm>
              <a:off x="7072361" y="129146"/>
              <a:ext cx="66810" cy="42769"/>
            </a:xfrm>
            <a:custGeom>
              <a:avLst/>
              <a:gdLst/>
              <a:ahLst/>
              <a:cxnLst/>
              <a:rect l="l" t="t" r="r" b="b"/>
              <a:pathLst>
                <a:path w="767" h="491" extrusionOk="0">
                  <a:moveTo>
                    <a:pt x="1" y="1"/>
                  </a:moveTo>
                  <a:lnTo>
                    <a:pt x="1" y="390"/>
                  </a:lnTo>
                  <a:lnTo>
                    <a:pt x="164" y="490"/>
                  </a:lnTo>
                  <a:lnTo>
                    <a:pt x="766" y="49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484" name="Google Shape;1484;p39"/>
          <p:cNvSpPr/>
          <p:nvPr/>
        </p:nvSpPr>
        <p:spPr>
          <a:xfrm>
            <a:off x="8635632" y="4394829"/>
            <a:ext cx="263914" cy="262843"/>
          </a:xfrm>
          <a:custGeom>
            <a:avLst/>
            <a:gdLst/>
            <a:ahLst/>
            <a:cxnLst/>
            <a:rect l="l" t="t" r="r" b="b"/>
            <a:pathLst>
              <a:path w="3201" h="3188" extrusionOk="0">
                <a:moveTo>
                  <a:pt x="2435" y="0"/>
                </a:moveTo>
                <a:cubicBezTo>
                  <a:pt x="1092" y="0"/>
                  <a:pt x="0" y="1080"/>
                  <a:pt x="0" y="2435"/>
                </a:cubicBezTo>
                <a:lnTo>
                  <a:pt x="0" y="3188"/>
                </a:lnTo>
                <a:lnTo>
                  <a:pt x="753" y="3188"/>
                </a:lnTo>
                <a:cubicBezTo>
                  <a:pt x="2108" y="3188"/>
                  <a:pt x="3200" y="2096"/>
                  <a:pt x="3200" y="753"/>
                </a:cubicBezTo>
                <a:lnTo>
                  <a:pt x="320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85" name="Google Shape;1485;p39"/>
          <p:cNvSpPr/>
          <p:nvPr/>
        </p:nvSpPr>
        <p:spPr>
          <a:xfrm>
            <a:off x="402875" y="817775"/>
            <a:ext cx="200318" cy="199957"/>
          </a:xfrm>
          <a:custGeom>
            <a:avLst/>
            <a:gdLst/>
            <a:ahLst/>
            <a:cxnLst/>
            <a:rect l="l" t="t" r="r" b="b"/>
            <a:pathLst>
              <a:path w="6375" h="6363" extrusionOk="0">
                <a:moveTo>
                  <a:pt x="0" y="0"/>
                </a:moveTo>
                <a:lnTo>
                  <a:pt x="0" y="2874"/>
                </a:lnTo>
                <a:cubicBezTo>
                  <a:pt x="0" y="4806"/>
                  <a:pt x="1569" y="6362"/>
                  <a:pt x="3489" y="6362"/>
                </a:cubicBezTo>
                <a:lnTo>
                  <a:pt x="6375" y="6362"/>
                </a:lnTo>
                <a:lnTo>
                  <a:pt x="6375" y="3652"/>
                </a:lnTo>
                <a:cubicBezTo>
                  <a:pt x="6375" y="1631"/>
                  <a:pt x="4731" y="0"/>
                  <a:pt x="2723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2">
  <p:cSld name="CUSTOM_13">
    <p:spTree>
      <p:nvGrpSpPr>
        <p:cNvPr id="1" name="Shape 14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7" name="Google Shape;1487;p40"/>
          <p:cNvSpPr txBox="1">
            <a:spLocks noGrp="1"/>
          </p:cNvSpPr>
          <p:nvPr>
            <p:ph type="title"/>
          </p:nvPr>
        </p:nvSpPr>
        <p:spPr>
          <a:xfrm>
            <a:off x="713250" y="429150"/>
            <a:ext cx="77175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9pPr>
          </a:lstStyle>
          <a:p>
            <a:endParaRPr/>
          </a:p>
        </p:txBody>
      </p:sp>
      <p:grpSp>
        <p:nvGrpSpPr>
          <p:cNvPr id="1488" name="Google Shape;1488;p40"/>
          <p:cNvGrpSpPr/>
          <p:nvPr/>
        </p:nvGrpSpPr>
        <p:grpSpPr>
          <a:xfrm flipH="1">
            <a:off x="-653043" y="-1497055"/>
            <a:ext cx="2487331" cy="2037063"/>
            <a:chOff x="7180332" y="-1497055"/>
            <a:chExt cx="2487331" cy="2037063"/>
          </a:xfrm>
        </p:grpSpPr>
        <p:sp>
          <p:nvSpPr>
            <p:cNvPr id="1489" name="Google Shape;1489;p40"/>
            <p:cNvSpPr/>
            <p:nvPr/>
          </p:nvSpPr>
          <p:spPr>
            <a:xfrm rot="10800000" flipH="1">
              <a:off x="7630746" y="-1497055"/>
              <a:ext cx="2036917" cy="2037063"/>
            </a:xfrm>
            <a:custGeom>
              <a:avLst/>
              <a:gdLst/>
              <a:ahLst/>
              <a:cxnLst/>
              <a:rect l="l" t="t" r="r" b="b"/>
              <a:pathLst>
                <a:path w="23429" h="23430" extrusionOk="0">
                  <a:moveTo>
                    <a:pt x="17882" y="1"/>
                  </a:moveTo>
                  <a:cubicBezTo>
                    <a:pt x="8006" y="1"/>
                    <a:pt x="0" y="8007"/>
                    <a:pt x="0" y="17883"/>
                  </a:cubicBezTo>
                  <a:lnTo>
                    <a:pt x="0" y="23429"/>
                  </a:lnTo>
                  <a:lnTo>
                    <a:pt x="5547" y="23429"/>
                  </a:lnTo>
                  <a:cubicBezTo>
                    <a:pt x="15423" y="23429"/>
                    <a:pt x="23429" y="15423"/>
                    <a:pt x="23429" y="5547"/>
                  </a:cubicBezTo>
                  <a:lnTo>
                    <a:pt x="2342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0" name="Google Shape;1490;p40"/>
            <p:cNvSpPr/>
            <p:nvPr/>
          </p:nvSpPr>
          <p:spPr>
            <a:xfrm rot="10800000" flipH="1">
              <a:off x="7180332" y="-264468"/>
              <a:ext cx="182290" cy="459422"/>
            </a:xfrm>
            <a:custGeom>
              <a:avLst/>
              <a:gdLst/>
              <a:ahLst/>
              <a:cxnLst/>
              <a:rect l="l" t="t" r="r" b="b"/>
              <a:pathLst>
                <a:path w="2047" h="5159" extrusionOk="0">
                  <a:moveTo>
                    <a:pt x="1" y="1"/>
                  </a:moveTo>
                  <a:lnTo>
                    <a:pt x="1" y="741"/>
                  </a:lnTo>
                  <a:lnTo>
                    <a:pt x="1582" y="4719"/>
                  </a:lnTo>
                  <a:cubicBezTo>
                    <a:pt x="1720" y="4869"/>
                    <a:pt x="1883" y="5020"/>
                    <a:pt x="2046" y="5158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1" name="Google Shape;1491;p40"/>
            <p:cNvSpPr/>
            <p:nvPr/>
          </p:nvSpPr>
          <p:spPr>
            <a:xfrm rot="10800000" flipH="1">
              <a:off x="7180332" y="-324758"/>
              <a:ext cx="272768" cy="686239"/>
            </a:xfrm>
            <a:custGeom>
              <a:avLst/>
              <a:gdLst/>
              <a:ahLst/>
              <a:cxnLst/>
              <a:rect l="l" t="t" r="r" b="b"/>
              <a:pathLst>
                <a:path w="3063" h="7706" extrusionOk="0">
                  <a:moveTo>
                    <a:pt x="1" y="1"/>
                  </a:moveTo>
                  <a:lnTo>
                    <a:pt x="1" y="741"/>
                  </a:lnTo>
                  <a:lnTo>
                    <a:pt x="2674" y="7492"/>
                  </a:lnTo>
                  <a:cubicBezTo>
                    <a:pt x="2799" y="7568"/>
                    <a:pt x="2925" y="7643"/>
                    <a:pt x="3063" y="7706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2" name="Google Shape;1492;p40"/>
            <p:cNvSpPr/>
            <p:nvPr/>
          </p:nvSpPr>
          <p:spPr>
            <a:xfrm rot="10800000" flipH="1">
              <a:off x="7180332" y="-358333"/>
              <a:ext cx="352114" cy="872893"/>
            </a:xfrm>
            <a:custGeom>
              <a:avLst/>
              <a:gdLst/>
              <a:ahLst/>
              <a:cxnLst/>
              <a:rect l="l" t="t" r="r" b="b"/>
              <a:pathLst>
                <a:path w="3954" h="9802" extrusionOk="0">
                  <a:moveTo>
                    <a:pt x="1" y="1"/>
                  </a:moveTo>
                  <a:lnTo>
                    <a:pt x="1" y="590"/>
                  </a:lnTo>
                  <a:lnTo>
                    <a:pt x="3615" y="9676"/>
                  </a:lnTo>
                  <a:cubicBezTo>
                    <a:pt x="3728" y="9726"/>
                    <a:pt x="3841" y="9764"/>
                    <a:pt x="3954" y="9801"/>
                  </a:cubicBezTo>
                  <a:lnTo>
                    <a:pt x="51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3" name="Google Shape;1493;p40"/>
            <p:cNvSpPr/>
            <p:nvPr/>
          </p:nvSpPr>
          <p:spPr>
            <a:xfrm rot="10800000" flipH="1">
              <a:off x="7225036" y="-376143"/>
              <a:ext cx="380076" cy="890703"/>
            </a:xfrm>
            <a:custGeom>
              <a:avLst/>
              <a:gdLst/>
              <a:ahLst/>
              <a:cxnLst/>
              <a:rect l="l" t="t" r="r" b="b"/>
              <a:pathLst>
                <a:path w="4268" h="10002" extrusionOk="0">
                  <a:moveTo>
                    <a:pt x="1" y="1"/>
                  </a:moveTo>
                  <a:lnTo>
                    <a:pt x="3954" y="9939"/>
                  </a:lnTo>
                  <a:cubicBezTo>
                    <a:pt x="4067" y="9964"/>
                    <a:pt x="4167" y="9989"/>
                    <a:pt x="4267" y="10002"/>
                  </a:cubicBezTo>
                  <a:lnTo>
                    <a:pt x="302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4" name="Google Shape;1494;p40"/>
            <p:cNvSpPr/>
            <p:nvPr/>
          </p:nvSpPr>
          <p:spPr>
            <a:xfrm rot="10800000" flipH="1">
              <a:off x="7292091" y="-382911"/>
              <a:ext cx="382302" cy="897471"/>
            </a:xfrm>
            <a:custGeom>
              <a:avLst/>
              <a:gdLst/>
              <a:ahLst/>
              <a:cxnLst/>
              <a:rect l="l" t="t" r="r" b="b"/>
              <a:pathLst>
                <a:path w="4293" h="10078" extrusionOk="0">
                  <a:moveTo>
                    <a:pt x="1" y="1"/>
                  </a:moveTo>
                  <a:lnTo>
                    <a:pt x="3991" y="10065"/>
                  </a:lnTo>
                  <a:cubicBezTo>
                    <a:pt x="4092" y="10077"/>
                    <a:pt x="4192" y="10077"/>
                    <a:pt x="4293" y="10077"/>
                  </a:cubicBezTo>
                  <a:lnTo>
                    <a:pt x="289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5" name="Google Shape;1495;p40"/>
            <p:cNvSpPr/>
            <p:nvPr/>
          </p:nvSpPr>
          <p:spPr>
            <a:xfrm rot="10800000" flipH="1">
              <a:off x="7358079" y="-383980"/>
              <a:ext cx="383371" cy="898540"/>
            </a:xfrm>
            <a:custGeom>
              <a:avLst/>
              <a:gdLst/>
              <a:ahLst/>
              <a:cxnLst/>
              <a:rect l="l" t="t" r="r" b="b"/>
              <a:pathLst>
                <a:path w="4305" h="10090" extrusionOk="0">
                  <a:moveTo>
                    <a:pt x="0" y="1"/>
                  </a:moveTo>
                  <a:lnTo>
                    <a:pt x="4003" y="10090"/>
                  </a:lnTo>
                  <a:lnTo>
                    <a:pt x="4304" y="10090"/>
                  </a:lnTo>
                  <a:lnTo>
                    <a:pt x="289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6" name="Google Shape;1496;p40"/>
            <p:cNvSpPr/>
            <p:nvPr/>
          </p:nvSpPr>
          <p:spPr>
            <a:xfrm rot="10800000" flipH="1">
              <a:off x="7423977" y="-383980"/>
              <a:ext cx="383371" cy="898540"/>
            </a:xfrm>
            <a:custGeom>
              <a:avLst/>
              <a:gdLst/>
              <a:ahLst/>
              <a:cxnLst/>
              <a:rect l="l" t="t" r="r" b="b"/>
              <a:pathLst>
                <a:path w="4305" h="10090" extrusionOk="0">
                  <a:moveTo>
                    <a:pt x="1" y="1"/>
                  </a:moveTo>
                  <a:lnTo>
                    <a:pt x="4016" y="10090"/>
                  </a:lnTo>
                  <a:lnTo>
                    <a:pt x="4305" y="10090"/>
                  </a:lnTo>
                  <a:lnTo>
                    <a:pt x="289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7" name="Google Shape;1497;p40"/>
            <p:cNvSpPr/>
            <p:nvPr/>
          </p:nvSpPr>
          <p:spPr>
            <a:xfrm rot="10800000" flipH="1">
              <a:off x="7489875" y="-383980"/>
              <a:ext cx="383460" cy="898540"/>
            </a:xfrm>
            <a:custGeom>
              <a:avLst/>
              <a:gdLst/>
              <a:ahLst/>
              <a:cxnLst/>
              <a:rect l="l" t="t" r="r" b="b"/>
              <a:pathLst>
                <a:path w="4306" h="10090" extrusionOk="0">
                  <a:moveTo>
                    <a:pt x="1" y="1"/>
                  </a:moveTo>
                  <a:lnTo>
                    <a:pt x="4017" y="10090"/>
                  </a:lnTo>
                  <a:lnTo>
                    <a:pt x="4305" y="10090"/>
                  </a:lnTo>
                  <a:lnTo>
                    <a:pt x="302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8" name="Google Shape;1498;p40"/>
            <p:cNvSpPr/>
            <p:nvPr/>
          </p:nvSpPr>
          <p:spPr>
            <a:xfrm rot="10800000" flipH="1">
              <a:off x="7556931" y="-383980"/>
              <a:ext cx="382302" cy="898540"/>
            </a:xfrm>
            <a:custGeom>
              <a:avLst/>
              <a:gdLst/>
              <a:ahLst/>
              <a:cxnLst/>
              <a:rect l="l" t="t" r="r" b="b"/>
              <a:pathLst>
                <a:path w="4293" h="10090" extrusionOk="0">
                  <a:moveTo>
                    <a:pt x="1" y="1"/>
                  </a:moveTo>
                  <a:lnTo>
                    <a:pt x="4004" y="10090"/>
                  </a:lnTo>
                  <a:lnTo>
                    <a:pt x="4293" y="10090"/>
                  </a:lnTo>
                  <a:lnTo>
                    <a:pt x="289" y="13"/>
                  </a:lnTo>
                  <a:cubicBezTo>
                    <a:pt x="227" y="13"/>
                    <a:pt x="177" y="1"/>
                    <a:pt x="11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9" name="Google Shape;1499;p40"/>
            <p:cNvSpPr/>
            <p:nvPr/>
          </p:nvSpPr>
          <p:spPr>
            <a:xfrm rot="10800000" flipH="1">
              <a:off x="7623987" y="-383980"/>
              <a:ext cx="382302" cy="895156"/>
            </a:xfrm>
            <a:custGeom>
              <a:avLst/>
              <a:gdLst/>
              <a:ahLst/>
              <a:cxnLst/>
              <a:rect l="l" t="t" r="r" b="b"/>
              <a:pathLst>
                <a:path w="4293" h="10052" extrusionOk="0">
                  <a:moveTo>
                    <a:pt x="1" y="0"/>
                  </a:moveTo>
                  <a:lnTo>
                    <a:pt x="3991" y="10052"/>
                  </a:lnTo>
                  <a:lnTo>
                    <a:pt x="4293" y="10052"/>
                  </a:lnTo>
                  <a:lnTo>
                    <a:pt x="315" y="50"/>
                  </a:lnTo>
                  <a:cubicBezTo>
                    <a:pt x="214" y="25"/>
                    <a:pt x="101" y="13"/>
                    <a:pt x="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0" name="Google Shape;1500;p40"/>
            <p:cNvSpPr/>
            <p:nvPr/>
          </p:nvSpPr>
          <p:spPr>
            <a:xfrm rot="10800000" flipH="1">
              <a:off x="7695495" y="-383979"/>
              <a:ext cx="376692" cy="881798"/>
            </a:xfrm>
            <a:custGeom>
              <a:avLst/>
              <a:gdLst/>
              <a:ahLst/>
              <a:cxnLst/>
              <a:rect l="l" t="t" r="r" b="b"/>
              <a:pathLst>
                <a:path w="4230" h="9902" extrusionOk="0">
                  <a:moveTo>
                    <a:pt x="1" y="1"/>
                  </a:moveTo>
                  <a:lnTo>
                    <a:pt x="3941" y="9902"/>
                  </a:lnTo>
                  <a:lnTo>
                    <a:pt x="4230" y="9902"/>
                  </a:lnTo>
                  <a:lnTo>
                    <a:pt x="327" y="101"/>
                  </a:lnTo>
                  <a:cubicBezTo>
                    <a:pt x="227" y="64"/>
                    <a:pt x="114" y="26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1" name="Google Shape;1501;p40"/>
            <p:cNvSpPr/>
            <p:nvPr/>
          </p:nvSpPr>
          <p:spPr>
            <a:xfrm rot="10800000" flipH="1">
              <a:off x="7772614" y="-296797"/>
              <a:ext cx="305183" cy="767811"/>
            </a:xfrm>
            <a:custGeom>
              <a:avLst/>
              <a:gdLst/>
              <a:ahLst/>
              <a:cxnLst/>
              <a:rect l="l" t="t" r="r" b="b"/>
              <a:pathLst>
                <a:path w="3427" h="8622" extrusionOk="0">
                  <a:moveTo>
                    <a:pt x="1" y="1"/>
                  </a:moveTo>
                  <a:lnTo>
                    <a:pt x="3427" y="8622"/>
                  </a:lnTo>
                  <a:lnTo>
                    <a:pt x="3427" y="7882"/>
                  </a:lnTo>
                  <a:lnTo>
                    <a:pt x="365" y="177"/>
                  </a:lnTo>
                  <a:cubicBezTo>
                    <a:pt x="239" y="114"/>
                    <a:pt x="126" y="5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2" name="Google Shape;1502;p40"/>
            <p:cNvSpPr/>
            <p:nvPr/>
          </p:nvSpPr>
          <p:spPr>
            <a:xfrm rot="10800000" flipH="1">
              <a:off x="7857569" y="-130357"/>
              <a:ext cx="220227" cy="553283"/>
            </a:xfrm>
            <a:custGeom>
              <a:avLst/>
              <a:gdLst/>
              <a:ahLst/>
              <a:cxnLst/>
              <a:rect l="l" t="t" r="r" b="b"/>
              <a:pathLst>
                <a:path w="2473" h="6213" extrusionOk="0">
                  <a:moveTo>
                    <a:pt x="1" y="1"/>
                  </a:moveTo>
                  <a:lnTo>
                    <a:pt x="2473" y="6212"/>
                  </a:lnTo>
                  <a:lnTo>
                    <a:pt x="2473" y="5472"/>
                  </a:lnTo>
                  <a:lnTo>
                    <a:pt x="415" y="314"/>
                  </a:lnTo>
                  <a:cubicBezTo>
                    <a:pt x="289" y="201"/>
                    <a:pt x="151" y="10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3" name="Google Shape;1503;p40"/>
            <p:cNvSpPr/>
            <p:nvPr/>
          </p:nvSpPr>
          <p:spPr>
            <a:xfrm rot="10800000" flipH="1">
              <a:off x="7962650" y="39556"/>
              <a:ext cx="114076" cy="287283"/>
            </a:xfrm>
            <a:custGeom>
              <a:avLst/>
              <a:gdLst/>
              <a:ahLst/>
              <a:cxnLst/>
              <a:rect l="l" t="t" r="r" b="b"/>
              <a:pathLst>
                <a:path w="1281" h="3226" extrusionOk="0">
                  <a:moveTo>
                    <a:pt x="0" y="1"/>
                  </a:moveTo>
                  <a:lnTo>
                    <a:pt x="1280" y="3226"/>
                  </a:lnTo>
                  <a:cubicBezTo>
                    <a:pt x="1192" y="2009"/>
                    <a:pt x="728" y="892"/>
                    <a:pt x="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504" name="Google Shape;1504;p40"/>
          <p:cNvSpPr/>
          <p:nvPr/>
        </p:nvSpPr>
        <p:spPr>
          <a:xfrm flipH="1">
            <a:off x="378326" y="1135616"/>
            <a:ext cx="263914" cy="262843"/>
          </a:xfrm>
          <a:custGeom>
            <a:avLst/>
            <a:gdLst/>
            <a:ahLst/>
            <a:cxnLst/>
            <a:rect l="l" t="t" r="r" b="b"/>
            <a:pathLst>
              <a:path w="3201" h="3188" extrusionOk="0">
                <a:moveTo>
                  <a:pt x="2435" y="0"/>
                </a:moveTo>
                <a:cubicBezTo>
                  <a:pt x="1092" y="0"/>
                  <a:pt x="0" y="1080"/>
                  <a:pt x="0" y="2435"/>
                </a:cubicBezTo>
                <a:lnTo>
                  <a:pt x="0" y="3188"/>
                </a:lnTo>
                <a:lnTo>
                  <a:pt x="753" y="3188"/>
                </a:lnTo>
                <a:cubicBezTo>
                  <a:pt x="2108" y="3188"/>
                  <a:pt x="3200" y="2096"/>
                  <a:pt x="3200" y="753"/>
                </a:cubicBezTo>
                <a:lnTo>
                  <a:pt x="320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05" name="Google Shape;1505;p40"/>
          <p:cNvSpPr/>
          <p:nvPr/>
        </p:nvSpPr>
        <p:spPr>
          <a:xfrm flipH="1">
            <a:off x="1166464" y="195903"/>
            <a:ext cx="344033" cy="344098"/>
          </a:xfrm>
          <a:custGeom>
            <a:avLst/>
            <a:gdLst/>
            <a:ahLst/>
            <a:cxnLst/>
            <a:rect l="l" t="t" r="r" b="b"/>
            <a:pathLst>
              <a:path w="5246" h="5247" extrusionOk="0">
                <a:moveTo>
                  <a:pt x="0" y="1"/>
                </a:moveTo>
                <a:lnTo>
                  <a:pt x="0" y="2372"/>
                </a:lnTo>
                <a:cubicBezTo>
                  <a:pt x="0" y="3966"/>
                  <a:pt x="1280" y="5246"/>
                  <a:pt x="2874" y="5246"/>
                </a:cubicBezTo>
                <a:lnTo>
                  <a:pt x="5246" y="5246"/>
                </a:lnTo>
                <a:lnTo>
                  <a:pt x="5246" y="3012"/>
                </a:lnTo>
                <a:cubicBezTo>
                  <a:pt x="5246" y="1356"/>
                  <a:pt x="3890" y="1"/>
                  <a:pt x="2234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06" name="Google Shape;1506;p40"/>
          <p:cNvSpPr/>
          <p:nvPr/>
        </p:nvSpPr>
        <p:spPr>
          <a:xfrm flipH="1">
            <a:off x="8575118" y="4719338"/>
            <a:ext cx="503533" cy="503414"/>
          </a:xfrm>
          <a:custGeom>
            <a:avLst/>
            <a:gdLst/>
            <a:ahLst/>
            <a:cxnLst/>
            <a:rect l="l" t="t" r="r" b="b"/>
            <a:pathLst>
              <a:path w="15951" h="15951" extrusionOk="0">
                <a:moveTo>
                  <a:pt x="1" y="1"/>
                </a:moveTo>
                <a:lnTo>
                  <a:pt x="1" y="3778"/>
                </a:lnTo>
                <a:cubicBezTo>
                  <a:pt x="1" y="10504"/>
                  <a:pt x="5447" y="15950"/>
                  <a:pt x="12173" y="15950"/>
                </a:cubicBezTo>
                <a:lnTo>
                  <a:pt x="15951" y="15950"/>
                </a:lnTo>
                <a:lnTo>
                  <a:pt x="15951" y="12173"/>
                </a:lnTo>
                <a:cubicBezTo>
                  <a:pt x="15951" y="5459"/>
                  <a:pt x="10492" y="1"/>
                  <a:pt x="3778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507" name="Google Shape;1507;p40"/>
          <p:cNvGrpSpPr/>
          <p:nvPr/>
        </p:nvGrpSpPr>
        <p:grpSpPr>
          <a:xfrm flipH="1">
            <a:off x="8069655" y="4701684"/>
            <a:ext cx="621245" cy="621084"/>
            <a:chOff x="813569" y="4603505"/>
            <a:chExt cx="817859" cy="817646"/>
          </a:xfrm>
        </p:grpSpPr>
        <p:sp>
          <p:nvSpPr>
            <p:cNvPr id="1508" name="Google Shape;1508;p40"/>
            <p:cNvSpPr/>
            <p:nvPr/>
          </p:nvSpPr>
          <p:spPr>
            <a:xfrm>
              <a:off x="813569" y="5417671"/>
              <a:ext cx="5186" cy="3479"/>
            </a:xfrm>
            <a:custGeom>
              <a:avLst/>
              <a:gdLst/>
              <a:ahLst/>
              <a:cxnLst/>
              <a:rect l="l" t="t" r="r" b="b"/>
              <a:pathLst>
                <a:path w="76" h="51" extrusionOk="0">
                  <a:moveTo>
                    <a:pt x="0" y="1"/>
                  </a:moveTo>
                  <a:lnTo>
                    <a:pt x="0" y="51"/>
                  </a:lnTo>
                  <a:lnTo>
                    <a:pt x="76" y="5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9" name="Google Shape;1509;p40"/>
            <p:cNvSpPr/>
            <p:nvPr/>
          </p:nvSpPr>
          <p:spPr>
            <a:xfrm>
              <a:off x="813569" y="5350881"/>
              <a:ext cx="108843" cy="70269"/>
            </a:xfrm>
            <a:custGeom>
              <a:avLst/>
              <a:gdLst/>
              <a:ahLst/>
              <a:cxnLst/>
              <a:rect l="l" t="t" r="r" b="b"/>
              <a:pathLst>
                <a:path w="1595" h="1030" extrusionOk="0">
                  <a:moveTo>
                    <a:pt x="0" y="1"/>
                  </a:moveTo>
                  <a:lnTo>
                    <a:pt x="0" y="390"/>
                  </a:lnTo>
                  <a:lnTo>
                    <a:pt x="992" y="1030"/>
                  </a:lnTo>
                  <a:lnTo>
                    <a:pt x="1594" y="1030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0" name="Google Shape;1510;p40"/>
            <p:cNvSpPr/>
            <p:nvPr/>
          </p:nvSpPr>
          <p:spPr>
            <a:xfrm>
              <a:off x="813569" y="5284160"/>
              <a:ext cx="212431" cy="136991"/>
            </a:xfrm>
            <a:custGeom>
              <a:avLst/>
              <a:gdLst/>
              <a:ahLst/>
              <a:cxnLst/>
              <a:rect l="l" t="t" r="r" b="b"/>
              <a:pathLst>
                <a:path w="3113" h="2008" extrusionOk="0">
                  <a:moveTo>
                    <a:pt x="0" y="0"/>
                  </a:moveTo>
                  <a:lnTo>
                    <a:pt x="0" y="389"/>
                  </a:lnTo>
                  <a:lnTo>
                    <a:pt x="2523" y="2008"/>
                  </a:lnTo>
                  <a:lnTo>
                    <a:pt x="3112" y="200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1" name="Google Shape;1511;p40"/>
            <p:cNvSpPr/>
            <p:nvPr/>
          </p:nvSpPr>
          <p:spPr>
            <a:xfrm>
              <a:off x="813569" y="5218189"/>
              <a:ext cx="316019" cy="202962"/>
            </a:xfrm>
            <a:custGeom>
              <a:avLst/>
              <a:gdLst/>
              <a:ahLst/>
              <a:cxnLst/>
              <a:rect l="l" t="t" r="r" b="b"/>
              <a:pathLst>
                <a:path w="4631" h="2975" extrusionOk="0">
                  <a:moveTo>
                    <a:pt x="0" y="1"/>
                  </a:moveTo>
                  <a:lnTo>
                    <a:pt x="0" y="377"/>
                  </a:lnTo>
                  <a:lnTo>
                    <a:pt x="4041" y="2975"/>
                  </a:lnTo>
                  <a:lnTo>
                    <a:pt x="4631" y="2975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2" name="Google Shape;1512;p40"/>
            <p:cNvSpPr/>
            <p:nvPr/>
          </p:nvSpPr>
          <p:spPr>
            <a:xfrm>
              <a:off x="813569" y="5151467"/>
              <a:ext cx="413671" cy="268865"/>
            </a:xfrm>
            <a:custGeom>
              <a:avLst/>
              <a:gdLst/>
              <a:ahLst/>
              <a:cxnLst/>
              <a:rect l="l" t="t" r="r" b="b"/>
              <a:pathLst>
                <a:path w="6062" h="3941" extrusionOk="0">
                  <a:moveTo>
                    <a:pt x="0" y="0"/>
                  </a:moveTo>
                  <a:lnTo>
                    <a:pt x="0" y="377"/>
                  </a:lnTo>
                  <a:lnTo>
                    <a:pt x="5547" y="3940"/>
                  </a:lnTo>
                  <a:cubicBezTo>
                    <a:pt x="5710" y="3928"/>
                    <a:pt x="5886" y="3915"/>
                    <a:pt x="6061" y="389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3" name="Google Shape;1513;p40"/>
            <p:cNvSpPr/>
            <p:nvPr/>
          </p:nvSpPr>
          <p:spPr>
            <a:xfrm>
              <a:off x="813569" y="5084677"/>
              <a:ext cx="490714" cy="322829"/>
            </a:xfrm>
            <a:custGeom>
              <a:avLst/>
              <a:gdLst/>
              <a:ahLst/>
              <a:cxnLst/>
              <a:rect l="l" t="t" r="r" b="b"/>
              <a:pathLst>
                <a:path w="7191" h="4732" extrusionOk="0">
                  <a:moveTo>
                    <a:pt x="0" y="0"/>
                  </a:moveTo>
                  <a:lnTo>
                    <a:pt x="0" y="389"/>
                  </a:lnTo>
                  <a:lnTo>
                    <a:pt x="6777" y="4731"/>
                  </a:lnTo>
                  <a:cubicBezTo>
                    <a:pt x="6915" y="4694"/>
                    <a:pt x="7053" y="4668"/>
                    <a:pt x="7191" y="4618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4" name="Google Shape;1514;p40"/>
            <p:cNvSpPr/>
            <p:nvPr/>
          </p:nvSpPr>
          <p:spPr>
            <a:xfrm>
              <a:off x="814388" y="5019593"/>
              <a:ext cx="554109" cy="365604"/>
            </a:xfrm>
            <a:custGeom>
              <a:avLst/>
              <a:gdLst/>
              <a:ahLst/>
              <a:cxnLst/>
              <a:rect l="l" t="t" r="r" b="b"/>
              <a:pathLst>
                <a:path w="8120" h="5359" extrusionOk="0">
                  <a:moveTo>
                    <a:pt x="26" y="1"/>
                  </a:moveTo>
                  <a:cubicBezTo>
                    <a:pt x="13" y="126"/>
                    <a:pt x="1" y="252"/>
                    <a:pt x="1" y="365"/>
                  </a:cubicBezTo>
                  <a:lnTo>
                    <a:pt x="7769" y="5359"/>
                  </a:lnTo>
                  <a:cubicBezTo>
                    <a:pt x="7894" y="5309"/>
                    <a:pt x="8007" y="5259"/>
                    <a:pt x="8120" y="5196"/>
                  </a:cubicBezTo>
                  <a:lnTo>
                    <a:pt x="2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5" name="Google Shape;1515;p40"/>
            <p:cNvSpPr/>
            <p:nvPr/>
          </p:nvSpPr>
          <p:spPr>
            <a:xfrm>
              <a:off x="821280" y="4959694"/>
              <a:ext cx="602082" cy="396441"/>
            </a:xfrm>
            <a:custGeom>
              <a:avLst/>
              <a:gdLst/>
              <a:ahLst/>
              <a:cxnLst/>
              <a:rect l="l" t="t" r="r" b="b"/>
              <a:pathLst>
                <a:path w="8823" h="5811" extrusionOk="0">
                  <a:moveTo>
                    <a:pt x="76" y="0"/>
                  </a:moveTo>
                  <a:cubicBezTo>
                    <a:pt x="50" y="113"/>
                    <a:pt x="25" y="226"/>
                    <a:pt x="0" y="339"/>
                  </a:cubicBezTo>
                  <a:lnTo>
                    <a:pt x="8521" y="5810"/>
                  </a:lnTo>
                  <a:cubicBezTo>
                    <a:pt x="8621" y="5748"/>
                    <a:pt x="8722" y="5685"/>
                    <a:pt x="8822" y="5622"/>
                  </a:cubicBezTo>
                  <a:lnTo>
                    <a:pt x="7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6" name="Google Shape;1516;p40"/>
            <p:cNvSpPr/>
            <p:nvPr/>
          </p:nvSpPr>
          <p:spPr>
            <a:xfrm>
              <a:off x="835815" y="4904024"/>
              <a:ext cx="635451" cy="417863"/>
            </a:xfrm>
            <a:custGeom>
              <a:avLst/>
              <a:gdLst/>
              <a:ahLst/>
              <a:cxnLst/>
              <a:rect l="l" t="t" r="r" b="b"/>
              <a:pathLst>
                <a:path w="9312" h="6125" extrusionOk="0">
                  <a:moveTo>
                    <a:pt x="114" y="0"/>
                  </a:moveTo>
                  <a:cubicBezTo>
                    <a:pt x="76" y="113"/>
                    <a:pt x="38" y="214"/>
                    <a:pt x="1" y="314"/>
                  </a:cubicBezTo>
                  <a:lnTo>
                    <a:pt x="9048" y="6124"/>
                  </a:lnTo>
                  <a:cubicBezTo>
                    <a:pt x="9136" y="6049"/>
                    <a:pt x="9224" y="5974"/>
                    <a:pt x="9312" y="5911"/>
                  </a:cubicBezTo>
                  <a:lnTo>
                    <a:pt x="114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7" name="Google Shape;1517;p40"/>
            <p:cNvSpPr/>
            <p:nvPr/>
          </p:nvSpPr>
          <p:spPr>
            <a:xfrm>
              <a:off x="857242" y="4852653"/>
              <a:ext cx="654285" cy="430689"/>
            </a:xfrm>
            <a:custGeom>
              <a:avLst/>
              <a:gdLst/>
              <a:ahLst/>
              <a:cxnLst/>
              <a:rect l="l" t="t" r="r" b="b"/>
              <a:pathLst>
                <a:path w="9588" h="6313" extrusionOk="0">
                  <a:moveTo>
                    <a:pt x="138" y="1"/>
                  </a:moveTo>
                  <a:cubicBezTo>
                    <a:pt x="88" y="101"/>
                    <a:pt x="38" y="189"/>
                    <a:pt x="0" y="289"/>
                  </a:cubicBezTo>
                  <a:lnTo>
                    <a:pt x="9374" y="6313"/>
                  </a:lnTo>
                  <a:cubicBezTo>
                    <a:pt x="9450" y="6225"/>
                    <a:pt x="9525" y="6149"/>
                    <a:pt x="9588" y="6074"/>
                  </a:cubicBezTo>
                  <a:lnTo>
                    <a:pt x="13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8" name="Google Shape;1518;p40"/>
            <p:cNvSpPr/>
            <p:nvPr/>
          </p:nvSpPr>
          <p:spPr>
            <a:xfrm>
              <a:off x="883788" y="4804693"/>
              <a:ext cx="662883" cy="435874"/>
            </a:xfrm>
            <a:custGeom>
              <a:avLst/>
              <a:gdLst/>
              <a:ahLst/>
              <a:cxnLst/>
              <a:rect l="l" t="t" r="r" b="b"/>
              <a:pathLst>
                <a:path w="9714" h="6389" extrusionOk="0">
                  <a:moveTo>
                    <a:pt x="176" y="1"/>
                  </a:moveTo>
                  <a:cubicBezTo>
                    <a:pt x="113" y="89"/>
                    <a:pt x="51" y="177"/>
                    <a:pt x="0" y="277"/>
                  </a:cubicBezTo>
                  <a:lnTo>
                    <a:pt x="9525" y="6388"/>
                  </a:lnTo>
                  <a:cubicBezTo>
                    <a:pt x="9588" y="6300"/>
                    <a:pt x="9650" y="6212"/>
                    <a:pt x="9713" y="6125"/>
                  </a:cubicBezTo>
                  <a:lnTo>
                    <a:pt x="17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9" name="Google Shape;1519;p40"/>
            <p:cNvSpPr/>
            <p:nvPr/>
          </p:nvSpPr>
          <p:spPr>
            <a:xfrm>
              <a:off x="916338" y="4760212"/>
              <a:ext cx="660290" cy="434100"/>
            </a:xfrm>
            <a:custGeom>
              <a:avLst/>
              <a:gdLst/>
              <a:ahLst/>
              <a:cxnLst/>
              <a:rect l="l" t="t" r="r" b="b"/>
              <a:pathLst>
                <a:path w="9676" h="6363" extrusionOk="0">
                  <a:moveTo>
                    <a:pt x="214" y="0"/>
                  </a:moveTo>
                  <a:cubicBezTo>
                    <a:pt x="138" y="88"/>
                    <a:pt x="63" y="163"/>
                    <a:pt x="0" y="251"/>
                  </a:cubicBezTo>
                  <a:lnTo>
                    <a:pt x="9512" y="6363"/>
                  </a:lnTo>
                  <a:cubicBezTo>
                    <a:pt x="9562" y="6262"/>
                    <a:pt x="9625" y="6174"/>
                    <a:pt x="9675" y="6074"/>
                  </a:cubicBezTo>
                  <a:lnTo>
                    <a:pt x="214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0" name="Google Shape;1520;p40"/>
            <p:cNvSpPr/>
            <p:nvPr/>
          </p:nvSpPr>
          <p:spPr>
            <a:xfrm>
              <a:off x="954826" y="4719960"/>
              <a:ext cx="644936" cy="423866"/>
            </a:xfrm>
            <a:custGeom>
              <a:avLst/>
              <a:gdLst/>
              <a:ahLst/>
              <a:cxnLst/>
              <a:rect l="l" t="t" r="r" b="b"/>
              <a:pathLst>
                <a:path w="9451" h="6213" extrusionOk="0">
                  <a:moveTo>
                    <a:pt x="239" y="1"/>
                  </a:moveTo>
                  <a:cubicBezTo>
                    <a:pt x="151" y="76"/>
                    <a:pt x="76" y="151"/>
                    <a:pt x="1" y="226"/>
                  </a:cubicBezTo>
                  <a:lnTo>
                    <a:pt x="9325" y="6212"/>
                  </a:lnTo>
                  <a:cubicBezTo>
                    <a:pt x="9375" y="6112"/>
                    <a:pt x="9413" y="6011"/>
                    <a:pt x="9450" y="5911"/>
                  </a:cubicBezTo>
                  <a:lnTo>
                    <a:pt x="23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1" name="Google Shape;1521;p40"/>
            <p:cNvSpPr/>
            <p:nvPr/>
          </p:nvSpPr>
          <p:spPr>
            <a:xfrm>
              <a:off x="998500" y="4683120"/>
              <a:ext cx="619210" cy="407629"/>
            </a:xfrm>
            <a:custGeom>
              <a:avLst/>
              <a:gdLst/>
              <a:ahLst/>
              <a:cxnLst/>
              <a:rect l="l" t="t" r="r" b="b"/>
              <a:pathLst>
                <a:path w="9074" h="5975" extrusionOk="0">
                  <a:moveTo>
                    <a:pt x="289" y="1"/>
                  </a:moveTo>
                  <a:cubicBezTo>
                    <a:pt x="189" y="76"/>
                    <a:pt x="101" y="139"/>
                    <a:pt x="1" y="214"/>
                  </a:cubicBezTo>
                  <a:lnTo>
                    <a:pt x="8973" y="5974"/>
                  </a:lnTo>
                  <a:cubicBezTo>
                    <a:pt x="9011" y="5861"/>
                    <a:pt x="9036" y="5748"/>
                    <a:pt x="9074" y="5648"/>
                  </a:cubicBezTo>
                  <a:lnTo>
                    <a:pt x="28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2" name="Google Shape;1522;p40"/>
            <p:cNvSpPr/>
            <p:nvPr/>
          </p:nvSpPr>
          <p:spPr>
            <a:xfrm>
              <a:off x="1049884" y="4652352"/>
              <a:ext cx="578129" cy="380136"/>
            </a:xfrm>
            <a:custGeom>
              <a:avLst/>
              <a:gdLst/>
              <a:ahLst/>
              <a:cxnLst/>
              <a:rect l="l" t="t" r="r" b="b"/>
              <a:pathLst>
                <a:path w="8472" h="5572" extrusionOk="0">
                  <a:moveTo>
                    <a:pt x="327" y="0"/>
                  </a:moveTo>
                  <a:cubicBezTo>
                    <a:pt x="214" y="50"/>
                    <a:pt x="114" y="113"/>
                    <a:pt x="1" y="163"/>
                  </a:cubicBezTo>
                  <a:lnTo>
                    <a:pt x="8421" y="5572"/>
                  </a:lnTo>
                  <a:cubicBezTo>
                    <a:pt x="8446" y="5459"/>
                    <a:pt x="8459" y="5333"/>
                    <a:pt x="8471" y="5220"/>
                  </a:cubicBezTo>
                  <a:lnTo>
                    <a:pt x="32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3" name="Google Shape;1523;p40"/>
            <p:cNvSpPr/>
            <p:nvPr/>
          </p:nvSpPr>
          <p:spPr>
            <a:xfrm>
              <a:off x="1109868" y="4625814"/>
              <a:ext cx="521558" cy="344183"/>
            </a:xfrm>
            <a:custGeom>
              <a:avLst/>
              <a:gdLst/>
              <a:ahLst/>
              <a:cxnLst/>
              <a:rect l="l" t="t" r="r" b="b"/>
              <a:pathLst>
                <a:path w="7643" h="5045" extrusionOk="0">
                  <a:moveTo>
                    <a:pt x="377" y="0"/>
                  </a:moveTo>
                  <a:cubicBezTo>
                    <a:pt x="251" y="50"/>
                    <a:pt x="126" y="88"/>
                    <a:pt x="0" y="138"/>
                  </a:cubicBezTo>
                  <a:lnTo>
                    <a:pt x="7630" y="5045"/>
                  </a:lnTo>
                  <a:cubicBezTo>
                    <a:pt x="7630" y="4969"/>
                    <a:pt x="7642" y="4907"/>
                    <a:pt x="7642" y="4844"/>
                  </a:cubicBezTo>
                  <a:lnTo>
                    <a:pt x="7642" y="4656"/>
                  </a:lnTo>
                  <a:lnTo>
                    <a:pt x="37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4" name="Google Shape;1524;p40"/>
            <p:cNvSpPr/>
            <p:nvPr/>
          </p:nvSpPr>
          <p:spPr>
            <a:xfrm>
              <a:off x="1180087" y="4608690"/>
              <a:ext cx="451339" cy="294517"/>
            </a:xfrm>
            <a:custGeom>
              <a:avLst/>
              <a:gdLst/>
              <a:ahLst/>
              <a:cxnLst/>
              <a:rect l="l" t="t" r="r" b="b"/>
              <a:pathLst>
                <a:path w="6614" h="4317" extrusionOk="0">
                  <a:moveTo>
                    <a:pt x="465" y="0"/>
                  </a:moveTo>
                  <a:cubicBezTo>
                    <a:pt x="314" y="25"/>
                    <a:pt x="151" y="50"/>
                    <a:pt x="0" y="75"/>
                  </a:cubicBezTo>
                  <a:lnTo>
                    <a:pt x="6613" y="4317"/>
                  </a:lnTo>
                  <a:lnTo>
                    <a:pt x="6613" y="3940"/>
                  </a:lnTo>
                  <a:lnTo>
                    <a:pt x="46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5" name="Google Shape;1525;p40"/>
            <p:cNvSpPr/>
            <p:nvPr/>
          </p:nvSpPr>
          <p:spPr>
            <a:xfrm>
              <a:off x="1268253" y="4603505"/>
              <a:ext cx="363173" cy="233799"/>
            </a:xfrm>
            <a:custGeom>
              <a:avLst/>
              <a:gdLst/>
              <a:ahLst/>
              <a:cxnLst/>
              <a:rect l="l" t="t" r="r" b="b"/>
              <a:pathLst>
                <a:path w="5322" h="3427" extrusionOk="0">
                  <a:moveTo>
                    <a:pt x="1" y="1"/>
                  </a:moveTo>
                  <a:lnTo>
                    <a:pt x="5321" y="3427"/>
                  </a:lnTo>
                  <a:lnTo>
                    <a:pt x="5321" y="3038"/>
                  </a:lnTo>
                  <a:lnTo>
                    <a:pt x="59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6" name="Google Shape;1526;p40"/>
            <p:cNvSpPr/>
            <p:nvPr/>
          </p:nvSpPr>
          <p:spPr>
            <a:xfrm>
              <a:off x="1371023" y="4603505"/>
              <a:ext cx="260404" cy="167009"/>
            </a:xfrm>
            <a:custGeom>
              <a:avLst/>
              <a:gdLst/>
              <a:ahLst/>
              <a:cxnLst/>
              <a:rect l="l" t="t" r="r" b="b"/>
              <a:pathLst>
                <a:path w="3816" h="2448" extrusionOk="0">
                  <a:moveTo>
                    <a:pt x="1" y="1"/>
                  </a:moveTo>
                  <a:lnTo>
                    <a:pt x="3815" y="2448"/>
                  </a:lnTo>
                  <a:lnTo>
                    <a:pt x="3815" y="2059"/>
                  </a:lnTo>
                  <a:lnTo>
                    <a:pt x="603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7" name="Google Shape;1527;p40"/>
            <p:cNvSpPr/>
            <p:nvPr/>
          </p:nvSpPr>
          <p:spPr>
            <a:xfrm>
              <a:off x="1474680" y="4603505"/>
              <a:ext cx="156747" cy="100287"/>
            </a:xfrm>
            <a:custGeom>
              <a:avLst/>
              <a:gdLst/>
              <a:ahLst/>
              <a:cxnLst/>
              <a:rect l="l" t="t" r="r" b="b"/>
              <a:pathLst>
                <a:path w="2297" h="1470" extrusionOk="0">
                  <a:moveTo>
                    <a:pt x="0" y="1"/>
                  </a:moveTo>
                  <a:lnTo>
                    <a:pt x="2296" y="1469"/>
                  </a:lnTo>
                  <a:lnTo>
                    <a:pt x="2296" y="1093"/>
                  </a:lnTo>
                  <a:lnTo>
                    <a:pt x="60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8" name="Google Shape;1528;p40"/>
            <p:cNvSpPr/>
            <p:nvPr/>
          </p:nvSpPr>
          <p:spPr>
            <a:xfrm>
              <a:off x="1579155" y="4603505"/>
              <a:ext cx="52272" cy="33497"/>
            </a:xfrm>
            <a:custGeom>
              <a:avLst/>
              <a:gdLst/>
              <a:ahLst/>
              <a:cxnLst/>
              <a:rect l="l" t="t" r="r" b="b"/>
              <a:pathLst>
                <a:path w="766" h="491" extrusionOk="0">
                  <a:moveTo>
                    <a:pt x="0" y="1"/>
                  </a:moveTo>
                  <a:lnTo>
                    <a:pt x="765" y="490"/>
                  </a:lnTo>
                  <a:lnTo>
                    <a:pt x="765" y="114"/>
                  </a:lnTo>
                  <a:lnTo>
                    <a:pt x="59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 3">
  <p:cSld name="CUSTOM_23">
    <p:spTree>
      <p:nvGrpSpPr>
        <p:cNvPr id="1" name="Shape 15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5" name="Google Shape;1575;p42"/>
          <p:cNvSpPr txBox="1">
            <a:spLocks noGrp="1"/>
          </p:cNvSpPr>
          <p:nvPr>
            <p:ph type="title"/>
          </p:nvPr>
        </p:nvSpPr>
        <p:spPr>
          <a:xfrm>
            <a:off x="4618125" y="1432675"/>
            <a:ext cx="3408900" cy="47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4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1576" name="Google Shape;1576;p42"/>
          <p:cNvSpPr txBox="1">
            <a:spLocks noGrp="1"/>
          </p:cNvSpPr>
          <p:nvPr>
            <p:ph type="subTitle" idx="1"/>
          </p:nvPr>
        </p:nvSpPr>
        <p:spPr>
          <a:xfrm>
            <a:off x="4632975" y="2725788"/>
            <a:ext cx="3379200" cy="1221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1577" name="Google Shape;1577;p42"/>
          <p:cNvGrpSpPr/>
          <p:nvPr/>
        </p:nvGrpSpPr>
        <p:grpSpPr>
          <a:xfrm>
            <a:off x="5598475" y="-1072656"/>
            <a:ext cx="3545529" cy="1688867"/>
            <a:chOff x="4063975" y="-1169456"/>
            <a:chExt cx="3545529" cy="1688867"/>
          </a:xfrm>
        </p:grpSpPr>
        <p:sp>
          <p:nvSpPr>
            <p:cNvPr id="1578" name="Google Shape;1578;p42"/>
            <p:cNvSpPr/>
            <p:nvPr/>
          </p:nvSpPr>
          <p:spPr>
            <a:xfrm flipH="1">
              <a:off x="5920692" y="-1169456"/>
              <a:ext cx="1688812" cy="1688867"/>
            </a:xfrm>
            <a:custGeom>
              <a:avLst/>
              <a:gdLst/>
              <a:ahLst/>
              <a:cxnLst/>
              <a:rect l="l" t="t" r="r" b="b"/>
              <a:pathLst>
                <a:path w="21974" h="21974" extrusionOk="0">
                  <a:moveTo>
                    <a:pt x="16779" y="0"/>
                  </a:moveTo>
                  <a:cubicBezTo>
                    <a:pt x="7505" y="0"/>
                    <a:pt x="1" y="7505"/>
                    <a:pt x="1" y="16766"/>
                  </a:cubicBezTo>
                  <a:lnTo>
                    <a:pt x="1" y="21973"/>
                  </a:lnTo>
                  <a:lnTo>
                    <a:pt x="5196" y="21973"/>
                  </a:lnTo>
                  <a:cubicBezTo>
                    <a:pt x="14470" y="21973"/>
                    <a:pt x="21974" y="14457"/>
                    <a:pt x="21974" y="5196"/>
                  </a:cubicBezTo>
                  <a:lnTo>
                    <a:pt x="21974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579" name="Google Shape;1579;p42"/>
            <p:cNvGrpSpPr/>
            <p:nvPr/>
          </p:nvGrpSpPr>
          <p:grpSpPr>
            <a:xfrm flipH="1">
              <a:off x="5560019" y="-414208"/>
              <a:ext cx="877847" cy="868009"/>
              <a:chOff x="6088588" y="-408158"/>
              <a:chExt cx="877847" cy="868009"/>
            </a:xfrm>
          </p:grpSpPr>
          <p:sp>
            <p:nvSpPr>
              <p:cNvPr id="1580" name="Google Shape;1580;p42"/>
              <p:cNvSpPr/>
              <p:nvPr/>
            </p:nvSpPr>
            <p:spPr>
              <a:xfrm>
                <a:off x="6088588" y="-408158"/>
                <a:ext cx="557559" cy="25260"/>
              </a:xfrm>
              <a:custGeom>
                <a:avLst/>
                <a:gdLst/>
                <a:ahLst/>
                <a:cxnLst/>
                <a:rect l="l" t="t" r="r" b="b"/>
                <a:pathLst>
                  <a:path w="6401" h="290" extrusionOk="0">
                    <a:moveTo>
                      <a:pt x="1" y="1"/>
                    </a:moveTo>
                    <a:lnTo>
                      <a:pt x="1" y="277"/>
                    </a:lnTo>
                    <a:lnTo>
                      <a:pt x="6401" y="289"/>
                    </a:lnTo>
                    <a:cubicBezTo>
                      <a:pt x="6100" y="176"/>
                      <a:pt x="5773" y="76"/>
                      <a:pt x="5447" y="13"/>
                    </a:cubicBezTo>
                    <a:lnTo>
                      <a:pt x="1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81" name="Google Shape;1581;p42"/>
              <p:cNvSpPr/>
              <p:nvPr/>
            </p:nvSpPr>
            <p:spPr>
              <a:xfrm>
                <a:off x="6088588" y="-348055"/>
                <a:ext cx="669054" cy="25260"/>
              </a:xfrm>
              <a:custGeom>
                <a:avLst/>
                <a:gdLst/>
                <a:ahLst/>
                <a:cxnLst/>
                <a:rect l="l" t="t" r="r" b="b"/>
                <a:pathLst>
                  <a:path w="7681" h="290" extrusionOk="0">
                    <a:moveTo>
                      <a:pt x="1" y="1"/>
                    </a:moveTo>
                    <a:lnTo>
                      <a:pt x="1" y="277"/>
                    </a:lnTo>
                    <a:lnTo>
                      <a:pt x="7681" y="289"/>
                    </a:lnTo>
                    <a:cubicBezTo>
                      <a:pt x="7555" y="189"/>
                      <a:pt x="7417" y="101"/>
                      <a:pt x="7267" y="13"/>
                    </a:cubicBezTo>
                    <a:lnTo>
                      <a:pt x="1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82" name="Google Shape;1582;p42"/>
              <p:cNvSpPr/>
              <p:nvPr/>
            </p:nvSpPr>
            <p:spPr>
              <a:xfrm>
                <a:off x="6088588" y="-287865"/>
                <a:ext cx="738999" cy="25173"/>
              </a:xfrm>
              <a:custGeom>
                <a:avLst/>
                <a:gdLst/>
                <a:ahLst/>
                <a:cxnLst/>
                <a:rect l="l" t="t" r="r" b="b"/>
                <a:pathLst>
                  <a:path w="8484" h="289" extrusionOk="0">
                    <a:moveTo>
                      <a:pt x="1" y="0"/>
                    </a:moveTo>
                    <a:lnTo>
                      <a:pt x="1" y="276"/>
                    </a:lnTo>
                    <a:lnTo>
                      <a:pt x="8484" y="289"/>
                    </a:lnTo>
                    <a:cubicBezTo>
                      <a:pt x="8396" y="201"/>
                      <a:pt x="8308" y="113"/>
                      <a:pt x="8208" y="25"/>
                    </a:cubicBezTo>
                    <a:lnTo>
                      <a:pt x="1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83" name="Google Shape;1583;p42"/>
              <p:cNvSpPr/>
              <p:nvPr/>
            </p:nvSpPr>
            <p:spPr>
              <a:xfrm>
                <a:off x="6088588" y="-227762"/>
                <a:ext cx="788213" cy="25173"/>
              </a:xfrm>
              <a:custGeom>
                <a:avLst/>
                <a:gdLst/>
                <a:ahLst/>
                <a:cxnLst/>
                <a:rect l="l" t="t" r="r" b="b"/>
                <a:pathLst>
                  <a:path w="9049" h="289" extrusionOk="0">
                    <a:moveTo>
                      <a:pt x="1" y="0"/>
                    </a:moveTo>
                    <a:lnTo>
                      <a:pt x="1" y="276"/>
                    </a:lnTo>
                    <a:lnTo>
                      <a:pt x="9049" y="289"/>
                    </a:lnTo>
                    <a:cubicBezTo>
                      <a:pt x="8986" y="201"/>
                      <a:pt x="8923" y="113"/>
                      <a:pt x="8848" y="25"/>
                    </a:cubicBezTo>
                    <a:lnTo>
                      <a:pt x="1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84" name="Google Shape;1584;p42"/>
              <p:cNvSpPr/>
              <p:nvPr/>
            </p:nvSpPr>
            <p:spPr>
              <a:xfrm>
                <a:off x="6088588" y="-167659"/>
                <a:ext cx="824275" cy="26306"/>
              </a:xfrm>
              <a:custGeom>
                <a:avLst/>
                <a:gdLst/>
                <a:ahLst/>
                <a:cxnLst/>
                <a:rect l="l" t="t" r="r" b="b"/>
                <a:pathLst>
                  <a:path w="9463" h="302" extrusionOk="0">
                    <a:moveTo>
                      <a:pt x="1" y="0"/>
                    </a:moveTo>
                    <a:lnTo>
                      <a:pt x="1" y="276"/>
                    </a:lnTo>
                    <a:lnTo>
                      <a:pt x="9463" y="302"/>
                    </a:lnTo>
                    <a:cubicBezTo>
                      <a:pt x="9425" y="201"/>
                      <a:pt x="9375" y="113"/>
                      <a:pt x="9325" y="25"/>
                    </a:cubicBezTo>
                    <a:lnTo>
                      <a:pt x="1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85" name="Google Shape;1585;p42"/>
              <p:cNvSpPr/>
              <p:nvPr/>
            </p:nvSpPr>
            <p:spPr>
              <a:xfrm>
                <a:off x="6088588" y="-106424"/>
                <a:ext cx="850493" cy="25173"/>
              </a:xfrm>
              <a:custGeom>
                <a:avLst/>
                <a:gdLst/>
                <a:ahLst/>
                <a:cxnLst/>
                <a:rect l="l" t="t" r="r" b="b"/>
                <a:pathLst>
                  <a:path w="9764" h="289" extrusionOk="0">
                    <a:moveTo>
                      <a:pt x="1" y="0"/>
                    </a:moveTo>
                    <a:lnTo>
                      <a:pt x="1" y="264"/>
                    </a:lnTo>
                    <a:lnTo>
                      <a:pt x="9764" y="289"/>
                    </a:lnTo>
                    <a:cubicBezTo>
                      <a:pt x="9726" y="188"/>
                      <a:pt x="9689" y="101"/>
                      <a:pt x="9663" y="13"/>
                    </a:cubicBezTo>
                    <a:lnTo>
                      <a:pt x="1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86" name="Google Shape;1586;p42"/>
              <p:cNvSpPr/>
              <p:nvPr/>
            </p:nvSpPr>
            <p:spPr>
              <a:xfrm>
                <a:off x="6088588" y="-46321"/>
                <a:ext cx="866956" cy="25173"/>
              </a:xfrm>
              <a:custGeom>
                <a:avLst/>
                <a:gdLst/>
                <a:ahLst/>
                <a:cxnLst/>
                <a:rect l="l" t="t" r="r" b="b"/>
                <a:pathLst>
                  <a:path w="9953" h="289" extrusionOk="0">
                    <a:moveTo>
                      <a:pt x="1" y="0"/>
                    </a:moveTo>
                    <a:lnTo>
                      <a:pt x="1" y="101"/>
                    </a:lnTo>
                    <a:cubicBezTo>
                      <a:pt x="1" y="151"/>
                      <a:pt x="1" y="214"/>
                      <a:pt x="1" y="264"/>
                    </a:cubicBezTo>
                    <a:lnTo>
                      <a:pt x="9952" y="289"/>
                    </a:lnTo>
                    <a:cubicBezTo>
                      <a:pt x="9940" y="189"/>
                      <a:pt x="9914" y="101"/>
                      <a:pt x="9889" y="13"/>
                    </a:cubicBezTo>
                    <a:lnTo>
                      <a:pt x="1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87" name="Google Shape;1587;p42"/>
              <p:cNvSpPr/>
              <p:nvPr/>
            </p:nvSpPr>
            <p:spPr>
              <a:xfrm>
                <a:off x="6090766" y="13782"/>
                <a:ext cx="873489" cy="25260"/>
              </a:xfrm>
              <a:custGeom>
                <a:avLst/>
                <a:gdLst/>
                <a:ahLst/>
                <a:cxnLst/>
                <a:rect l="l" t="t" r="r" b="b"/>
                <a:pathLst>
                  <a:path w="10028" h="290" extrusionOk="0">
                    <a:moveTo>
                      <a:pt x="1" y="1"/>
                    </a:moveTo>
                    <a:cubicBezTo>
                      <a:pt x="13" y="88"/>
                      <a:pt x="26" y="176"/>
                      <a:pt x="39" y="264"/>
                    </a:cubicBezTo>
                    <a:lnTo>
                      <a:pt x="10027" y="289"/>
                    </a:lnTo>
                    <a:cubicBezTo>
                      <a:pt x="10027" y="201"/>
                      <a:pt x="10015" y="101"/>
                      <a:pt x="10002" y="13"/>
                    </a:cubicBezTo>
                    <a:lnTo>
                      <a:pt x="1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88" name="Google Shape;1588;p42"/>
              <p:cNvSpPr/>
              <p:nvPr/>
            </p:nvSpPr>
            <p:spPr>
              <a:xfrm>
                <a:off x="6101741" y="73885"/>
                <a:ext cx="864691" cy="25260"/>
              </a:xfrm>
              <a:custGeom>
                <a:avLst/>
                <a:gdLst/>
                <a:ahLst/>
                <a:cxnLst/>
                <a:rect l="l" t="t" r="r" b="b"/>
                <a:pathLst>
                  <a:path w="9927" h="290" extrusionOk="0">
                    <a:moveTo>
                      <a:pt x="0" y="1"/>
                    </a:moveTo>
                    <a:lnTo>
                      <a:pt x="0" y="1"/>
                    </a:lnTo>
                    <a:cubicBezTo>
                      <a:pt x="13" y="89"/>
                      <a:pt x="38" y="176"/>
                      <a:pt x="63" y="264"/>
                    </a:cubicBezTo>
                    <a:lnTo>
                      <a:pt x="9927" y="289"/>
                    </a:lnTo>
                    <a:lnTo>
                      <a:pt x="9927" y="114"/>
                    </a:lnTo>
                    <a:cubicBezTo>
                      <a:pt x="9927" y="76"/>
                      <a:pt x="9927" y="51"/>
                      <a:pt x="9927" y="13"/>
                    </a:cubicBezTo>
                    <a:lnTo>
                      <a:pt x="0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89" name="Google Shape;1589;p42"/>
              <p:cNvSpPr/>
              <p:nvPr/>
            </p:nvSpPr>
            <p:spPr>
              <a:xfrm>
                <a:off x="6119250" y="133988"/>
                <a:ext cx="847183" cy="25260"/>
              </a:xfrm>
              <a:custGeom>
                <a:avLst/>
                <a:gdLst/>
                <a:ahLst/>
                <a:cxnLst/>
                <a:rect l="l" t="t" r="r" b="b"/>
                <a:pathLst>
                  <a:path w="9726" h="290" extrusionOk="0">
                    <a:moveTo>
                      <a:pt x="0" y="1"/>
                    </a:moveTo>
                    <a:lnTo>
                      <a:pt x="0" y="1"/>
                    </a:lnTo>
                    <a:cubicBezTo>
                      <a:pt x="25" y="89"/>
                      <a:pt x="63" y="177"/>
                      <a:pt x="101" y="264"/>
                    </a:cubicBezTo>
                    <a:lnTo>
                      <a:pt x="9726" y="289"/>
                    </a:lnTo>
                    <a:lnTo>
                      <a:pt x="9726" y="13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90" name="Google Shape;1590;p42"/>
              <p:cNvSpPr/>
              <p:nvPr/>
            </p:nvSpPr>
            <p:spPr>
              <a:xfrm>
                <a:off x="6145469" y="194179"/>
                <a:ext cx="820965" cy="25173"/>
              </a:xfrm>
              <a:custGeom>
                <a:avLst/>
                <a:gdLst/>
                <a:ahLst/>
                <a:cxnLst/>
                <a:rect l="l" t="t" r="r" b="b"/>
                <a:pathLst>
                  <a:path w="9425" h="289" extrusionOk="0">
                    <a:moveTo>
                      <a:pt x="0" y="0"/>
                    </a:moveTo>
                    <a:cubicBezTo>
                      <a:pt x="51" y="88"/>
                      <a:pt x="101" y="188"/>
                      <a:pt x="151" y="276"/>
                    </a:cubicBezTo>
                    <a:lnTo>
                      <a:pt x="9425" y="289"/>
                    </a:lnTo>
                    <a:lnTo>
                      <a:pt x="9425" y="1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91" name="Google Shape;1591;p42"/>
              <p:cNvSpPr/>
              <p:nvPr/>
            </p:nvSpPr>
            <p:spPr>
              <a:xfrm>
                <a:off x="6182663" y="254282"/>
                <a:ext cx="783771" cy="25173"/>
              </a:xfrm>
              <a:custGeom>
                <a:avLst/>
                <a:gdLst/>
                <a:ahLst/>
                <a:cxnLst/>
                <a:rect l="l" t="t" r="r" b="b"/>
                <a:pathLst>
                  <a:path w="8998" h="289" extrusionOk="0">
                    <a:moveTo>
                      <a:pt x="0" y="0"/>
                    </a:moveTo>
                    <a:cubicBezTo>
                      <a:pt x="75" y="88"/>
                      <a:pt x="138" y="188"/>
                      <a:pt x="213" y="276"/>
                    </a:cubicBezTo>
                    <a:lnTo>
                      <a:pt x="8998" y="289"/>
                    </a:lnTo>
                    <a:lnTo>
                      <a:pt x="8998" y="1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92" name="Google Shape;1592;p42"/>
              <p:cNvSpPr/>
              <p:nvPr/>
            </p:nvSpPr>
            <p:spPr>
              <a:xfrm>
                <a:off x="6233968" y="314385"/>
                <a:ext cx="732466" cy="25260"/>
              </a:xfrm>
              <a:custGeom>
                <a:avLst/>
                <a:gdLst/>
                <a:ahLst/>
                <a:cxnLst/>
                <a:rect l="l" t="t" r="r" b="b"/>
                <a:pathLst>
                  <a:path w="8409" h="290" extrusionOk="0">
                    <a:moveTo>
                      <a:pt x="1" y="0"/>
                    </a:moveTo>
                    <a:lnTo>
                      <a:pt x="1" y="0"/>
                    </a:lnTo>
                    <a:cubicBezTo>
                      <a:pt x="101" y="101"/>
                      <a:pt x="189" y="189"/>
                      <a:pt x="289" y="277"/>
                    </a:cubicBezTo>
                    <a:lnTo>
                      <a:pt x="8409" y="289"/>
                    </a:lnTo>
                    <a:lnTo>
                      <a:pt x="8409" y="26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93" name="Google Shape;1593;p42"/>
              <p:cNvSpPr/>
              <p:nvPr/>
            </p:nvSpPr>
            <p:spPr>
              <a:xfrm>
                <a:off x="6307224" y="374488"/>
                <a:ext cx="659211" cy="25260"/>
              </a:xfrm>
              <a:custGeom>
                <a:avLst/>
                <a:gdLst/>
                <a:ahLst/>
                <a:cxnLst/>
                <a:rect l="l" t="t" r="r" b="b"/>
                <a:pathLst>
                  <a:path w="7568" h="290" extrusionOk="0">
                    <a:moveTo>
                      <a:pt x="1" y="1"/>
                    </a:moveTo>
                    <a:lnTo>
                      <a:pt x="1" y="1"/>
                    </a:lnTo>
                    <a:cubicBezTo>
                      <a:pt x="139" y="101"/>
                      <a:pt x="289" y="189"/>
                      <a:pt x="440" y="277"/>
                    </a:cubicBezTo>
                    <a:lnTo>
                      <a:pt x="7568" y="289"/>
                    </a:lnTo>
                    <a:lnTo>
                      <a:pt x="7568" y="26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94" name="Google Shape;1594;p42"/>
              <p:cNvSpPr/>
              <p:nvPr/>
            </p:nvSpPr>
            <p:spPr>
              <a:xfrm>
                <a:off x="6427430" y="435723"/>
                <a:ext cx="539006" cy="24128"/>
              </a:xfrm>
              <a:custGeom>
                <a:avLst/>
                <a:gdLst/>
                <a:ahLst/>
                <a:cxnLst/>
                <a:rect l="l" t="t" r="r" b="b"/>
                <a:pathLst>
                  <a:path w="6188" h="277" extrusionOk="0">
                    <a:moveTo>
                      <a:pt x="1" y="0"/>
                    </a:moveTo>
                    <a:lnTo>
                      <a:pt x="1" y="0"/>
                    </a:lnTo>
                    <a:cubicBezTo>
                      <a:pt x="403" y="126"/>
                      <a:pt x="829" y="226"/>
                      <a:pt x="1256" y="276"/>
                    </a:cubicBezTo>
                    <a:lnTo>
                      <a:pt x="6188" y="276"/>
                    </a:lnTo>
                    <a:lnTo>
                      <a:pt x="6188" y="13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595" name="Google Shape;1595;p42"/>
            <p:cNvSpPr/>
            <p:nvPr/>
          </p:nvSpPr>
          <p:spPr>
            <a:xfrm>
              <a:off x="4628261" y="-546774"/>
              <a:ext cx="781992" cy="781992"/>
            </a:xfrm>
            <a:custGeom>
              <a:avLst/>
              <a:gdLst/>
              <a:ahLst/>
              <a:cxnLst/>
              <a:rect l="l" t="t" r="r" b="b"/>
              <a:pathLst>
                <a:path w="7606" h="7606" extrusionOk="0">
                  <a:moveTo>
                    <a:pt x="0" y="1"/>
                  </a:moveTo>
                  <a:lnTo>
                    <a:pt x="0" y="3251"/>
                  </a:lnTo>
                  <a:cubicBezTo>
                    <a:pt x="0" y="5660"/>
                    <a:pt x="1946" y="7605"/>
                    <a:pt x="4367" y="7605"/>
                  </a:cubicBezTo>
                  <a:lnTo>
                    <a:pt x="7605" y="7605"/>
                  </a:lnTo>
                  <a:lnTo>
                    <a:pt x="7605" y="4167"/>
                  </a:lnTo>
                  <a:cubicBezTo>
                    <a:pt x="7605" y="1871"/>
                    <a:pt x="5735" y="1"/>
                    <a:pt x="343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81C241"/>
                </a:solidFill>
              </a:endParaRPr>
            </a:p>
          </p:txBody>
        </p:sp>
        <p:sp>
          <p:nvSpPr>
            <p:cNvPr id="1596" name="Google Shape;1596;p42"/>
            <p:cNvSpPr/>
            <p:nvPr/>
          </p:nvSpPr>
          <p:spPr>
            <a:xfrm flipH="1">
              <a:off x="4063975" y="-150121"/>
              <a:ext cx="510096" cy="509135"/>
            </a:xfrm>
            <a:custGeom>
              <a:avLst/>
              <a:gdLst/>
              <a:ahLst/>
              <a:cxnLst/>
              <a:rect l="l" t="t" r="r" b="b"/>
              <a:pathLst>
                <a:path w="6375" h="6363" extrusionOk="0">
                  <a:moveTo>
                    <a:pt x="0" y="0"/>
                  </a:moveTo>
                  <a:lnTo>
                    <a:pt x="0" y="2874"/>
                  </a:lnTo>
                  <a:cubicBezTo>
                    <a:pt x="0" y="4806"/>
                    <a:pt x="1569" y="6362"/>
                    <a:pt x="3489" y="6362"/>
                  </a:cubicBezTo>
                  <a:lnTo>
                    <a:pt x="6375" y="6362"/>
                  </a:lnTo>
                  <a:lnTo>
                    <a:pt x="6375" y="3652"/>
                  </a:lnTo>
                  <a:cubicBezTo>
                    <a:pt x="6375" y="1631"/>
                    <a:pt x="4731" y="0"/>
                    <a:pt x="272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97" name="Google Shape;1597;p42"/>
          <p:cNvGrpSpPr/>
          <p:nvPr/>
        </p:nvGrpSpPr>
        <p:grpSpPr>
          <a:xfrm flipH="1">
            <a:off x="-76202" y="4165697"/>
            <a:ext cx="1455073" cy="1491160"/>
            <a:chOff x="7055374" y="3809659"/>
            <a:chExt cx="1455073" cy="1491160"/>
          </a:xfrm>
        </p:grpSpPr>
        <p:sp>
          <p:nvSpPr>
            <p:cNvPr id="1598" name="Google Shape;1598;p42"/>
            <p:cNvSpPr/>
            <p:nvPr/>
          </p:nvSpPr>
          <p:spPr>
            <a:xfrm>
              <a:off x="7055374" y="4384967"/>
              <a:ext cx="35287" cy="915852"/>
            </a:xfrm>
            <a:custGeom>
              <a:avLst/>
              <a:gdLst/>
              <a:ahLst/>
              <a:cxnLst/>
              <a:rect l="l" t="t" r="r" b="b"/>
              <a:pathLst>
                <a:path w="441" h="11446" extrusionOk="0">
                  <a:moveTo>
                    <a:pt x="440" y="1"/>
                  </a:moveTo>
                  <a:cubicBezTo>
                    <a:pt x="252" y="553"/>
                    <a:pt x="101" y="1118"/>
                    <a:pt x="1" y="1708"/>
                  </a:cubicBezTo>
                  <a:lnTo>
                    <a:pt x="1" y="11445"/>
                  </a:lnTo>
                  <a:lnTo>
                    <a:pt x="440" y="11445"/>
                  </a:lnTo>
                  <a:lnTo>
                    <a:pt x="44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9" name="Google Shape;1599;p42"/>
            <p:cNvSpPr/>
            <p:nvPr/>
          </p:nvSpPr>
          <p:spPr>
            <a:xfrm>
              <a:off x="7144751" y="4202293"/>
              <a:ext cx="34246" cy="1098526"/>
            </a:xfrm>
            <a:custGeom>
              <a:avLst/>
              <a:gdLst/>
              <a:ahLst/>
              <a:cxnLst/>
              <a:rect l="l" t="t" r="r" b="b"/>
              <a:pathLst>
                <a:path w="428" h="13729" extrusionOk="0">
                  <a:moveTo>
                    <a:pt x="427" y="0"/>
                  </a:moveTo>
                  <a:cubicBezTo>
                    <a:pt x="277" y="238"/>
                    <a:pt x="126" y="489"/>
                    <a:pt x="1" y="740"/>
                  </a:cubicBezTo>
                  <a:lnTo>
                    <a:pt x="1" y="13728"/>
                  </a:lnTo>
                  <a:lnTo>
                    <a:pt x="427" y="13728"/>
                  </a:lnTo>
                  <a:lnTo>
                    <a:pt x="42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0" name="Google Shape;1600;p42"/>
            <p:cNvSpPr/>
            <p:nvPr/>
          </p:nvSpPr>
          <p:spPr>
            <a:xfrm>
              <a:off x="7233087" y="4087791"/>
              <a:ext cx="35287" cy="1213027"/>
            </a:xfrm>
            <a:custGeom>
              <a:avLst/>
              <a:gdLst/>
              <a:ahLst/>
              <a:cxnLst/>
              <a:rect l="l" t="t" r="r" b="b"/>
              <a:pathLst>
                <a:path w="441" h="15160" extrusionOk="0">
                  <a:moveTo>
                    <a:pt x="440" y="1"/>
                  </a:moveTo>
                  <a:cubicBezTo>
                    <a:pt x="290" y="164"/>
                    <a:pt x="139" y="327"/>
                    <a:pt x="1" y="502"/>
                  </a:cubicBezTo>
                  <a:lnTo>
                    <a:pt x="1" y="15159"/>
                  </a:lnTo>
                  <a:lnTo>
                    <a:pt x="440" y="15159"/>
                  </a:lnTo>
                  <a:lnTo>
                    <a:pt x="44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1" name="Google Shape;1601;p42"/>
            <p:cNvSpPr/>
            <p:nvPr/>
          </p:nvSpPr>
          <p:spPr>
            <a:xfrm>
              <a:off x="7321504" y="4003456"/>
              <a:ext cx="35207" cy="1297363"/>
            </a:xfrm>
            <a:custGeom>
              <a:avLst/>
              <a:gdLst/>
              <a:ahLst/>
              <a:cxnLst/>
              <a:rect l="l" t="t" r="r" b="b"/>
              <a:pathLst>
                <a:path w="440" h="16214" extrusionOk="0">
                  <a:moveTo>
                    <a:pt x="439" y="0"/>
                  </a:moveTo>
                  <a:cubicBezTo>
                    <a:pt x="289" y="126"/>
                    <a:pt x="151" y="251"/>
                    <a:pt x="0" y="377"/>
                  </a:cubicBezTo>
                  <a:lnTo>
                    <a:pt x="0" y="16213"/>
                  </a:lnTo>
                  <a:lnTo>
                    <a:pt x="439" y="16213"/>
                  </a:lnTo>
                  <a:lnTo>
                    <a:pt x="439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2" name="Google Shape;1602;p42"/>
            <p:cNvSpPr/>
            <p:nvPr/>
          </p:nvSpPr>
          <p:spPr>
            <a:xfrm>
              <a:off x="7410881" y="3939204"/>
              <a:ext cx="35207" cy="1361615"/>
            </a:xfrm>
            <a:custGeom>
              <a:avLst/>
              <a:gdLst/>
              <a:ahLst/>
              <a:cxnLst/>
              <a:rect l="l" t="t" r="r" b="b"/>
              <a:pathLst>
                <a:path w="440" h="17017" extrusionOk="0">
                  <a:moveTo>
                    <a:pt x="439" y="0"/>
                  </a:moveTo>
                  <a:cubicBezTo>
                    <a:pt x="289" y="101"/>
                    <a:pt x="138" y="189"/>
                    <a:pt x="0" y="289"/>
                  </a:cubicBezTo>
                  <a:lnTo>
                    <a:pt x="0" y="17016"/>
                  </a:lnTo>
                  <a:lnTo>
                    <a:pt x="439" y="17016"/>
                  </a:lnTo>
                  <a:lnTo>
                    <a:pt x="439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3" name="Google Shape;1603;p42"/>
            <p:cNvSpPr/>
            <p:nvPr/>
          </p:nvSpPr>
          <p:spPr>
            <a:xfrm>
              <a:off x="7499217" y="3890955"/>
              <a:ext cx="35207" cy="1409864"/>
            </a:xfrm>
            <a:custGeom>
              <a:avLst/>
              <a:gdLst/>
              <a:ahLst/>
              <a:cxnLst/>
              <a:rect l="l" t="t" r="r" b="b"/>
              <a:pathLst>
                <a:path w="440" h="17620" extrusionOk="0">
                  <a:moveTo>
                    <a:pt x="440" y="1"/>
                  </a:moveTo>
                  <a:cubicBezTo>
                    <a:pt x="289" y="76"/>
                    <a:pt x="151" y="139"/>
                    <a:pt x="0" y="214"/>
                  </a:cubicBezTo>
                  <a:lnTo>
                    <a:pt x="0" y="17619"/>
                  </a:lnTo>
                  <a:lnTo>
                    <a:pt x="440" y="17619"/>
                  </a:lnTo>
                  <a:lnTo>
                    <a:pt x="44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4" name="Google Shape;1604;p42"/>
            <p:cNvSpPr/>
            <p:nvPr/>
          </p:nvSpPr>
          <p:spPr>
            <a:xfrm>
              <a:off x="7588594" y="3854868"/>
              <a:ext cx="34166" cy="1445951"/>
            </a:xfrm>
            <a:custGeom>
              <a:avLst/>
              <a:gdLst/>
              <a:ahLst/>
              <a:cxnLst/>
              <a:rect l="l" t="t" r="r" b="b"/>
              <a:pathLst>
                <a:path w="427" h="18071" extrusionOk="0">
                  <a:moveTo>
                    <a:pt x="427" y="0"/>
                  </a:moveTo>
                  <a:cubicBezTo>
                    <a:pt x="289" y="50"/>
                    <a:pt x="138" y="101"/>
                    <a:pt x="0" y="163"/>
                  </a:cubicBezTo>
                  <a:lnTo>
                    <a:pt x="0" y="18070"/>
                  </a:lnTo>
                  <a:lnTo>
                    <a:pt x="427" y="18070"/>
                  </a:lnTo>
                  <a:lnTo>
                    <a:pt x="42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5" name="Google Shape;1605;p42"/>
            <p:cNvSpPr/>
            <p:nvPr/>
          </p:nvSpPr>
          <p:spPr>
            <a:xfrm>
              <a:off x="7676931" y="3830783"/>
              <a:ext cx="35207" cy="1470036"/>
            </a:xfrm>
            <a:custGeom>
              <a:avLst/>
              <a:gdLst/>
              <a:ahLst/>
              <a:cxnLst/>
              <a:rect l="l" t="t" r="r" b="b"/>
              <a:pathLst>
                <a:path w="440" h="18372" extrusionOk="0">
                  <a:moveTo>
                    <a:pt x="440" y="0"/>
                  </a:moveTo>
                  <a:cubicBezTo>
                    <a:pt x="289" y="25"/>
                    <a:pt x="151" y="63"/>
                    <a:pt x="1" y="100"/>
                  </a:cubicBezTo>
                  <a:lnTo>
                    <a:pt x="1" y="18371"/>
                  </a:lnTo>
                  <a:lnTo>
                    <a:pt x="440" y="18371"/>
                  </a:lnTo>
                  <a:lnTo>
                    <a:pt x="44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6" name="Google Shape;1606;p42"/>
            <p:cNvSpPr/>
            <p:nvPr/>
          </p:nvSpPr>
          <p:spPr>
            <a:xfrm>
              <a:off x="7765267" y="3815660"/>
              <a:ext cx="35287" cy="1483158"/>
            </a:xfrm>
            <a:custGeom>
              <a:avLst/>
              <a:gdLst/>
              <a:ahLst/>
              <a:cxnLst/>
              <a:rect l="l" t="t" r="r" b="b"/>
              <a:pathLst>
                <a:path w="441" h="18536" extrusionOk="0">
                  <a:moveTo>
                    <a:pt x="440" y="1"/>
                  </a:moveTo>
                  <a:cubicBezTo>
                    <a:pt x="302" y="13"/>
                    <a:pt x="151" y="38"/>
                    <a:pt x="1" y="51"/>
                  </a:cubicBezTo>
                  <a:lnTo>
                    <a:pt x="1" y="18535"/>
                  </a:lnTo>
                  <a:cubicBezTo>
                    <a:pt x="151" y="18535"/>
                    <a:pt x="302" y="18523"/>
                    <a:pt x="440" y="18510"/>
                  </a:cubicBezTo>
                  <a:lnTo>
                    <a:pt x="44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7" name="Google Shape;1607;p42"/>
            <p:cNvSpPr/>
            <p:nvPr/>
          </p:nvSpPr>
          <p:spPr>
            <a:xfrm>
              <a:off x="7854644" y="3809659"/>
              <a:ext cx="35207" cy="1479077"/>
            </a:xfrm>
            <a:custGeom>
              <a:avLst/>
              <a:gdLst/>
              <a:ahLst/>
              <a:cxnLst/>
              <a:rect l="l" t="t" r="r" b="b"/>
              <a:pathLst>
                <a:path w="440" h="18485" extrusionOk="0">
                  <a:moveTo>
                    <a:pt x="440" y="0"/>
                  </a:moveTo>
                  <a:cubicBezTo>
                    <a:pt x="289" y="0"/>
                    <a:pt x="139" y="13"/>
                    <a:pt x="1" y="13"/>
                  </a:cubicBezTo>
                  <a:lnTo>
                    <a:pt x="1" y="18485"/>
                  </a:lnTo>
                  <a:cubicBezTo>
                    <a:pt x="151" y="18460"/>
                    <a:pt x="289" y="18435"/>
                    <a:pt x="440" y="18410"/>
                  </a:cubicBezTo>
                  <a:lnTo>
                    <a:pt x="44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8" name="Google Shape;1608;p42"/>
            <p:cNvSpPr/>
            <p:nvPr/>
          </p:nvSpPr>
          <p:spPr>
            <a:xfrm>
              <a:off x="7943061" y="3809659"/>
              <a:ext cx="35207" cy="1458994"/>
            </a:xfrm>
            <a:custGeom>
              <a:avLst/>
              <a:gdLst/>
              <a:ahLst/>
              <a:cxnLst/>
              <a:rect l="l" t="t" r="r" b="b"/>
              <a:pathLst>
                <a:path w="440" h="18234" extrusionOk="0">
                  <a:moveTo>
                    <a:pt x="0" y="0"/>
                  </a:moveTo>
                  <a:lnTo>
                    <a:pt x="0" y="18234"/>
                  </a:lnTo>
                  <a:cubicBezTo>
                    <a:pt x="151" y="18196"/>
                    <a:pt x="301" y="18146"/>
                    <a:pt x="439" y="18096"/>
                  </a:cubicBezTo>
                  <a:lnTo>
                    <a:pt x="439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9" name="Google Shape;1609;p42"/>
            <p:cNvSpPr/>
            <p:nvPr/>
          </p:nvSpPr>
          <p:spPr>
            <a:xfrm>
              <a:off x="8032357" y="3809659"/>
              <a:ext cx="34246" cy="1427868"/>
            </a:xfrm>
            <a:custGeom>
              <a:avLst/>
              <a:gdLst/>
              <a:ahLst/>
              <a:cxnLst/>
              <a:rect l="l" t="t" r="r" b="b"/>
              <a:pathLst>
                <a:path w="428" h="17845" extrusionOk="0">
                  <a:moveTo>
                    <a:pt x="1" y="0"/>
                  </a:moveTo>
                  <a:lnTo>
                    <a:pt x="1" y="17845"/>
                  </a:lnTo>
                  <a:cubicBezTo>
                    <a:pt x="139" y="17782"/>
                    <a:pt x="290" y="17719"/>
                    <a:pt x="428" y="17657"/>
                  </a:cubicBezTo>
                  <a:lnTo>
                    <a:pt x="42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0" name="Google Shape;1610;p42"/>
            <p:cNvSpPr/>
            <p:nvPr/>
          </p:nvSpPr>
          <p:spPr>
            <a:xfrm>
              <a:off x="8120774" y="3809659"/>
              <a:ext cx="35207" cy="1384740"/>
            </a:xfrm>
            <a:custGeom>
              <a:avLst/>
              <a:gdLst/>
              <a:ahLst/>
              <a:cxnLst/>
              <a:rect l="l" t="t" r="r" b="b"/>
              <a:pathLst>
                <a:path w="440" h="17306" extrusionOk="0">
                  <a:moveTo>
                    <a:pt x="0" y="0"/>
                  </a:moveTo>
                  <a:lnTo>
                    <a:pt x="0" y="17305"/>
                  </a:lnTo>
                  <a:cubicBezTo>
                    <a:pt x="151" y="17217"/>
                    <a:pt x="289" y="17130"/>
                    <a:pt x="439" y="17042"/>
                  </a:cubicBezTo>
                  <a:lnTo>
                    <a:pt x="439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1" name="Google Shape;1611;p42"/>
            <p:cNvSpPr/>
            <p:nvPr/>
          </p:nvSpPr>
          <p:spPr>
            <a:xfrm>
              <a:off x="8210151" y="3809659"/>
              <a:ext cx="34166" cy="1325448"/>
            </a:xfrm>
            <a:custGeom>
              <a:avLst/>
              <a:gdLst/>
              <a:ahLst/>
              <a:cxnLst/>
              <a:rect l="l" t="t" r="r" b="b"/>
              <a:pathLst>
                <a:path w="427" h="16565" extrusionOk="0">
                  <a:moveTo>
                    <a:pt x="0" y="0"/>
                  </a:moveTo>
                  <a:lnTo>
                    <a:pt x="0" y="16565"/>
                  </a:lnTo>
                  <a:cubicBezTo>
                    <a:pt x="138" y="16465"/>
                    <a:pt x="289" y="16339"/>
                    <a:pt x="427" y="16226"/>
                  </a:cubicBezTo>
                  <a:lnTo>
                    <a:pt x="42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2" name="Google Shape;1612;p42"/>
            <p:cNvSpPr/>
            <p:nvPr/>
          </p:nvSpPr>
          <p:spPr>
            <a:xfrm>
              <a:off x="8298487" y="3809659"/>
              <a:ext cx="35207" cy="1248154"/>
            </a:xfrm>
            <a:custGeom>
              <a:avLst/>
              <a:gdLst/>
              <a:ahLst/>
              <a:cxnLst/>
              <a:rect l="l" t="t" r="r" b="b"/>
              <a:pathLst>
                <a:path w="440" h="15599" extrusionOk="0">
                  <a:moveTo>
                    <a:pt x="0" y="0"/>
                  </a:moveTo>
                  <a:lnTo>
                    <a:pt x="0" y="15599"/>
                  </a:lnTo>
                  <a:cubicBezTo>
                    <a:pt x="151" y="15448"/>
                    <a:pt x="289" y="15297"/>
                    <a:pt x="440" y="15134"/>
                  </a:cubicBezTo>
                  <a:lnTo>
                    <a:pt x="44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3" name="Google Shape;1613;p42"/>
            <p:cNvSpPr/>
            <p:nvPr/>
          </p:nvSpPr>
          <p:spPr>
            <a:xfrm>
              <a:off x="8386824" y="3809659"/>
              <a:ext cx="35207" cy="1141734"/>
            </a:xfrm>
            <a:custGeom>
              <a:avLst/>
              <a:gdLst/>
              <a:ahLst/>
              <a:cxnLst/>
              <a:rect l="l" t="t" r="r" b="b"/>
              <a:pathLst>
                <a:path w="440" h="14269" extrusionOk="0">
                  <a:moveTo>
                    <a:pt x="1" y="0"/>
                  </a:moveTo>
                  <a:lnTo>
                    <a:pt x="1" y="14268"/>
                  </a:lnTo>
                  <a:cubicBezTo>
                    <a:pt x="164" y="14043"/>
                    <a:pt x="302" y="13817"/>
                    <a:pt x="440" y="13591"/>
                  </a:cubicBezTo>
                  <a:lnTo>
                    <a:pt x="44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4" name="Google Shape;1614;p42"/>
            <p:cNvSpPr/>
            <p:nvPr/>
          </p:nvSpPr>
          <p:spPr>
            <a:xfrm>
              <a:off x="8476201" y="3809659"/>
              <a:ext cx="34246" cy="978103"/>
            </a:xfrm>
            <a:custGeom>
              <a:avLst/>
              <a:gdLst/>
              <a:ahLst/>
              <a:cxnLst/>
              <a:rect l="l" t="t" r="r" b="b"/>
              <a:pathLst>
                <a:path w="428" h="12224" extrusionOk="0">
                  <a:moveTo>
                    <a:pt x="0" y="0"/>
                  </a:moveTo>
                  <a:lnTo>
                    <a:pt x="0" y="12223"/>
                  </a:lnTo>
                  <a:cubicBezTo>
                    <a:pt x="176" y="11784"/>
                    <a:pt x="314" y="11320"/>
                    <a:pt x="427" y="10855"/>
                  </a:cubicBezTo>
                  <a:lnTo>
                    <a:pt x="42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615" name="Google Shape;1615;p42"/>
          <p:cNvSpPr/>
          <p:nvPr/>
        </p:nvSpPr>
        <p:spPr>
          <a:xfrm flipH="1">
            <a:off x="1432746" y="4509105"/>
            <a:ext cx="715976" cy="714613"/>
          </a:xfrm>
          <a:custGeom>
            <a:avLst/>
            <a:gdLst/>
            <a:ahLst/>
            <a:cxnLst/>
            <a:rect l="l" t="t" r="r" b="b"/>
            <a:pathLst>
              <a:path w="6375" h="6363" extrusionOk="0">
                <a:moveTo>
                  <a:pt x="0" y="0"/>
                </a:moveTo>
                <a:lnTo>
                  <a:pt x="0" y="2874"/>
                </a:lnTo>
                <a:cubicBezTo>
                  <a:pt x="0" y="4806"/>
                  <a:pt x="1569" y="6362"/>
                  <a:pt x="3489" y="6362"/>
                </a:cubicBezTo>
                <a:lnTo>
                  <a:pt x="6375" y="6362"/>
                </a:lnTo>
                <a:lnTo>
                  <a:pt x="6375" y="3652"/>
                </a:lnTo>
                <a:cubicBezTo>
                  <a:pt x="6375" y="1631"/>
                  <a:pt x="4731" y="0"/>
                  <a:pt x="2723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16" name="Google Shape;1616;p42"/>
          <p:cNvSpPr txBox="1">
            <a:spLocks noGrp="1"/>
          </p:cNvSpPr>
          <p:nvPr>
            <p:ph type="subTitle" idx="2"/>
          </p:nvPr>
        </p:nvSpPr>
        <p:spPr>
          <a:xfrm>
            <a:off x="6345075" y="2138900"/>
            <a:ext cx="1680600" cy="47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1">
                <a:solidFill>
                  <a:schemeClr val="lt1"/>
                </a:solidFill>
                <a:latin typeface="Exo"/>
                <a:ea typeface="Exo"/>
                <a:cs typeface="Exo"/>
                <a:sym typeface="Ex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17" name="Google Shape;1617;p42"/>
          <p:cNvSpPr txBox="1">
            <a:spLocks noGrp="1"/>
          </p:cNvSpPr>
          <p:nvPr>
            <p:ph type="subTitle" idx="3"/>
          </p:nvPr>
        </p:nvSpPr>
        <p:spPr>
          <a:xfrm>
            <a:off x="4619475" y="2138900"/>
            <a:ext cx="1680600" cy="47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b="1">
                <a:solidFill>
                  <a:schemeClr val="lt1"/>
                </a:solidFill>
                <a:latin typeface="Exo"/>
                <a:ea typeface="Exo"/>
                <a:cs typeface="Exo"/>
                <a:sym typeface="Exo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6"/>
          <p:cNvSpPr txBox="1">
            <a:spLocks noGrp="1"/>
          </p:cNvSpPr>
          <p:nvPr>
            <p:ph type="title"/>
          </p:nvPr>
        </p:nvSpPr>
        <p:spPr>
          <a:xfrm>
            <a:off x="713250" y="429150"/>
            <a:ext cx="77175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9pPr>
          </a:lstStyle>
          <a:p>
            <a:endParaRPr/>
          </a:p>
        </p:txBody>
      </p:sp>
      <p:grpSp>
        <p:nvGrpSpPr>
          <p:cNvPr id="160" name="Google Shape;160;p6"/>
          <p:cNvGrpSpPr/>
          <p:nvPr/>
        </p:nvGrpSpPr>
        <p:grpSpPr>
          <a:xfrm>
            <a:off x="7180332" y="-1497055"/>
            <a:ext cx="2487331" cy="2037063"/>
            <a:chOff x="7180332" y="-1497055"/>
            <a:chExt cx="2487331" cy="2037063"/>
          </a:xfrm>
        </p:grpSpPr>
        <p:sp>
          <p:nvSpPr>
            <p:cNvPr id="161" name="Google Shape;161;p6"/>
            <p:cNvSpPr/>
            <p:nvPr/>
          </p:nvSpPr>
          <p:spPr>
            <a:xfrm rot="10800000" flipH="1">
              <a:off x="7630746" y="-1497055"/>
              <a:ext cx="2036917" cy="2037063"/>
            </a:xfrm>
            <a:custGeom>
              <a:avLst/>
              <a:gdLst/>
              <a:ahLst/>
              <a:cxnLst/>
              <a:rect l="l" t="t" r="r" b="b"/>
              <a:pathLst>
                <a:path w="23429" h="23430" extrusionOk="0">
                  <a:moveTo>
                    <a:pt x="17882" y="1"/>
                  </a:moveTo>
                  <a:cubicBezTo>
                    <a:pt x="8006" y="1"/>
                    <a:pt x="0" y="8007"/>
                    <a:pt x="0" y="17883"/>
                  </a:cubicBezTo>
                  <a:lnTo>
                    <a:pt x="0" y="23429"/>
                  </a:lnTo>
                  <a:lnTo>
                    <a:pt x="5547" y="23429"/>
                  </a:lnTo>
                  <a:cubicBezTo>
                    <a:pt x="15423" y="23429"/>
                    <a:pt x="23429" y="15423"/>
                    <a:pt x="23429" y="5547"/>
                  </a:cubicBezTo>
                  <a:lnTo>
                    <a:pt x="2342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162;p6"/>
            <p:cNvSpPr/>
            <p:nvPr/>
          </p:nvSpPr>
          <p:spPr>
            <a:xfrm rot="10800000" flipH="1">
              <a:off x="7180332" y="-264468"/>
              <a:ext cx="182290" cy="459422"/>
            </a:xfrm>
            <a:custGeom>
              <a:avLst/>
              <a:gdLst/>
              <a:ahLst/>
              <a:cxnLst/>
              <a:rect l="l" t="t" r="r" b="b"/>
              <a:pathLst>
                <a:path w="2047" h="5159" extrusionOk="0">
                  <a:moveTo>
                    <a:pt x="1" y="1"/>
                  </a:moveTo>
                  <a:lnTo>
                    <a:pt x="1" y="741"/>
                  </a:lnTo>
                  <a:lnTo>
                    <a:pt x="1582" y="4719"/>
                  </a:lnTo>
                  <a:cubicBezTo>
                    <a:pt x="1720" y="4869"/>
                    <a:pt x="1883" y="5020"/>
                    <a:pt x="2046" y="5158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163;p6"/>
            <p:cNvSpPr/>
            <p:nvPr/>
          </p:nvSpPr>
          <p:spPr>
            <a:xfrm rot="10800000" flipH="1">
              <a:off x="7180332" y="-324758"/>
              <a:ext cx="272768" cy="686239"/>
            </a:xfrm>
            <a:custGeom>
              <a:avLst/>
              <a:gdLst/>
              <a:ahLst/>
              <a:cxnLst/>
              <a:rect l="l" t="t" r="r" b="b"/>
              <a:pathLst>
                <a:path w="3063" h="7706" extrusionOk="0">
                  <a:moveTo>
                    <a:pt x="1" y="1"/>
                  </a:moveTo>
                  <a:lnTo>
                    <a:pt x="1" y="741"/>
                  </a:lnTo>
                  <a:lnTo>
                    <a:pt x="2674" y="7492"/>
                  </a:lnTo>
                  <a:cubicBezTo>
                    <a:pt x="2799" y="7568"/>
                    <a:pt x="2925" y="7643"/>
                    <a:pt x="3063" y="7706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164;p6"/>
            <p:cNvSpPr/>
            <p:nvPr/>
          </p:nvSpPr>
          <p:spPr>
            <a:xfrm rot="10800000" flipH="1">
              <a:off x="7180332" y="-358333"/>
              <a:ext cx="352114" cy="872893"/>
            </a:xfrm>
            <a:custGeom>
              <a:avLst/>
              <a:gdLst/>
              <a:ahLst/>
              <a:cxnLst/>
              <a:rect l="l" t="t" r="r" b="b"/>
              <a:pathLst>
                <a:path w="3954" h="9802" extrusionOk="0">
                  <a:moveTo>
                    <a:pt x="1" y="1"/>
                  </a:moveTo>
                  <a:lnTo>
                    <a:pt x="1" y="590"/>
                  </a:lnTo>
                  <a:lnTo>
                    <a:pt x="3615" y="9676"/>
                  </a:lnTo>
                  <a:cubicBezTo>
                    <a:pt x="3728" y="9726"/>
                    <a:pt x="3841" y="9764"/>
                    <a:pt x="3954" y="9801"/>
                  </a:cubicBezTo>
                  <a:lnTo>
                    <a:pt x="51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165;p6"/>
            <p:cNvSpPr/>
            <p:nvPr/>
          </p:nvSpPr>
          <p:spPr>
            <a:xfrm rot="10800000" flipH="1">
              <a:off x="7225036" y="-376143"/>
              <a:ext cx="380076" cy="890703"/>
            </a:xfrm>
            <a:custGeom>
              <a:avLst/>
              <a:gdLst/>
              <a:ahLst/>
              <a:cxnLst/>
              <a:rect l="l" t="t" r="r" b="b"/>
              <a:pathLst>
                <a:path w="4268" h="10002" extrusionOk="0">
                  <a:moveTo>
                    <a:pt x="1" y="1"/>
                  </a:moveTo>
                  <a:lnTo>
                    <a:pt x="3954" y="9939"/>
                  </a:lnTo>
                  <a:cubicBezTo>
                    <a:pt x="4067" y="9964"/>
                    <a:pt x="4167" y="9989"/>
                    <a:pt x="4267" y="10002"/>
                  </a:cubicBezTo>
                  <a:lnTo>
                    <a:pt x="302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166;p6"/>
            <p:cNvSpPr/>
            <p:nvPr/>
          </p:nvSpPr>
          <p:spPr>
            <a:xfrm rot="10800000" flipH="1">
              <a:off x="7292091" y="-382911"/>
              <a:ext cx="382302" cy="897471"/>
            </a:xfrm>
            <a:custGeom>
              <a:avLst/>
              <a:gdLst/>
              <a:ahLst/>
              <a:cxnLst/>
              <a:rect l="l" t="t" r="r" b="b"/>
              <a:pathLst>
                <a:path w="4293" h="10078" extrusionOk="0">
                  <a:moveTo>
                    <a:pt x="1" y="1"/>
                  </a:moveTo>
                  <a:lnTo>
                    <a:pt x="3991" y="10065"/>
                  </a:lnTo>
                  <a:cubicBezTo>
                    <a:pt x="4092" y="10077"/>
                    <a:pt x="4192" y="10077"/>
                    <a:pt x="4293" y="10077"/>
                  </a:cubicBezTo>
                  <a:lnTo>
                    <a:pt x="289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167;p6"/>
            <p:cNvSpPr/>
            <p:nvPr/>
          </p:nvSpPr>
          <p:spPr>
            <a:xfrm rot="10800000" flipH="1">
              <a:off x="7358079" y="-383980"/>
              <a:ext cx="383371" cy="898540"/>
            </a:xfrm>
            <a:custGeom>
              <a:avLst/>
              <a:gdLst/>
              <a:ahLst/>
              <a:cxnLst/>
              <a:rect l="l" t="t" r="r" b="b"/>
              <a:pathLst>
                <a:path w="4305" h="10090" extrusionOk="0">
                  <a:moveTo>
                    <a:pt x="0" y="1"/>
                  </a:moveTo>
                  <a:lnTo>
                    <a:pt x="4003" y="10090"/>
                  </a:lnTo>
                  <a:lnTo>
                    <a:pt x="4304" y="10090"/>
                  </a:lnTo>
                  <a:lnTo>
                    <a:pt x="289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168;p6"/>
            <p:cNvSpPr/>
            <p:nvPr/>
          </p:nvSpPr>
          <p:spPr>
            <a:xfrm rot="10800000" flipH="1">
              <a:off x="7423977" y="-383980"/>
              <a:ext cx="383371" cy="898540"/>
            </a:xfrm>
            <a:custGeom>
              <a:avLst/>
              <a:gdLst/>
              <a:ahLst/>
              <a:cxnLst/>
              <a:rect l="l" t="t" r="r" b="b"/>
              <a:pathLst>
                <a:path w="4305" h="10090" extrusionOk="0">
                  <a:moveTo>
                    <a:pt x="1" y="1"/>
                  </a:moveTo>
                  <a:lnTo>
                    <a:pt x="4016" y="10090"/>
                  </a:lnTo>
                  <a:lnTo>
                    <a:pt x="4305" y="10090"/>
                  </a:lnTo>
                  <a:lnTo>
                    <a:pt x="289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169;p6"/>
            <p:cNvSpPr/>
            <p:nvPr/>
          </p:nvSpPr>
          <p:spPr>
            <a:xfrm rot="10800000" flipH="1">
              <a:off x="7489875" y="-383980"/>
              <a:ext cx="383460" cy="898540"/>
            </a:xfrm>
            <a:custGeom>
              <a:avLst/>
              <a:gdLst/>
              <a:ahLst/>
              <a:cxnLst/>
              <a:rect l="l" t="t" r="r" b="b"/>
              <a:pathLst>
                <a:path w="4306" h="10090" extrusionOk="0">
                  <a:moveTo>
                    <a:pt x="1" y="1"/>
                  </a:moveTo>
                  <a:lnTo>
                    <a:pt x="4017" y="10090"/>
                  </a:lnTo>
                  <a:lnTo>
                    <a:pt x="4305" y="10090"/>
                  </a:lnTo>
                  <a:lnTo>
                    <a:pt x="302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170;p6"/>
            <p:cNvSpPr/>
            <p:nvPr/>
          </p:nvSpPr>
          <p:spPr>
            <a:xfrm rot="10800000" flipH="1">
              <a:off x="7556931" y="-383980"/>
              <a:ext cx="382302" cy="898540"/>
            </a:xfrm>
            <a:custGeom>
              <a:avLst/>
              <a:gdLst/>
              <a:ahLst/>
              <a:cxnLst/>
              <a:rect l="l" t="t" r="r" b="b"/>
              <a:pathLst>
                <a:path w="4293" h="10090" extrusionOk="0">
                  <a:moveTo>
                    <a:pt x="1" y="1"/>
                  </a:moveTo>
                  <a:lnTo>
                    <a:pt x="4004" y="10090"/>
                  </a:lnTo>
                  <a:lnTo>
                    <a:pt x="4293" y="10090"/>
                  </a:lnTo>
                  <a:lnTo>
                    <a:pt x="289" y="13"/>
                  </a:lnTo>
                  <a:cubicBezTo>
                    <a:pt x="227" y="13"/>
                    <a:pt x="177" y="1"/>
                    <a:pt x="11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171;p6"/>
            <p:cNvSpPr/>
            <p:nvPr/>
          </p:nvSpPr>
          <p:spPr>
            <a:xfrm rot="10800000" flipH="1">
              <a:off x="7623987" y="-383980"/>
              <a:ext cx="382302" cy="895156"/>
            </a:xfrm>
            <a:custGeom>
              <a:avLst/>
              <a:gdLst/>
              <a:ahLst/>
              <a:cxnLst/>
              <a:rect l="l" t="t" r="r" b="b"/>
              <a:pathLst>
                <a:path w="4293" h="10052" extrusionOk="0">
                  <a:moveTo>
                    <a:pt x="1" y="0"/>
                  </a:moveTo>
                  <a:lnTo>
                    <a:pt x="3991" y="10052"/>
                  </a:lnTo>
                  <a:lnTo>
                    <a:pt x="4293" y="10052"/>
                  </a:lnTo>
                  <a:lnTo>
                    <a:pt x="315" y="50"/>
                  </a:lnTo>
                  <a:cubicBezTo>
                    <a:pt x="214" y="25"/>
                    <a:pt x="101" y="13"/>
                    <a:pt x="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172;p6"/>
            <p:cNvSpPr/>
            <p:nvPr/>
          </p:nvSpPr>
          <p:spPr>
            <a:xfrm rot="10800000" flipH="1">
              <a:off x="7695495" y="-383979"/>
              <a:ext cx="376692" cy="881798"/>
            </a:xfrm>
            <a:custGeom>
              <a:avLst/>
              <a:gdLst/>
              <a:ahLst/>
              <a:cxnLst/>
              <a:rect l="l" t="t" r="r" b="b"/>
              <a:pathLst>
                <a:path w="4230" h="9902" extrusionOk="0">
                  <a:moveTo>
                    <a:pt x="1" y="1"/>
                  </a:moveTo>
                  <a:lnTo>
                    <a:pt x="3941" y="9902"/>
                  </a:lnTo>
                  <a:lnTo>
                    <a:pt x="4230" y="9902"/>
                  </a:lnTo>
                  <a:lnTo>
                    <a:pt x="327" y="101"/>
                  </a:lnTo>
                  <a:cubicBezTo>
                    <a:pt x="227" y="64"/>
                    <a:pt x="114" y="26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173;p6"/>
            <p:cNvSpPr/>
            <p:nvPr/>
          </p:nvSpPr>
          <p:spPr>
            <a:xfrm rot="10800000" flipH="1">
              <a:off x="7772614" y="-296797"/>
              <a:ext cx="305183" cy="767811"/>
            </a:xfrm>
            <a:custGeom>
              <a:avLst/>
              <a:gdLst/>
              <a:ahLst/>
              <a:cxnLst/>
              <a:rect l="l" t="t" r="r" b="b"/>
              <a:pathLst>
                <a:path w="3427" h="8622" extrusionOk="0">
                  <a:moveTo>
                    <a:pt x="1" y="1"/>
                  </a:moveTo>
                  <a:lnTo>
                    <a:pt x="3427" y="8622"/>
                  </a:lnTo>
                  <a:lnTo>
                    <a:pt x="3427" y="7882"/>
                  </a:lnTo>
                  <a:lnTo>
                    <a:pt x="365" y="177"/>
                  </a:lnTo>
                  <a:cubicBezTo>
                    <a:pt x="239" y="114"/>
                    <a:pt x="126" y="5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174;p6"/>
            <p:cNvSpPr/>
            <p:nvPr/>
          </p:nvSpPr>
          <p:spPr>
            <a:xfrm rot="10800000" flipH="1">
              <a:off x="7857569" y="-130357"/>
              <a:ext cx="220227" cy="553283"/>
            </a:xfrm>
            <a:custGeom>
              <a:avLst/>
              <a:gdLst/>
              <a:ahLst/>
              <a:cxnLst/>
              <a:rect l="l" t="t" r="r" b="b"/>
              <a:pathLst>
                <a:path w="2473" h="6213" extrusionOk="0">
                  <a:moveTo>
                    <a:pt x="1" y="1"/>
                  </a:moveTo>
                  <a:lnTo>
                    <a:pt x="2473" y="6212"/>
                  </a:lnTo>
                  <a:lnTo>
                    <a:pt x="2473" y="5472"/>
                  </a:lnTo>
                  <a:lnTo>
                    <a:pt x="415" y="314"/>
                  </a:lnTo>
                  <a:cubicBezTo>
                    <a:pt x="289" y="201"/>
                    <a:pt x="151" y="10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175;p6"/>
            <p:cNvSpPr/>
            <p:nvPr/>
          </p:nvSpPr>
          <p:spPr>
            <a:xfrm rot="10800000" flipH="1">
              <a:off x="7962650" y="39556"/>
              <a:ext cx="114076" cy="287283"/>
            </a:xfrm>
            <a:custGeom>
              <a:avLst/>
              <a:gdLst/>
              <a:ahLst/>
              <a:cxnLst/>
              <a:rect l="l" t="t" r="r" b="b"/>
              <a:pathLst>
                <a:path w="1281" h="3226" extrusionOk="0">
                  <a:moveTo>
                    <a:pt x="0" y="1"/>
                  </a:moveTo>
                  <a:lnTo>
                    <a:pt x="1280" y="3226"/>
                  </a:lnTo>
                  <a:cubicBezTo>
                    <a:pt x="1192" y="2009"/>
                    <a:pt x="728" y="892"/>
                    <a:pt x="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76" name="Google Shape;176;p6"/>
          <p:cNvSpPr/>
          <p:nvPr/>
        </p:nvSpPr>
        <p:spPr>
          <a:xfrm>
            <a:off x="8589232" y="1135616"/>
            <a:ext cx="263914" cy="262843"/>
          </a:xfrm>
          <a:custGeom>
            <a:avLst/>
            <a:gdLst/>
            <a:ahLst/>
            <a:cxnLst/>
            <a:rect l="l" t="t" r="r" b="b"/>
            <a:pathLst>
              <a:path w="3201" h="3188" extrusionOk="0">
                <a:moveTo>
                  <a:pt x="2435" y="0"/>
                </a:moveTo>
                <a:cubicBezTo>
                  <a:pt x="1092" y="0"/>
                  <a:pt x="0" y="1080"/>
                  <a:pt x="0" y="2435"/>
                </a:cubicBezTo>
                <a:lnTo>
                  <a:pt x="0" y="3188"/>
                </a:lnTo>
                <a:lnTo>
                  <a:pt x="753" y="3188"/>
                </a:lnTo>
                <a:cubicBezTo>
                  <a:pt x="2108" y="3188"/>
                  <a:pt x="3200" y="2096"/>
                  <a:pt x="3200" y="753"/>
                </a:cubicBezTo>
                <a:lnTo>
                  <a:pt x="320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7" name="Google Shape;177;p6"/>
          <p:cNvSpPr/>
          <p:nvPr/>
        </p:nvSpPr>
        <p:spPr>
          <a:xfrm>
            <a:off x="7720976" y="195903"/>
            <a:ext cx="344033" cy="344098"/>
          </a:xfrm>
          <a:custGeom>
            <a:avLst/>
            <a:gdLst/>
            <a:ahLst/>
            <a:cxnLst/>
            <a:rect l="l" t="t" r="r" b="b"/>
            <a:pathLst>
              <a:path w="5246" h="5247" extrusionOk="0">
                <a:moveTo>
                  <a:pt x="0" y="1"/>
                </a:moveTo>
                <a:lnTo>
                  <a:pt x="0" y="2372"/>
                </a:lnTo>
                <a:cubicBezTo>
                  <a:pt x="0" y="3966"/>
                  <a:pt x="1280" y="5246"/>
                  <a:pt x="2874" y="5246"/>
                </a:cubicBezTo>
                <a:lnTo>
                  <a:pt x="5246" y="5246"/>
                </a:lnTo>
                <a:lnTo>
                  <a:pt x="5246" y="3012"/>
                </a:lnTo>
                <a:cubicBezTo>
                  <a:pt x="5246" y="1356"/>
                  <a:pt x="3890" y="1"/>
                  <a:pt x="2234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78" name="Google Shape;178;p6"/>
          <p:cNvGrpSpPr/>
          <p:nvPr/>
        </p:nvGrpSpPr>
        <p:grpSpPr>
          <a:xfrm flipH="1">
            <a:off x="-323125" y="3869044"/>
            <a:ext cx="3545529" cy="1688867"/>
            <a:chOff x="4063975" y="-1169456"/>
            <a:chExt cx="3545529" cy="1688867"/>
          </a:xfrm>
        </p:grpSpPr>
        <p:sp>
          <p:nvSpPr>
            <p:cNvPr id="179" name="Google Shape;179;p6"/>
            <p:cNvSpPr/>
            <p:nvPr/>
          </p:nvSpPr>
          <p:spPr>
            <a:xfrm flipH="1">
              <a:off x="5920692" y="-1169456"/>
              <a:ext cx="1688812" cy="1688867"/>
            </a:xfrm>
            <a:custGeom>
              <a:avLst/>
              <a:gdLst/>
              <a:ahLst/>
              <a:cxnLst/>
              <a:rect l="l" t="t" r="r" b="b"/>
              <a:pathLst>
                <a:path w="21974" h="21974" extrusionOk="0">
                  <a:moveTo>
                    <a:pt x="16779" y="0"/>
                  </a:moveTo>
                  <a:cubicBezTo>
                    <a:pt x="7505" y="0"/>
                    <a:pt x="1" y="7505"/>
                    <a:pt x="1" y="16766"/>
                  </a:cubicBezTo>
                  <a:lnTo>
                    <a:pt x="1" y="21973"/>
                  </a:lnTo>
                  <a:lnTo>
                    <a:pt x="5196" y="21973"/>
                  </a:lnTo>
                  <a:cubicBezTo>
                    <a:pt x="14470" y="21973"/>
                    <a:pt x="21974" y="14457"/>
                    <a:pt x="21974" y="5196"/>
                  </a:cubicBezTo>
                  <a:lnTo>
                    <a:pt x="21974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80" name="Google Shape;180;p6"/>
            <p:cNvGrpSpPr/>
            <p:nvPr/>
          </p:nvGrpSpPr>
          <p:grpSpPr>
            <a:xfrm flipH="1">
              <a:off x="5560019" y="-414208"/>
              <a:ext cx="877847" cy="868009"/>
              <a:chOff x="6088588" y="-408158"/>
              <a:chExt cx="877847" cy="868009"/>
            </a:xfrm>
          </p:grpSpPr>
          <p:sp>
            <p:nvSpPr>
              <p:cNvPr id="181" name="Google Shape;181;p6"/>
              <p:cNvSpPr/>
              <p:nvPr/>
            </p:nvSpPr>
            <p:spPr>
              <a:xfrm>
                <a:off x="6088588" y="-408158"/>
                <a:ext cx="557559" cy="25260"/>
              </a:xfrm>
              <a:custGeom>
                <a:avLst/>
                <a:gdLst/>
                <a:ahLst/>
                <a:cxnLst/>
                <a:rect l="l" t="t" r="r" b="b"/>
                <a:pathLst>
                  <a:path w="6401" h="290" extrusionOk="0">
                    <a:moveTo>
                      <a:pt x="1" y="1"/>
                    </a:moveTo>
                    <a:lnTo>
                      <a:pt x="1" y="277"/>
                    </a:lnTo>
                    <a:lnTo>
                      <a:pt x="6401" y="289"/>
                    </a:lnTo>
                    <a:cubicBezTo>
                      <a:pt x="6100" y="176"/>
                      <a:pt x="5773" y="76"/>
                      <a:pt x="5447" y="13"/>
                    </a:cubicBezTo>
                    <a:lnTo>
                      <a:pt x="1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182;p6"/>
              <p:cNvSpPr/>
              <p:nvPr/>
            </p:nvSpPr>
            <p:spPr>
              <a:xfrm>
                <a:off x="6088588" y="-348055"/>
                <a:ext cx="669054" cy="25260"/>
              </a:xfrm>
              <a:custGeom>
                <a:avLst/>
                <a:gdLst/>
                <a:ahLst/>
                <a:cxnLst/>
                <a:rect l="l" t="t" r="r" b="b"/>
                <a:pathLst>
                  <a:path w="7681" h="290" extrusionOk="0">
                    <a:moveTo>
                      <a:pt x="1" y="1"/>
                    </a:moveTo>
                    <a:lnTo>
                      <a:pt x="1" y="277"/>
                    </a:lnTo>
                    <a:lnTo>
                      <a:pt x="7681" y="289"/>
                    </a:lnTo>
                    <a:cubicBezTo>
                      <a:pt x="7555" y="189"/>
                      <a:pt x="7417" y="101"/>
                      <a:pt x="7267" y="13"/>
                    </a:cubicBezTo>
                    <a:lnTo>
                      <a:pt x="1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183;p6"/>
              <p:cNvSpPr/>
              <p:nvPr/>
            </p:nvSpPr>
            <p:spPr>
              <a:xfrm>
                <a:off x="6088588" y="-287865"/>
                <a:ext cx="738999" cy="25173"/>
              </a:xfrm>
              <a:custGeom>
                <a:avLst/>
                <a:gdLst/>
                <a:ahLst/>
                <a:cxnLst/>
                <a:rect l="l" t="t" r="r" b="b"/>
                <a:pathLst>
                  <a:path w="8484" h="289" extrusionOk="0">
                    <a:moveTo>
                      <a:pt x="1" y="0"/>
                    </a:moveTo>
                    <a:lnTo>
                      <a:pt x="1" y="276"/>
                    </a:lnTo>
                    <a:lnTo>
                      <a:pt x="8484" y="289"/>
                    </a:lnTo>
                    <a:cubicBezTo>
                      <a:pt x="8396" y="201"/>
                      <a:pt x="8308" y="113"/>
                      <a:pt x="8208" y="25"/>
                    </a:cubicBezTo>
                    <a:lnTo>
                      <a:pt x="1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184;p6"/>
              <p:cNvSpPr/>
              <p:nvPr/>
            </p:nvSpPr>
            <p:spPr>
              <a:xfrm>
                <a:off x="6088588" y="-227762"/>
                <a:ext cx="788213" cy="25173"/>
              </a:xfrm>
              <a:custGeom>
                <a:avLst/>
                <a:gdLst/>
                <a:ahLst/>
                <a:cxnLst/>
                <a:rect l="l" t="t" r="r" b="b"/>
                <a:pathLst>
                  <a:path w="9049" h="289" extrusionOk="0">
                    <a:moveTo>
                      <a:pt x="1" y="0"/>
                    </a:moveTo>
                    <a:lnTo>
                      <a:pt x="1" y="276"/>
                    </a:lnTo>
                    <a:lnTo>
                      <a:pt x="9049" y="289"/>
                    </a:lnTo>
                    <a:cubicBezTo>
                      <a:pt x="8986" y="201"/>
                      <a:pt x="8923" y="113"/>
                      <a:pt x="8848" y="25"/>
                    </a:cubicBezTo>
                    <a:lnTo>
                      <a:pt x="1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185;p6"/>
              <p:cNvSpPr/>
              <p:nvPr/>
            </p:nvSpPr>
            <p:spPr>
              <a:xfrm>
                <a:off x="6088588" y="-167659"/>
                <a:ext cx="824275" cy="26306"/>
              </a:xfrm>
              <a:custGeom>
                <a:avLst/>
                <a:gdLst/>
                <a:ahLst/>
                <a:cxnLst/>
                <a:rect l="l" t="t" r="r" b="b"/>
                <a:pathLst>
                  <a:path w="9463" h="302" extrusionOk="0">
                    <a:moveTo>
                      <a:pt x="1" y="0"/>
                    </a:moveTo>
                    <a:lnTo>
                      <a:pt x="1" y="276"/>
                    </a:lnTo>
                    <a:lnTo>
                      <a:pt x="9463" y="302"/>
                    </a:lnTo>
                    <a:cubicBezTo>
                      <a:pt x="9425" y="201"/>
                      <a:pt x="9375" y="113"/>
                      <a:pt x="9325" y="25"/>
                    </a:cubicBezTo>
                    <a:lnTo>
                      <a:pt x="1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186;p6"/>
              <p:cNvSpPr/>
              <p:nvPr/>
            </p:nvSpPr>
            <p:spPr>
              <a:xfrm>
                <a:off x="6088588" y="-106424"/>
                <a:ext cx="850493" cy="25173"/>
              </a:xfrm>
              <a:custGeom>
                <a:avLst/>
                <a:gdLst/>
                <a:ahLst/>
                <a:cxnLst/>
                <a:rect l="l" t="t" r="r" b="b"/>
                <a:pathLst>
                  <a:path w="9764" h="289" extrusionOk="0">
                    <a:moveTo>
                      <a:pt x="1" y="0"/>
                    </a:moveTo>
                    <a:lnTo>
                      <a:pt x="1" y="264"/>
                    </a:lnTo>
                    <a:lnTo>
                      <a:pt x="9764" y="289"/>
                    </a:lnTo>
                    <a:cubicBezTo>
                      <a:pt x="9726" y="188"/>
                      <a:pt x="9689" y="101"/>
                      <a:pt x="9663" y="13"/>
                    </a:cubicBezTo>
                    <a:lnTo>
                      <a:pt x="1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187;p6"/>
              <p:cNvSpPr/>
              <p:nvPr/>
            </p:nvSpPr>
            <p:spPr>
              <a:xfrm>
                <a:off x="6088588" y="-46321"/>
                <a:ext cx="866956" cy="25173"/>
              </a:xfrm>
              <a:custGeom>
                <a:avLst/>
                <a:gdLst/>
                <a:ahLst/>
                <a:cxnLst/>
                <a:rect l="l" t="t" r="r" b="b"/>
                <a:pathLst>
                  <a:path w="9953" h="289" extrusionOk="0">
                    <a:moveTo>
                      <a:pt x="1" y="0"/>
                    </a:moveTo>
                    <a:lnTo>
                      <a:pt x="1" y="101"/>
                    </a:lnTo>
                    <a:cubicBezTo>
                      <a:pt x="1" y="151"/>
                      <a:pt x="1" y="214"/>
                      <a:pt x="1" y="264"/>
                    </a:cubicBezTo>
                    <a:lnTo>
                      <a:pt x="9952" y="289"/>
                    </a:lnTo>
                    <a:cubicBezTo>
                      <a:pt x="9940" y="189"/>
                      <a:pt x="9914" y="101"/>
                      <a:pt x="9889" y="13"/>
                    </a:cubicBezTo>
                    <a:lnTo>
                      <a:pt x="1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188;p6"/>
              <p:cNvSpPr/>
              <p:nvPr/>
            </p:nvSpPr>
            <p:spPr>
              <a:xfrm>
                <a:off x="6090766" y="13782"/>
                <a:ext cx="873489" cy="25260"/>
              </a:xfrm>
              <a:custGeom>
                <a:avLst/>
                <a:gdLst/>
                <a:ahLst/>
                <a:cxnLst/>
                <a:rect l="l" t="t" r="r" b="b"/>
                <a:pathLst>
                  <a:path w="10028" h="290" extrusionOk="0">
                    <a:moveTo>
                      <a:pt x="1" y="1"/>
                    </a:moveTo>
                    <a:cubicBezTo>
                      <a:pt x="13" y="88"/>
                      <a:pt x="26" y="176"/>
                      <a:pt x="39" y="264"/>
                    </a:cubicBezTo>
                    <a:lnTo>
                      <a:pt x="10027" y="289"/>
                    </a:lnTo>
                    <a:cubicBezTo>
                      <a:pt x="10027" y="201"/>
                      <a:pt x="10015" y="101"/>
                      <a:pt x="10002" y="13"/>
                    </a:cubicBezTo>
                    <a:lnTo>
                      <a:pt x="1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189;p6"/>
              <p:cNvSpPr/>
              <p:nvPr/>
            </p:nvSpPr>
            <p:spPr>
              <a:xfrm>
                <a:off x="6101741" y="73885"/>
                <a:ext cx="864691" cy="25260"/>
              </a:xfrm>
              <a:custGeom>
                <a:avLst/>
                <a:gdLst/>
                <a:ahLst/>
                <a:cxnLst/>
                <a:rect l="l" t="t" r="r" b="b"/>
                <a:pathLst>
                  <a:path w="9927" h="290" extrusionOk="0">
                    <a:moveTo>
                      <a:pt x="0" y="1"/>
                    </a:moveTo>
                    <a:lnTo>
                      <a:pt x="0" y="1"/>
                    </a:lnTo>
                    <a:cubicBezTo>
                      <a:pt x="13" y="89"/>
                      <a:pt x="38" y="176"/>
                      <a:pt x="63" y="264"/>
                    </a:cubicBezTo>
                    <a:lnTo>
                      <a:pt x="9927" y="289"/>
                    </a:lnTo>
                    <a:lnTo>
                      <a:pt x="9927" y="114"/>
                    </a:lnTo>
                    <a:cubicBezTo>
                      <a:pt x="9927" y="76"/>
                      <a:pt x="9927" y="51"/>
                      <a:pt x="9927" y="13"/>
                    </a:cubicBezTo>
                    <a:lnTo>
                      <a:pt x="0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190;p6"/>
              <p:cNvSpPr/>
              <p:nvPr/>
            </p:nvSpPr>
            <p:spPr>
              <a:xfrm>
                <a:off x="6119250" y="133988"/>
                <a:ext cx="847183" cy="25260"/>
              </a:xfrm>
              <a:custGeom>
                <a:avLst/>
                <a:gdLst/>
                <a:ahLst/>
                <a:cxnLst/>
                <a:rect l="l" t="t" r="r" b="b"/>
                <a:pathLst>
                  <a:path w="9726" h="290" extrusionOk="0">
                    <a:moveTo>
                      <a:pt x="0" y="1"/>
                    </a:moveTo>
                    <a:lnTo>
                      <a:pt x="0" y="1"/>
                    </a:lnTo>
                    <a:cubicBezTo>
                      <a:pt x="25" y="89"/>
                      <a:pt x="63" y="177"/>
                      <a:pt x="101" y="264"/>
                    </a:cubicBezTo>
                    <a:lnTo>
                      <a:pt x="9726" y="289"/>
                    </a:lnTo>
                    <a:lnTo>
                      <a:pt x="9726" y="13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191;p6"/>
              <p:cNvSpPr/>
              <p:nvPr/>
            </p:nvSpPr>
            <p:spPr>
              <a:xfrm>
                <a:off x="6145469" y="194179"/>
                <a:ext cx="820965" cy="25173"/>
              </a:xfrm>
              <a:custGeom>
                <a:avLst/>
                <a:gdLst/>
                <a:ahLst/>
                <a:cxnLst/>
                <a:rect l="l" t="t" r="r" b="b"/>
                <a:pathLst>
                  <a:path w="9425" h="289" extrusionOk="0">
                    <a:moveTo>
                      <a:pt x="0" y="0"/>
                    </a:moveTo>
                    <a:cubicBezTo>
                      <a:pt x="51" y="88"/>
                      <a:pt x="101" y="188"/>
                      <a:pt x="151" y="276"/>
                    </a:cubicBezTo>
                    <a:lnTo>
                      <a:pt x="9425" y="289"/>
                    </a:lnTo>
                    <a:lnTo>
                      <a:pt x="9425" y="1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192;p6"/>
              <p:cNvSpPr/>
              <p:nvPr/>
            </p:nvSpPr>
            <p:spPr>
              <a:xfrm>
                <a:off x="6182663" y="254282"/>
                <a:ext cx="783771" cy="25173"/>
              </a:xfrm>
              <a:custGeom>
                <a:avLst/>
                <a:gdLst/>
                <a:ahLst/>
                <a:cxnLst/>
                <a:rect l="l" t="t" r="r" b="b"/>
                <a:pathLst>
                  <a:path w="8998" h="289" extrusionOk="0">
                    <a:moveTo>
                      <a:pt x="0" y="0"/>
                    </a:moveTo>
                    <a:cubicBezTo>
                      <a:pt x="75" y="88"/>
                      <a:pt x="138" y="188"/>
                      <a:pt x="213" y="276"/>
                    </a:cubicBezTo>
                    <a:lnTo>
                      <a:pt x="8998" y="289"/>
                    </a:lnTo>
                    <a:lnTo>
                      <a:pt x="8998" y="1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193;p6"/>
              <p:cNvSpPr/>
              <p:nvPr/>
            </p:nvSpPr>
            <p:spPr>
              <a:xfrm>
                <a:off x="6233968" y="314385"/>
                <a:ext cx="732466" cy="25260"/>
              </a:xfrm>
              <a:custGeom>
                <a:avLst/>
                <a:gdLst/>
                <a:ahLst/>
                <a:cxnLst/>
                <a:rect l="l" t="t" r="r" b="b"/>
                <a:pathLst>
                  <a:path w="8409" h="290" extrusionOk="0">
                    <a:moveTo>
                      <a:pt x="1" y="0"/>
                    </a:moveTo>
                    <a:lnTo>
                      <a:pt x="1" y="0"/>
                    </a:lnTo>
                    <a:cubicBezTo>
                      <a:pt x="101" y="101"/>
                      <a:pt x="189" y="189"/>
                      <a:pt x="289" y="277"/>
                    </a:cubicBezTo>
                    <a:lnTo>
                      <a:pt x="8409" y="289"/>
                    </a:lnTo>
                    <a:lnTo>
                      <a:pt x="8409" y="26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194;p6"/>
              <p:cNvSpPr/>
              <p:nvPr/>
            </p:nvSpPr>
            <p:spPr>
              <a:xfrm>
                <a:off x="6307224" y="374488"/>
                <a:ext cx="659211" cy="25260"/>
              </a:xfrm>
              <a:custGeom>
                <a:avLst/>
                <a:gdLst/>
                <a:ahLst/>
                <a:cxnLst/>
                <a:rect l="l" t="t" r="r" b="b"/>
                <a:pathLst>
                  <a:path w="7568" h="290" extrusionOk="0">
                    <a:moveTo>
                      <a:pt x="1" y="1"/>
                    </a:moveTo>
                    <a:lnTo>
                      <a:pt x="1" y="1"/>
                    </a:lnTo>
                    <a:cubicBezTo>
                      <a:pt x="139" y="101"/>
                      <a:pt x="289" y="189"/>
                      <a:pt x="440" y="277"/>
                    </a:cubicBezTo>
                    <a:lnTo>
                      <a:pt x="7568" y="289"/>
                    </a:lnTo>
                    <a:lnTo>
                      <a:pt x="7568" y="26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195;p6"/>
              <p:cNvSpPr/>
              <p:nvPr/>
            </p:nvSpPr>
            <p:spPr>
              <a:xfrm>
                <a:off x="6427430" y="435723"/>
                <a:ext cx="539006" cy="24128"/>
              </a:xfrm>
              <a:custGeom>
                <a:avLst/>
                <a:gdLst/>
                <a:ahLst/>
                <a:cxnLst/>
                <a:rect l="l" t="t" r="r" b="b"/>
                <a:pathLst>
                  <a:path w="6188" h="277" extrusionOk="0">
                    <a:moveTo>
                      <a:pt x="1" y="0"/>
                    </a:moveTo>
                    <a:lnTo>
                      <a:pt x="1" y="0"/>
                    </a:lnTo>
                    <a:cubicBezTo>
                      <a:pt x="403" y="126"/>
                      <a:pt x="829" y="226"/>
                      <a:pt x="1256" y="276"/>
                    </a:cubicBezTo>
                    <a:lnTo>
                      <a:pt x="6188" y="276"/>
                    </a:lnTo>
                    <a:lnTo>
                      <a:pt x="6188" y="13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96" name="Google Shape;196;p6"/>
            <p:cNvSpPr/>
            <p:nvPr/>
          </p:nvSpPr>
          <p:spPr>
            <a:xfrm>
              <a:off x="4628261" y="-546774"/>
              <a:ext cx="781992" cy="781992"/>
            </a:xfrm>
            <a:custGeom>
              <a:avLst/>
              <a:gdLst/>
              <a:ahLst/>
              <a:cxnLst/>
              <a:rect l="l" t="t" r="r" b="b"/>
              <a:pathLst>
                <a:path w="7606" h="7606" extrusionOk="0">
                  <a:moveTo>
                    <a:pt x="0" y="1"/>
                  </a:moveTo>
                  <a:lnTo>
                    <a:pt x="0" y="3251"/>
                  </a:lnTo>
                  <a:cubicBezTo>
                    <a:pt x="0" y="5660"/>
                    <a:pt x="1946" y="7605"/>
                    <a:pt x="4367" y="7605"/>
                  </a:cubicBezTo>
                  <a:lnTo>
                    <a:pt x="7605" y="7605"/>
                  </a:lnTo>
                  <a:lnTo>
                    <a:pt x="7605" y="4167"/>
                  </a:lnTo>
                  <a:cubicBezTo>
                    <a:pt x="7605" y="1871"/>
                    <a:pt x="5735" y="1"/>
                    <a:pt x="343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81C241"/>
                </a:solidFill>
              </a:endParaRPr>
            </a:p>
          </p:txBody>
        </p:sp>
        <p:sp>
          <p:nvSpPr>
            <p:cNvPr id="197" name="Google Shape;197;p6"/>
            <p:cNvSpPr/>
            <p:nvPr/>
          </p:nvSpPr>
          <p:spPr>
            <a:xfrm flipH="1">
              <a:off x="4063975" y="-150121"/>
              <a:ext cx="510096" cy="509135"/>
            </a:xfrm>
            <a:custGeom>
              <a:avLst/>
              <a:gdLst/>
              <a:ahLst/>
              <a:cxnLst/>
              <a:rect l="l" t="t" r="r" b="b"/>
              <a:pathLst>
                <a:path w="6375" h="6363" extrusionOk="0">
                  <a:moveTo>
                    <a:pt x="0" y="0"/>
                  </a:moveTo>
                  <a:lnTo>
                    <a:pt x="0" y="2874"/>
                  </a:lnTo>
                  <a:cubicBezTo>
                    <a:pt x="0" y="4806"/>
                    <a:pt x="1569" y="6362"/>
                    <a:pt x="3489" y="6362"/>
                  </a:cubicBezTo>
                  <a:lnTo>
                    <a:pt x="6375" y="6362"/>
                  </a:lnTo>
                  <a:lnTo>
                    <a:pt x="6375" y="3652"/>
                  </a:lnTo>
                  <a:cubicBezTo>
                    <a:pt x="6375" y="1631"/>
                    <a:pt x="4731" y="0"/>
                    <a:pt x="272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p7"/>
          <p:cNvSpPr txBox="1">
            <a:spLocks noGrp="1"/>
          </p:cNvSpPr>
          <p:nvPr>
            <p:ph type="title"/>
          </p:nvPr>
        </p:nvSpPr>
        <p:spPr>
          <a:xfrm>
            <a:off x="713225" y="1532425"/>
            <a:ext cx="35097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200" name="Google Shape;200;p7"/>
          <p:cNvSpPr txBox="1">
            <a:spLocks noGrp="1"/>
          </p:cNvSpPr>
          <p:nvPr>
            <p:ph type="body" idx="1"/>
          </p:nvPr>
        </p:nvSpPr>
        <p:spPr>
          <a:xfrm>
            <a:off x="713225" y="2339775"/>
            <a:ext cx="3509700" cy="1481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400">
                <a:latin typeface="Poppins"/>
                <a:ea typeface="Poppins"/>
                <a:cs typeface="Poppins"/>
                <a:sym typeface="Poppins"/>
              </a:defRPr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01" name="Google Shape;201;p7"/>
          <p:cNvSpPr/>
          <p:nvPr/>
        </p:nvSpPr>
        <p:spPr>
          <a:xfrm>
            <a:off x="-9675" y="-1163406"/>
            <a:ext cx="1688812" cy="1688867"/>
          </a:xfrm>
          <a:custGeom>
            <a:avLst/>
            <a:gdLst/>
            <a:ahLst/>
            <a:cxnLst/>
            <a:rect l="l" t="t" r="r" b="b"/>
            <a:pathLst>
              <a:path w="21974" h="21974" extrusionOk="0">
                <a:moveTo>
                  <a:pt x="16779" y="0"/>
                </a:moveTo>
                <a:cubicBezTo>
                  <a:pt x="7505" y="0"/>
                  <a:pt x="1" y="7505"/>
                  <a:pt x="1" y="16766"/>
                </a:cubicBezTo>
                <a:lnTo>
                  <a:pt x="1" y="21973"/>
                </a:lnTo>
                <a:lnTo>
                  <a:pt x="5196" y="21973"/>
                </a:lnTo>
                <a:cubicBezTo>
                  <a:pt x="14470" y="21973"/>
                  <a:pt x="21974" y="14457"/>
                  <a:pt x="21974" y="5196"/>
                </a:cubicBezTo>
                <a:lnTo>
                  <a:pt x="21974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02" name="Google Shape;202;p7"/>
          <p:cNvGrpSpPr/>
          <p:nvPr/>
        </p:nvGrpSpPr>
        <p:grpSpPr>
          <a:xfrm>
            <a:off x="1161963" y="-408158"/>
            <a:ext cx="877847" cy="868009"/>
            <a:chOff x="6088588" y="-408158"/>
            <a:chExt cx="877847" cy="868009"/>
          </a:xfrm>
        </p:grpSpPr>
        <p:sp>
          <p:nvSpPr>
            <p:cNvPr id="203" name="Google Shape;203;p7"/>
            <p:cNvSpPr/>
            <p:nvPr/>
          </p:nvSpPr>
          <p:spPr>
            <a:xfrm>
              <a:off x="6088588" y="-408158"/>
              <a:ext cx="557559" cy="25260"/>
            </a:xfrm>
            <a:custGeom>
              <a:avLst/>
              <a:gdLst/>
              <a:ahLst/>
              <a:cxnLst/>
              <a:rect l="l" t="t" r="r" b="b"/>
              <a:pathLst>
                <a:path w="6401" h="290" extrusionOk="0">
                  <a:moveTo>
                    <a:pt x="1" y="1"/>
                  </a:moveTo>
                  <a:lnTo>
                    <a:pt x="1" y="277"/>
                  </a:lnTo>
                  <a:lnTo>
                    <a:pt x="6401" y="289"/>
                  </a:lnTo>
                  <a:cubicBezTo>
                    <a:pt x="6100" y="176"/>
                    <a:pt x="5773" y="76"/>
                    <a:pt x="5447" y="13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204;p7"/>
            <p:cNvSpPr/>
            <p:nvPr/>
          </p:nvSpPr>
          <p:spPr>
            <a:xfrm>
              <a:off x="6088588" y="-348055"/>
              <a:ext cx="669054" cy="25260"/>
            </a:xfrm>
            <a:custGeom>
              <a:avLst/>
              <a:gdLst/>
              <a:ahLst/>
              <a:cxnLst/>
              <a:rect l="l" t="t" r="r" b="b"/>
              <a:pathLst>
                <a:path w="7681" h="290" extrusionOk="0">
                  <a:moveTo>
                    <a:pt x="1" y="1"/>
                  </a:moveTo>
                  <a:lnTo>
                    <a:pt x="1" y="277"/>
                  </a:lnTo>
                  <a:lnTo>
                    <a:pt x="7681" y="289"/>
                  </a:lnTo>
                  <a:cubicBezTo>
                    <a:pt x="7555" y="189"/>
                    <a:pt x="7417" y="101"/>
                    <a:pt x="7267" y="13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205;p7"/>
            <p:cNvSpPr/>
            <p:nvPr/>
          </p:nvSpPr>
          <p:spPr>
            <a:xfrm>
              <a:off x="6088588" y="-287865"/>
              <a:ext cx="738999" cy="25173"/>
            </a:xfrm>
            <a:custGeom>
              <a:avLst/>
              <a:gdLst/>
              <a:ahLst/>
              <a:cxnLst/>
              <a:rect l="l" t="t" r="r" b="b"/>
              <a:pathLst>
                <a:path w="8484" h="289" extrusionOk="0">
                  <a:moveTo>
                    <a:pt x="1" y="0"/>
                  </a:moveTo>
                  <a:lnTo>
                    <a:pt x="1" y="276"/>
                  </a:lnTo>
                  <a:lnTo>
                    <a:pt x="8484" y="289"/>
                  </a:lnTo>
                  <a:cubicBezTo>
                    <a:pt x="8396" y="201"/>
                    <a:pt x="8308" y="113"/>
                    <a:pt x="8208" y="25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206;p7"/>
            <p:cNvSpPr/>
            <p:nvPr/>
          </p:nvSpPr>
          <p:spPr>
            <a:xfrm>
              <a:off x="6088588" y="-227762"/>
              <a:ext cx="788213" cy="25173"/>
            </a:xfrm>
            <a:custGeom>
              <a:avLst/>
              <a:gdLst/>
              <a:ahLst/>
              <a:cxnLst/>
              <a:rect l="l" t="t" r="r" b="b"/>
              <a:pathLst>
                <a:path w="9049" h="289" extrusionOk="0">
                  <a:moveTo>
                    <a:pt x="1" y="0"/>
                  </a:moveTo>
                  <a:lnTo>
                    <a:pt x="1" y="276"/>
                  </a:lnTo>
                  <a:lnTo>
                    <a:pt x="9049" y="289"/>
                  </a:lnTo>
                  <a:cubicBezTo>
                    <a:pt x="8986" y="201"/>
                    <a:pt x="8923" y="113"/>
                    <a:pt x="8848" y="25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07;p7"/>
            <p:cNvSpPr/>
            <p:nvPr/>
          </p:nvSpPr>
          <p:spPr>
            <a:xfrm>
              <a:off x="6088588" y="-167659"/>
              <a:ext cx="824275" cy="26306"/>
            </a:xfrm>
            <a:custGeom>
              <a:avLst/>
              <a:gdLst/>
              <a:ahLst/>
              <a:cxnLst/>
              <a:rect l="l" t="t" r="r" b="b"/>
              <a:pathLst>
                <a:path w="9463" h="302" extrusionOk="0">
                  <a:moveTo>
                    <a:pt x="1" y="0"/>
                  </a:moveTo>
                  <a:lnTo>
                    <a:pt x="1" y="276"/>
                  </a:lnTo>
                  <a:lnTo>
                    <a:pt x="9463" y="302"/>
                  </a:lnTo>
                  <a:cubicBezTo>
                    <a:pt x="9425" y="201"/>
                    <a:pt x="9375" y="113"/>
                    <a:pt x="9325" y="25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08;p7"/>
            <p:cNvSpPr/>
            <p:nvPr/>
          </p:nvSpPr>
          <p:spPr>
            <a:xfrm>
              <a:off x="6088588" y="-106424"/>
              <a:ext cx="850493" cy="25173"/>
            </a:xfrm>
            <a:custGeom>
              <a:avLst/>
              <a:gdLst/>
              <a:ahLst/>
              <a:cxnLst/>
              <a:rect l="l" t="t" r="r" b="b"/>
              <a:pathLst>
                <a:path w="9764" h="289" extrusionOk="0">
                  <a:moveTo>
                    <a:pt x="1" y="0"/>
                  </a:moveTo>
                  <a:lnTo>
                    <a:pt x="1" y="264"/>
                  </a:lnTo>
                  <a:lnTo>
                    <a:pt x="9764" y="289"/>
                  </a:lnTo>
                  <a:cubicBezTo>
                    <a:pt x="9726" y="188"/>
                    <a:pt x="9689" y="101"/>
                    <a:pt x="9663" y="13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09;p7"/>
            <p:cNvSpPr/>
            <p:nvPr/>
          </p:nvSpPr>
          <p:spPr>
            <a:xfrm>
              <a:off x="6088588" y="-46321"/>
              <a:ext cx="866956" cy="25173"/>
            </a:xfrm>
            <a:custGeom>
              <a:avLst/>
              <a:gdLst/>
              <a:ahLst/>
              <a:cxnLst/>
              <a:rect l="l" t="t" r="r" b="b"/>
              <a:pathLst>
                <a:path w="9953" h="289" extrusionOk="0">
                  <a:moveTo>
                    <a:pt x="1" y="0"/>
                  </a:moveTo>
                  <a:lnTo>
                    <a:pt x="1" y="101"/>
                  </a:lnTo>
                  <a:cubicBezTo>
                    <a:pt x="1" y="151"/>
                    <a:pt x="1" y="214"/>
                    <a:pt x="1" y="264"/>
                  </a:cubicBezTo>
                  <a:lnTo>
                    <a:pt x="9952" y="289"/>
                  </a:lnTo>
                  <a:cubicBezTo>
                    <a:pt x="9940" y="189"/>
                    <a:pt x="9914" y="101"/>
                    <a:pt x="9889" y="13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0;p7"/>
            <p:cNvSpPr/>
            <p:nvPr/>
          </p:nvSpPr>
          <p:spPr>
            <a:xfrm>
              <a:off x="6090766" y="13782"/>
              <a:ext cx="873489" cy="25260"/>
            </a:xfrm>
            <a:custGeom>
              <a:avLst/>
              <a:gdLst/>
              <a:ahLst/>
              <a:cxnLst/>
              <a:rect l="l" t="t" r="r" b="b"/>
              <a:pathLst>
                <a:path w="10028" h="290" extrusionOk="0">
                  <a:moveTo>
                    <a:pt x="1" y="1"/>
                  </a:moveTo>
                  <a:cubicBezTo>
                    <a:pt x="13" y="88"/>
                    <a:pt x="26" y="176"/>
                    <a:pt x="39" y="264"/>
                  </a:cubicBezTo>
                  <a:lnTo>
                    <a:pt x="10027" y="289"/>
                  </a:lnTo>
                  <a:cubicBezTo>
                    <a:pt x="10027" y="201"/>
                    <a:pt x="10015" y="101"/>
                    <a:pt x="10002" y="13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11;p7"/>
            <p:cNvSpPr/>
            <p:nvPr/>
          </p:nvSpPr>
          <p:spPr>
            <a:xfrm>
              <a:off x="6101741" y="73885"/>
              <a:ext cx="864691" cy="25260"/>
            </a:xfrm>
            <a:custGeom>
              <a:avLst/>
              <a:gdLst/>
              <a:ahLst/>
              <a:cxnLst/>
              <a:rect l="l" t="t" r="r" b="b"/>
              <a:pathLst>
                <a:path w="9927" h="290" extrusionOk="0">
                  <a:moveTo>
                    <a:pt x="0" y="1"/>
                  </a:moveTo>
                  <a:lnTo>
                    <a:pt x="0" y="1"/>
                  </a:lnTo>
                  <a:cubicBezTo>
                    <a:pt x="13" y="89"/>
                    <a:pt x="38" y="176"/>
                    <a:pt x="63" y="264"/>
                  </a:cubicBezTo>
                  <a:lnTo>
                    <a:pt x="9927" y="289"/>
                  </a:lnTo>
                  <a:lnTo>
                    <a:pt x="9927" y="114"/>
                  </a:lnTo>
                  <a:cubicBezTo>
                    <a:pt x="9927" y="76"/>
                    <a:pt x="9927" y="51"/>
                    <a:pt x="9927" y="13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12;p7"/>
            <p:cNvSpPr/>
            <p:nvPr/>
          </p:nvSpPr>
          <p:spPr>
            <a:xfrm>
              <a:off x="6119250" y="133988"/>
              <a:ext cx="847183" cy="25260"/>
            </a:xfrm>
            <a:custGeom>
              <a:avLst/>
              <a:gdLst/>
              <a:ahLst/>
              <a:cxnLst/>
              <a:rect l="l" t="t" r="r" b="b"/>
              <a:pathLst>
                <a:path w="9726" h="290" extrusionOk="0">
                  <a:moveTo>
                    <a:pt x="0" y="1"/>
                  </a:moveTo>
                  <a:lnTo>
                    <a:pt x="0" y="1"/>
                  </a:lnTo>
                  <a:cubicBezTo>
                    <a:pt x="25" y="89"/>
                    <a:pt x="63" y="177"/>
                    <a:pt x="101" y="264"/>
                  </a:cubicBezTo>
                  <a:lnTo>
                    <a:pt x="9726" y="289"/>
                  </a:lnTo>
                  <a:lnTo>
                    <a:pt x="9726" y="13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213;p7"/>
            <p:cNvSpPr/>
            <p:nvPr/>
          </p:nvSpPr>
          <p:spPr>
            <a:xfrm>
              <a:off x="6145469" y="194179"/>
              <a:ext cx="820965" cy="25173"/>
            </a:xfrm>
            <a:custGeom>
              <a:avLst/>
              <a:gdLst/>
              <a:ahLst/>
              <a:cxnLst/>
              <a:rect l="l" t="t" r="r" b="b"/>
              <a:pathLst>
                <a:path w="9425" h="289" extrusionOk="0">
                  <a:moveTo>
                    <a:pt x="0" y="0"/>
                  </a:moveTo>
                  <a:cubicBezTo>
                    <a:pt x="51" y="88"/>
                    <a:pt x="101" y="188"/>
                    <a:pt x="151" y="276"/>
                  </a:cubicBezTo>
                  <a:lnTo>
                    <a:pt x="9425" y="289"/>
                  </a:lnTo>
                  <a:lnTo>
                    <a:pt x="9425" y="1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14;p7"/>
            <p:cNvSpPr/>
            <p:nvPr/>
          </p:nvSpPr>
          <p:spPr>
            <a:xfrm>
              <a:off x="6182663" y="254282"/>
              <a:ext cx="783771" cy="25173"/>
            </a:xfrm>
            <a:custGeom>
              <a:avLst/>
              <a:gdLst/>
              <a:ahLst/>
              <a:cxnLst/>
              <a:rect l="l" t="t" r="r" b="b"/>
              <a:pathLst>
                <a:path w="8998" h="289" extrusionOk="0">
                  <a:moveTo>
                    <a:pt x="0" y="0"/>
                  </a:moveTo>
                  <a:cubicBezTo>
                    <a:pt x="75" y="88"/>
                    <a:pt x="138" y="188"/>
                    <a:pt x="213" y="276"/>
                  </a:cubicBezTo>
                  <a:lnTo>
                    <a:pt x="8998" y="289"/>
                  </a:lnTo>
                  <a:lnTo>
                    <a:pt x="8998" y="1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15;p7"/>
            <p:cNvSpPr/>
            <p:nvPr/>
          </p:nvSpPr>
          <p:spPr>
            <a:xfrm>
              <a:off x="6233968" y="314385"/>
              <a:ext cx="732466" cy="25260"/>
            </a:xfrm>
            <a:custGeom>
              <a:avLst/>
              <a:gdLst/>
              <a:ahLst/>
              <a:cxnLst/>
              <a:rect l="l" t="t" r="r" b="b"/>
              <a:pathLst>
                <a:path w="8409" h="290" extrusionOk="0">
                  <a:moveTo>
                    <a:pt x="1" y="0"/>
                  </a:moveTo>
                  <a:lnTo>
                    <a:pt x="1" y="0"/>
                  </a:lnTo>
                  <a:cubicBezTo>
                    <a:pt x="101" y="101"/>
                    <a:pt x="189" y="189"/>
                    <a:pt x="289" y="277"/>
                  </a:cubicBezTo>
                  <a:lnTo>
                    <a:pt x="8409" y="289"/>
                  </a:lnTo>
                  <a:lnTo>
                    <a:pt x="8409" y="26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216;p7"/>
            <p:cNvSpPr/>
            <p:nvPr/>
          </p:nvSpPr>
          <p:spPr>
            <a:xfrm>
              <a:off x="6307224" y="374488"/>
              <a:ext cx="659211" cy="25260"/>
            </a:xfrm>
            <a:custGeom>
              <a:avLst/>
              <a:gdLst/>
              <a:ahLst/>
              <a:cxnLst/>
              <a:rect l="l" t="t" r="r" b="b"/>
              <a:pathLst>
                <a:path w="7568" h="290" extrusionOk="0">
                  <a:moveTo>
                    <a:pt x="1" y="1"/>
                  </a:moveTo>
                  <a:lnTo>
                    <a:pt x="1" y="1"/>
                  </a:lnTo>
                  <a:cubicBezTo>
                    <a:pt x="139" y="101"/>
                    <a:pt x="289" y="189"/>
                    <a:pt x="440" y="277"/>
                  </a:cubicBezTo>
                  <a:lnTo>
                    <a:pt x="7568" y="289"/>
                  </a:lnTo>
                  <a:lnTo>
                    <a:pt x="7568" y="26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217;p7"/>
            <p:cNvSpPr/>
            <p:nvPr/>
          </p:nvSpPr>
          <p:spPr>
            <a:xfrm>
              <a:off x="6427430" y="435723"/>
              <a:ext cx="539006" cy="24128"/>
            </a:xfrm>
            <a:custGeom>
              <a:avLst/>
              <a:gdLst/>
              <a:ahLst/>
              <a:cxnLst/>
              <a:rect l="l" t="t" r="r" b="b"/>
              <a:pathLst>
                <a:path w="6188" h="277" extrusionOk="0">
                  <a:moveTo>
                    <a:pt x="1" y="0"/>
                  </a:moveTo>
                  <a:lnTo>
                    <a:pt x="1" y="0"/>
                  </a:lnTo>
                  <a:cubicBezTo>
                    <a:pt x="403" y="126"/>
                    <a:pt x="829" y="226"/>
                    <a:pt x="1256" y="276"/>
                  </a:cubicBezTo>
                  <a:lnTo>
                    <a:pt x="6188" y="276"/>
                  </a:lnTo>
                  <a:lnTo>
                    <a:pt x="6188" y="1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8" name="Google Shape;218;p7"/>
          <p:cNvSpPr/>
          <p:nvPr/>
        </p:nvSpPr>
        <p:spPr>
          <a:xfrm flipH="1">
            <a:off x="2189576" y="-540724"/>
            <a:ext cx="781992" cy="781992"/>
          </a:xfrm>
          <a:custGeom>
            <a:avLst/>
            <a:gdLst/>
            <a:ahLst/>
            <a:cxnLst/>
            <a:rect l="l" t="t" r="r" b="b"/>
            <a:pathLst>
              <a:path w="7606" h="7606" extrusionOk="0">
                <a:moveTo>
                  <a:pt x="0" y="1"/>
                </a:moveTo>
                <a:lnTo>
                  <a:pt x="0" y="3251"/>
                </a:lnTo>
                <a:cubicBezTo>
                  <a:pt x="0" y="5660"/>
                  <a:pt x="1946" y="7605"/>
                  <a:pt x="4367" y="7605"/>
                </a:cubicBezTo>
                <a:lnTo>
                  <a:pt x="7605" y="7605"/>
                </a:lnTo>
                <a:lnTo>
                  <a:pt x="7605" y="4167"/>
                </a:lnTo>
                <a:cubicBezTo>
                  <a:pt x="7605" y="1871"/>
                  <a:pt x="5735" y="1"/>
                  <a:pt x="3439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81C241"/>
              </a:solidFill>
            </a:endParaRPr>
          </a:p>
        </p:txBody>
      </p:sp>
      <p:sp>
        <p:nvSpPr>
          <p:cNvPr id="219" name="Google Shape;219;p7"/>
          <p:cNvSpPr/>
          <p:nvPr/>
        </p:nvSpPr>
        <p:spPr>
          <a:xfrm>
            <a:off x="3025759" y="-144071"/>
            <a:ext cx="510096" cy="509135"/>
          </a:xfrm>
          <a:custGeom>
            <a:avLst/>
            <a:gdLst/>
            <a:ahLst/>
            <a:cxnLst/>
            <a:rect l="l" t="t" r="r" b="b"/>
            <a:pathLst>
              <a:path w="6375" h="6363" extrusionOk="0">
                <a:moveTo>
                  <a:pt x="0" y="0"/>
                </a:moveTo>
                <a:lnTo>
                  <a:pt x="0" y="2874"/>
                </a:lnTo>
                <a:cubicBezTo>
                  <a:pt x="0" y="4806"/>
                  <a:pt x="1569" y="6362"/>
                  <a:pt x="3489" y="6362"/>
                </a:cubicBezTo>
                <a:lnTo>
                  <a:pt x="6375" y="6362"/>
                </a:lnTo>
                <a:lnTo>
                  <a:pt x="6375" y="3652"/>
                </a:lnTo>
                <a:cubicBezTo>
                  <a:pt x="6375" y="1631"/>
                  <a:pt x="4731" y="0"/>
                  <a:pt x="2723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0;p7"/>
          <p:cNvSpPr/>
          <p:nvPr/>
        </p:nvSpPr>
        <p:spPr>
          <a:xfrm>
            <a:off x="0" y="4626625"/>
            <a:ext cx="662884" cy="662724"/>
          </a:xfrm>
          <a:custGeom>
            <a:avLst/>
            <a:gdLst/>
            <a:ahLst/>
            <a:cxnLst/>
            <a:rect l="l" t="t" r="r" b="b"/>
            <a:pathLst>
              <a:path w="15951" h="15951" extrusionOk="0">
                <a:moveTo>
                  <a:pt x="1" y="1"/>
                </a:moveTo>
                <a:lnTo>
                  <a:pt x="1" y="3778"/>
                </a:lnTo>
                <a:cubicBezTo>
                  <a:pt x="1" y="10504"/>
                  <a:pt x="5447" y="15950"/>
                  <a:pt x="12173" y="15950"/>
                </a:cubicBezTo>
                <a:lnTo>
                  <a:pt x="15951" y="15950"/>
                </a:lnTo>
                <a:lnTo>
                  <a:pt x="15951" y="12173"/>
                </a:lnTo>
                <a:cubicBezTo>
                  <a:pt x="15951" y="5459"/>
                  <a:pt x="10492" y="1"/>
                  <a:pt x="3778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21;p7"/>
          <p:cNvGrpSpPr/>
          <p:nvPr/>
        </p:nvGrpSpPr>
        <p:grpSpPr>
          <a:xfrm>
            <a:off x="510469" y="4603505"/>
            <a:ext cx="817859" cy="817646"/>
            <a:chOff x="813569" y="4603505"/>
            <a:chExt cx="817859" cy="817646"/>
          </a:xfrm>
        </p:grpSpPr>
        <p:sp>
          <p:nvSpPr>
            <p:cNvPr id="222" name="Google Shape;222;p7"/>
            <p:cNvSpPr/>
            <p:nvPr/>
          </p:nvSpPr>
          <p:spPr>
            <a:xfrm>
              <a:off x="813569" y="5417671"/>
              <a:ext cx="5186" cy="3479"/>
            </a:xfrm>
            <a:custGeom>
              <a:avLst/>
              <a:gdLst/>
              <a:ahLst/>
              <a:cxnLst/>
              <a:rect l="l" t="t" r="r" b="b"/>
              <a:pathLst>
                <a:path w="76" h="51" extrusionOk="0">
                  <a:moveTo>
                    <a:pt x="0" y="1"/>
                  </a:moveTo>
                  <a:lnTo>
                    <a:pt x="0" y="51"/>
                  </a:lnTo>
                  <a:lnTo>
                    <a:pt x="76" y="5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23;p7"/>
            <p:cNvSpPr/>
            <p:nvPr/>
          </p:nvSpPr>
          <p:spPr>
            <a:xfrm>
              <a:off x="813569" y="5350881"/>
              <a:ext cx="108843" cy="70269"/>
            </a:xfrm>
            <a:custGeom>
              <a:avLst/>
              <a:gdLst/>
              <a:ahLst/>
              <a:cxnLst/>
              <a:rect l="l" t="t" r="r" b="b"/>
              <a:pathLst>
                <a:path w="1595" h="1030" extrusionOk="0">
                  <a:moveTo>
                    <a:pt x="0" y="1"/>
                  </a:moveTo>
                  <a:lnTo>
                    <a:pt x="0" y="390"/>
                  </a:lnTo>
                  <a:lnTo>
                    <a:pt x="992" y="1030"/>
                  </a:lnTo>
                  <a:lnTo>
                    <a:pt x="1594" y="1030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224;p7"/>
            <p:cNvSpPr/>
            <p:nvPr/>
          </p:nvSpPr>
          <p:spPr>
            <a:xfrm>
              <a:off x="813569" y="5284160"/>
              <a:ext cx="212431" cy="136991"/>
            </a:xfrm>
            <a:custGeom>
              <a:avLst/>
              <a:gdLst/>
              <a:ahLst/>
              <a:cxnLst/>
              <a:rect l="l" t="t" r="r" b="b"/>
              <a:pathLst>
                <a:path w="3113" h="2008" extrusionOk="0">
                  <a:moveTo>
                    <a:pt x="0" y="0"/>
                  </a:moveTo>
                  <a:lnTo>
                    <a:pt x="0" y="389"/>
                  </a:lnTo>
                  <a:lnTo>
                    <a:pt x="2523" y="2008"/>
                  </a:lnTo>
                  <a:lnTo>
                    <a:pt x="3112" y="200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225;p7"/>
            <p:cNvSpPr/>
            <p:nvPr/>
          </p:nvSpPr>
          <p:spPr>
            <a:xfrm>
              <a:off x="813569" y="5218189"/>
              <a:ext cx="316019" cy="202962"/>
            </a:xfrm>
            <a:custGeom>
              <a:avLst/>
              <a:gdLst/>
              <a:ahLst/>
              <a:cxnLst/>
              <a:rect l="l" t="t" r="r" b="b"/>
              <a:pathLst>
                <a:path w="4631" h="2975" extrusionOk="0">
                  <a:moveTo>
                    <a:pt x="0" y="1"/>
                  </a:moveTo>
                  <a:lnTo>
                    <a:pt x="0" y="377"/>
                  </a:lnTo>
                  <a:lnTo>
                    <a:pt x="4041" y="2975"/>
                  </a:lnTo>
                  <a:lnTo>
                    <a:pt x="4631" y="2975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226;p7"/>
            <p:cNvSpPr/>
            <p:nvPr/>
          </p:nvSpPr>
          <p:spPr>
            <a:xfrm>
              <a:off x="813569" y="5151467"/>
              <a:ext cx="413671" cy="268865"/>
            </a:xfrm>
            <a:custGeom>
              <a:avLst/>
              <a:gdLst/>
              <a:ahLst/>
              <a:cxnLst/>
              <a:rect l="l" t="t" r="r" b="b"/>
              <a:pathLst>
                <a:path w="6062" h="3941" extrusionOk="0">
                  <a:moveTo>
                    <a:pt x="0" y="0"/>
                  </a:moveTo>
                  <a:lnTo>
                    <a:pt x="0" y="377"/>
                  </a:lnTo>
                  <a:lnTo>
                    <a:pt x="5547" y="3940"/>
                  </a:lnTo>
                  <a:cubicBezTo>
                    <a:pt x="5710" y="3928"/>
                    <a:pt x="5886" y="3915"/>
                    <a:pt x="6061" y="389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227;p7"/>
            <p:cNvSpPr/>
            <p:nvPr/>
          </p:nvSpPr>
          <p:spPr>
            <a:xfrm>
              <a:off x="813569" y="5084677"/>
              <a:ext cx="490714" cy="322829"/>
            </a:xfrm>
            <a:custGeom>
              <a:avLst/>
              <a:gdLst/>
              <a:ahLst/>
              <a:cxnLst/>
              <a:rect l="l" t="t" r="r" b="b"/>
              <a:pathLst>
                <a:path w="7191" h="4732" extrusionOk="0">
                  <a:moveTo>
                    <a:pt x="0" y="0"/>
                  </a:moveTo>
                  <a:lnTo>
                    <a:pt x="0" y="389"/>
                  </a:lnTo>
                  <a:lnTo>
                    <a:pt x="6777" y="4731"/>
                  </a:lnTo>
                  <a:cubicBezTo>
                    <a:pt x="6915" y="4694"/>
                    <a:pt x="7053" y="4668"/>
                    <a:pt x="7191" y="4618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228;p7"/>
            <p:cNvSpPr/>
            <p:nvPr/>
          </p:nvSpPr>
          <p:spPr>
            <a:xfrm>
              <a:off x="814388" y="5019593"/>
              <a:ext cx="554109" cy="365604"/>
            </a:xfrm>
            <a:custGeom>
              <a:avLst/>
              <a:gdLst/>
              <a:ahLst/>
              <a:cxnLst/>
              <a:rect l="l" t="t" r="r" b="b"/>
              <a:pathLst>
                <a:path w="8120" h="5359" extrusionOk="0">
                  <a:moveTo>
                    <a:pt x="26" y="1"/>
                  </a:moveTo>
                  <a:cubicBezTo>
                    <a:pt x="13" y="126"/>
                    <a:pt x="1" y="252"/>
                    <a:pt x="1" y="365"/>
                  </a:cubicBezTo>
                  <a:lnTo>
                    <a:pt x="7769" y="5359"/>
                  </a:lnTo>
                  <a:cubicBezTo>
                    <a:pt x="7894" y="5309"/>
                    <a:pt x="8007" y="5259"/>
                    <a:pt x="8120" y="5196"/>
                  </a:cubicBezTo>
                  <a:lnTo>
                    <a:pt x="2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229;p7"/>
            <p:cNvSpPr/>
            <p:nvPr/>
          </p:nvSpPr>
          <p:spPr>
            <a:xfrm>
              <a:off x="821280" y="4959694"/>
              <a:ext cx="602082" cy="396441"/>
            </a:xfrm>
            <a:custGeom>
              <a:avLst/>
              <a:gdLst/>
              <a:ahLst/>
              <a:cxnLst/>
              <a:rect l="l" t="t" r="r" b="b"/>
              <a:pathLst>
                <a:path w="8823" h="5811" extrusionOk="0">
                  <a:moveTo>
                    <a:pt x="76" y="0"/>
                  </a:moveTo>
                  <a:cubicBezTo>
                    <a:pt x="50" y="113"/>
                    <a:pt x="25" y="226"/>
                    <a:pt x="0" y="339"/>
                  </a:cubicBezTo>
                  <a:lnTo>
                    <a:pt x="8521" y="5810"/>
                  </a:lnTo>
                  <a:cubicBezTo>
                    <a:pt x="8621" y="5748"/>
                    <a:pt x="8722" y="5685"/>
                    <a:pt x="8822" y="5622"/>
                  </a:cubicBezTo>
                  <a:lnTo>
                    <a:pt x="7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230;p7"/>
            <p:cNvSpPr/>
            <p:nvPr/>
          </p:nvSpPr>
          <p:spPr>
            <a:xfrm>
              <a:off x="835815" y="4904024"/>
              <a:ext cx="635451" cy="417863"/>
            </a:xfrm>
            <a:custGeom>
              <a:avLst/>
              <a:gdLst/>
              <a:ahLst/>
              <a:cxnLst/>
              <a:rect l="l" t="t" r="r" b="b"/>
              <a:pathLst>
                <a:path w="9312" h="6125" extrusionOk="0">
                  <a:moveTo>
                    <a:pt x="114" y="0"/>
                  </a:moveTo>
                  <a:cubicBezTo>
                    <a:pt x="76" y="113"/>
                    <a:pt x="38" y="214"/>
                    <a:pt x="1" y="314"/>
                  </a:cubicBezTo>
                  <a:lnTo>
                    <a:pt x="9048" y="6124"/>
                  </a:lnTo>
                  <a:cubicBezTo>
                    <a:pt x="9136" y="6049"/>
                    <a:pt x="9224" y="5974"/>
                    <a:pt x="9312" y="5911"/>
                  </a:cubicBezTo>
                  <a:lnTo>
                    <a:pt x="114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231;p7"/>
            <p:cNvSpPr/>
            <p:nvPr/>
          </p:nvSpPr>
          <p:spPr>
            <a:xfrm>
              <a:off x="857242" y="4852653"/>
              <a:ext cx="654285" cy="430689"/>
            </a:xfrm>
            <a:custGeom>
              <a:avLst/>
              <a:gdLst/>
              <a:ahLst/>
              <a:cxnLst/>
              <a:rect l="l" t="t" r="r" b="b"/>
              <a:pathLst>
                <a:path w="9588" h="6313" extrusionOk="0">
                  <a:moveTo>
                    <a:pt x="138" y="1"/>
                  </a:moveTo>
                  <a:cubicBezTo>
                    <a:pt x="88" y="101"/>
                    <a:pt x="38" y="189"/>
                    <a:pt x="0" y="289"/>
                  </a:cubicBezTo>
                  <a:lnTo>
                    <a:pt x="9374" y="6313"/>
                  </a:lnTo>
                  <a:cubicBezTo>
                    <a:pt x="9450" y="6225"/>
                    <a:pt x="9525" y="6149"/>
                    <a:pt x="9588" y="6074"/>
                  </a:cubicBezTo>
                  <a:lnTo>
                    <a:pt x="13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232;p7"/>
            <p:cNvSpPr/>
            <p:nvPr/>
          </p:nvSpPr>
          <p:spPr>
            <a:xfrm>
              <a:off x="883788" y="4804693"/>
              <a:ext cx="662883" cy="435874"/>
            </a:xfrm>
            <a:custGeom>
              <a:avLst/>
              <a:gdLst/>
              <a:ahLst/>
              <a:cxnLst/>
              <a:rect l="l" t="t" r="r" b="b"/>
              <a:pathLst>
                <a:path w="9714" h="6389" extrusionOk="0">
                  <a:moveTo>
                    <a:pt x="176" y="1"/>
                  </a:moveTo>
                  <a:cubicBezTo>
                    <a:pt x="113" y="89"/>
                    <a:pt x="51" y="177"/>
                    <a:pt x="0" y="277"/>
                  </a:cubicBezTo>
                  <a:lnTo>
                    <a:pt x="9525" y="6388"/>
                  </a:lnTo>
                  <a:cubicBezTo>
                    <a:pt x="9588" y="6300"/>
                    <a:pt x="9650" y="6212"/>
                    <a:pt x="9713" y="6125"/>
                  </a:cubicBezTo>
                  <a:lnTo>
                    <a:pt x="17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233;p7"/>
            <p:cNvSpPr/>
            <p:nvPr/>
          </p:nvSpPr>
          <p:spPr>
            <a:xfrm>
              <a:off x="916338" y="4760212"/>
              <a:ext cx="660290" cy="434100"/>
            </a:xfrm>
            <a:custGeom>
              <a:avLst/>
              <a:gdLst/>
              <a:ahLst/>
              <a:cxnLst/>
              <a:rect l="l" t="t" r="r" b="b"/>
              <a:pathLst>
                <a:path w="9676" h="6363" extrusionOk="0">
                  <a:moveTo>
                    <a:pt x="214" y="0"/>
                  </a:moveTo>
                  <a:cubicBezTo>
                    <a:pt x="138" y="88"/>
                    <a:pt x="63" y="163"/>
                    <a:pt x="0" y="251"/>
                  </a:cubicBezTo>
                  <a:lnTo>
                    <a:pt x="9512" y="6363"/>
                  </a:lnTo>
                  <a:cubicBezTo>
                    <a:pt x="9562" y="6262"/>
                    <a:pt x="9625" y="6174"/>
                    <a:pt x="9675" y="6074"/>
                  </a:cubicBezTo>
                  <a:lnTo>
                    <a:pt x="214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234;p7"/>
            <p:cNvSpPr/>
            <p:nvPr/>
          </p:nvSpPr>
          <p:spPr>
            <a:xfrm>
              <a:off x="954826" y="4719960"/>
              <a:ext cx="644936" cy="423866"/>
            </a:xfrm>
            <a:custGeom>
              <a:avLst/>
              <a:gdLst/>
              <a:ahLst/>
              <a:cxnLst/>
              <a:rect l="l" t="t" r="r" b="b"/>
              <a:pathLst>
                <a:path w="9451" h="6213" extrusionOk="0">
                  <a:moveTo>
                    <a:pt x="239" y="1"/>
                  </a:moveTo>
                  <a:cubicBezTo>
                    <a:pt x="151" y="76"/>
                    <a:pt x="76" y="151"/>
                    <a:pt x="1" y="226"/>
                  </a:cubicBezTo>
                  <a:lnTo>
                    <a:pt x="9325" y="6212"/>
                  </a:lnTo>
                  <a:cubicBezTo>
                    <a:pt x="9375" y="6112"/>
                    <a:pt x="9413" y="6011"/>
                    <a:pt x="9450" y="5911"/>
                  </a:cubicBezTo>
                  <a:lnTo>
                    <a:pt x="23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235;p7"/>
            <p:cNvSpPr/>
            <p:nvPr/>
          </p:nvSpPr>
          <p:spPr>
            <a:xfrm>
              <a:off x="998500" y="4683120"/>
              <a:ext cx="619210" cy="407629"/>
            </a:xfrm>
            <a:custGeom>
              <a:avLst/>
              <a:gdLst/>
              <a:ahLst/>
              <a:cxnLst/>
              <a:rect l="l" t="t" r="r" b="b"/>
              <a:pathLst>
                <a:path w="9074" h="5975" extrusionOk="0">
                  <a:moveTo>
                    <a:pt x="289" y="1"/>
                  </a:moveTo>
                  <a:cubicBezTo>
                    <a:pt x="189" y="76"/>
                    <a:pt x="101" y="139"/>
                    <a:pt x="1" y="214"/>
                  </a:cubicBezTo>
                  <a:lnTo>
                    <a:pt x="8973" y="5974"/>
                  </a:lnTo>
                  <a:cubicBezTo>
                    <a:pt x="9011" y="5861"/>
                    <a:pt x="9036" y="5748"/>
                    <a:pt x="9074" y="5648"/>
                  </a:cubicBezTo>
                  <a:lnTo>
                    <a:pt x="28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236;p7"/>
            <p:cNvSpPr/>
            <p:nvPr/>
          </p:nvSpPr>
          <p:spPr>
            <a:xfrm>
              <a:off x="1049884" y="4652352"/>
              <a:ext cx="578129" cy="380136"/>
            </a:xfrm>
            <a:custGeom>
              <a:avLst/>
              <a:gdLst/>
              <a:ahLst/>
              <a:cxnLst/>
              <a:rect l="l" t="t" r="r" b="b"/>
              <a:pathLst>
                <a:path w="8472" h="5572" extrusionOk="0">
                  <a:moveTo>
                    <a:pt x="327" y="0"/>
                  </a:moveTo>
                  <a:cubicBezTo>
                    <a:pt x="214" y="50"/>
                    <a:pt x="114" y="113"/>
                    <a:pt x="1" y="163"/>
                  </a:cubicBezTo>
                  <a:lnTo>
                    <a:pt x="8421" y="5572"/>
                  </a:lnTo>
                  <a:cubicBezTo>
                    <a:pt x="8446" y="5459"/>
                    <a:pt x="8459" y="5333"/>
                    <a:pt x="8471" y="5220"/>
                  </a:cubicBezTo>
                  <a:lnTo>
                    <a:pt x="32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237;p7"/>
            <p:cNvSpPr/>
            <p:nvPr/>
          </p:nvSpPr>
          <p:spPr>
            <a:xfrm>
              <a:off x="1109868" y="4625814"/>
              <a:ext cx="521558" cy="344183"/>
            </a:xfrm>
            <a:custGeom>
              <a:avLst/>
              <a:gdLst/>
              <a:ahLst/>
              <a:cxnLst/>
              <a:rect l="l" t="t" r="r" b="b"/>
              <a:pathLst>
                <a:path w="7643" h="5045" extrusionOk="0">
                  <a:moveTo>
                    <a:pt x="377" y="0"/>
                  </a:moveTo>
                  <a:cubicBezTo>
                    <a:pt x="251" y="50"/>
                    <a:pt x="126" y="88"/>
                    <a:pt x="0" y="138"/>
                  </a:cubicBezTo>
                  <a:lnTo>
                    <a:pt x="7630" y="5045"/>
                  </a:lnTo>
                  <a:cubicBezTo>
                    <a:pt x="7630" y="4969"/>
                    <a:pt x="7642" y="4907"/>
                    <a:pt x="7642" y="4844"/>
                  </a:cubicBezTo>
                  <a:lnTo>
                    <a:pt x="7642" y="4656"/>
                  </a:lnTo>
                  <a:lnTo>
                    <a:pt x="37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238;p7"/>
            <p:cNvSpPr/>
            <p:nvPr/>
          </p:nvSpPr>
          <p:spPr>
            <a:xfrm>
              <a:off x="1180087" y="4608690"/>
              <a:ext cx="451339" cy="294517"/>
            </a:xfrm>
            <a:custGeom>
              <a:avLst/>
              <a:gdLst/>
              <a:ahLst/>
              <a:cxnLst/>
              <a:rect l="l" t="t" r="r" b="b"/>
              <a:pathLst>
                <a:path w="6614" h="4317" extrusionOk="0">
                  <a:moveTo>
                    <a:pt x="465" y="0"/>
                  </a:moveTo>
                  <a:cubicBezTo>
                    <a:pt x="314" y="25"/>
                    <a:pt x="151" y="50"/>
                    <a:pt x="0" y="75"/>
                  </a:cubicBezTo>
                  <a:lnTo>
                    <a:pt x="6613" y="4317"/>
                  </a:lnTo>
                  <a:lnTo>
                    <a:pt x="6613" y="3940"/>
                  </a:lnTo>
                  <a:lnTo>
                    <a:pt x="46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239;p7"/>
            <p:cNvSpPr/>
            <p:nvPr/>
          </p:nvSpPr>
          <p:spPr>
            <a:xfrm>
              <a:off x="1268253" y="4603505"/>
              <a:ext cx="363173" cy="233799"/>
            </a:xfrm>
            <a:custGeom>
              <a:avLst/>
              <a:gdLst/>
              <a:ahLst/>
              <a:cxnLst/>
              <a:rect l="l" t="t" r="r" b="b"/>
              <a:pathLst>
                <a:path w="5322" h="3427" extrusionOk="0">
                  <a:moveTo>
                    <a:pt x="1" y="1"/>
                  </a:moveTo>
                  <a:lnTo>
                    <a:pt x="5321" y="3427"/>
                  </a:lnTo>
                  <a:lnTo>
                    <a:pt x="5321" y="3038"/>
                  </a:lnTo>
                  <a:lnTo>
                    <a:pt x="59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240;p7"/>
            <p:cNvSpPr/>
            <p:nvPr/>
          </p:nvSpPr>
          <p:spPr>
            <a:xfrm>
              <a:off x="1371023" y="4603505"/>
              <a:ext cx="260404" cy="167009"/>
            </a:xfrm>
            <a:custGeom>
              <a:avLst/>
              <a:gdLst/>
              <a:ahLst/>
              <a:cxnLst/>
              <a:rect l="l" t="t" r="r" b="b"/>
              <a:pathLst>
                <a:path w="3816" h="2448" extrusionOk="0">
                  <a:moveTo>
                    <a:pt x="1" y="1"/>
                  </a:moveTo>
                  <a:lnTo>
                    <a:pt x="3815" y="2448"/>
                  </a:lnTo>
                  <a:lnTo>
                    <a:pt x="3815" y="2059"/>
                  </a:lnTo>
                  <a:lnTo>
                    <a:pt x="603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241;p7"/>
            <p:cNvSpPr/>
            <p:nvPr/>
          </p:nvSpPr>
          <p:spPr>
            <a:xfrm>
              <a:off x="1474680" y="4603505"/>
              <a:ext cx="156747" cy="100287"/>
            </a:xfrm>
            <a:custGeom>
              <a:avLst/>
              <a:gdLst/>
              <a:ahLst/>
              <a:cxnLst/>
              <a:rect l="l" t="t" r="r" b="b"/>
              <a:pathLst>
                <a:path w="2297" h="1470" extrusionOk="0">
                  <a:moveTo>
                    <a:pt x="0" y="1"/>
                  </a:moveTo>
                  <a:lnTo>
                    <a:pt x="2296" y="1469"/>
                  </a:lnTo>
                  <a:lnTo>
                    <a:pt x="2296" y="1093"/>
                  </a:lnTo>
                  <a:lnTo>
                    <a:pt x="60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242;p7"/>
            <p:cNvSpPr/>
            <p:nvPr/>
          </p:nvSpPr>
          <p:spPr>
            <a:xfrm>
              <a:off x="1579155" y="4603505"/>
              <a:ext cx="52272" cy="33497"/>
            </a:xfrm>
            <a:custGeom>
              <a:avLst/>
              <a:gdLst/>
              <a:ahLst/>
              <a:cxnLst/>
              <a:rect l="l" t="t" r="r" b="b"/>
              <a:pathLst>
                <a:path w="766" h="491" extrusionOk="0">
                  <a:moveTo>
                    <a:pt x="0" y="1"/>
                  </a:moveTo>
                  <a:lnTo>
                    <a:pt x="765" y="490"/>
                  </a:lnTo>
                  <a:lnTo>
                    <a:pt x="765" y="114"/>
                  </a:lnTo>
                  <a:lnTo>
                    <a:pt x="59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solidFill>
          <a:schemeClr val="dk1"/>
        </a:solidFill>
        <a:effectLst/>
      </p:bgPr>
    </p:bg>
    <p:spTree>
      <p:nvGrpSpPr>
        <p:cNvPr id="1" name="Shape 437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CUSTOM">
    <p:spTree>
      <p:nvGrpSpPr>
        <p:cNvPr id="1" name="Shape 438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CUSTOM_1">
    <p:spTree>
      <p:nvGrpSpPr>
        <p:cNvPr id="1" name="Shape 4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" name="Google Shape;440;p14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7704000" cy="47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3600"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3600"/>
            </a:lvl9pPr>
          </a:lstStyle>
          <a:p>
            <a:endParaRPr/>
          </a:p>
        </p:txBody>
      </p:sp>
      <p:sp>
        <p:nvSpPr>
          <p:cNvPr id="441" name="Google Shape;441;p14"/>
          <p:cNvSpPr txBox="1">
            <a:spLocks noGrp="1"/>
          </p:cNvSpPr>
          <p:nvPr>
            <p:ph type="subTitle" idx="1"/>
          </p:nvPr>
        </p:nvSpPr>
        <p:spPr>
          <a:xfrm>
            <a:off x="771652" y="2965300"/>
            <a:ext cx="1569300" cy="58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1C241"/>
              </a:buClr>
              <a:buSzPts val="2800"/>
              <a:buNone/>
              <a:defRPr sz="1600">
                <a:solidFill>
                  <a:schemeClr val="dk1"/>
                </a:solidFill>
                <a:latin typeface="Exo Thin"/>
                <a:ea typeface="Exo Thin"/>
                <a:cs typeface="Exo Thin"/>
                <a:sym typeface="Exo Thin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442" name="Google Shape;442;p14"/>
          <p:cNvSpPr txBox="1">
            <a:spLocks noGrp="1"/>
          </p:cNvSpPr>
          <p:nvPr>
            <p:ph type="subTitle" idx="2"/>
          </p:nvPr>
        </p:nvSpPr>
        <p:spPr>
          <a:xfrm>
            <a:off x="4476722" y="2965300"/>
            <a:ext cx="1569300" cy="58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1C241"/>
              </a:buClr>
              <a:buSzPts val="2800"/>
              <a:buNone/>
              <a:defRPr sz="1600">
                <a:solidFill>
                  <a:schemeClr val="dk1"/>
                </a:solidFill>
                <a:latin typeface="Exo Thin"/>
                <a:ea typeface="Exo Thin"/>
                <a:cs typeface="Exo Thin"/>
                <a:sym typeface="Exo Thin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443" name="Google Shape;443;p14"/>
          <p:cNvSpPr txBox="1">
            <a:spLocks noGrp="1"/>
          </p:cNvSpPr>
          <p:nvPr>
            <p:ph type="subTitle" idx="3"/>
          </p:nvPr>
        </p:nvSpPr>
        <p:spPr>
          <a:xfrm>
            <a:off x="2637977" y="2965300"/>
            <a:ext cx="1569300" cy="58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1C241"/>
              </a:buClr>
              <a:buSzPts val="2800"/>
              <a:buNone/>
              <a:defRPr sz="1600">
                <a:solidFill>
                  <a:schemeClr val="dk1"/>
                </a:solidFill>
                <a:latin typeface="Exo Thin"/>
                <a:ea typeface="Exo Thin"/>
                <a:cs typeface="Exo Thin"/>
                <a:sym typeface="Exo Thin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444" name="Google Shape;444;p14"/>
          <p:cNvSpPr txBox="1">
            <a:spLocks noGrp="1"/>
          </p:cNvSpPr>
          <p:nvPr>
            <p:ph type="subTitle" idx="4"/>
          </p:nvPr>
        </p:nvSpPr>
        <p:spPr>
          <a:xfrm>
            <a:off x="6345787" y="2965300"/>
            <a:ext cx="1569300" cy="58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1C241"/>
              </a:buClr>
              <a:buSzPts val="2800"/>
              <a:buNone/>
              <a:defRPr sz="1600">
                <a:solidFill>
                  <a:schemeClr val="dk1"/>
                </a:solidFill>
                <a:latin typeface="Exo Thin"/>
                <a:ea typeface="Exo Thin"/>
                <a:cs typeface="Exo Thin"/>
                <a:sym typeface="Exo Thin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445" name="Google Shape;445;p14"/>
          <p:cNvSpPr txBox="1">
            <a:spLocks noGrp="1"/>
          </p:cNvSpPr>
          <p:nvPr>
            <p:ph type="title" idx="5" hasCustomPrompt="1"/>
          </p:nvPr>
        </p:nvSpPr>
        <p:spPr>
          <a:xfrm>
            <a:off x="1260014" y="2220050"/>
            <a:ext cx="770700" cy="49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457C57"/>
              </a:buClr>
              <a:buSzPts val="1600"/>
              <a:buNone/>
              <a:defRPr sz="3400">
                <a:solidFill>
                  <a:schemeClr val="dk1"/>
                </a:solidFill>
                <a:latin typeface="Exo Thin"/>
                <a:ea typeface="Exo Thin"/>
                <a:cs typeface="Exo Thin"/>
                <a:sym typeface="Exo Thin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600"/>
              <a:buNone/>
              <a:defRPr sz="1600">
                <a:solidFill>
                  <a:schemeClr val="accent4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600"/>
              <a:buNone/>
              <a:defRPr sz="1600">
                <a:solidFill>
                  <a:schemeClr val="accent4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600"/>
              <a:buNone/>
              <a:defRPr sz="1600">
                <a:solidFill>
                  <a:schemeClr val="accent4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600"/>
              <a:buNone/>
              <a:defRPr sz="1600">
                <a:solidFill>
                  <a:schemeClr val="accent4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600"/>
              <a:buNone/>
              <a:defRPr sz="1600">
                <a:solidFill>
                  <a:schemeClr val="accent4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600"/>
              <a:buNone/>
              <a:defRPr sz="1600">
                <a:solidFill>
                  <a:schemeClr val="accent4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600"/>
              <a:buNone/>
              <a:defRPr sz="1600">
                <a:solidFill>
                  <a:schemeClr val="accent4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600"/>
              <a:buNone/>
              <a:defRPr sz="1600">
                <a:solidFill>
                  <a:schemeClr val="accent4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446" name="Google Shape;446;p14"/>
          <p:cNvSpPr txBox="1">
            <a:spLocks noGrp="1"/>
          </p:cNvSpPr>
          <p:nvPr>
            <p:ph type="title" idx="6" hasCustomPrompt="1"/>
          </p:nvPr>
        </p:nvSpPr>
        <p:spPr>
          <a:xfrm>
            <a:off x="4989376" y="2220050"/>
            <a:ext cx="770700" cy="49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457C57"/>
              </a:buClr>
              <a:buSzPts val="1600"/>
              <a:buNone/>
              <a:defRPr sz="3400">
                <a:solidFill>
                  <a:schemeClr val="dk1"/>
                </a:solidFill>
                <a:latin typeface="Exo Thin"/>
                <a:ea typeface="Exo Thin"/>
                <a:cs typeface="Exo Thin"/>
                <a:sym typeface="Exo Thin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600"/>
              <a:buNone/>
              <a:defRPr sz="1600">
                <a:solidFill>
                  <a:schemeClr val="accent4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600"/>
              <a:buNone/>
              <a:defRPr sz="1600">
                <a:solidFill>
                  <a:schemeClr val="accent4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600"/>
              <a:buNone/>
              <a:defRPr sz="1600">
                <a:solidFill>
                  <a:schemeClr val="accent4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600"/>
              <a:buNone/>
              <a:defRPr sz="1600">
                <a:solidFill>
                  <a:schemeClr val="accent4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600"/>
              <a:buNone/>
              <a:defRPr sz="1600">
                <a:solidFill>
                  <a:schemeClr val="accent4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600"/>
              <a:buNone/>
              <a:defRPr sz="1600">
                <a:solidFill>
                  <a:schemeClr val="accent4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600"/>
              <a:buNone/>
              <a:defRPr sz="1600">
                <a:solidFill>
                  <a:schemeClr val="accent4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600"/>
              <a:buNone/>
              <a:defRPr sz="1600">
                <a:solidFill>
                  <a:schemeClr val="accent4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447" name="Google Shape;447;p14"/>
          <p:cNvSpPr txBox="1">
            <a:spLocks noGrp="1"/>
          </p:cNvSpPr>
          <p:nvPr>
            <p:ph type="title" idx="7" hasCustomPrompt="1"/>
          </p:nvPr>
        </p:nvSpPr>
        <p:spPr>
          <a:xfrm>
            <a:off x="3151283" y="2220038"/>
            <a:ext cx="770700" cy="49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457C57"/>
              </a:buClr>
              <a:buSzPts val="1600"/>
              <a:buNone/>
              <a:defRPr sz="3400">
                <a:solidFill>
                  <a:schemeClr val="dk1"/>
                </a:solidFill>
                <a:latin typeface="Exo Thin"/>
                <a:ea typeface="Exo Thin"/>
                <a:cs typeface="Exo Thin"/>
                <a:sym typeface="Exo Thin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600"/>
              <a:buNone/>
              <a:defRPr sz="1600">
                <a:solidFill>
                  <a:schemeClr val="accent4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600"/>
              <a:buNone/>
              <a:defRPr sz="1600">
                <a:solidFill>
                  <a:schemeClr val="accent4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600"/>
              <a:buNone/>
              <a:defRPr sz="1600">
                <a:solidFill>
                  <a:schemeClr val="accent4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600"/>
              <a:buNone/>
              <a:defRPr sz="1600">
                <a:solidFill>
                  <a:schemeClr val="accent4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600"/>
              <a:buNone/>
              <a:defRPr sz="1600">
                <a:solidFill>
                  <a:schemeClr val="accent4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600"/>
              <a:buNone/>
              <a:defRPr sz="1600">
                <a:solidFill>
                  <a:schemeClr val="accent4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600"/>
              <a:buNone/>
              <a:defRPr sz="1600">
                <a:solidFill>
                  <a:schemeClr val="accent4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600"/>
              <a:buNone/>
              <a:defRPr sz="1600">
                <a:solidFill>
                  <a:schemeClr val="accent4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448" name="Google Shape;448;p14"/>
          <p:cNvSpPr txBox="1">
            <a:spLocks noGrp="1"/>
          </p:cNvSpPr>
          <p:nvPr>
            <p:ph type="title" idx="8" hasCustomPrompt="1"/>
          </p:nvPr>
        </p:nvSpPr>
        <p:spPr>
          <a:xfrm>
            <a:off x="6855675" y="2220063"/>
            <a:ext cx="770700" cy="49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457C57"/>
              </a:buClr>
              <a:buSzPts val="1600"/>
              <a:buNone/>
              <a:defRPr sz="3400">
                <a:solidFill>
                  <a:schemeClr val="dk1"/>
                </a:solidFill>
                <a:latin typeface="Exo Thin"/>
                <a:ea typeface="Exo Thin"/>
                <a:cs typeface="Exo Thin"/>
                <a:sym typeface="Exo Thin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600"/>
              <a:buNone/>
              <a:defRPr sz="1600">
                <a:solidFill>
                  <a:schemeClr val="accent4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600"/>
              <a:buNone/>
              <a:defRPr sz="1600">
                <a:solidFill>
                  <a:schemeClr val="accent4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600"/>
              <a:buNone/>
              <a:defRPr sz="1600">
                <a:solidFill>
                  <a:schemeClr val="accent4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600"/>
              <a:buNone/>
              <a:defRPr sz="1600">
                <a:solidFill>
                  <a:schemeClr val="accent4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600"/>
              <a:buNone/>
              <a:defRPr sz="1600">
                <a:solidFill>
                  <a:schemeClr val="accent4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600"/>
              <a:buNone/>
              <a:defRPr sz="1600">
                <a:solidFill>
                  <a:schemeClr val="accent4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600"/>
              <a:buNone/>
              <a:defRPr sz="1600">
                <a:solidFill>
                  <a:schemeClr val="accent4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600"/>
              <a:buNone/>
              <a:defRPr sz="1600">
                <a:solidFill>
                  <a:schemeClr val="accent4"/>
                </a:solidFill>
              </a:defRPr>
            </a:lvl9pPr>
          </a:lstStyle>
          <a:p>
            <a:r>
              <a:t>xx%</a:t>
            </a:r>
          </a:p>
        </p:txBody>
      </p:sp>
      <p:grpSp>
        <p:nvGrpSpPr>
          <p:cNvPr id="449" name="Google Shape;449;p14"/>
          <p:cNvGrpSpPr/>
          <p:nvPr/>
        </p:nvGrpSpPr>
        <p:grpSpPr>
          <a:xfrm>
            <a:off x="-39118" y="4603512"/>
            <a:ext cx="2128963" cy="1450665"/>
            <a:chOff x="-39118" y="4603512"/>
            <a:chExt cx="2128963" cy="1450665"/>
          </a:xfrm>
        </p:grpSpPr>
        <p:sp>
          <p:nvSpPr>
            <p:cNvPr id="450" name="Google Shape;450;p14"/>
            <p:cNvSpPr/>
            <p:nvPr/>
          </p:nvSpPr>
          <p:spPr>
            <a:xfrm>
              <a:off x="-39118" y="4633701"/>
              <a:ext cx="1420476" cy="1420476"/>
            </a:xfrm>
            <a:custGeom>
              <a:avLst/>
              <a:gdLst/>
              <a:ahLst/>
              <a:cxnLst/>
              <a:rect l="l" t="t" r="r" b="b"/>
              <a:pathLst>
                <a:path w="15951" h="15951" extrusionOk="0">
                  <a:moveTo>
                    <a:pt x="1" y="1"/>
                  </a:moveTo>
                  <a:lnTo>
                    <a:pt x="1" y="3778"/>
                  </a:lnTo>
                  <a:cubicBezTo>
                    <a:pt x="1" y="10504"/>
                    <a:pt x="5447" y="15950"/>
                    <a:pt x="12173" y="15950"/>
                  </a:cubicBezTo>
                  <a:lnTo>
                    <a:pt x="15951" y="15950"/>
                  </a:lnTo>
                  <a:lnTo>
                    <a:pt x="15951" y="12173"/>
                  </a:lnTo>
                  <a:cubicBezTo>
                    <a:pt x="15951" y="5459"/>
                    <a:pt x="10492" y="1"/>
                    <a:pt x="377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1" name="Google Shape;451;p14"/>
            <p:cNvSpPr/>
            <p:nvPr/>
          </p:nvSpPr>
          <p:spPr>
            <a:xfrm>
              <a:off x="1022554" y="5666254"/>
              <a:ext cx="6768" cy="4542"/>
            </a:xfrm>
            <a:custGeom>
              <a:avLst/>
              <a:gdLst/>
              <a:ahLst/>
              <a:cxnLst/>
              <a:rect l="l" t="t" r="r" b="b"/>
              <a:pathLst>
                <a:path w="76" h="51" extrusionOk="0">
                  <a:moveTo>
                    <a:pt x="0" y="1"/>
                  </a:moveTo>
                  <a:lnTo>
                    <a:pt x="0" y="51"/>
                  </a:lnTo>
                  <a:lnTo>
                    <a:pt x="76" y="5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2" name="Google Shape;452;p14"/>
            <p:cNvSpPr/>
            <p:nvPr/>
          </p:nvSpPr>
          <p:spPr>
            <a:xfrm>
              <a:off x="1022554" y="5579072"/>
              <a:ext cx="142039" cy="91724"/>
            </a:xfrm>
            <a:custGeom>
              <a:avLst/>
              <a:gdLst/>
              <a:ahLst/>
              <a:cxnLst/>
              <a:rect l="l" t="t" r="r" b="b"/>
              <a:pathLst>
                <a:path w="1595" h="1030" extrusionOk="0">
                  <a:moveTo>
                    <a:pt x="0" y="1"/>
                  </a:moveTo>
                  <a:lnTo>
                    <a:pt x="0" y="390"/>
                  </a:lnTo>
                  <a:lnTo>
                    <a:pt x="992" y="1030"/>
                  </a:lnTo>
                  <a:lnTo>
                    <a:pt x="1594" y="1030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3" name="Google Shape;453;p14"/>
            <p:cNvSpPr/>
            <p:nvPr/>
          </p:nvSpPr>
          <p:spPr>
            <a:xfrm>
              <a:off x="1022554" y="5491980"/>
              <a:ext cx="277220" cy="178817"/>
            </a:xfrm>
            <a:custGeom>
              <a:avLst/>
              <a:gdLst/>
              <a:ahLst/>
              <a:cxnLst/>
              <a:rect l="l" t="t" r="r" b="b"/>
              <a:pathLst>
                <a:path w="3113" h="2008" extrusionOk="0">
                  <a:moveTo>
                    <a:pt x="0" y="0"/>
                  </a:moveTo>
                  <a:lnTo>
                    <a:pt x="0" y="389"/>
                  </a:lnTo>
                  <a:lnTo>
                    <a:pt x="2523" y="2008"/>
                  </a:lnTo>
                  <a:lnTo>
                    <a:pt x="3112" y="200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4" name="Google Shape;454;p14"/>
            <p:cNvSpPr/>
            <p:nvPr/>
          </p:nvSpPr>
          <p:spPr>
            <a:xfrm>
              <a:off x="1022554" y="5405867"/>
              <a:ext cx="412402" cy="264931"/>
            </a:xfrm>
            <a:custGeom>
              <a:avLst/>
              <a:gdLst/>
              <a:ahLst/>
              <a:cxnLst/>
              <a:rect l="l" t="t" r="r" b="b"/>
              <a:pathLst>
                <a:path w="4631" h="2975" extrusionOk="0">
                  <a:moveTo>
                    <a:pt x="0" y="1"/>
                  </a:moveTo>
                  <a:lnTo>
                    <a:pt x="0" y="377"/>
                  </a:lnTo>
                  <a:lnTo>
                    <a:pt x="4041" y="2975"/>
                  </a:lnTo>
                  <a:lnTo>
                    <a:pt x="4631" y="2975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5" name="Google Shape;455;p14"/>
            <p:cNvSpPr/>
            <p:nvPr/>
          </p:nvSpPr>
          <p:spPr>
            <a:xfrm>
              <a:off x="1022554" y="5318774"/>
              <a:ext cx="539836" cy="350956"/>
            </a:xfrm>
            <a:custGeom>
              <a:avLst/>
              <a:gdLst/>
              <a:ahLst/>
              <a:cxnLst/>
              <a:rect l="l" t="t" r="r" b="b"/>
              <a:pathLst>
                <a:path w="6062" h="3941" extrusionOk="0">
                  <a:moveTo>
                    <a:pt x="0" y="0"/>
                  </a:moveTo>
                  <a:lnTo>
                    <a:pt x="0" y="377"/>
                  </a:lnTo>
                  <a:lnTo>
                    <a:pt x="5547" y="3940"/>
                  </a:lnTo>
                  <a:cubicBezTo>
                    <a:pt x="5710" y="3928"/>
                    <a:pt x="5886" y="3915"/>
                    <a:pt x="6061" y="389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6" name="Google Shape;456;p14"/>
            <p:cNvSpPr/>
            <p:nvPr/>
          </p:nvSpPr>
          <p:spPr>
            <a:xfrm>
              <a:off x="1022554" y="5231593"/>
              <a:ext cx="640377" cy="421396"/>
            </a:xfrm>
            <a:custGeom>
              <a:avLst/>
              <a:gdLst/>
              <a:ahLst/>
              <a:cxnLst/>
              <a:rect l="l" t="t" r="r" b="b"/>
              <a:pathLst>
                <a:path w="7191" h="4732" extrusionOk="0">
                  <a:moveTo>
                    <a:pt x="0" y="0"/>
                  </a:moveTo>
                  <a:lnTo>
                    <a:pt x="0" y="389"/>
                  </a:lnTo>
                  <a:lnTo>
                    <a:pt x="6777" y="4731"/>
                  </a:lnTo>
                  <a:cubicBezTo>
                    <a:pt x="6915" y="4694"/>
                    <a:pt x="7053" y="4668"/>
                    <a:pt x="7191" y="4618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7" name="Google Shape;457;p14"/>
            <p:cNvSpPr/>
            <p:nvPr/>
          </p:nvSpPr>
          <p:spPr>
            <a:xfrm>
              <a:off x="1023623" y="5146638"/>
              <a:ext cx="723106" cy="477232"/>
            </a:xfrm>
            <a:custGeom>
              <a:avLst/>
              <a:gdLst/>
              <a:ahLst/>
              <a:cxnLst/>
              <a:rect l="l" t="t" r="r" b="b"/>
              <a:pathLst>
                <a:path w="8120" h="5359" extrusionOk="0">
                  <a:moveTo>
                    <a:pt x="26" y="1"/>
                  </a:moveTo>
                  <a:cubicBezTo>
                    <a:pt x="13" y="126"/>
                    <a:pt x="1" y="252"/>
                    <a:pt x="1" y="365"/>
                  </a:cubicBezTo>
                  <a:lnTo>
                    <a:pt x="7769" y="5359"/>
                  </a:lnTo>
                  <a:cubicBezTo>
                    <a:pt x="7894" y="5309"/>
                    <a:pt x="8007" y="5259"/>
                    <a:pt x="8120" y="5196"/>
                  </a:cubicBezTo>
                  <a:lnTo>
                    <a:pt x="2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8" name="Google Shape;458;p14"/>
            <p:cNvSpPr/>
            <p:nvPr/>
          </p:nvSpPr>
          <p:spPr>
            <a:xfrm>
              <a:off x="1032617" y="5068451"/>
              <a:ext cx="785710" cy="517484"/>
            </a:xfrm>
            <a:custGeom>
              <a:avLst/>
              <a:gdLst/>
              <a:ahLst/>
              <a:cxnLst/>
              <a:rect l="l" t="t" r="r" b="b"/>
              <a:pathLst>
                <a:path w="8823" h="5811" extrusionOk="0">
                  <a:moveTo>
                    <a:pt x="76" y="0"/>
                  </a:moveTo>
                  <a:cubicBezTo>
                    <a:pt x="50" y="113"/>
                    <a:pt x="25" y="226"/>
                    <a:pt x="0" y="339"/>
                  </a:cubicBezTo>
                  <a:lnTo>
                    <a:pt x="8521" y="5810"/>
                  </a:lnTo>
                  <a:cubicBezTo>
                    <a:pt x="8621" y="5748"/>
                    <a:pt x="8722" y="5685"/>
                    <a:pt x="8822" y="5622"/>
                  </a:cubicBezTo>
                  <a:lnTo>
                    <a:pt x="7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9" name="Google Shape;459;p14"/>
            <p:cNvSpPr/>
            <p:nvPr/>
          </p:nvSpPr>
          <p:spPr>
            <a:xfrm>
              <a:off x="1051585" y="4995785"/>
              <a:ext cx="829257" cy="545447"/>
            </a:xfrm>
            <a:custGeom>
              <a:avLst/>
              <a:gdLst/>
              <a:ahLst/>
              <a:cxnLst/>
              <a:rect l="l" t="t" r="r" b="b"/>
              <a:pathLst>
                <a:path w="9312" h="6125" extrusionOk="0">
                  <a:moveTo>
                    <a:pt x="114" y="0"/>
                  </a:moveTo>
                  <a:cubicBezTo>
                    <a:pt x="76" y="113"/>
                    <a:pt x="38" y="214"/>
                    <a:pt x="1" y="314"/>
                  </a:cubicBezTo>
                  <a:lnTo>
                    <a:pt x="9048" y="6124"/>
                  </a:lnTo>
                  <a:cubicBezTo>
                    <a:pt x="9136" y="6049"/>
                    <a:pt x="9224" y="5974"/>
                    <a:pt x="9312" y="5911"/>
                  </a:cubicBezTo>
                  <a:lnTo>
                    <a:pt x="114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0" name="Google Shape;460;p14"/>
            <p:cNvSpPr/>
            <p:nvPr/>
          </p:nvSpPr>
          <p:spPr>
            <a:xfrm>
              <a:off x="1079547" y="4928729"/>
              <a:ext cx="853835" cy="562188"/>
            </a:xfrm>
            <a:custGeom>
              <a:avLst/>
              <a:gdLst/>
              <a:ahLst/>
              <a:cxnLst/>
              <a:rect l="l" t="t" r="r" b="b"/>
              <a:pathLst>
                <a:path w="9588" h="6313" extrusionOk="0">
                  <a:moveTo>
                    <a:pt x="138" y="1"/>
                  </a:moveTo>
                  <a:cubicBezTo>
                    <a:pt x="88" y="101"/>
                    <a:pt x="38" y="189"/>
                    <a:pt x="0" y="289"/>
                  </a:cubicBezTo>
                  <a:lnTo>
                    <a:pt x="9374" y="6313"/>
                  </a:lnTo>
                  <a:cubicBezTo>
                    <a:pt x="9450" y="6225"/>
                    <a:pt x="9525" y="6149"/>
                    <a:pt x="9588" y="6074"/>
                  </a:cubicBezTo>
                  <a:lnTo>
                    <a:pt x="13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1" name="Google Shape;461;p14"/>
            <p:cNvSpPr/>
            <p:nvPr/>
          </p:nvSpPr>
          <p:spPr>
            <a:xfrm>
              <a:off x="1114188" y="4866125"/>
              <a:ext cx="865056" cy="568956"/>
            </a:xfrm>
            <a:custGeom>
              <a:avLst/>
              <a:gdLst/>
              <a:ahLst/>
              <a:cxnLst/>
              <a:rect l="l" t="t" r="r" b="b"/>
              <a:pathLst>
                <a:path w="9714" h="6389" extrusionOk="0">
                  <a:moveTo>
                    <a:pt x="176" y="1"/>
                  </a:moveTo>
                  <a:cubicBezTo>
                    <a:pt x="113" y="89"/>
                    <a:pt x="51" y="177"/>
                    <a:pt x="0" y="277"/>
                  </a:cubicBezTo>
                  <a:lnTo>
                    <a:pt x="9525" y="6388"/>
                  </a:lnTo>
                  <a:cubicBezTo>
                    <a:pt x="9588" y="6300"/>
                    <a:pt x="9650" y="6212"/>
                    <a:pt x="9713" y="6125"/>
                  </a:cubicBezTo>
                  <a:lnTo>
                    <a:pt x="17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2" name="Google Shape;462;p14"/>
            <p:cNvSpPr/>
            <p:nvPr/>
          </p:nvSpPr>
          <p:spPr>
            <a:xfrm>
              <a:off x="1156666" y="4808064"/>
              <a:ext cx="861672" cy="566641"/>
            </a:xfrm>
            <a:custGeom>
              <a:avLst/>
              <a:gdLst/>
              <a:ahLst/>
              <a:cxnLst/>
              <a:rect l="l" t="t" r="r" b="b"/>
              <a:pathLst>
                <a:path w="9676" h="6363" extrusionOk="0">
                  <a:moveTo>
                    <a:pt x="214" y="0"/>
                  </a:moveTo>
                  <a:cubicBezTo>
                    <a:pt x="138" y="88"/>
                    <a:pt x="63" y="163"/>
                    <a:pt x="0" y="251"/>
                  </a:cubicBezTo>
                  <a:lnTo>
                    <a:pt x="9512" y="6363"/>
                  </a:lnTo>
                  <a:cubicBezTo>
                    <a:pt x="9562" y="6262"/>
                    <a:pt x="9625" y="6174"/>
                    <a:pt x="9675" y="6074"/>
                  </a:cubicBezTo>
                  <a:lnTo>
                    <a:pt x="214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3" name="Google Shape;463;p14"/>
            <p:cNvSpPr/>
            <p:nvPr/>
          </p:nvSpPr>
          <p:spPr>
            <a:xfrm>
              <a:off x="1206891" y="4755523"/>
              <a:ext cx="841635" cy="553283"/>
            </a:xfrm>
            <a:custGeom>
              <a:avLst/>
              <a:gdLst/>
              <a:ahLst/>
              <a:cxnLst/>
              <a:rect l="l" t="t" r="r" b="b"/>
              <a:pathLst>
                <a:path w="9451" h="6213" extrusionOk="0">
                  <a:moveTo>
                    <a:pt x="239" y="1"/>
                  </a:moveTo>
                  <a:cubicBezTo>
                    <a:pt x="151" y="76"/>
                    <a:pt x="76" y="151"/>
                    <a:pt x="1" y="226"/>
                  </a:cubicBezTo>
                  <a:lnTo>
                    <a:pt x="9325" y="6212"/>
                  </a:lnTo>
                  <a:cubicBezTo>
                    <a:pt x="9375" y="6112"/>
                    <a:pt x="9413" y="6011"/>
                    <a:pt x="9450" y="5911"/>
                  </a:cubicBezTo>
                  <a:lnTo>
                    <a:pt x="23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4" name="Google Shape;464;p14"/>
            <p:cNvSpPr/>
            <p:nvPr/>
          </p:nvSpPr>
          <p:spPr>
            <a:xfrm>
              <a:off x="1263884" y="4707436"/>
              <a:ext cx="808062" cy="532089"/>
            </a:xfrm>
            <a:custGeom>
              <a:avLst/>
              <a:gdLst/>
              <a:ahLst/>
              <a:cxnLst/>
              <a:rect l="l" t="t" r="r" b="b"/>
              <a:pathLst>
                <a:path w="9074" h="5975" extrusionOk="0">
                  <a:moveTo>
                    <a:pt x="289" y="1"/>
                  </a:moveTo>
                  <a:cubicBezTo>
                    <a:pt x="189" y="76"/>
                    <a:pt x="101" y="139"/>
                    <a:pt x="1" y="214"/>
                  </a:cubicBezTo>
                  <a:lnTo>
                    <a:pt x="8973" y="5974"/>
                  </a:lnTo>
                  <a:cubicBezTo>
                    <a:pt x="9011" y="5861"/>
                    <a:pt x="9036" y="5748"/>
                    <a:pt x="9074" y="5648"/>
                  </a:cubicBezTo>
                  <a:lnTo>
                    <a:pt x="28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5" name="Google Shape;465;p14"/>
            <p:cNvSpPr/>
            <p:nvPr/>
          </p:nvSpPr>
          <p:spPr>
            <a:xfrm>
              <a:off x="1330940" y="4667273"/>
              <a:ext cx="754453" cy="496201"/>
            </a:xfrm>
            <a:custGeom>
              <a:avLst/>
              <a:gdLst/>
              <a:ahLst/>
              <a:cxnLst/>
              <a:rect l="l" t="t" r="r" b="b"/>
              <a:pathLst>
                <a:path w="8472" h="5572" extrusionOk="0">
                  <a:moveTo>
                    <a:pt x="327" y="0"/>
                  </a:moveTo>
                  <a:cubicBezTo>
                    <a:pt x="214" y="50"/>
                    <a:pt x="114" y="113"/>
                    <a:pt x="1" y="163"/>
                  </a:cubicBezTo>
                  <a:lnTo>
                    <a:pt x="8421" y="5572"/>
                  </a:lnTo>
                  <a:cubicBezTo>
                    <a:pt x="8446" y="5459"/>
                    <a:pt x="8459" y="5333"/>
                    <a:pt x="8471" y="5220"/>
                  </a:cubicBezTo>
                  <a:lnTo>
                    <a:pt x="32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6" name="Google Shape;466;p14"/>
            <p:cNvSpPr/>
            <p:nvPr/>
          </p:nvSpPr>
          <p:spPr>
            <a:xfrm>
              <a:off x="1409216" y="4632632"/>
              <a:ext cx="680628" cy="449270"/>
            </a:xfrm>
            <a:custGeom>
              <a:avLst/>
              <a:gdLst/>
              <a:ahLst/>
              <a:cxnLst/>
              <a:rect l="l" t="t" r="r" b="b"/>
              <a:pathLst>
                <a:path w="7643" h="5045" extrusionOk="0">
                  <a:moveTo>
                    <a:pt x="377" y="0"/>
                  </a:moveTo>
                  <a:cubicBezTo>
                    <a:pt x="251" y="50"/>
                    <a:pt x="126" y="88"/>
                    <a:pt x="0" y="138"/>
                  </a:cubicBezTo>
                  <a:lnTo>
                    <a:pt x="7630" y="5045"/>
                  </a:lnTo>
                  <a:cubicBezTo>
                    <a:pt x="7630" y="4969"/>
                    <a:pt x="7642" y="4907"/>
                    <a:pt x="7642" y="4844"/>
                  </a:cubicBezTo>
                  <a:lnTo>
                    <a:pt x="7642" y="4656"/>
                  </a:lnTo>
                  <a:lnTo>
                    <a:pt x="37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7" name="Google Shape;467;p14"/>
            <p:cNvSpPr/>
            <p:nvPr/>
          </p:nvSpPr>
          <p:spPr>
            <a:xfrm>
              <a:off x="1500850" y="4610280"/>
              <a:ext cx="588993" cy="384440"/>
            </a:xfrm>
            <a:custGeom>
              <a:avLst/>
              <a:gdLst/>
              <a:ahLst/>
              <a:cxnLst/>
              <a:rect l="l" t="t" r="r" b="b"/>
              <a:pathLst>
                <a:path w="6614" h="4317" extrusionOk="0">
                  <a:moveTo>
                    <a:pt x="465" y="0"/>
                  </a:moveTo>
                  <a:cubicBezTo>
                    <a:pt x="314" y="25"/>
                    <a:pt x="151" y="50"/>
                    <a:pt x="0" y="75"/>
                  </a:cubicBezTo>
                  <a:lnTo>
                    <a:pt x="6613" y="4317"/>
                  </a:lnTo>
                  <a:lnTo>
                    <a:pt x="6613" y="3940"/>
                  </a:lnTo>
                  <a:lnTo>
                    <a:pt x="46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8" name="Google Shape;468;p14"/>
            <p:cNvSpPr/>
            <p:nvPr/>
          </p:nvSpPr>
          <p:spPr>
            <a:xfrm>
              <a:off x="1615905" y="4603512"/>
              <a:ext cx="473937" cy="305183"/>
            </a:xfrm>
            <a:custGeom>
              <a:avLst/>
              <a:gdLst/>
              <a:ahLst/>
              <a:cxnLst/>
              <a:rect l="l" t="t" r="r" b="b"/>
              <a:pathLst>
                <a:path w="5322" h="3427" extrusionOk="0">
                  <a:moveTo>
                    <a:pt x="1" y="1"/>
                  </a:moveTo>
                  <a:lnTo>
                    <a:pt x="5321" y="3427"/>
                  </a:lnTo>
                  <a:lnTo>
                    <a:pt x="5321" y="3038"/>
                  </a:lnTo>
                  <a:lnTo>
                    <a:pt x="59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9" name="Google Shape;469;p14"/>
            <p:cNvSpPr/>
            <p:nvPr/>
          </p:nvSpPr>
          <p:spPr>
            <a:xfrm>
              <a:off x="1750016" y="4603512"/>
              <a:ext cx="339824" cy="218001"/>
            </a:xfrm>
            <a:custGeom>
              <a:avLst/>
              <a:gdLst/>
              <a:ahLst/>
              <a:cxnLst/>
              <a:rect l="l" t="t" r="r" b="b"/>
              <a:pathLst>
                <a:path w="3816" h="2448" extrusionOk="0">
                  <a:moveTo>
                    <a:pt x="1" y="1"/>
                  </a:moveTo>
                  <a:lnTo>
                    <a:pt x="3815" y="2448"/>
                  </a:lnTo>
                  <a:lnTo>
                    <a:pt x="3815" y="2059"/>
                  </a:lnTo>
                  <a:lnTo>
                    <a:pt x="603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0" name="Google Shape;470;p14"/>
            <p:cNvSpPr/>
            <p:nvPr/>
          </p:nvSpPr>
          <p:spPr>
            <a:xfrm>
              <a:off x="1885286" y="4603512"/>
              <a:ext cx="204554" cy="130907"/>
            </a:xfrm>
            <a:custGeom>
              <a:avLst/>
              <a:gdLst/>
              <a:ahLst/>
              <a:cxnLst/>
              <a:rect l="l" t="t" r="r" b="b"/>
              <a:pathLst>
                <a:path w="2297" h="1470" extrusionOk="0">
                  <a:moveTo>
                    <a:pt x="0" y="1"/>
                  </a:moveTo>
                  <a:lnTo>
                    <a:pt x="2296" y="1469"/>
                  </a:lnTo>
                  <a:lnTo>
                    <a:pt x="2296" y="1093"/>
                  </a:lnTo>
                  <a:lnTo>
                    <a:pt x="60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1" name="Google Shape;471;p14"/>
            <p:cNvSpPr/>
            <p:nvPr/>
          </p:nvSpPr>
          <p:spPr>
            <a:xfrm>
              <a:off x="2021624" y="4603512"/>
              <a:ext cx="68214" cy="43725"/>
            </a:xfrm>
            <a:custGeom>
              <a:avLst/>
              <a:gdLst/>
              <a:ahLst/>
              <a:cxnLst/>
              <a:rect l="l" t="t" r="r" b="b"/>
              <a:pathLst>
                <a:path w="766" h="491" extrusionOk="0">
                  <a:moveTo>
                    <a:pt x="0" y="1"/>
                  </a:moveTo>
                  <a:lnTo>
                    <a:pt x="765" y="490"/>
                  </a:lnTo>
                  <a:lnTo>
                    <a:pt x="765" y="114"/>
                  </a:lnTo>
                  <a:lnTo>
                    <a:pt x="59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72" name="Google Shape;472;p14"/>
          <p:cNvGrpSpPr/>
          <p:nvPr/>
        </p:nvGrpSpPr>
        <p:grpSpPr>
          <a:xfrm>
            <a:off x="7180332" y="-1497055"/>
            <a:ext cx="2487331" cy="2037063"/>
            <a:chOff x="7180332" y="-1497055"/>
            <a:chExt cx="2487331" cy="2037063"/>
          </a:xfrm>
        </p:grpSpPr>
        <p:sp>
          <p:nvSpPr>
            <p:cNvPr id="473" name="Google Shape;473;p14"/>
            <p:cNvSpPr/>
            <p:nvPr/>
          </p:nvSpPr>
          <p:spPr>
            <a:xfrm rot="10800000" flipH="1">
              <a:off x="7630746" y="-1497055"/>
              <a:ext cx="2036917" cy="2037063"/>
            </a:xfrm>
            <a:custGeom>
              <a:avLst/>
              <a:gdLst/>
              <a:ahLst/>
              <a:cxnLst/>
              <a:rect l="l" t="t" r="r" b="b"/>
              <a:pathLst>
                <a:path w="23429" h="23430" extrusionOk="0">
                  <a:moveTo>
                    <a:pt x="17882" y="1"/>
                  </a:moveTo>
                  <a:cubicBezTo>
                    <a:pt x="8006" y="1"/>
                    <a:pt x="0" y="8007"/>
                    <a:pt x="0" y="17883"/>
                  </a:cubicBezTo>
                  <a:lnTo>
                    <a:pt x="0" y="23429"/>
                  </a:lnTo>
                  <a:lnTo>
                    <a:pt x="5547" y="23429"/>
                  </a:lnTo>
                  <a:cubicBezTo>
                    <a:pt x="15423" y="23429"/>
                    <a:pt x="23429" y="15423"/>
                    <a:pt x="23429" y="5547"/>
                  </a:cubicBezTo>
                  <a:lnTo>
                    <a:pt x="23429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4" name="Google Shape;474;p14"/>
            <p:cNvSpPr/>
            <p:nvPr/>
          </p:nvSpPr>
          <p:spPr>
            <a:xfrm rot="10800000" flipH="1">
              <a:off x="7180332" y="-264468"/>
              <a:ext cx="182290" cy="459422"/>
            </a:xfrm>
            <a:custGeom>
              <a:avLst/>
              <a:gdLst/>
              <a:ahLst/>
              <a:cxnLst/>
              <a:rect l="l" t="t" r="r" b="b"/>
              <a:pathLst>
                <a:path w="2047" h="5159" extrusionOk="0">
                  <a:moveTo>
                    <a:pt x="1" y="1"/>
                  </a:moveTo>
                  <a:lnTo>
                    <a:pt x="1" y="741"/>
                  </a:lnTo>
                  <a:lnTo>
                    <a:pt x="1582" y="4719"/>
                  </a:lnTo>
                  <a:cubicBezTo>
                    <a:pt x="1720" y="4869"/>
                    <a:pt x="1883" y="5020"/>
                    <a:pt x="2046" y="5158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5" name="Google Shape;475;p14"/>
            <p:cNvSpPr/>
            <p:nvPr/>
          </p:nvSpPr>
          <p:spPr>
            <a:xfrm rot="10800000" flipH="1">
              <a:off x="7180332" y="-324758"/>
              <a:ext cx="272768" cy="686239"/>
            </a:xfrm>
            <a:custGeom>
              <a:avLst/>
              <a:gdLst/>
              <a:ahLst/>
              <a:cxnLst/>
              <a:rect l="l" t="t" r="r" b="b"/>
              <a:pathLst>
                <a:path w="3063" h="7706" extrusionOk="0">
                  <a:moveTo>
                    <a:pt x="1" y="1"/>
                  </a:moveTo>
                  <a:lnTo>
                    <a:pt x="1" y="741"/>
                  </a:lnTo>
                  <a:lnTo>
                    <a:pt x="2674" y="7492"/>
                  </a:lnTo>
                  <a:cubicBezTo>
                    <a:pt x="2799" y="7568"/>
                    <a:pt x="2925" y="7643"/>
                    <a:pt x="3063" y="7706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6" name="Google Shape;476;p14"/>
            <p:cNvSpPr/>
            <p:nvPr/>
          </p:nvSpPr>
          <p:spPr>
            <a:xfrm rot="10800000" flipH="1">
              <a:off x="7180332" y="-358333"/>
              <a:ext cx="352114" cy="872893"/>
            </a:xfrm>
            <a:custGeom>
              <a:avLst/>
              <a:gdLst/>
              <a:ahLst/>
              <a:cxnLst/>
              <a:rect l="l" t="t" r="r" b="b"/>
              <a:pathLst>
                <a:path w="3954" h="9802" extrusionOk="0">
                  <a:moveTo>
                    <a:pt x="1" y="1"/>
                  </a:moveTo>
                  <a:lnTo>
                    <a:pt x="1" y="590"/>
                  </a:lnTo>
                  <a:lnTo>
                    <a:pt x="3615" y="9676"/>
                  </a:lnTo>
                  <a:cubicBezTo>
                    <a:pt x="3728" y="9726"/>
                    <a:pt x="3841" y="9764"/>
                    <a:pt x="3954" y="9801"/>
                  </a:cubicBezTo>
                  <a:lnTo>
                    <a:pt x="51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7" name="Google Shape;477;p14"/>
            <p:cNvSpPr/>
            <p:nvPr/>
          </p:nvSpPr>
          <p:spPr>
            <a:xfrm rot="10800000" flipH="1">
              <a:off x="7225036" y="-376143"/>
              <a:ext cx="380076" cy="890703"/>
            </a:xfrm>
            <a:custGeom>
              <a:avLst/>
              <a:gdLst/>
              <a:ahLst/>
              <a:cxnLst/>
              <a:rect l="l" t="t" r="r" b="b"/>
              <a:pathLst>
                <a:path w="4268" h="10002" extrusionOk="0">
                  <a:moveTo>
                    <a:pt x="1" y="1"/>
                  </a:moveTo>
                  <a:lnTo>
                    <a:pt x="3954" y="9939"/>
                  </a:lnTo>
                  <a:cubicBezTo>
                    <a:pt x="4067" y="9964"/>
                    <a:pt x="4167" y="9989"/>
                    <a:pt x="4267" y="10002"/>
                  </a:cubicBezTo>
                  <a:lnTo>
                    <a:pt x="302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8" name="Google Shape;478;p14"/>
            <p:cNvSpPr/>
            <p:nvPr/>
          </p:nvSpPr>
          <p:spPr>
            <a:xfrm rot="10800000" flipH="1">
              <a:off x="7292091" y="-382911"/>
              <a:ext cx="382302" cy="897471"/>
            </a:xfrm>
            <a:custGeom>
              <a:avLst/>
              <a:gdLst/>
              <a:ahLst/>
              <a:cxnLst/>
              <a:rect l="l" t="t" r="r" b="b"/>
              <a:pathLst>
                <a:path w="4293" h="10078" extrusionOk="0">
                  <a:moveTo>
                    <a:pt x="1" y="1"/>
                  </a:moveTo>
                  <a:lnTo>
                    <a:pt x="3991" y="10065"/>
                  </a:lnTo>
                  <a:cubicBezTo>
                    <a:pt x="4092" y="10077"/>
                    <a:pt x="4192" y="10077"/>
                    <a:pt x="4293" y="10077"/>
                  </a:cubicBezTo>
                  <a:lnTo>
                    <a:pt x="289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9" name="Google Shape;479;p14"/>
            <p:cNvSpPr/>
            <p:nvPr/>
          </p:nvSpPr>
          <p:spPr>
            <a:xfrm rot="10800000" flipH="1">
              <a:off x="7358079" y="-383980"/>
              <a:ext cx="383371" cy="898540"/>
            </a:xfrm>
            <a:custGeom>
              <a:avLst/>
              <a:gdLst/>
              <a:ahLst/>
              <a:cxnLst/>
              <a:rect l="l" t="t" r="r" b="b"/>
              <a:pathLst>
                <a:path w="4305" h="10090" extrusionOk="0">
                  <a:moveTo>
                    <a:pt x="0" y="1"/>
                  </a:moveTo>
                  <a:lnTo>
                    <a:pt x="4003" y="10090"/>
                  </a:lnTo>
                  <a:lnTo>
                    <a:pt x="4304" y="10090"/>
                  </a:lnTo>
                  <a:lnTo>
                    <a:pt x="289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0" name="Google Shape;480;p14"/>
            <p:cNvSpPr/>
            <p:nvPr/>
          </p:nvSpPr>
          <p:spPr>
            <a:xfrm rot="10800000" flipH="1">
              <a:off x="7423977" y="-383980"/>
              <a:ext cx="383371" cy="898540"/>
            </a:xfrm>
            <a:custGeom>
              <a:avLst/>
              <a:gdLst/>
              <a:ahLst/>
              <a:cxnLst/>
              <a:rect l="l" t="t" r="r" b="b"/>
              <a:pathLst>
                <a:path w="4305" h="10090" extrusionOk="0">
                  <a:moveTo>
                    <a:pt x="1" y="1"/>
                  </a:moveTo>
                  <a:lnTo>
                    <a:pt x="4016" y="10090"/>
                  </a:lnTo>
                  <a:lnTo>
                    <a:pt x="4305" y="10090"/>
                  </a:lnTo>
                  <a:lnTo>
                    <a:pt x="289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1" name="Google Shape;481;p14"/>
            <p:cNvSpPr/>
            <p:nvPr/>
          </p:nvSpPr>
          <p:spPr>
            <a:xfrm rot="10800000" flipH="1">
              <a:off x="7489875" y="-383980"/>
              <a:ext cx="383460" cy="898540"/>
            </a:xfrm>
            <a:custGeom>
              <a:avLst/>
              <a:gdLst/>
              <a:ahLst/>
              <a:cxnLst/>
              <a:rect l="l" t="t" r="r" b="b"/>
              <a:pathLst>
                <a:path w="4306" h="10090" extrusionOk="0">
                  <a:moveTo>
                    <a:pt x="1" y="1"/>
                  </a:moveTo>
                  <a:lnTo>
                    <a:pt x="4017" y="10090"/>
                  </a:lnTo>
                  <a:lnTo>
                    <a:pt x="4305" y="10090"/>
                  </a:lnTo>
                  <a:lnTo>
                    <a:pt x="302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2" name="Google Shape;482;p14"/>
            <p:cNvSpPr/>
            <p:nvPr/>
          </p:nvSpPr>
          <p:spPr>
            <a:xfrm rot="10800000" flipH="1">
              <a:off x="7556931" y="-383980"/>
              <a:ext cx="382302" cy="898540"/>
            </a:xfrm>
            <a:custGeom>
              <a:avLst/>
              <a:gdLst/>
              <a:ahLst/>
              <a:cxnLst/>
              <a:rect l="l" t="t" r="r" b="b"/>
              <a:pathLst>
                <a:path w="4293" h="10090" extrusionOk="0">
                  <a:moveTo>
                    <a:pt x="1" y="1"/>
                  </a:moveTo>
                  <a:lnTo>
                    <a:pt x="4004" y="10090"/>
                  </a:lnTo>
                  <a:lnTo>
                    <a:pt x="4293" y="10090"/>
                  </a:lnTo>
                  <a:lnTo>
                    <a:pt x="289" y="13"/>
                  </a:lnTo>
                  <a:cubicBezTo>
                    <a:pt x="227" y="13"/>
                    <a:pt x="177" y="1"/>
                    <a:pt x="11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3" name="Google Shape;483;p14"/>
            <p:cNvSpPr/>
            <p:nvPr/>
          </p:nvSpPr>
          <p:spPr>
            <a:xfrm rot="10800000" flipH="1">
              <a:off x="7623987" y="-383980"/>
              <a:ext cx="382302" cy="895156"/>
            </a:xfrm>
            <a:custGeom>
              <a:avLst/>
              <a:gdLst/>
              <a:ahLst/>
              <a:cxnLst/>
              <a:rect l="l" t="t" r="r" b="b"/>
              <a:pathLst>
                <a:path w="4293" h="10052" extrusionOk="0">
                  <a:moveTo>
                    <a:pt x="1" y="0"/>
                  </a:moveTo>
                  <a:lnTo>
                    <a:pt x="3991" y="10052"/>
                  </a:lnTo>
                  <a:lnTo>
                    <a:pt x="4293" y="10052"/>
                  </a:lnTo>
                  <a:lnTo>
                    <a:pt x="315" y="50"/>
                  </a:lnTo>
                  <a:cubicBezTo>
                    <a:pt x="214" y="25"/>
                    <a:pt x="101" y="13"/>
                    <a:pt x="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4" name="Google Shape;484;p14"/>
            <p:cNvSpPr/>
            <p:nvPr/>
          </p:nvSpPr>
          <p:spPr>
            <a:xfrm rot="10800000" flipH="1">
              <a:off x="7695495" y="-383979"/>
              <a:ext cx="376692" cy="881798"/>
            </a:xfrm>
            <a:custGeom>
              <a:avLst/>
              <a:gdLst/>
              <a:ahLst/>
              <a:cxnLst/>
              <a:rect l="l" t="t" r="r" b="b"/>
              <a:pathLst>
                <a:path w="4230" h="9902" extrusionOk="0">
                  <a:moveTo>
                    <a:pt x="1" y="1"/>
                  </a:moveTo>
                  <a:lnTo>
                    <a:pt x="3941" y="9902"/>
                  </a:lnTo>
                  <a:lnTo>
                    <a:pt x="4230" y="9902"/>
                  </a:lnTo>
                  <a:lnTo>
                    <a:pt x="327" y="101"/>
                  </a:lnTo>
                  <a:cubicBezTo>
                    <a:pt x="227" y="64"/>
                    <a:pt x="114" y="26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5" name="Google Shape;485;p14"/>
            <p:cNvSpPr/>
            <p:nvPr/>
          </p:nvSpPr>
          <p:spPr>
            <a:xfrm rot="10800000" flipH="1">
              <a:off x="7772614" y="-296797"/>
              <a:ext cx="305183" cy="767811"/>
            </a:xfrm>
            <a:custGeom>
              <a:avLst/>
              <a:gdLst/>
              <a:ahLst/>
              <a:cxnLst/>
              <a:rect l="l" t="t" r="r" b="b"/>
              <a:pathLst>
                <a:path w="3427" h="8622" extrusionOk="0">
                  <a:moveTo>
                    <a:pt x="1" y="1"/>
                  </a:moveTo>
                  <a:lnTo>
                    <a:pt x="3427" y="8622"/>
                  </a:lnTo>
                  <a:lnTo>
                    <a:pt x="3427" y="7882"/>
                  </a:lnTo>
                  <a:lnTo>
                    <a:pt x="365" y="177"/>
                  </a:lnTo>
                  <a:cubicBezTo>
                    <a:pt x="239" y="114"/>
                    <a:pt x="126" y="5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6" name="Google Shape;486;p14"/>
            <p:cNvSpPr/>
            <p:nvPr/>
          </p:nvSpPr>
          <p:spPr>
            <a:xfrm rot="10800000" flipH="1">
              <a:off x="7857569" y="-130357"/>
              <a:ext cx="220227" cy="553283"/>
            </a:xfrm>
            <a:custGeom>
              <a:avLst/>
              <a:gdLst/>
              <a:ahLst/>
              <a:cxnLst/>
              <a:rect l="l" t="t" r="r" b="b"/>
              <a:pathLst>
                <a:path w="2473" h="6213" extrusionOk="0">
                  <a:moveTo>
                    <a:pt x="1" y="1"/>
                  </a:moveTo>
                  <a:lnTo>
                    <a:pt x="2473" y="6212"/>
                  </a:lnTo>
                  <a:lnTo>
                    <a:pt x="2473" y="5472"/>
                  </a:lnTo>
                  <a:lnTo>
                    <a:pt x="415" y="314"/>
                  </a:lnTo>
                  <a:cubicBezTo>
                    <a:pt x="289" y="201"/>
                    <a:pt x="151" y="10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7" name="Google Shape;487;p14"/>
            <p:cNvSpPr/>
            <p:nvPr/>
          </p:nvSpPr>
          <p:spPr>
            <a:xfrm rot="10800000" flipH="1">
              <a:off x="7962650" y="39556"/>
              <a:ext cx="114076" cy="287283"/>
            </a:xfrm>
            <a:custGeom>
              <a:avLst/>
              <a:gdLst/>
              <a:ahLst/>
              <a:cxnLst/>
              <a:rect l="l" t="t" r="r" b="b"/>
              <a:pathLst>
                <a:path w="1281" h="3226" extrusionOk="0">
                  <a:moveTo>
                    <a:pt x="0" y="1"/>
                  </a:moveTo>
                  <a:lnTo>
                    <a:pt x="1280" y="3226"/>
                  </a:lnTo>
                  <a:cubicBezTo>
                    <a:pt x="1192" y="2009"/>
                    <a:pt x="728" y="892"/>
                    <a:pt x="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88" name="Google Shape;488;p14"/>
          <p:cNvSpPr/>
          <p:nvPr/>
        </p:nvSpPr>
        <p:spPr>
          <a:xfrm rot="10800000" flipH="1">
            <a:off x="8856557" y="2957330"/>
            <a:ext cx="608594" cy="608594"/>
          </a:xfrm>
          <a:custGeom>
            <a:avLst/>
            <a:gdLst/>
            <a:ahLst/>
            <a:cxnLst/>
            <a:rect l="l" t="t" r="r" b="b"/>
            <a:pathLst>
              <a:path w="7606" h="7606" extrusionOk="0">
                <a:moveTo>
                  <a:pt x="0" y="1"/>
                </a:moveTo>
                <a:lnTo>
                  <a:pt x="0" y="3251"/>
                </a:lnTo>
                <a:cubicBezTo>
                  <a:pt x="0" y="5660"/>
                  <a:pt x="1946" y="7605"/>
                  <a:pt x="4367" y="7605"/>
                </a:cubicBezTo>
                <a:lnTo>
                  <a:pt x="7605" y="7605"/>
                </a:lnTo>
                <a:lnTo>
                  <a:pt x="7605" y="4167"/>
                </a:lnTo>
                <a:cubicBezTo>
                  <a:pt x="7605" y="1871"/>
                  <a:pt x="5735" y="1"/>
                  <a:pt x="3439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9" name="Google Shape;489;p14"/>
          <p:cNvSpPr/>
          <p:nvPr/>
        </p:nvSpPr>
        <p:spPr>
          <a:xfrm>
            <a:off x="8514948" y="210140"/>
            <a:ext cx="460575" cy="460575"/>
          </a:xfrm>
          <a:custGeom>
            <a:avLst/>
            <a:gdLst/>
            <a:ahLst/>
            <a:cxnLst/>
            <a:rect l="l" t="t" r="r" b="b"/>
            <a:pathLst>
              <a:path w="23430" h="23430" extrusionOk="0">
                <a:moveTo>
                  <a:pt x="17883" y="1"/>
                </a:moveTo>
                <a:cubicBezTo>
                  <a:pt x="8007" y="1"/>
                  <a:pt x="1" y="8007"/>
                  <a:pt x="1" y="17883"/>
                </a:cubicBezTo>
                <a:lnTo>
                  <a:pt x="1" y="23429"/>
                </a:lnTo>
                <a:lnTo>
                  <a:pt x="5547" y="23429"/>
                </a:lnTo>
                <a:cubicBezTo>
                  <a:pt x="15423" y="23429"/>
                  <a:pt x="23430" y="15423"/>
                  <a:pt x="23430" y="5547"/>
                </a:cubicBezTo>
                <a:lnTo>
                  <a:pt x="23430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0" name="Google Shape;490;p14"/>
          <p:cNvSpPr/>
          <p:nvPr/>
        </p:nvSpPr>
        <p:spPr>
          <a:xfrm rot="10800000">
            <a:off x="8928832" y="1614305"/>
            <a:ext cx="608594" cy="608594"/>
          </a:xfrm>
          <a:custGeom>
            <a:avLst/>
            <a:gdLst/>
            <a:ahLst/>
            <a:cxnLst/>
            <a:rect l="l" t="t" r="r" b="b"/>
            <a:pathLst>
              <a:path w="7606" h="7606" extrusionOk="0">
                <a:moveTo>
                  <a:pt x="0" y="1"/>
                </a:moveTo>
                <a:lnTo>
                  <a:pt x="0" y="3251"/>
                </a:lnTo>
                <a:cubicBezTo>
                  <a:pt x="0" y="5660"/>
                  <a:pt x="1946" y="7605"/>
                  <a:pt x="4367" y="7605"/>
                </a:cubicBezTo>
                <a:lnTo>
                  <a:pt x="7605" y="7605"/>
                </a:lnTo>
                <a:lnTo>
                  <a:pt x="7605" y="4167"/>
                </a:lnTo>
                <a:cubicBezTo>
                  <a:pt x="7605" y="1871"/>
                  <a:pt x="5735" y="1"/>
                  <a:pt x="3439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1" name="Google Shape;491;p14"/>
          <p:cNvSpPr/>
          <p:nvPr/>
        </p:nvSpPr>
        <p:spPr>
          <a:xfrm>
            <a:off x="8535707" y="4130966"/>
            <a:ext cx="263914" cy="262843"/>
          </a:xfrm>
          <a:custGeom>
            <a:avLst/>
            <a:gdLst/>
            <a:ahLst/>
            <a:cxnLst/>
            <a:rect l="l" t="t" r="r" b="b"/>
            <a:pathLst>
              <a:path w="3201" h="3188" extrusionOk="0">
                <a:moveTo>
                  <a:pt x="2435" y="0"/>
                </a:moveTo>
                <a:cubicBezTo>
                  <a:pt x="1092" y="0"/>
                  <a:pt x="0" y="1080"/>
                  <a:pt x="0" y="2435"/>
                </a:cubicBezTo>
                <a:lnTo>
                  <a:pt x="0" y="3188"/>
                </a:lnTo>
                <a:lnTo>
                  <a:pt x="753" y="3188"/>
                </a:lnTo>
                <a:cubicBezTo>
                  <a:pt x="2108" y="3188"/>
                  <a:pt x="3200" y="2096"/>
                  <a:pt x="3200" y="753"/>
                </a:cubicBezTo>
                <a:lnTo>
                  <a:pt x="320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CUSTOM_19">
    <p:spTree>
      <p:nvGrpSpPr>
        <p:cNvPr id="1" name="Shape 4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3" name="Google Shape;493;p15"/>
          <p:cNvSpPr txBox="1">
            <a:spLocks noGrp="1"/>
          </p:cNvSpPr>
          <p:nvPr>
            <p:ph type="title" hasCustomPrompt="1"/>
          </p:nvPr>
        </p:nvSpPr>
        <p:spPr>
          <a:xfrm>
            <a:off x="3240475" y="1510800"/>
            <a:ext cx="5105100" cy="1465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83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94" name="Google Shape;494;p15"/>
          <p:cNvSpPr txBox="1">
            <a:spLocks noGrp="1"/>
          </p:cNvSpPr>
          <p:nvPr>
            <p:ph type="subTitle" idx="1"/>
          </p:nvPr>
        </p:nvSpPr>
        <p:spPr>
          <a:xfrm>
            <a:off x="3240475" y="2883350"/>
            <a:ext cx="5105100" cy="65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495" name="Google Shape;495;p15"/>
          <p:cNvGrpSpPr/>
          <p:nvPr/>
        </p:nvGrpSpPr>
        <p:grpSpPr>
          <a:xfrm flipH="1">
            <a:off x="5703978" y="-935492"/>
            <a:ext cx="3545529" cy="1688867"/>
            <a:chOff x="-9675" y="-1163406"/>
            <a:chExt cx="3545529" cy="1688867"/>
          </a:xfrm>
        </p:grpSpPr>
        <p:sp>
          <p:nvSpPr>
            <p:cNvPr id="496" name="Google Shape;496;p15"/>
            <p:cNvSpPr/>
            <p:nvPr/>
          </p:nvSpPr>
          <p:spPr>
            <a:xfrm>
              <a:off x="-9675" y="-1163406"/>
              <a:ext cx="1688812" cy="1688867"/>
            </a:xfrm>
            <a:custGeom>
              <a:avLst/>
              <a:gdLst/>
              <a:ahLst/>
              <a:cxnLst/>
              <a:rect l="l" t="t" r="r" b="b"/>
              <a:pathLst>
                <a:path w="21974" h="21974" extrusionOk="0">
                  <a:moveTo>
                    <a:pt x="16779" y="0"/>
                  </a:moveTo>
                  <a:cubicBezTo>
                    <a:pt x="7505" y="0"/>
                    <a:pt x="1" y="7505"/>
                    <a:pt x="1" y="16766"/>
                  </a:cubicBezTo>
                  <a:lnTo>
                    <a:pt x="1" y="21973"/>
                  </a:lnTo>
                  <a:lnTo>
                    <a:pt x="5196" y="21973"/>
                  </a:lnTo>
                  <a:cubicBezTo>
                    <a:pt x="14470" y="21973"/>
                    <a:pt x="21974" y="14457"/>
                    <a:pt x="21974" y="5196"/>
                  </a:cubicBezTo>
                  <a:lnTo>
                    <a:pt x="21974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497" name="Google Shape;497;p15"/>
            <p:cNvGrpSpPr/>
            <p:nvPr/>
          </p:nvGrpSpPr>
          <p:grpSpPr>
            <a:xfrm>
              <a:off x="1161963" y="-408158"/>
              <a:ext cx="877847" cy="868009"/>
              <a:chOff x="6088588" y="-408158"/>
              <a:chExt cx="877847" cy="868009"/>
            </a:xfrm>
          </p:grpSpPr>
          <p:sp>
            <p:nvSpPr>
              <p:cNvPr id="498" name="Google Shape;498;p15"/>
              <p:cNvSpPr/>
              <p:nvPr/>
            </p:nvSpPr>
            <p:spPr>
              <a:xfrm>
                <a:off x="6088588" y="-408158"/>
                <a:ext cx="557559" cy="25260"/>
              </a:xfrm>
              <a:custGeom>
                <a:avLst/>
                <a:gdLst/>
                <a:ahLst/>
                <a:cxnLst/>
                <a:rect l="l" t="t" r="r" b="b"/>
                <a:pathLst>
                  <a:path w="6401" h="290" extrusionOk="0">
                    <a:moveTo>
                      <a:pt x="1" y="1"/>
                    </a:moveTo>
                    <a:lnTo>
                      <a:pt x="1" y="277"/>
                    </a:lnTo>
                    <a:lnTo>
                      <a:pt x="6401" y="289"/>
                    </a:lnTo>
                    <a:cubicBezTo>
                      <a:pt x="6100" y="176"/>
                      <a:pt x="5773" y="76"/>
                      <a:pt x="5447" y="13"/>
                    </a:cubicBezTo>
                    <a:lnTo>
                      <a:pt x="1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9" name="Google Shape;499;p15"/>
              <p:cNvSpPr/>
              <p:nvPr/>
            </p:nvSpPr>
            <p:spPr>
              <a:xfrm>
                <a:off x="6088588" y="-348055"/>
                <a:ext cx="669054" cy="25260"/>
              </a:xfrm>
              <a:custGeom>
                <a:avLst/>
                <a:gdLst/>
                <a:ahLst/>
                <a:cxnLst/>
                <a:rect l="l" t="t" r="r" b="b"/>
                <a:pathLst>
                  <a:path w="7681" h="290" extrusionOk="0">
                    <a:moveTo>
                      <a:pt x="1" y="1"/>
                    </a:moveTo>
                    <a:lnTo>
                      <a:pt x="1" y="277"/>
                    </a:lnTo>
                    <a:lnTo>
                      <a:pt x="7681" y="289"/>
                    </a:lnTo>
                    <a:cubicBezTo>
                      <a:pt x="7555" y="189"/>
                      <a:pt x="7417" y="101"/>
                      <a:pt x="7267" y="13"/>
                    </a:cubicBezTo>
                    <a:lnTo>
                      <a:pt x="1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0" name="Google Shape;500;p15"/>
              <p:cNvSpPr/>
              <p:nvPr/>
            </p:nvSpPr>
            <p:spPr>
              <a:xfrm>
                <a:off x="6088588" y="-287865"/>
                <a:ext cx="738999" cy="25173"/>
              </a:xfrm>
              <a:custGeom>
                <a:avLst/>
                <a:gdLst/>
                <a:ahLst/>
                <a:cxnLst/>
                <a:rect l="l" t="t" r="r" b="b"/>
                <a:pathLst>
                  <a:path w="8484" h="289" extrusionOk="0">
                    <a:moveTo>
                      <a:pt x="1" y="0"/>
                    </a:moveTo>
                    <a:lnTo>
                      <a:pt x="1" y="276"/>
                    </a:lnTo>
                    <a:lnTo>
                      <a:pt x="8484" y="289"/>
                    </a:lnTo>
                    <a:cubicBezTo>
                      <a:pt x="8396" y="201"/>
                      <a:pt x="8308" y="113"/>
                      <a:pt x="8208" y="25"/>
                    </a:cubicBezTo>
                    <a:lnTo>
                      <a:pt x="1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1" name="Google Shape;501;p15"/>
              <p:cNvSpPr/>
              <p:nvPr/>
            </p:nvSpPr>
            <p:spPr>
              <a:xfrm>
                <a:off x="6088588" y="-227762"/>
                <a:ext cx="788213" cy="25173"/>
              </a:xfrm>
              <a:custGeom>
                <a:avLst/>
                <a:gdLst/>
                <a:ahLst/>
                <a:cxnLst/>
                <a:rect l="l" t="t" r="r" b="b"/>
                <a:pathLst>
                  <a:path w="9049" h="289" extrusionOk="0">
                    <a:moveTo>
                      <a:pt x="1" y="0"/>
                    </a:moveTo>
                    <a:lnTo>
                      <a:pt x="1" y="276"/>
                    </a:lnTo>
                    <a:lnTo>
                      <a:pt x="9049" y="289"/>
                    </a:lnTo>
                    <a:cubicBezTo>
                      <a:pt x="8986" y="201"/>
                      <a:pt x="8923" y="113"/>
                      <a:pt x="8848" y="25"/>
                    </a:cubicBezTo>
                    <a:lnTo>
                      <a:pt x="1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2" name="Google Shape;502;p15"/>
              <p:cNvSpPr/>
              <p:nvPr/>
            </p:nvSpPr>
            <p:spPr>
              <a:xfrm>
                <a:off x="6088588" y="-167659"/>
                <a:ext cx="824275" cy="26306"/>
              </a:xfrm>
              <a:custGeom>
                <a:avLst/>
                <a:gdLst/>
                <a:ahLst/>
                <a:cxnLst/>
                <a:rect l="l" t="t" r="r" b="b"/>
                <a:pathLst>
                  <a:path w="9463" h="302" extrusionOk="0">
                    <a:moveTo>
                      <a:pt x="1" y="0"/>
                    </a:moveTo>
                    <a:lnTo>
                      <a:pt x="1" y="276"/>
                    </a:lnTo>
                    <a:lnTo>
                      <a:pt x="9463" y="302"/>
                    </a:lnTo>
                    <a:cubicBezTo>
                      <a:pt x="9425" y="201"/>
                      <a:pt x="9375" y="113"/>
                      <a:pt x="9325" y="25"/>
                    </a:cubicBezTo>
                    <a:lnTo>
                      <a:pt x="1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3" name="Google Shape;503;p15"/>
              <p:cNvSpPr/>
              <p:nvPr/>
            </p:nvSpPr>
            <p:spPr>
              <a:xfrm>
                <a:off x="6088588" y="-106424"/>
                <a:ext cx="850493" cy="25173"/>
              </a:xfrm>
              <a:custGeom>
                <a:avLst/>
                <a:gdLst/>
                <a:ahLst/>
                <a:cxnLst/>
                <a:rect l="l" t="t" r="r" b="b"/>
                <a:pathLst>
                  <a:path w="9764" h="289" extrusionOk="0">
                    <a:moveTo>
                      <a:pt x="1" y="0"/>
                    </a:moveTo>
                    <a:lnTo>
                      <a:pt x="1" y="264"/>
                    </a:lnTo>
                    <a:lnTo>
                      <a:pt x="9764" y="289"/>
                    </a:lnTo>
                    <a:cubicBezTo>
                      <a:pt x="9726" y="188"/>
                      <a:pt x="9689" y="101"/>
                      <a:pt x="9663" y="13"/>
                    </a:cubicBezTo>
                    <a:lnTo>
                      <a:pt x="1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4" name="Google Shape;504;p15"/>
              <p:cNvSpPr/>
              <p:nvPr/>
            </p:nvSpPr>
            <p:spPr>
              <a:xfrm>
                <a:off x="6088588" y="-46321"/>
                <a:ext cx="866956" cy="25173"/>
              </a:xfrm>
              <a:custGeom>
                <a:avLst/>
                <a:gdLst/>
                <a:ahLst/>
                <a:cxnLst/>
                <a:rect l="l" t="t" r="r" b="b"/>
                <a:pathLst>
                  <a:path w="9953" h="289" extrusionOk="0">
                    <a:moveTo>
                      <a:pt x="1" y="0"/>
                    </a:moveTo>
                    <a:lnTo>
                      <a:pt x="1" y="101"/>
                    </a:lnTo>
                    <a:cubicBezTo>
                      <a:pt x="1" y="151"/>
                      <a:pt x="1" y="214"/>
                      <a:pt x="1" y="264"/>
                    </a:cubicBezTo>
                    <a:lnTo>
                      <a:pt x="9952" y="289"/>
                    </a:lnTo>
                    <a:cubicBezTo>
                      <a:pt x="9940" y="189"/>
                      <a:pt x="9914" y="101"/>
                      <a:pt x="9889" y="13"/>
                    </a:cubicBezTo>
                    <a:lnTo>
                      <a:pt x="1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5" name="Google Shape;505;p15"/>
              <p:cNvSpPr/>
              <p:nvPr/>
            </p:nvSpPr>
            <p:spPr>
              <a:xfrm>
                <a:off x="6090766" y="13782"/>
                <a:ext cx="873489" cy="25260"/>
              </a:xfrm>
              <a:custGeom>
                <a:avLst/>
                <a:gdLst/>
                <a:ahLst/>
                <a:cxnLst/>
                <a:rect l="l" t="t" r="r" b="b"/>
                <a:pathLst>
                  <a:path w="10028" h="290" extrusionOk="0">
                    <a:moveTo>
                      <a:pt x="1" y="1"/>
                    </a:moveTo>
                    <a:cubicBezTo>
                      <a:pt x="13" y="88"/>
                      <a:pt x="26" y="176"/>
                      <a:pt x="39" y="264"/>
                    </a:cubicBezTo>
                    <a:lnTo>
                      <a:pt x="10027" y="289"/>
                    </a:lnTo>
                    <a:cubicBezTo>
                      <a:pt x="10027" y="201"/>
                      <a:pt x="10015" y="101"/>
                      <a:pt x="10002" y="13"/>
                    </a:cubicBezTo>
                    <a:lnTo>
                      <a:pt x="1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6" name="Google Shape;506;p15"/>
              <p:cNvSpPr/>
              <p:nvPr/>
            </p:nvSpPr>
            <p:spPr>
              <a:xfrm>
                <a:off x="6101741" y="73885"/>
                <a:ext cx="864691" cy="25260"/>
              </a:xfrm>
              <a:custGeom>
                <a:avLst/>
                <a:gdLst/>
                <a:ahLst/>
                <a:cxnLst/>
                <a:rect l="l" t="t" r="r" b="b"/>
                <a:pathLst>
                  <a:path w="9927" h="290" extrusionOk="0">
                    <a:moveTo>
                      <a:pt x="0" y="1"/>
                    </a:moveTo>
                    <a:lnTo>
                      <a:pt x="0" y="1"/>
                    </a:lnTo>
                    <a:cubicBezTo>
                      <a:pt x="13" y="89"/>
                      <a:pt x="38" y="176"/>
                      <a:pt x="63" y="264"/>
                    </a:cubicBezTo>
                    <a:lnTo>
                      <a:pt x="9927" y="289"/>
                    </a:lnTo>
                    <a:lnTo>
                      <a:pt x="9927" y="114"/>
                    </a:lnTo>
                    <a:cubicBezTo>
                      <a:pt x="9927" y="76"/>
                      <a:pt x="9927" y="51"/>
                      <a:pt x="9927" y="13"/>
                    </a:cubicBezTo>
                    <a:lnTo>
                      <a:pt x="0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7" name="Google Shape;507;p15"/>
              <p:cNvSpPr/>
              <p:nvPr/>
            </p:nvSpPr>
            <p:spPr>
              <a:xfrm>
                <a:off x="6119250" y="133988"/>
                <a:ext cx="847183" cy="25260"/>
              </a:xfrm>
              <a:custGeom>
                <a:avLst/>
                <a:gdLst/>
                <a:ahLst/>
                <a:cxnLst/>
                <a:rect l="l" t="t" r="r" b="b"/>
                <a:pathLst>
                  <a:path w="9726" h="290" extrusionOk="0">
                    <a:moveTo>
                      <a:pt x="0" y="1"/>
                    </a:moveTo>
                    <a:lnTo>
                      <a:pt x="0" y="1"/>
                    </a:lnTo>
                    <a:cubicBezTo>
                      <a:pt x="25" y="89"/>
                      <a:pt x="63" y="177"/>
                      <a:pt x="101" y="264"/>
                    </a:cubicBezTo>
                    <a:lnTo>
                      <a:pt x="9726" y="289"/>
                    </a:lnTo>
                    <a:lnTo>
                      <a:pt x="9726" y="13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8" name="Google Shape;508;p15"/>
              <p:cNvSpPr/>
              <p:nvPr/>
            </p:nvSpPr>
            <p:spPr>
              <a:xfrm>
                <a:off x="6145469" y="194179"/>
                <a:ext cx="820965" cy="25173"/>
              </a:xfrm>
              <a:custGeom>
                <a:avLst/>
                <a:gdLst/>
                <a:ahLst/>
                <a:cxnLst/>
                <a:rect l="l" t="t" r="r" b="b"/>
                <a:pathLst>
                  <a:path w="9425" h="289" extrusionOk="0">
                    <a:moveTo>
                      <a:pt x="0" y="0"/>
                    </a:moveTo>
                    <a:cubicBezTo>
                      <a:pt x="51" y="88"/>
                      <a:pt x="101" y="188"/>
                      <a:pt x="151" y="276"/>
                    </a:cubicBezTo>
                    <a:lnTo>
                      <a:pt x="9425" y="289"/>
                    </a:lnTo>
                    <a:lnTo>
                      <a:pt x="9425" y="1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9" name="Google Shape;509;p15"/>
              <p:cNvSpPr/>
              <p:nvPr/>
            </p:nvSpPr>
            <p:spPr>
              <a:xfrm>
                <a:off x="6182663" y="254282"/>
                <a:ext cx="783771" cy="25173"/>
              </a:xfrm>
              <a:custGeom>
                <a:avLst/>
                <a:gdLst/>
                <a:ahLst/>
                <a:cxnLst/>
                <a:rect l="l" t="t" r="r" b="b"/>
                <a:pathLst>
                  <a:path w="8998" h="289" extrusionOk="0">
                    <a:moveTo>
                      <a:pt x="0" y="0"/>
                    </a:moveTo>
                    <a:cubicBezTo>
                      <a:pt x="75" y="88"/>
                      <a:pt x="138" y="188"/>
                      <a:pt x="213" y="276"/>
                    </a:cubicBezTo>
                    <a:lnTo>
                      <a:pt x="8998" y="289"/>
                    </a:lnTo>
                    <a:lnTo>
                      <a:pt x="8998" y="1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0" name="Google Shape;510;p15"/>
              <p:cNvSpPr/>
              <p:nvPr/>
            </p:nvSpPr>
            <p:spPr>
              <a:xfrm>
                <a:off x="6233968" y="314385"/>
                <a:ext cx="732466" cy="25260"/>
              </a:xfrm>
              <a:custGeom>
                <a:avLst/>
                <a:gdLst/>
                <a:ahLst/>
                <a:cxnLst/>
                <a:rect l="l" t="t" r="r" b="b"/>
                <a:pathLst>
                  <a:path w="8409" h="290" extrusionOk="0">
                    <a:moveTo>
                      <a:pt x="1" y="0"/>
                    </a:moveTo>
                    <a:lnTo>
                      <a:pt x="1" y="0"/>
                    </a:lnTo>
                    <a:cubicBezTo>
                      <a:pt x="101" y="101"/>
                      <a:pt x="189" y="189"/>
                      <a:pt x="289" y="277"/>
                    </a:cubicBezTo>
                    <a:lnTo>
                      <a:pt x="8409" y="289"/>
                    </a:lnTo>
                    <a:lnTo>
                      <a:pt x="8409" y="26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1" name="Google Shape;511;p15"/>
              <p:cNvSpPr/>
              <p:nvPr/>
            </p:nvSpPr>
            <p:spPr>
              <a:xfrm>
                <a:off x="6307224" y="374488"/>
                <a:ext cx="659211" cy="25260"/>
              </a:xfrm>
              <a:custGeom>
                <a:avLst/>
                <a:gdLst/>
                <a:ahLst/>
                <a:cxnLst/>
                <a:rect l="l" t="t" r="r" b="b"/>
                <a:pathLst>
                  <a:path w="7568" h="290" extrusionOk="0">
                    <a:moveTo>
                      <a:pt x="1" y="1"/>
                    </a:moveTo>
                    <a:lnTo>
                      <a:pt x="1" y="1"/>
                    </a:lnTo>
                    <a:cubicBezTo>
                      <a:pt x="139" y="101"/>
                      <a:pt x="289" y="189"/>
                      <a:pt x="440" y="277"/>
                    </a:cubicBezTo>
                    <a:lnTo>
                      <a:pt x="7568" y="289"/>
                    </a:lnTo>
                    <a:lnTo>
                      <a:pt x="7568" y="26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2" name="Google Shape;512;p15"/>
              <p:cNvSpPr/>
              <p:nvPr/>
            </p:nvSpPr>
            <p:spPr>
              <a:xfrm>
                <a:off x="6427430" y="435723"/>
                <a:ext cx="539006" cy="24128"/>
              </a:xfrm>
              <a:custGeom>
                <a:avLst/>
                <a:gdLst/>
                <a:ahLst/>
                <a:cxnLst/>
                <a:rect l="l" t="t" r="r" b="b"/>
                <a:pathLst>
                  <a:path w="6188" h="277" extrusionOk="0">
                    <a:moveTo>
                      <a:pt x="1" y="0"/>
                    </a:moveTo>
                    <a:lnTo>
                      <a:pt x="1" y="0"/>
                    </a:lnTo>
                    <a:cubicBezTo>
                      <a:pt x="403" y="126"/>
                      <a:pt x="829" y="226"/>
                      <a:pt x="1256" y="276"/>
                    </a:cubicBezTo>
                    <a:lnTo>
                      <a:pt x="6188" y="276"/>
                    </a:lnTo>
                    <a:lnTo>
                      <a:pt x="6188" y="13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513" name="Google Shape;513;p15"/>
            <p:cNvSpPr/>
            <p:nvPr/>
          </p:nvSpPr>
          <p:spPr>
            <a:xfrm flipH="1">
              <a:off x="2189576" y="-540724"/>
              <a:ext cx="781992" cy="781992"/>
            </a:xfrm>
            <a:custGeom>
              <a:avLst/>
              <a:gdLst/>
              <a:ahLst/>
              <a:cxnLst/>
              <a:rect l="l" t="t" r="r" b="b"/>
              <a:pathLst>
                <a:path w="7606" h="7606" extrusionOk="0">
                  <a:moveTo>
                    <a:pt x="0" y="1"/>
                  </a:moveTo>
                  <a:lnTo>
                    <a:pt x="0" y="3251"/>
                  </a:lnTo>
                  <a:cubicBezTo>
                    <a:pt x="0" y="5660"/>
                    <a:pt x="1946" y="7605"/>
                    <a:pt x="4367" y="7605"/>
                  </a:cubicBezTo>
                  <a:lnTo>
                    <a:pt x="7605" y="7605"/>
                  </a:lnTo>
                  <a:lnTo>
                    <a:pt x="7605" y="4167"/>
                  </a:lnTo>
                  <a:cubicBezTo>
                    <a:pt x="7605" y="1871"/>
                    <a:pt x="5735" y="1"/>
                    <a:pt x="343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lt1"/>
                </a:solidFill>
              </a:endParaRPr>
            </a:p>
          </p:txBody>
        </p:sp>
        <p:sp>
          <p:nvSpPr>
            <p:cNvPr id="514" name="Google Shape;514;p15"/>
            <p:cNvSpPr/>
            <p:nvPr/>
          </p:nvSpPr>
          <p:spPr>
            <a:xfrm>
              <a:off x="3025759" y="-144071"/>
              <a:ext cx="510096" cy="509135"/>
            </a:xfrm>
            <a:custGeom>
              <a:avLst/>
              <a:gdLst/>
              <a:ahLst/>
              <a:cxnLst/>
              <a:rect l="l" t="t" r="r" b="b"/>
              <a:pathLst>
                <a:path w="6375" h="6363" extrusionOk="0">
                  <a:moveTo>
                    <a:pt x="0" y="0"/>
                  </a:moveTo>
                  <a:lnTo>
                    <a:pt x="0" y="2874"/>
                  </a:lnTo>
                  <a:cubicBezTo>
                    <a:pt x="0" y="4806"/>
                    <a:pt x="1569" y="6362"/>
                    <a:pt x="3489" y="6362"/>
                  </a:cubicBezTo>
                  <a:lnTo>
                    <a:pt x="6375" y="6362"/>
                  </a:lnTo>
                  <a:lnTo>
                    <a:pt x="6375" y="3652"/>
                  </a:lnTo>
                  <a:cubicBezTo>
                    <a:pt x="6375" y="1631"/>
                    <a:pt x="4731" y="0"/>
                    <a:pt x="272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 1">
  <p:cSld name="CUSTOM_16">
    <p:spTree>
      <p:nvGrpSpPr>
        <p:cNvPr id="1" name="Shape 5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6" name="Google Shape;516;p16"/>
          <p:cNvSpPr txBox="1">
            <a:spLocks noGrp="1"/>
          </p:cNvSpPr>
          <p:nvPr>
            <p:ph type="title"/>
          </p:nvPr>
        </p:nvSpPr>
        <p:spPr>
          <a:xfrm>
            <a:off x="752675" y="604075"/>
            <a:ext cx="2553900" cy="1975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 sz="2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517" name="Google Shape;517;p16"/>
          <p:cNvSpPr/>
          <p:nvPr/>
        </p:nvSpPr>
        <p:spPr>
          <a:xfrm>
            <a:off x="1224613" y="4502025"/>
            <a:ext cx="662884" cy="662724"/>
          </a:xfrm>
          <a:custGeom>
            <a:avLst/>
            <a:gdLst/>
            <a:ahLst/>
            <a:cxnLst/>
            <a:rect l="l" t="t" r="r" b="b"/>
            <a:pathLst>
              <a:path w="15951" h="15951" extrusionOk="0">
                <a:moveTo>
                  <a:pt x="1" y="1"/>
                </a:moveTo>
                <a:lnTo>
                  <a:pt x="1" y="3778"/>
                </a:lnTo>
                <a:cubicBezTo>
                  <a:pt x="1" y="10504"/>
                  <a:pt x="5447" y="15950"/>
                  <a:pt x="12173" y="15950"/>
                </a:cubicBezTo>
                <a:lnTo>
                  <a:pt x="15951" y="15950"/>
                </a:lnTo>
                <a:lnTo>
                  <a:pt x="15951" y="12173"/>
                </a:lnTo>
                <a:cubicBezTo>
                  <a:pt x="15951" y="5459"/>
                  <a:pt x="10492" y="1"/>
                  <a:pt x="3778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518" name="Google Shape;518;p16"/>
          <p:cNvGrpSpPr/>
          <p:nvPr/>
        </p:nvGrpSpPr>
        <p:grpSpPr>
          <a:xfrm>
            <a:off x="1735081" y="4478905"/>
            <a:ext cx="817859" cy="817646"/>
            <a:chOff x="813569" y="4603505"/>
            <a:chExt cx="817859" cy="817646"/>
          </a:xfrm>
        </p:grpSpPr>
        <p:sp>
          <p:nvSpPr>
            <p:cNvPr id="519" name="Google Shape;519;p16"/>
            <p:cNvSpPr/>
            <p:nvPr/>
          </p:nvSpPr>
          <p:spPr>
            <a:xfrm>
              <a:off x="813569" y="5417671"/>
              <a:ext cx="5186" cy="3479"/>
            </a:xfrm>
            <a:custGeom>
              <a:avLst/>
              <a:gdLst/>
              <a:ahLst/>
              <a:cxnLst/>
              <a:rect l="l" t="t" r="r" b="b"/>
              <a:pathLst>
                <a:path w="76" h="51" extrusionOk="0">
                  <a:moveTo>
                    <a:pt x="0" y="1"/>
                  </a:moveTo>
                  <a:lnTo>
                    <a:pt x="0" y="51"/>
                  </a:lnTo>
                  <a:lnTo>
                    <a:pt x="76" y="5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0" name="Google Shape;520;p16"/>
            <p:cNvSpPr/>
            <p:nvPr/>
          </p:nvSpPr>
          <p:spPr>
            <a:xfrm>
              <a:off x="813569" y="5350881"/>
              <a:ext cx="108843" cy="70269"/>
            </a:xfrm>
            <a:custGeom>
              <a:avLst/>
              <a:gdLst/>
              <a:ahLst/>
              <a:cxnLst/>
              <a:rect l="l" t="t" r="r" b="b"/>
              <a:pathLst>
                <a:path w="1595" h="1030" extrusionOk="0">
                  <a:moveTo>
                    <a:pt x="0" y="1"/>
                  </a:moveTo>
                  <a:lnTo>
                    <a:pt x="0" y="390"/>
                  </a:lnTo>
                  <a:lnTo>
                    <a:pt x="992" y="1030"/>
                  </a:lnTo>
                  <a:lnTo>
                    <a:pt x="1594" y="1030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1" name="Google Shape;521;p16"/>
            <p:cNvSpPr/>
            <p:nvPr/>
          </p:nvSpPr>
          <p:spPr>
            <a:xfrm>
              <a:off x="813569" y="5284160"/>
              <a:ext cx="212431" cy="136991"/>
            </a:xfrm>
            <a:custGeom>
              <a:avLst/>
              <a:gdLst/>
              <a:ahLst/>
              <a:cxnLst/>
              <a:rect l="l" t="t" r="r" b="b"/>
              <a:pathLst>
                <a:path w="3113" h="2008" extrusionOk="0">
                  <a:moveTo>
                    <a:pt x="0" y="0"/>
                  </a:moveTo>
                  <a:lnTo>
                    <a:pt x="0" y="389"/>
                  </a:lnTo>
                  <a:lnTo>
                    <a:pt x="2523" y="2008"/>
                  </a:lnTo>
                  <a:lnTo>
                    <a:pt x="3112" y="200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2" name="Google Shape;522;p16"/>
            <p:cNvSpPr/>
            <p:nvPr/>
          </p:nvSpPr>
          <p:spPr>
            <a:xfrm>
              <a:off x="813569" y="5218189"/>
              <a:ext cx="316019" cy="202962"/>
            </a:xfrm>
            <a:custGeom>
              <a:avLst/>
              <a:gdLst/>
              <a:ahLst/>
              <a:cxnLst/>
              <a:rect l="l" t="t" r="r" b="b"/>
              <a:pathLst>
                <a:path w="4631" h="2975" extrusionOk="0">
                  <a:moveTo>
                    <a:pt x="0" y="1"/>
                  </a:moveTo>
                  <a:lnTo>
                    <a:pt x="0" y="377"/>
                  </a:lnTo>
                  <a:lnTo>
                    <a:pt x="4041" y="2975"/>
                  </a:lnTo>
                  <a:lnTo>
                    <a:pt x="4631" y="2975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3" name="Google Shape;523;p16"/>
            <p:cNvSpPr/>
            <p:nvPr/>
          </p:nvSpPr>
          <p:spPr>
            <a:xfrm>
              <a:off x="813569" y="5151467"/>
              <a:ext cx="413671" cy="268865"/>
            </a:xfrm>
            <a:custGeom>
              <a:avLst/>
              <a:gdLst/>
              <a:ahLst/>
              <a:cxnLst/>
              <a:rect l="l" t="t" r="r" b="b"/>
              <a:pathLst>
                <a:path w="6062" h="3941" extrusionOk="0">
                  <a:moveTo>
                    <a:pt x="0" y="0"/>
                  </a:moveTo>
                  <a:lnTo>
                    <a:pt x="0" y="377"/>
                  </a:lnTo>
                  <a:lnTo>
                    <a:pt x="5547" y="3940"/>
                  </a:lnTo>
                  <a:cubicBezTo>
                    <a:pt x="5710" y="3928"/>
                    <a:pt x="5886" y="3915"/>
                    <a:pt x="6061" y="389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4" name="Google Shape;524;p16"/>
            <p:cNvSpPr/>
            <p:nvPr/>
          </p:nvSpPr>
          <p:spPr>
            <a:xfrm>
              <a:off x="813569" y="5084677"/>
              <a:ext cx="490714" cy="322829"/>
            </a:xfrm>
            <a:custGeom>
              <a:avLst/>
              <a:gdLst/>
              <a:ahLst/>
              <a:cxnLst/>
              <a:rect l="l" t="t" r="r" b="b"/>
              <a:pathLst>
                <a:path w="7191" h="4732" extrusionOk="0">
                  <a:moveTo>
                    <a:pt x="0" y="0"/>
                  </a:moveTo>
                  <a:lnTo>
                    <a:pt x="0" y="389"/>
                  </a:lnTo>
                  <a:lnTo>
                    <a:pt x="6777" y="4731"/>
                  </a:lnTo>
                  <a:cubicBezTo>
                    <a:pt x="6915" y="4694"/>
                    <a:pt x="7053" y="4668"/>
                    <a:pt x="7191" y="4618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5" name="Google Shape;525;p16"/>
            <p:cNvSpPr/>
            <p:nvPr/>
          </p:nvSpPr>
          <p:spPr>
            <a:xfrm>
              <a:off x="814388" y="5019593"/>
              <a:ext cx="554109" cy="365604"/>
            </a:xfrm>
            <a:custGeom>
              <a:avLst/>
              <a:gdLst/>
              <a:ahLst/>
              <a:cxnLst/>
              <a:rect l="l" t="t" r="r" b="b"/>
              <a:pathLst>
                <a:path w="8120" h="5359" extrusionOk="0">
                  <a:moveTo>
                    <a:pt x="26" y="1"/>
                  </a:moveTo>
                  <a:cubicBezTo>
                    <a:pt x="13" y="126"/>
                    <a:pt x="1" y="252"/>
                    <a:pt x="1" y="365"/>
                  </a:cubicBezTo>
                  <a:lnTo>
                    <a:pt x="7769" y="5359"/>
                  </a:lnTo>
                  <a:cubicBezTo>
                    <a:pt x="7894" y="5309"/>
                    <a:pt x="8007" y="5259"/>
                    <a:pt x="8120" y="5196"/>
                  </a:cubicBezTo>
                  <a:lnTo>
                    <a:pt x="2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6" name="Google Shape;526;p16"/>
            <p:cNvSpPr/>
            <p:nvPr/>
          </p:nvSpPr>
          <p:spPr>
            <a:xfrm>
              <a:off x="821280" y="4959694"/>
              <a:ext cx="602082" cy="396441"/>
            </a:xfrm>
            <a:custGeom>
              <a:avLst/>
              <a:gdLst/>
              <a:ahLst/>
              <a:cxnLst/>
              <a:rect l="l" t="t" r="r" b="b"/>
              <a:pathLst>
                <a:path w="8823" h="5811" extrusionOk="0">
                  <a:moveTo>
                    <a:pt x="76" y="0"/>
                  </a:moveTo>
                  <a:cubicBezTo>
                    <a:pt x="50" y="113"/>
                    <a:pt x="25" y="226"/>
                    <a:pt x="0" y="339"/>
                  </a:cubicBezTo>
                  <a:lnTo>
                    <a:pt x="8521" y="5810"/>
                  </a:lnTo>
                  <a:cubicBezTo>
                    <a:pt x="8621" y="5748"/>
                    <a:pt x="8722" y="5685"/>
                    <a:pt x="8822" y="5622"/>
                  </a:cubicBezTo>
                  <a:lnTo>
                    <a:pt x="7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7" name="Google Shape;527;p16"/>
            <p:cNvSpPr/>
            <p:nvPr/>
          </p:nvSpPr>
          <p:spPr>
            <a:xfrm>
              <a:off x="835815" y="4904024"/>
              <a:ext cx="635451" cy="417863"/>
            </a:xfrm>
            <a:custGeom>
              <a:avLst/>
              <a:gdLst/>
              <a:ahLst/>
              <a:cxnLst/>
              <a:rect l="l" t="t" r="r" b="b"/>
              <a:pathLst>
                <a:path w="9312" h="6125" extrusionOk="0">
                  <a:moveTo>
                    <a:pt x="114" y="0"/>
                  </a:moveTo>
                  <a:cubicBezTo>
                    <a:pt x="76" y="113"/>
                    <a:pt x="38" y="214"/>
                    <a:pt x="1" y="314"/>
                  </a:cubicBezTo>
                  <a:lnTo>
                    <a:pt x="9048" y="6124"/>
                  </a:lnTo>
                  <a:cubicBezTo>
                    <a:pt x="9136" y="6049"/>
                    <a:pt x="9224" y="5974"/>
                    <a:pt x="9312" y="5911"/>
                  </a:cubicBezTo>
                  <a:lnTo>
                    <a:pt x="114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8" name="Google Shape;528;p16"/>
            <p:cNvSpPr/>
            <p:nvPr/>
          </p:nvSpPr>
          <p:spPr>
            <a:xfrm>
              <a:off x="857242" y="4852653"/>
              <a:ext cx="654285" cy="430689"/>
            </a:xfrm>
            <a:custGeom>
              <a:avLst/>
              <a:gdLst/>
              <a:ahLst/>
              <a:cxnLst/>
              <a:rect l="l" t="t" r="r" b="b"/>
              <a:pathLst>
                <a:path w="9588" h="6313" extrusionOk="0">
                  <a:moveTo>
                    <a:pt x="138" y="1"/>
                  </a:moveTo>
                  <a:cubicBezTo>
                    <a:pt x="88" y="101"/>
                    <a:pt x="38" y="189"/>
                    <a:pt x="0" y="289"/>
                  </a:cubicBezTo>
                  <a:lnTo>
                    <a:pt x="9374" y="6313"/>
                  </a:lnTo>
                  <a:cubicBezTo>
                    <a:pt x="9450" y="6225"/>
                    <a:pt x="9525" y="6149"/>
                    <a:pt x="9588" y="6074"/>
                  </a:cubicBezTo>
                  <a:lnTo>
                    <a:pt x="13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9" name="Google Shape;529;p16"/>
            <p:cNvSpPr/>
            <p:nvPr/>
          </p:nvSpPr>
          <p:spPr>
            <a:xfrm>
              <a:off x="883788" y="4804693"/>
              <a:ext cx="662883" cy="435874"/>
            </a:xfrm>
            <a:custGeom>
              <a:avLst/>
              <a:gdLst/>
              <a:ahLst/>
              <a:cxnLst/>
              <a:rect l="l" t="t" r="r" b="b"/>
              <a:pathLst>
                <a:path w="9714" h="6389" extrusionOk="0">
                  <a:moveTo>
                    <a:pt x="176" y="1"/>
                  </a:moveTo>
                  <a:cubicBezTo>
                    <a:pt x="113" y="89"/>
                    <a:pt x="51" y="177"/>
                    <a:pt x="0" y="277"/>
                  </a:cubicBezTo>
                  <a:lnTo>
                    <a:pt x="9525" y="6388"/>
                  </a:lnTo>
                  <a:cubicBezTo>
                    <a:pt x="9588" y="6300"/>
                    <a:pt x="9650" y="6212"/>
                    <a:pt x="9713" y="6125"/>
                  </a:cubicBezTo>
                  <a:lnTo>
                    <a:pt x="17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0" name="Google Shape;530;p16"/>
            <p:cNvSpPr/>
            <p:nvPr/>
          </p:nvSpPr>
          <p:spPr>
            <a:xfrm>
              <a:off x="916338" y="4760212"/>
              <a:ext cx="660290" cy="434100"/>
            </a:xfrm>
            <a:custGeom>
              <a:avLst/>
              <a:gdLst/>
              <a:ahLst/>
              <a:cxnLst/>
              <a:rect l="l" t="t" r="r" b="b"/>
              <a:pathLst>
                <a:path w="9676" h="6363" extrusionOk="0">
                  <a:moveTo>
                    <a:pt x="214" y="0"/>
                  </a:moveTo>
                  <a:cubicBezTo>
                    <a:pt x="138" y="88"/>
                    <a:pt x="63" y="163"/>
                    <a:pt x="0" y="251"/>
                  </a:cubicBezTo>
                  <a:lnTo>
                    <a:pt x="9512" y="6363"/>
                  </a:lnTo>
                  <a:cubicBezTo>
                    <a:pt x="9562" y="6262"/>
                    <a:pt x="9625" y="6174"/>
                    <a:pt x="9675" y="6074"/>
                  </a:cubicBezTo>
                  <a:lnTo>
                    <a:pt x="214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1" name="Google Shape;531;p16"/>
            <p:cNvSpPr/>
            <p:nvPr/>
          </p:nvSpPr>
          <p:spPr>
            <a:xfrm>
              <a:off x="954826" y="4719960"/>
              <a:ext cx="644936" cy="423866"/>
            </a:xfrm>
            <a:custGeom>
              <a:avLst/>
              <a:gdLst/>
              <a:ahLst/>
              <a:cxnLst/>
              <a:rect l="l" t="t" r="r" b="b"/>
              <a:pathLst>
                <a:path w="9451" h="6213" extrusionOk="0">
                  <a:moveTo>
                    <a:pt x="239" y="1"/>
                  </a:moveTo>
                  <a:cubicBezTo>
                    <a:pt x="151" y="76"/>
                    <a:pt x="76" y="151"/>
                    <a:pt x="1" y="226"/>
                  </a:cubicBezTo>
                  <a:lnTo>
                    <a:pt x="9325" y="6212"/>
                  </a:lnTo>
                  <a:cubicBezTo>
                    <a:pt x="9375" y="6112"/>
                    <a:pt x="9413" y="6011"/>
                    <a:pt x="9450" y="5911"/>
                  </a:cubicBezTo>
                  <a:lnTo>
                    <a:pt x="23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2" name="Google Shape;532;p16"/>
            <p:cNvSpPr/>
            <p:nvPr/>
          </p:nvSpPr>
          <p:spPr>
            <a:xfrm>
              <a:off x="998500" y="4683120"/>
              <a:ext cx="619210" cy="407629"/>
            </a:xfrm>
            <a:custGeom>
              <a:avLst/>
              <a:gdLst/>
              <a:ahLst/>
              <a:cxnLst/>
              <a:rect l="l" t="t" r="r" b="b"/>
              <a:pathLst>
                <a:path w="9074" h="5975" extrusionOk="0">
                  <a:moveTo>
                    <a:pt x="289" y="1"/>
                  </a:moveTo>
                  <a:cubicBezTo>
                    <a:pt x="189" y="76"/>
                    <a:pt x="101" y="139"/>
                    <a:pt x="1" y="214"/>
                  </a:cubicBezTo>
                  <a:lnTo>
                    <a:pt x="8973" y="5974"/>
                  </a:lnTo>
                  <a:cubicBezTo>
                    <a:pt x="9011" y="5861"/>
                    <a:pt x="9036" y="5748"/>
                    <a:pt x="9074" y="5648"/>
                  </a:cubicBezTo>
                  <a:lnTo>
                    <a:pt x="28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3" name="Google Shape;533;p16"/>
            <p:cNvSpPr/>
            <p:nvPr/>
          </p:nvSpPr>
          <p:spPr>
            <a:xfrm>
              <a:off x="1049884" y="4652352"/>
              <a:ext cx="578129" cy="380136"/>
            </a:xfrm>
            <a:custGeom>
              <a:avLst/>
              <a:gdLst/>
              <a:ahLst/>
              <a:cxnLst/>
              <a:rect l="l" t="t" r="r" b="b"/>
              <a:pathLst>
                <a:path w="8472" h="5572" extrusionOk="0">
                  <a:moveTo>
                    <a:pt x="327" y="0"/>
                  </a:moveTo>
                  <a:cubicBezTo>
                    <a:pt x="214" y="50"/>
                    <a:pt x="114" y="113"/>
                    <a:pt x="1" y="163"/>
                  </a:cubicBezTo>
                  <a:lnTo>
                    <a:pt x="8421" y="5572"/>
                  </a:lnTo>
                  <a:cubicBezTo>
                    <a:pt x="8446" y="5459"/>
                    <a:pt x="8459" y="5333"/>
                    <a:pt x="8471" y="5220"/>
                  </a:cubicBezTo>
                  <a:lnTo>
                    <a:pt x="32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4" name="Google Shape;534;p16"/>
            <p:cNvSpPr/>
            <p:nvPr/>
          </p:nvSpPr>
          <p:spPr>
            <a:xfrm>
              <a:off x="1109868" y="4625814"/>
              <a:ext cx="521558" cy="344183"/>
            </a:xfrm>
            <a:custGeom>
              <a:avLst/>
              <a:gdLst/>
              <a:ahLst/>
              <a:cxnLst/>
              <a:rect l="l" t="t" r="r" b="b"/>
              <a:pathLst>
                <a:path w="7643" h="5045" extrusionOk="0">
                  <a:moveTo>
                    <a:pt x="377" y="0"/>
                  </a:moveTo>
                  <a:cubicBezTo>
                    <a:pt x="251" y="50"/>
                    <a:pt x="126" y="88"/>
                    <a:pt x="0" y="138"/>
                  </a:cubicBezTo>
                  <a:lnTo>
                    <a:pt x="7630" y="5045"/>
                  </a:lnTo>
                  <a:cubicBezTo>
                    <a:pt x="7630" y="4969"/>
                    <a:pt x="7642" y="4907"/>
                    <a:pt x="7642" y="4844"/>
                  </a:cubicBezTo>
                  <a:lnTo>
                    <a:pt x="7642" y="4656"/>
                  </a:lnTo>
                  <a:lnTo>
                    <a:pt x="37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5" name="Google Shape;535;p16"/>
            <p:cNvSpPr/>
            <p:nvPr/>
          </p:nvSpPr>
          <p:spPr>
            <a:xfrm>
              <a:off x="1180087" y="4608690"/>
              <a:ext cx="451339" cy="294517"/>
            </a:xfrm>
            <a:custGeom>
              <a:avLst/>
              <a:gdLst/>
              <a:ahLst/>
              <a:cxnLst/>
              <a:rect l="l" t="t" r="r" b="b"/>
              <a:pathLst>
                <a:path w="6614" h="4317" extrusionOk="0">
                  <a:moveTo>
                    <a:pt x="465" y="0"/>
                  </a:moveTo>
                  <a:cubicBezTo>
                    <a:pt x="314" y="25"/>
                    <a:pt x="151" y="50"/>
                    <a:pt x="0" y="75"/>
                  </a:cubicBezTo>
                  <a:lnTo>
                    <a:pt x="6613" y="4317"/>
                  </a:lnTo>
                  <a:lnTo>
                    <a:pt x="6613" y="3940"/>
                  </a:lnTo>
                  <a:lnTo>
                    <a:pt x="46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6" name="Google Shape;536;p16"/>
            <p:cNvSpPr/>
            <p:nvPr/>
          </p:nvSpPr>
          <p:spPr>
            <a:xfrm>
              <a:off x="1268253" y="4603505"/>
              <a:ext cx="363173" cy="233799"/>
            </a:xfrm>
            <a:custGeom>
              <a:avLst/>
              <a:gdLst/>
              <a:ahLst/>
              <a:cxnLst/>
              <a:rect l="l" t="t" r="r" b="b"/>
              <a:pathLst>
                <a:path w="5322" h="3427" extrusionOk="0">
                  <a:moveTo>
                    <a:pt x="1" y="1"/>
                  </a:moveTo>
                  <a:lnTo>
                    <a:pt x="5321" y="3427"/>
                  </a:lnTo>
                  <a:lnTo>
                    <a:pt x="5321" y="3038"/>
                  </a:lnTo>
                  <a:lnTo>
                    <a:pt x="59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7" name="Google Shape;537;p16"/>
            <p:cNvSpPr/>
            <p:nvPr/>
          </p:nvSpPr>
          <p:spPr>
            <a:xfrm>
              <a:off x="1371023" y="4603505"/>
              <a:ext cx="260404" cy="167009"/>
            </a:xfrm>
            <a:custGeom>
              <a:avLst/>
              <a:gdLst/>
              <a:ahLst/>
              <a:cxnLst/>
              <a:rect l="l" t="t" r="r" b="b"/>
              <a:pathLst>
                <a:path w="3816" h="2448" extrusionOk="0">
                  <a:moveTo>
                    <a:pt x="1" y="1"/>
                  </a:moveTo>
                  <a:lnTo>
                    <a:pt x="3815" y="2448"/>
                  </a:lnTo>
                  <a:lnTo>
                    <a:pt x="3815" y="2059"/>
                  </a:lnTo>
                  <a:lnTo>
                    <a:pt x="603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8" name="Google Shape;538;p16"/>
            <p:cNvSpPr/>
            <p:nvPr/>
          </p:nvSpPr>
          <p:spPr>
            <a:xfrm>
              <a:off x="1474680" y="4603505"/>
              <a:ext cx="156747" cy="100287"/>
            </a:xfrm>
            <a:custGeom>
              <a:avLst/>
              <a:gdLst/>
              <a:ahLst/>
              <a:cxnLst/>
              <a:rect l="l" t="t" r="r" b="b"/>
              <a:pathLst>
                <a:path w="2297" h="1470" extrusionOk="0">
                  <a:moveTo>
                    <a:pt x="0" y="1"/>
                  </a:moveTo>
                  <a:lnTo>
                    <a:pt x="2296" y="1469"/>
                  </a:lnTo>
                  <a:lnTo>
                    <a:pt x="2296" y="1093"/>
                  </a:lnTo>
                  <a:lnTo>
                    <a:pt x="60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9" name="Google Shape;539;p16"/>
            <p:cNvSpPr/>
            <p:nvPr/>
          </p:nvSpPr>
          <p:spPr>
            <a:xfrm>
              <a:off x="1579155" y="4603505"/>
              <a:ext cx="52272" cy="33497"/>
            </a:xfrm>
            <a:custGeom>
              <a:avLst/>
              <a:gdLst/>
              <a:ahLst/>
              <a:cxnLst/>
              <a:rect l="l" t="t" r="r" b="b"/>
              <a:pathLst>
                <a:path w="766" h="491" extrusionOk="0">
                  <a:moveTo>
                    <a:pt x="0" y="1"/>
                  </a:moveTo>
                  <a:lnTo>
                    <a:pt x="765" y="490"/>
                  </a:lnTo>
                  <a:lnTo>
                    <a:pt x="765" y="114"/>
                  </a:lnTo>
                  <a:lnTo>
                    <a:pt x="59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40" name="Google Shape;540;p16"/>
          <p:cNvSpPr/>
          <p:nvPr/>
        </p:nvSpPr>
        <p:spPr>
          <a:xfrm rot="10800000" flipH="1">
            <a:off x="6696088" y="-31569"/>
            <a:ext cx="662884" cy="662724"/>
          </a:xfrm>
          <a:custGeom>
            <a:avLst/>
            <a:gdLst/>
            <a:ahLst/>
            <a:cxnLst/>
            <a:rect l="l" t="t" r="r" b="b"/>
            <a:pathLst>
              <a:path w="15951" h="15951" extrusionOk="0">
                <a:moveTo>
                  <a:pt x="1" y="1"/>
                </a:moveTo>
                <a:lnTo>
                  <a:pt x="1" y="3778"/>
                </a:lnTo>
                <a:cubicBezTo>
                  <a:pt x="1" y="10504"/>
                  <a:pt x="5447" y="15950"/>
                  <a:pt x="12173" y="15950"/>
                </a:cubicBezTo>
                <a:lnTo>
                  <a:pt x="15951" y="15950"/>
                </a:lnTo>
                <a:lnTo>
                  <a:pt x="15951" y="12173"/>
                </a:lnTo>
                <a:cubicBezTo>
                  <a:pt x="15951" y="5459"/>
                  <a:pt x="10492" y="1"/>
                  <a:pt x="3778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541" name="Google Shape;541;p16"/>
          <p:cNvGrpSpPr/>
          <p:nvPr/>
        </p:nvGrpSpPr>
        <p:grpSpPr>
          <a:xfrm rot="10800000" flipH="1">
            <a:off x="7206556" y="-163370"/>
            <a:ext cx="817859" cy="817646"/>
            <a:chOff x="813569" y="4603505"/>
            <a:chExt cx="817859" cy="817646"/>
          </a:xfrm>
        </p:grpSpPr>
        <p:sp>
          <p:nvSpPr>
            <p:cNvPr id="542" name="Google Shape;542;p16"/>
            <p:cNvSpPr/>
            <p:nvPr/>
          </p:nvSpPr>
          <p:spPr>
            <a:xfrm>
              <a:off x="813569" y="5417671"/>
              <a:ext cx="5186" cy="3479"/>
            </a:xfrm>
            <a:custGeom>
              <a:avLst/>
              <a:gdLst/>
              <a:ahLst/>
              <a:cxnLst/>
              <a:rect l="l" t="t" r="r" b="b"/>
              <a:pathLst>
                <a:path w="76" h="51" extrusionOk="0">
                  <a:moveTo>
                    <a:pt x="0" y="1"/>
                  </a:moveTo>
                  <a:lnTo>
                    <a:pt x="0" y="51"/>
                  </a:lnTo>
                  <a:lnTo>
                    <a:pt x="76" y="5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3" name="Google Shape;543;p16"/>
            <p:cNvSpPr/>
            <p:nvPr/>
          </p:nvSpPr>
          <p:spPr>
            <a:xfrm>
              <a:off x="813569" y="5350881"/>
              <a:ext cx="108843" cy="70269"/>
            </a:xfrm>
            <a:custGeom>
              <a:avLst/>
              <a:gdLst/>
              <a:ahLst/>
              <a:cxnLst/>
              <a:rect l="l" t="t" r="r" b="b"/>
              <a:pathLst>
                <a:path w="1595" h="1030" extrusionOk="0">
                  <a:moveTo>
                    <a:pt x="0" y="1"/>
                  </a:moveTo>
                  <a:lnTo>
                    <a:pt x="0" y="390"/>
                  </a:lnTo>
                  <a:lnTo>
                    <a:pt x="992" y="1030"/>
                  </a:lnTo>
                  <a:lnTo>
                    <a:pt x="1594" y="1030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4" name="Google Shape;544;p16"/>
            <p:cNvSpPr/>
            <p:nvPr/>
          </p:nvSpPr>
          <p:spPr>
            <a:xfrm>
              <a:off x="813569" y="5284160"/>
              <a:ext cx="212431" cy="136991"/>
            </a:xfrm>
            <a:custGeom>
              <a:avLst/>
              <a:gdLst/>
              <a:ahLst/>
              <a:cxnLst/>
              <a:rect l="l" t="t" r="r" b="b"/>
              <a:pathLst>
                <a:path w="3113" h="2008" extrusionOk="0">
                  <a:moveTo>
                    <a:pt x="0" y="0"/>
                  </a:moveTo>
                  <a:lnTo>
                    <a:pt x="0" y="389"/>
                  </a:lnTo>
                  <a:lnTo>
                    <a:pt x="2523" y="2008"/>
                  </a:lnTo>
                  <a:lnTo>
                    <a:pt x="3112" y="200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5" name="Google Shape;545;p16"/>
            <p:cNvSpPr/>
            <p:nvPr/>
          </p:nvSpPr>
          <p:spPr>
            <a:xfrm>
              <a:off x="813569" y="5218189"/>
              <a:ext cx="316019" cy="202962"/>
            </a:xfrm>
            <a:custGeom>
              <a:avLst/>
              <a:gdLst/>
              <a:ahLst/>
              <a:cxnLst/>
              <a:rect l="l" t="t" r="r" b="b"/>
              <a:pathLst>
                <a:path w="4631" h="2975" extrusionOk="0">
                  <a:moveTo>
                    <a:pt x="0" y="1"/>
                  </a:moveTo>
                  <a:lnTo>
                    <a:pt x="0" y="377"/>
                  </a:lnTo>
                  <a:lnTo>
                    <a:pt x="4041" y="2975"/>
                  </a:lnTo>
                  <a:lnTo>
                    <a:pt x="4631" y="2975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6" name="Google Shape;546;p16"/>
            <p:cNvSpPr/>
            <p:nvPr/>
          </p:nvSpPr>
          <p:spPr>
            <a:xfrm>
              <a:off x="813569" y="5151467"/>
              <a:ext cx="413671" cy="268865"/>
            </a:xfrm>
            <a:custGeom>
              <a:avLst/>
              <a:gdLst/>
              <a:ahLst/>
              <a:cxnLst/>
              <a:rect l="l" t="t" r="r" b="b"/>
              <a:pathLst>
                <a:path w="6062" h="3941" extrusionOk="0">
                  <a:moveTo>
                    <a:pt x="0" y="0"/>
                  </a:moveTo>
                  <a:lnTo>
                    <a:pt x="0" y="377"/>
                  </a:lnTo>
                  <a:lnTo>
                    <a:pt x="5547" y="3940"/>
                  </a:lnTo>
                  <a:cubicBezTo>
                    <a:pt x="5710" y="3928"/>
                    <a:pt x="5886" y="3915"/>
                    <a:pt x="6061" y="389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7" name="Google Shape;547;p16"/>
            <p:cNvSpPr/>
            <p:nvPr/>
          </p:nvSpPr>
          <p:spPr>
            <a:xfrm>
              <a:off x="813569" y="5084677"/>
              <a:ext cx="490714" cy="322829"/>
            </a:xfrm>
            <a:custGeom>
              <a:avLst/>
              <a:gdLst/>
              <a:ahLst/>
              <a:cxnLst/>
              <a:rect l="l" t="t" r="r" b="b"/>
              <a:pathLst>
                <a:path w="7191" h="4732" extrusionOk="0">
                  <a:moveTo>
                    <a:pt x="0" y="0"/>
                  </a:moveTo>
                  <a:lnTo>
                    <a:pt x="0" y="389"/>
                  </a:lnTo>
                  <a:lnTo>
                    <a:pt x="6777" y="4731"/>
                  </a:lnTo>
                  <a:cubicBezTo>
                    <a:pt x="6915" y="4694"/>
                    <a:pt x="7053" y="4668"/>
                    <a:pt x="7191" y="4618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8" name="Google Shape;548;p16"/>
            <p:cNvSpPr/>
            <p:nvPr/>
          </p:nvSpPr>
          <p:spPr>
            <a:xfrm>
              <a:off x="814388" y="5019593"/>
              <a:ext cx="554109" cy="365604"/>
            </a:xfrm>
            <a:custGeom>
              <a:avLst/>
              <a:gdLst/>
              <a:ahLst/>
              <a:cxnLst/>
              <a:rect l="l" t="t" r="r" b="b"/>
              <a:pathLst>
                <a:path w="8120" h="5359" extrusionOk="0">
                  <a:moveTo>
                    <a:pt x="26" y="1"/>
                  </a:moveTo>
                  <a:cubicBezTo>
                    <a:pt x="13" y="126"/>
                    <a:pt x="1" y="252"/>
                    <a:pt x="1" y="365"/>
                  </a:cubicBezTo>
                  <a:lnTo>
                    <a:pt x="7769" y="5359"/>
                  </a:lnTo>
                  <a:cubicBezTo>
                    <a:pt x="7894" y="5309"/>
                    <a:pt x="8007" y="5259"/>
                    <a:pt x="8120" y="5196"/>
                  </a:cubicBezTo>
                  <a:lnTo>
                    <a:pt x="26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9" name="Google Shape;549;p16"/>
            <p:cNvSpPr/>
            <p:nvPr/>
          </p:nvSpPr>
          <p:spPr>
            <a:xfrm>
              <a:off x="821280" y="4959694"/>
              <a:ext cx="602082" cy="396441"/>
            </a:xfrm>
            <a:custGeom>
              <a:avLst/>
              <a:gdLst/>
              <a:ahLst/>
              <a:cxnLst/>
              <a:rect l="l" t="t" r="r" b="b"/>
              <a:pathLst>
                <a:path w="8823" h="5811" extrusionOk="0">
                  <a:moveTo>
                    <a:pt x="76" y="0"/>
                  </a:moveTo>
                  <a:cubicBezTo>
                    <a:pt x="50" y="113"/>
                    <a:pt x="25" y="226"/>
                    <a:pt x="0" y="339"/>
                  </a:cubicBezTo>
                  <a:lnTo>
                    <a:pt x="8521" y="5810"/>
                  </a:lnTo>
                  <a:cubicBezTo>
                    <a:pt x="8621" y="5748"/>
                    <a:pt x="8722" y="5685"/>
                    <a:pt x="8822" y="5622"/>
                  </a:cubicBezTo>
                  <a:lnTo>
                    <a:pt x="76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0" name="Google Shape;550;p16"/>
            <p:cNvSpPr/>
            <p:nvPr/>
          </p:nvSpPr>
          <p:spPr>
            <a:xfrm>
              <a:off x="835815" y="4904024"/>
              <a:ext cx="635451" cy="417863"/>
            </a:xfrm>
            <a:custGeom>
              <a:avLst/>
              <a:gdLst/>
              <a:ahLst/>
              <a:cxnLst/>
              <a:rect l="l" t="t" r="r" b="b"/>
              <a:pathLst>
                <a:path w="9312" h="6125" extrusionOk="0">
                  <a:moveTo>
                    <a:pt x="114" y="0"/>
                  </a:moveTo>
                  <a:cubicBezTo>
                    <a:pt x="76" y="113"/>
                    <a:pt x="38" y="214"/>
                    <a:pt x="1" y="314"/>
                  </a:cubicBezTo>
                  <a:lnTo>
                    <a:pt x="9048" y="6124"/>
                  </a:lnTo>
                  <a:cubicBezTo>
                    <a:pt x="9136" y="6049"/>
                    <a:pt x="9224" y="5974"/>
                    <a:pt x="9312" y="5911"/>
                  </a:cubicBezTo>
                  <a:lnTo>
                    <a:pt x="11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1" name="Google Shape;551;p16"/>
            <p:cNvSpPr/>
            <p:nvPr/>
          </p:nvSpPr>
          <p:spPr>
            <a:xfrm>
              <a:off x="857242" y="4852653"/>
              <a:ext cx="654285" cy="430689"/>
            </a:xfrm>
            <a:custGeom>
              <a:avLst/>
              <a:gdLst/>
              <a:ahLst/>
              <a:cxnLst/>
              <a:rect l="l" t="t" r="r" b="b"/>
              <a:pathLst>
                <a:path w="9588" h="6313" extrusionOk="0">
                  <a:moveTo>
                    <a:pt x="138" y="1"/>
                  </a:moveTo>
                  <a:cubicBezTo>
                    <a:pt x="88" y="101"/>
                    <a:pt x="38" y="189"/>
                    <a:pt x="0" y="289"/>
                  </a:cubicBezTo>
                  <a:lnTo>
                    <a:pt x="9374" y="6313"/>
                  </a:lnTo>
                  <a:cubicBezTo>
                    <a:pt x="9450" y="6225"/>
                    <a:pt x="9525" y="6149"/>
                    <a:pt x="9588" y="6074"/>
                  </a:cubicBezTo>
                  <a:lnTo>
                    <a:pt x="13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2" name="Google Shape;552;p16"/>
            <p:cNvSpPr/>
            <p:nvPr/>
          </p:nvSpPr>
          <p:spPr>
            <a:xfrm>
              <a:off x="883788" y="4804693"/>
              <a:ext cx="662883" cy="435874"/>
            </a:xfrm>
            <a:custGeom>
              <a:avLst/>
              <a:gdLst/>
              <a:ahLst/>
              <a:cxnLst/>
              <a:rect l="l" t="t" r="r" b="b"/>
              <a:pathLst>
                <a:path w="9714" h="6389" extrusionOk="0">
                  <a:moveTo>
                    <a:pt x="176" y="1"/>
                  </a:moveTo>
                  <a:cubicBezTo>
                    <a:pt x="113" y="89"/>
                    <a:pt x="51" y="177"/>
                    <a:pt x="0" y="277"/>
                  </a:cubicBezTo>
                  <a:lnTo>
                    <a:pt x="9525" y="6388"/>
                  </a:lnTo>
                  <a:cubicBezTo>
                    <a:pt x="9588" y="6300"/>
                    <a:pt x="9650" y="6212"/>
                    <a:pt x="9713" y="6125"/>
                  </a:cubicBezTo>
                  <a:lnTo>
                    <a:pt x="176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3" name="Google Shape;553;p16"/>
            <p:cNvSpPr/>
            <p:nvPr/>
          </p:nvSpPr>
          <p:spPr>
            <a:xfrm>
              <a:off x="916338" y="4760212"/>
              <a:ext cx="660290" cy="434100"/>
            </a:xfrm>
            <a:custGeom>
              <a:avLst/>
              <a:gdLst/>
              <a:ahLst/>
              <a:cxnLst/>
              <a:rect l="l" t="t" r="r" b="b"/>
              <a:pathLst>
                <a:path w="9676" h="6363" extrusionOk="0">
                  <a:moveTo>
                    <a:pt x="214" y="0"/>
                  </a:moveTo>
                  <a:cubicBezTo>
                    <a:pt x="138" y="88"/>
                    <a:pt x="63" y="163"/>
                    <a:pt x="0" y="251"/>
                  </a:cubicBezTo>
                  <a:lnTo>
                    <a:pt x="9512" y="6363"/>
                  </a:lnTo>
                  <a:cubicBezTo>
                    <a:pt x="9562" y="6262"/>
                    <a:pt x="9625" y="6174"/>
                    <a:pt x="9675" y="6074"/>
                  </a:cubicBezTo>
                  <a:lnTo>
                    <a:pt x="21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4" name="Google Shape;554;p16"/>
            <p:cNvSpPr/>
            <p:nvPr/>
          </p:nvSpPr>
          <p:spPr>
            <a:xfrm>
              <a:off x="954826" y="4719960"/>
              <a:ext cx="644936" cy="423866"/>
            </a:xfrm>
            <a:custGeom>
              <a:avLst/>
              <a:gdLst/>
              <a:ahLst/>
              <a:cxnLst/>
              <a:rect l="l" t="t" r="r" b="b"/>
              <a:pathLst>
                <a:path w="9451" h="6213" extrusionOk="0">
                  <a:moveTo>
                    <a:pt x="239" y="1"/>
                  </a:moveTo>
                  <a:cubicBezTo>
                    <a:pt x="151" y="76"/>
                    <a:pt x="76" y="151"/>
                    <a:pt x="1" y="226"/>
                  </a:cubicBezTo>
                  <a:lnTo>
                    <a:pt x="9325" y="6212"/>
                  </a:lnTo>
                  <a:cubicBezTo>
                    <a:pt x="9375" y="6112"/>
                    <a:pt x="9413" y="6011"/>
                    <a:pt x="9450" y="5911"/>
                  </a:cubicBezTo>
                  <a:lnTo>
                    <a:pt x="239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5" name="Google Shape;555;p16"/>
            <p:cNvSpPr/>
            <p:nvPr/>
          </p:nvSpPr>
          <p:spPr>
            <a:xfrm>
              <a:off x="998500" y="4683120"/>
              <a:ext cx="619210" cy="407629"/>
            </a:xfrm>
            <a:custGeom>
              <a:avLst/>
              <a:gdLst/>
              <a:ahLst/>
              <a:cxnLst/>
              <a:rect l="l" t="t" r="r" b="b"/>
              <a:pathLst>
                <a:path w="9074" h="5975" extrusionOk="0">
                  <a:moveTo>
                    <a:pt x="289" y="1"/>
                  </a:moveTo>
                  <a:cubicBezTo>
                    <a:pt x="189" y="76"/>
                    <a:pt x="101" y="139"/>
                    <a:pt x="1" y="214"/>
                  </a:cubicBezTo>
                  <a:lnTo>
                    <a:pt x="8973" y="5974"/>
                  </a:lnTo>
                  <a:cubicBezTo>
                    <a:pt x="9011" y="5861"/>
                    <a:pt x="9036" y="5748"/>
                    <a:pt x="9074" y="5648"/>
                  </a:cubicBezTo>
                  <a:lnTo>
                    <a:pt x="289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6" name="Google Shape;556;p16"/>
            <p:cNvSpPr/>
            <p:nvPr/>
          </p:nvSpPr>
          <p:spPr>
            <a:xfrm>
              <a:off x="1049884" y="4652352"/>
              <a:ext cx="578129" cy="380136"/>
            </a:xfrm>
            <a:custGeom>
              <a:avLst/>
              <a:gdLst/>
              <a:ahLst/>
              <a:cxnLst/>
              <a:rect l="l" t="t" r="r" b="b"/>
              <a:pathLst>
                <a:path w="8472" h="5572" extrusionOk="0">
                  <a:moveTo>
                    <a:pt x="327" y="0"/>
                  </a:moveTo>
                  <a:cubicBezTo>
                    <a:pt x="214" y="50"/>
                    <a:pt x="114" y="113"/>
                    <a:pt x="1" y="163"/>
                  </a:cubicBezTo>
                  <a:lnTo>
                    <a:pt x="8421" y="5572"/>
                  </a:lnTo>
                  <a:cubicBezTo>
                    <a:pt x="8446" y="5459"/>
                    <a:pt x="8459" y="5333"/>
                    <a:pt x="8471" y="5220"/>
                  </a:cubicBezTo>
                  <a:lnTo>
                    <a:pt x="327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7" name="Google Shape;557;p16"/>
            <p:cNvSpPr/>
            <p:nvPr/>
          </p:nvSpPr>
          <p:spPr>
            <a:xfrm>
              <a:off x="1109868" y="4625814"/>
              <a:ext cx="521558" cy="344183"/>
            </a:xfrm>
            <a:custGeom>
              <a:avLst/>
              <a:gdLst/>
              <a:ahLst/>
              <a:cxnLst/>
              <a:rect l="l" t="t" r="r" b="b"/>
              <a:pathLst>
                <a:path w="7643" h="5045" extrusionOk="0">
                  <a:moveTo>
                    <a:pt x="377" y="0"/>
                  </a:moveTo>
                  <a:cubicBezTo>
                    <a:pt x="251" y="50"/>
                    <a:pt x="126" y="88"/>
                    <a:pt x="0" y="138"/>
                  </a:cubicBezTo>
                  <a:lnTo>
                    <a:pt x="7630" y="5045"/>
                  </a:lnTo>
                  <a:cubicBezTo>
                    <a:pt x="7630" y="4969"/>
                    <a:pt x="7642" y="4907"/>
                    <a:pt x="7642" y="4844"/>
                  </a:cubicBezTo>
                  <a:lnTo>
                    <a:pt x="7642" y="4656"/>
                  </a:lnTo>
                  <a:lnTo>
                    <a:pt x="377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8" name="Google Shape;558;p16"/>
            <p:cNvSpPr/>
            <p:nvPr/>
          </p:nvSpPr>
          <p:spPr>
            <a:xfrm>
              <a:off x="1180087" y="4608690"/>
              <a:ext cx="451339" cy="294517"/>
            </a:xfrm>
            <a:custGeom>
              <a:avLst/>
              <a:gdLst/>
              <a:ahLst/>
              <a:cxnLst/>
              <a:rect l="l" t="t" r="r" b="b"/>
              <a:pathLst>
                <a:path w="6614" h="4317" extrusionOk="0">
                  <a:moveTo>
                    <a:pt x="465" y="0"/>
                  </a:moveTo>
                  <a:cubicBezTo>
                    <a:pt x="314" y="25"/>
                    <a:pt x="151" y="50"/>
                    <a:pt x="0" y="75"/>
                  </a:cubicBezTo>
                  <a:lnTo>
                    <a:pt x="6613" y="4317"/>
                  </a:lnTo>
                  <a:lnTo>
                    <a:pt x="6613" y="3940"/>
                  </a:lnTo>
                  <a:lnTo>
                    <a:pt x="465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9" name="Google Shape;559;p16"/>
            <p:cNvSpPr/>
            <p:nvPr/>
          </p:nvSpPr>
          <p:spPr>
            <a:xfrm>
              <a:off x="1268253" y="4603505"/>
              <a:ext cx="363173" cy="233799"/>
            </a:xfrm>
            <a:custGeom>
              <a:avLst/>
              <a:gdLst/>
              <a:ahLst/>
              <a:cxnLst/>
              <a:rect l="l" t="t" r="r" b="b"/>
              <a:pathLst>
                <a:path w="5322" h="3427" extrusionOk="0">
                  <a:moveTo>
                    <a:pt x="1" y="1"/>
                  </a:moveTo>
                  <a:lnTo>
                    <a:pt x="5321" y="3427"/>
                  </a:lnTo>
                  <a:lnTo>
                    <a:pt x="5321" y="3038"/>
                  </a:lnTo>
                  <a:lnTo>
                    <a:pt x="59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0" name="Google Shape;560;p16"/>
            <p:cNvSpPr/>
            <p:nvPr/>
          </p:nvSpPr>
          <p:spPr>
            <a:xfrm>
              <a:off x="1371023" y="4603505"/>
              <a:ext cx="260404" cy="167009"/>
            </a:xfrm>
            <a:custGeom>
              <a:avLst/>
              <a:gdLst/>
              <a:ahLst/>
              <a:cxnLst/>
              <a:rect l="l" t="t" r="r" b="b"/>
              <a:pathLst>
                <a:path w="3816" h="2448" extrusionOk="0">
                  <a:moveTo>
                    <a:pt x="1" y="1"/>
                  </a:moveTo>
                  <a:lnTo>
                    <a:pt x="3815" y="2448"/>
                  </a:lnTo>
                  <a:lnTo>
                    <a:pt x="3815" y="2059"/>
                  </a:lnTo>
                  <a:lnTo>
                    <a:pt x="603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1" name="Google Shape;561;p16"/>
            <p:cNvSpPr/>
            <p:nvPr/>
          </p:nvSpPr>
          <p:spPr>
            <a:xfrm>
              <a:off x="1474680" y="4603505"/>
              <a:ext cx="156747" cy="100287"/>
            </a:xfrm>
            <a:custGeom>
              <a:avLst/>
              <a:gdLst/>
              <a:ahLst/>
              <a:cxnLst/>
              <a:rect l="l" t="t" r="r" b="b"/>
              <a:pathLst>
                <a:path w="2297" h="1470" extrusionOk="0">
                  <a:moveTo>
                    <a:pt x="0" y="1"/>
                  </a:moveTo>
                  <a:lnTo>
                    <a:pt x="2296" y="1469"/>
                  </a:lnTo>
                  <a:lnTo>
                    <a:pt x="2296" y="1093"/>
                  </a:lnTo>
                  <a:lnTo>
                    <a:pt x="602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2" name="Google Shape;562;p16"/>
            <p:cNvSpPr/>
            <p:nvPr/>
          </p:nvSpPr>
          <p:spPr>
            <a:xfrm>
              <a:off x="1579155" y="4603505"/>
              <a:ext cx="52272" cy="33497"/>
            </a:xfrm>
            <a:custGeom>
              <a:avLst/>
              <a:gdLst/>
              <a:ahLst/>
              <a:cxnLst/>
              <a:rect l="l" t="t" r="r" b="b"/>
              <a:pathLst>
                <a:path w="766" h="491" extrusionOk="0">
                  <a:moveTo>
                    <a:pt x="0" y="1"/>
                  </a:moveTo>
                  <a:lnTo>
                    <a:pt x="765" y="490"/>
                  </a:lnTo>
                  <a:lnTo>
                    <a:pt x="765" y="114"/>
                  </a:lnTo>
                  <a:lnTo>
                    <a:pt x="5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accent6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400"/>
              <a:buFont typeface="Exo Thin"/>
              <a:buNone/>
              <a:defRPr sz="3400">
                <a:solidFill>
                  <a:schemeClr val="lt1"/>
                </a:solidFill>
                <a:latin typeface="Exo Thin"/>
                <a:ea typeface="Exo Thin"/>
                <a:cs typeface="Exo Thin"/>
                <a:sym typeface="Exo Thin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400"/>
              <a:buFont typeface="Exo Thin"/>
              <a:buNone/>
              <a:defRPr sz="3400">
                <a:solidFill>
                  <a:schemeClr val="lt1"/>
                </a:solidFill>
                <a:latin typeface="Exo Thin"/>
                <a:ea typeface="Exo Thin"/>
                <a:cs typeface="Exo Thin"/>
                <a:sym typeface="Exo Thin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400"/>
              <a:buFont typeface="Exo Thin"/>
              <a:buNone/>
              <a:defRPr sz="3400">
                <a:solidFill>
                  <a:schemeClr val="lt1"/>
                </a:solidFill>
                <a:latin typeface="Exo Thin"/>
                <a:ea typeface="Exo Thin"/>
                <a:cs typeface="Exo Thin"/>
                <a:sym typeface="Exo Thin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400"/>
              <a:buFont typeface="Exo Thin"/>
              <a:buNone/>
              <a:defRPr sz="3400">
                <a:solidFill>
                  <a:schemeClr val="lt1"/>
                </a:solidFill>
                <a:latin typeface="Exo Thin"/>
                <a:ea typeface="Exo Thin"/>
                <a:cs typeface="Exo Thin"/>
                <a:sym typeface="Exo Thin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400"/>
              <a:buFont typeface="Exo Thin"/>
              <a:buNone/>
              <a:defRPr sz="3400">
                <a:solidFill>
                  <a:schemeClr val="lt1"/>
                </a:solidFill>
                <a:latin typeface="Exo Thin"/>
                <a:ea typeface="Exo Thin"/>
                <a:cs typeface="Exo Thin"/>
                <a:sym typeface="Exo Thin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400"/>
              <a:buFont typeface="Exo Thin"/>
              <a:buNone/>
              <a:defRPr sz="3400">
                <a:solidFill>
                  <a:schemeClr val="lt1"/>
                </a:solidFill>
                <a:latin typeface="Exo Thin"/>
                <a:ea typeface="Exo Thin"/>
                <a:cs typeface="Exo Thin"/>
                <a:sym typeface="Exo Thin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400"/>
              <a:buFont typeface="Exo Thin"/>
              <a:buNone/>
              <a:defRPr sz="3400">
                <a:solidFill>
                  <a:schemeClr val="lt1"/>
                </a:solidFill>
                <a:latin typeface="Exo Thin"/>
                <a:ea typeface="Exo Thin"/>
                <a:cs typeface="Exo Thin"/>
                <a:sym typeface="Exo Thin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400"/>
              <a:buFont typeface="Exo Thin"/>
              <a:buNone/>
              <a:defRPr sz="3400">
                <a:solidFill>
                  <a:schemeClr val="lt1"/>
                </a:solidFill>
                <a:latin typeface="Exo Thin"/>
                <a:ea typeface="Exo Thin"/>
                <a:cs typeface="Exo Thin"/>
                <a:sym typeface="Exo Thin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400"/>
              <a:buFont typeface="Exo Thin"/>
              <a:buNone/>
              <a:defRPr sz="3400">
                <a:solidFill>
                  <a:schemeClr val="lt1"/>
                </a:solidFill>
                <a:latin typeface="Exo Thin"/>
                <a:ea typeface="Exo Thin"/>
                <a:cs typeface="Exo Thin"/>
                <a:sym typeface="Exo Thin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oppins"/>
              <a:buChar char="●"/>
              <a:defRPr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marL="914400" lvl="1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oppins"/>
              <a:buChar char="○"/>
              <a:defRPr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marL="1371600" lvl="2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oppins"/>
              <a:buChar char="■"/>
              <a:defRPr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marL="1828800" lvl="3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oppins"/>
              <a:buChar char="●"/>
              <a:defRPr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marL="2286000" lvl="4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oppins"/>
              <a:buChar char="○"/>
              <a:defRPr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marL="2743200" lvl="5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oppins"/>
              <a:buChar char="■"/>
              <a:defRPr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marL="3200400" lvl="6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oppins"/>
              <a:buChar char="●"/>
              <a:defRPr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marL="3657600" lvl="7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oppins"/>
              <a:buChar char="○"/>
              <a:defRPr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marL="4114800" lvl="8" indent="-31750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Poppins"/>
              <a:buChar char="■"/>
              <a:defRPr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0" r:id="rId2"/>
    <p:sldLayoutId id="2147483652" r:id="rId3"/>
    <p:sldLayoutId id="2147483653" r:id="rId4"/>
    <p:sldLayoutId id="2147483658" r:id="rId5"/>
    <p:sldLayoutId id="2147483659" r:id="rId6"/>
    <p:sldLayoutId id="2147483660" r:id="rId7"/>
    <p:sldLayoutId id="2147483661" r:id="rId8"/>
    <p:sldLayoutId id="2147483662" r:id="rId9"/>
    <p:sldLayoutId id="2147483663" r:id="rId10"/>
    <p:sldLayoutId id="2147483664" r:id="rId11"/>
    <p:sldLayoutId id="2147483665" r:id="rId12"/>
    <p:sldLayoutId id="2147483666" r:id="rId13"/>
    <p:sldLayoutId id="2147483669" r:id="rId14"/>
    <p:sldLayoutId id="2147483670" r:id="rId15"/>
    <p:sldLayoutId id="2147483671" r:id="rId16"/>
    <p:sldLayoutId id="2147483672" r:id="rId17"/>
    <p:sldLayoutId id="2147483673" r:id="rId18"/>
    <p:sldLayoutId id="2147483674" r:id="rId19"/>
    <p:sldLayoutId id="2147483675" r:id="rId20"/>
    <p:sldLayoutId id="2147483677" r:id="rId21"/>
    <p:sldLayoutId id="2147483678" r:id="rId22"/>
    <p:sldLayoutId id="2147483680" r:id="rId23"/>
    <p:sldLayoutId id="2147483681" r:id="rId24"/>
    <p:sldLayoutId id="2147483682" r:id="rId25"/>
    <p:sldLayoutId id="2147483684" r:id="rId26"/>
    <p:sldLayoutId id="2147483685" r:id="rId27"/>
    <p:sldLayoutId id="2147483686" r:id="rId28"/>
    <p:sldLayoutId id="2147483688" r:id="rId29"/>
  </p:sldLayoutIdLst>
  <mc:AlternateContent xmlns:mc="http://schemas.openxmlformats.org/markup-compatibility/2006" xmlns:p14="http://schemas.microsoft.com/office/powerpoint/2010/main">
    <mc:Choice Requires="p14">
      <p:transition spd="slow">
        <p:fade thruBlk="1"/>
      </p:transition>
    </mc:Choice>
    <mc:Fallback xmlns="">
      <p:transition spd="slow">
        <p:fade/>
      </p:transition>
    </mc:Fallback>
  </mc:AlternateConten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7" Type="http://schemas.openxmlformats.org/officeDocument/2006/relationships/image" Target="../media/image37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36.png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3.png"/><Relationship Id="rId4" Type="http://schemas.openxmlformats.org/officeDocument/2006/relationships/hyperlink" Target="https://slidesgo.com/pricing?slide=natural-science-lesson&amp;utm_source=Freemium&amp;utm_medium=slidesxl&amp;utm_campaign=slidesxl-microfunnel&amp;utm_term=Go-Premium&amp;utm_content=Natural+Science+Lesson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7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9" name="Google Shape;1719;p47"/>
          <p:cNvSpPr txBox="1">
            <a:spLocks noGrp="1"/>
          </p:cNvSpPr>
          <p:nvPr>
            <p:ph type="ctrTitle"/>
          </p:nvPr>
        </p:nvSpPr>
        <p:spPr>
          <a:xfrm>
            <a:off x="228600" y="971550"/>
            <a:ext cx="4267200" cy="198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3200" dirty="0"/>
              <a:t>BÀI 1: GIỚI THIỆU VỀ KHOA HỌC TỰ NHIÊN</a:t>
            </a:r>
            <a:endParaRPr sz="32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720" name="Google Shape;1720;p47"/>
          <p:cNvPicPr preferRelativeResize="0"/>
          <p:nvPr/>
        </p:nvPicPr>
        <p:blipFill rotWithShape="1">
          <a:blip r:embed="rId3">
            <a:alphaModFix/>
          </a:blip>
          <a:srcRect l="18836" t="10735" r="7525" b="18261"/>
          <a:stretch/>
        </p:blipFill>
        <p:spPr>
          <a:xfrm>
            <a:off x="6234300" y="1222875"/>
            <a:ext cx="3198900" cy="3084600"/>
          </a:xfrm>
          <a:prstGeom prst="round2DiagRect">
            <a:avLst>
              <a:gd name="adj1" fmla="val 0"/>
              <a:gd name="adj2" fmla="val 50000"/>
            </a:avLst>
          </a:prstGeom>
          <a:noFill/>
          <a:ln>
            <a:noFill/>
          </a:ln>
        </p:spPr>
      </p:pic>
      <p:sp>
        <p:nvSpPr>
          <p:cNvPr id="1721" name="Google Shape;1721;p47"/>
          <p:cNvSpPr/>
          <p:nvPr/>
        </p:nvSpPr>
        <p:spPr>
          <a:xfrm>
            <a:off x="2194576" y="4260080"/>
            <a:ext cx="818819" cy="819390"/>
          </a:xfrm>
          <a:custGeom>
            <a:avLst/>
            <a:gdLst/>
            <a:ahLst/>
            <a:cxnLst/>
            <a:rect l="l" t="t" r="r" b="b"/>
            <a:pathLst>
              <a:path w="18636" h="18649" extrusionOk="0">
                <a:moveTo>
                  <a:pt x="1" y="1"/>
                </a:moveTo>
                <a:lnTo>
                  <a:pt x="1" y="7957"/>
                </a:lnTo>
                <a:cubicBezTo>
                  <a:pt x="1" y="13855"/>
                  <a:pt x="4782" y="18648"/>
                  <a:pt x="10693" y="18648"/>
                </a:cubicBezTo>
                <a:lnTo>
                  <a:pt x="18636" y="18648"/>
                </a:lnTo>
                <a:lnTo>
                  <a:pt x="18636" y="10215"/>
                </a:lnTo>
                <a:cubicBezTo>
                  <a:pt x="18636" y="4581"/>
                  <a:pt x="14068" y="1"/>
                  <a:pt x="8434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22" name="Google Shape;1722;p47"/>
          <p:cNvSpPr/>
          <p:nvPr/>
        </p:nvSpPr>
        <p:spPr>
          <a:xfrm>
            <a:off x="7573029" y="365087"/>
            <a:ext cx="419759" cy="419839"/>
          </a:xfrm>
          <a:custGeom>
            <a:avLst/>
            <a:gdLst/>
            <a:ahLst/>
            <a:cxnLst/>
            <a:rect l="l" t="t" r="r" b="b"/>
            <a:pathLst>
              <a:path w="5246" h="5247" extrusionOk="0">
                <a:moveTo>
                  <a:pt x="0" y="1"/>
                </a:moveTo>
                <a:lnTo>
                  <a:pt x="0" y="2372"/>
                </a:lnTo>
                <a:cubicBezTo>
                  <a:pt x="0" y="3966"/>
                  <a:pt x="1280" y="5246"/>
                  <a:pt x="2874" y="5246"/>
                </a:cubicBezTo>
                <a:lnTo>
                  <a:pt x="5246" y="5246"/>
                </a:lnTo>
                <a:lnTo>
                  <a:pt x="5246" y="3012"/>
                </a:lnTo>
                <a:cubicBezTo>
                  <a:pt x="5246" y="1356"/>
                  <a:pt x="3890" y="1"/>
                  <a:pt x="2234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23" name="Google Shape;1723;p47"/>
          <p:cNvSpPr/>
          <p:nvPr/>
        </p:nvSpPr>
        <p:spPr>
          <a:xfrm>
            <a:off x="4685152" y="4715650"/>
            <a:ext cx="970877" cy="970820"/>
          </a:xfrm>
          <a:custGeom>
            <a:avLst/>
            <a:gdLst/>
            <a:ahLst/>
            <a:cxnLst/>
            <a:rect l="l" t="t" r="r" b="b"/>
            <a:pathLst>
              <a:path w="17018" h="17017" extrusionOk="0">
                <a:moveTo>
                  <a:pt x="9325" y="0"/>
                </a:moveTo>
                <a:cubicBezTo>
                  <a:pt x="4180" y="0"/>
                  <a:pt x="1" y="4179"/>
                  <a:pt x="1" y="9324"/>
                </a:cubicBezTo>
                <a:lnTo>
                  <a:pt x="1" y="17016"/>
                </a:lnTo>
                <a:lnTo>
                  <a:pt x="7254" y="17016"/>
                </a:lnTo>
                <a:cubicBezTo>
                  <a:pt x="12650" y="17016"/>
                  <a:pt x="17017" y="12649"/>
                  <a:pt x="17017" y="7253"/>
                </a:cubicBezTo>
                <a:lnTo>
                  <a:pt x="17017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24" name="Google Shape;1724;p47"/>
          <p:cNvSpPr/>
          <p:nvPr/>
        </p:nvSpPr>
        <p:spPr>
          <a:xfrm>
            <a:off x="4854451" y="1662851"/>
            <a:ext cx="510096" cy="510096"/>
          </a:xfrm>
          <a:custGeom>
            <a:avLst/>
            <a:gdLst/>
            <a:ahLst/>
            <a:cxnLst/>
            <a:rect l="l" t="t" r="r" b="b"/>
            <a:pathLst>
              <a:path w="7606" h="7606" extrusionOk="0">
                <a:moveTo>
                  <a:pt x="0" y="1"/>
                </a:moveTo>
                <a:lnTo>
                  <a:pt x="0" y="3251"/>
                </a:lnTo>
                <a:cubicBezTo>
                  <a:pt x="0" y="5660"/>
                  <a:pt x="1946" y="7605"/>
                  <a:pt x="4367" y="7605"/>
                </a:cubicBezTo>
                <a:lnTo>
                  <a:pt x="7605" y="7605"/>
                </a:lnTo>
                <a:lnTo>
                  <a:pt x="7605" y="4167"/>
                </a:lnTo>
                <a:cubicBezTo>
                  <a:pt x="7605" y="1871"/>
                  <a:pt x="5735" y="1"/>
                  <a:pt x="3439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725" name="Google Shape;1725;p47"/>
          <p:cNvGrpSpPr/>
          <p:nvPr/>
        </p:nvGrpSpPr>
        <p:grpSpPr>
          <a:xfrm>
            <a:off x="7055374" y="4260084"/>
            <a:ext cx="1455073" cy="1491160"/>
            <a:chOff x="7055374" y="3809659"/>
            <a:chExt cx="1455073" cy="1491160"/>
          </a:xfrm>
        </p:grpSpPr>
        <p:sp>
          <p:nvSpPr>
            <p:cNvPr id="1726" name="Google Shape;1726;p47"/>
            <p:cNvSpPr/>
            <p:nvPr/>
          </p:nvSpPr>
          <p:spPr>
            <a:xfrm>
              <a:off x="7055374" y="4384967"/>
              <a:ext cx="35287" cy="915852"/>
            </a:xfrm>
            <a:custGeom>
              <a:avLst/>
              <a:gdLst/>
              <a:ahLst/>
              <a:cxnLst/>
              <a:rect l="l" t="t" r="r" b="b"/>
              <a:pathLst>
                <a:path w="441" h="11446" extrusionOk="0">
                  <a:moveTo>
                    <a:pt x="440" y="1"/>
                  </a:moveTo>
                  <a:cubicBezTo>
                    <a:pt x="252" y="553"/>
                    <a:pt x="101" y="1118"/>
                    <a:pt x="1" y="1708"/>
                  </a:cubicBezTo>
                  <a:lnTo>
                    <a:pt x="1" y="11445"/>
                  </a:lnTo>
                  <a:lnTo>
                    <a:pt x="440" y="11445"/>
                  </a:lnTo>
                  <a:lnTo>
                    <a:pt x="44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7" name="Google Shape;1727;p47"/>
            <p:cNvSpPr/>
            <p:nvPr/>
          </p:nvSpPr>
          <p:spPr>
            <a:xfrm>
              <a:off x="7144751" y="4202293"/>
              <a:ext cx="34246" cy="1098526"/>
            </a:xfrm>
            <a:custGeom>
              <a:avLst/>
              <a:gdLst/>
              <a:ahLst/>
              <a:cxnLst/>
              <a:rect l="l" t="t" r="r" b="b"/>
              <a:pathLst>
                <a:path w="428" h="13729" extrusionOk="0">
                  <a:moveTo>
                    <a:pt x="427" y="0"/>
                  </a:moveTo>
                  <a:cubicBezTo>
                    <a:pt x="277" y="238"/>
                    <a:pt x="126" y="489"/>
                    <a:pt x="1" y="740"/>
                  </a:cubicBezTo>
                  <a:lnTo>
                    <a:pt x="1" y="13728"/>
                  </a:lnTo>
                  <a:lnTo>
                    <a:pt x="427" y="13728"/>
                  </a:lnTo>
                  <a:lnTo>
                    <a:pt x="427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8" name="Google Shape;1728;p47"/>
            <p:cNvSpPr/>
            <p:nvPr/>
          </p:nvSpPr>
          <p:spPr>
            <a:xfrm>
              <a:off x="7233087" y="4087791"/>
              <a:ext cx="35287" cy="1213027"/>
            </a:xfrm>
            <a:custGeom>
              <a:avLst/>
              <a:gdLst/>
              <a:ahLst/>
              <a:cxnLst/>
              <a:rect l="l" t="t" r="r" b="b"/>
              <a:pathLst>
                <a:path w="441" h="15160" extrusionOk="0">
                  <a:moveTo>
                    <a:pt x="440" y="1"/>
                  </a:moveTo>
                  <a:cubicBezTo>
                    <a:pt x="290" y="164"/>
                    <a:pt x="139" y="327"/>
                    <a:pt x="1" y="502"/>
                  </a:cubicBezTo>
                  <a:lnTo>
                    <a:pt x="1" y="15159"/>
                  </a:lnTo>
                  <a:lnTo>
                    <a:pt x="440" y="15159"/>
                  </a:lnTo>
                  <a:lnTo>
                    <a:pt x="44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9" name="Google Shape;1729;p47"/>
            <p:cNvSpPr/>
            <p:nvPr/>
          </p:nvSpPr>
          <p:spPr>
            <a:xfrm>
              <a:off x="7321504" y="4003456"/>
              <a:ext cx="35207" cy="1297363"/>
            </a:xfrm>
            <a:custGeom>
              <a:avLst/>
              <a:gdLst/>
              <a:ahLst/>
              <a:cxnLst/>
              <a:rect l="l" t="t" r="r" b="b"/>
              <a:pathLst>
                <a:path w="440" h="16214" extrusionOk="0">
                  <a:moveTo>
                    <a:pt x="439" y="0"/>
                  </a:moveTo>
                  <a:cubicBezTo>
                    <a:pt x="289" y="126"/>
                    <a:pt x="151" y="251"/>
                    <a:pt x="0" y="377"/>
                  </a:cubicBezTo>
                  <a:lnTo>
                    <a:pt x="0" y="16213"/>
                  </a:lnTo>
                  <a:lnTo>
                    <a:pt x="439" y="16213"/>
                  </a:lnTo>
                  <a:lnTo>
                    <a:pt x="439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0" name="Google Shape;1730;p47"/>
            <p:cNvSpPr/>
            <p:nvPr/>
          </p:nvSpPr>
          <p:spPr>
            <a:xfrm>
              <a:off x="7410881" y="3939204"/>
              <a:ext cx="35207" cy="1361615"/>
            </a:xfrm>
            <a:custGeom>
              <a:avLst/>
              <a:gdLst/>
              <a:ahLst/>
              <a:cxnLst/>
              <a:rect l="l" t="t" r="r" b="b"/>
              <a:pathLst>
                <a:path w="440" h="17017" extrusionOk="0">
                  <a:moveTo>
                    <a:pt x="439" y="0"/>
                  </a:moveTo>
                  <a:cubicBezTo>
                    <a:pt x="289" y="101"/>
                    <a:pt x="138" y="189"/>
                    <a:pt x="0" y="289"/>
                  </a:cubicBezTo>
                  <a:lnTo>
                    <a:pt x="0" y="17016"/>
                  </a:lnTo>
                  <a:lnTo>
                    <a:pt x="439" y="17016"/>
                  </a:lnTo>
                  <a:lnTo>
                    <a:pt x="439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1" name="Google Shape;1731;p47"/>
            <p:cNvSpPr/>
            <p:nvPr/>
          </p:nvSpPr>
          <p:spPr>
            <a:xfrm>
              <a:off x="7499217" y="3890955"/>
              <a:ext cx="35207" cy="1409864"/>
            </a:xfrm>
            <a:custGeom>
              <a:avLst/>
              <a:gdLst/>
              <a:ahLst/>
              <a:cxnLst/>
              <a:rect l="l" t="t" r="r" b="b"/>
              <a:pathLst>
                <a:path w="440" h="17620" extrusionOk="0">
                  <a:moveTo>
                    <a:pt x="440" y="1"/>
                  </a:moveTo>
                  <a:cubicBezTo>
                    <a:pt x="289" y="76"/>
                    <a:pt x="151" y="139"/>
                    <a:pt x="0" y="214"/>
                  </a:cubicBezTo>
                  <a:lnTo>
                    <a:pt x="0" y="17619"/>
                  </a:lnTo>
                  <a:lnTo>
                    <a:pt x="440" y="17619"/>
                  </a:lnTo>
                  <a:lnTo>
                    <a:pt x="44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2" name="Google Shape;1732;p47"/>
            <p:cNvSpPr/>
            <p:nvPr/>
          </p:nvSpPr>
          <p:spPr>
            <a:xfrm>
              <a:off x="7588594" y="3854868"/>
              <a:ext cx="34166" cy="1445951"/>
            </a:xfrm>
            <a:custGeom>
              <a:avLst/>
              <a:gdLst/>
              <a:ahLst/>
              <a:cxnLst/>
              <a:rect l="l" t="t" r="r" b="b"/>
              <a:pathLst>
                <a:path w="427" h="18071" extrusionOk="0">
                  <a:moveTo>
                    <a:pt x="427" y="0"/>
                  </a:moveTo>
                  <a:cubicBezTo>
                    <a:pt x="289" y="50"/>
                    <a:pt x="138" y="101"/>
                    <a:pt x="0" y="163"/>
                  </a:cubicBezTo>
                  <a:lnTo>
                    <a:pt x="0" y="18070"/>
                  </a:lnTo>
                  <a:lnTo>
                    <a:pt x="427" y="18070"/>
                  </a:lnTo>
                  <a:lnTo>
                    <a:pt x="427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3" name="Google Shape;1733;p47"/>
            <p:cNvSpPr/>
            <p:nvPr/>
          </p:nvSpPr>
          <p:spPr>
            <a:xfrm>
              <a:off x="7676931" y="3830783"/>
              <a:ext cx="35207" cy="1470036"/>
            </a:xfrm>
            <a:custGeom>
              <a:avLst/>
              <a:gdLst/>
              <a:ahLst/>
              <a:cxnLst/>
              <a:rect l="l" t="t" r="r" b="b"/>
              <a:pathLst>
                <a:path w="440" h="18372" extrusionOk="0">
                  <a:moveTo>
                    <a:pt x="440" y="0"/>
                  </a:moveTo>
                  <a:cubicBezTo>
                    <a:pt x="289" y="25"/>
                    <a:pt x="151" y="63"/>
                    <a:pt x="1" y="100"/>
                  </a:cubicBezTo>
                  <a:lnTo>
                    <a:pt x="1" y="18371"/>
                  </a:lnTo>
                  <a:lnTo>
                    <a:pt x="440" y="18371"/>
                  </a:lnTo>
                  <a:lnTo>
                    <a:pt x="44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4" name="Google Shape;1734;p47"/>
            <p:cNvSpPr/>
            <p:nvPr/>
          </p:nvSpPr>
          <p:spPr>
            <a:xfrm>
              <a:off x="7765267" y="3815660"/>
              <a:ext cx="35287" cy="1483158"/>
            </a:xfrm>
            <a:custGeom>
              <a:avLst/>
              <a:gdLst/>
              <a:ahLst/>
              <a:cxnLst/>
              <a:rect l="l" t="t" r="r" b="b"/>
              <a:pathLst>
                <a:path w="441" h="18536" extrusionOk="0">
                  <a:moveTo>
                    <a:pt x="440" y="1"/>
                  </a:moveTo>
                  <a:cubicBezTo>
                    <a:pt x="302" y="13"/>
                    <a:pt x="151" y="38"/>
                    <a:pt x="1" y="51"/>
                  </a:cubicBezTo>
                  <a:lnTo>
                    <a:pt x="1" y="18535"/>
                  </a:lnTo>
                  <a:cubicBezTo>
                    <a:pt x="151" y="18535"/>
                    <a:pt x="302" y="18523"/>
                    <a:pt x="440" y="18510"/>
                  </a:cubicBezTo>
                  <a:lnTo>
                    <a:pt x="44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5" name="Google Shape;1735;p47"/>
            <p:cNvSpPr/>
            <p:nvPr/>
          </p:nvSpPr>
          <p:spPr>
            <a:xfrm>
              <a:off x="7854644" y="3809659"/>
              <a:ext cx="35207" cy="1479077"/>
            </a:xfrm>
            <a:custGeom>
              <a:avLst/>
              <a:gdLst/>
              <a:ahLst/>
              <a:cxnLst/>
              <a:rect l="l" t="t" r="r" b="b"/>
              <a:pathLst>
                <a:path w="440" h="18485" extrusionOk="0">
                  <a:moveTo>
                    <a:pt x="440" y="0"/>
                  </a:moveTo>
                  <a:cubicBezTo>
                    <a:pt x="289" y="0"/>
                    <a:pt x="139" y="13"/>
                    <a:pt x="1" y="13"/>
                  </a:cubicBezTo>
                  <a:lnTo>
                    <a:pt x="1" y="18485"/>
                  </a:lnTo>
                  <a:cubicBezTo>
                    <a:pt x="151" y="18460"/>
                    <a:pt x="289" y="18435"/>
                    <a:pt x="440" y="18410"/>
                  </a:cubicBezTo>
                  <a:lnTo>
                    <a:pt x="44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6" name="Google Shape;1736;p47"/>
            <p:cNvSpPr/>
            <p:nvPr/>
          </p:nvSpPr>
          <p:spPr>
            <a:xfrm>
              <a:off x="7943061" y="3809659"/>
              <a:ext cx="35207" cy="1458994"/>
            </a:xfrm>
            <a:custGeom>
              <a:avLst/>
              <a:gdLst/>
              <a:ahLst/>
              <a:cxnLst/>
              <a:rect l="l" t="t" r="r" b="b"/>
              <a:pathLst>
                <a:path w="440" h="18234" extrusionOk="0">
                  <a:moveTo>
                    <a:pt x="0" y="0"/>
                  </a:moveTo>
                  <a:lnTo>
                    <a:pt x="0" y="18234"/>
                  </a:lnTo>
                  <a:cubicBezTo>
                    <a:pt x="151" y="18196"/>
                    <a:pt x="301" y="18146"/>
                    <a:pt x="439" y="18096"/>
                  </a:cubicBezTo>
                  <a:lnTo>
                    <a:pt x="439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7" name="Google Shape;1737;p47"/>
            <p:cNvSpPr/>
            <p:nvPr/>
          </p:nvSpPr>
          <p:spPr>
            <a:xfrm>
              <a:off x="8032357" y="3809659"/>
              <a:ext cx="34246" cy="1427868"/>
            </a:xfrm>
            <a:custGeom>
              <a:avLst/>
              <a:gdLst/>
              <a:ahLst/>
              <a:cxnLst/>
              <a:rect l="l" t="t" r="r" b="b"/>
              <a:pathLst>
                <a:path w="428" h="17845" extrusionOk="0">
                  <a:moveTo>
                    <a:pt x="1" y="0"/>
                  </a:moveTo>
                  <a:lnTo>
                    <a:pt x="1" y="17845"/>
                  </a:lnTo>
                  <a:cubicBezTo>
                    <a:pt x="139" y="17782"/>
                    <a:pt x="290" y="17719"/>
                    <a:pt x="428" y="17657"/>
                  </a:cubicBezTo>
                  <a:lnTo>
                    <a:pt x="428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8" name="Google Shape;1738;p47"/>
            <p:cNvSpPr/>
            <p:nvPr/>
          </p:nvSpPr>
          <p:spPr>
            <a:xfrm>
              <a:off x="8120774" y="3809659"/>
              <a:ext cx="35207" cy="1384740"/>
            </a:xfrm>
            <a:custGeom>
              <a:avLst/>
              <a:gdLst/>
              <a:ahLst/>
              <a:cxnLst/>
              <a:rect l="l" t="t" r="r" b="b"/>
              <a:pathLst>
                <a:path w="440" h="17306" extrusionOk="0">
                  <a:moveTo>
                    <a:pt x="0" y="0"/>
                  </a:moveTo>
                  <a:lnTo>
                    <a:pt x="0" y="17305"/>
                  </a:lnTo>
                  <a:cubicBezTo>
                    <a:pt x="151" y="17217"/>
                    <a:pt x="289" y="17130"/>
                    <a:pt x="439" y="17042"/>
                  </a:cubicBezTo>
                  <a:lnTo>
                    <a:pt x="439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9" name="Google Shape;1739;p47"/>
            <p:cNvSpPr/>
            <p:nvPr/>
          </p:nvSpPr>
          <p:spPr>
            <a:xfrm>
              <a:off x="8210151" y="3809659"/>
              <a:ext cx="34166" cy="1325448"/>
            </a:xfrm>
            <a:custGeom>
              <a:avLst/>
              <a:gdLst/>
              <a:ahLst/>
              <a:cxnLst/>
              <a:rect l="l" t="t" r="r" b="b"/>
              <a:pathLst>
                <a:path w="427" h="16565" extrusionOk="0">
                  <a:moveTo>
                    <a:pt x="0" y="0"/>
                  </a:moveTo>
                  <a:lnTo>
                    <a:pt x="0" y="16565"/>
                  </a:lnTo>
                  <a:cubicBezTo>
                    <a:pt x="138" y="16465"/>
                    <a:pt x="289" y="16339"/>
                    <a:pt x="427" y="16226"/>
                  </a:cubicBezTo>
                  <a:lnTo>
                    <a:pt x="427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0" name="Google Shape;1740;p47"/>
            <p:cNvSpPr/>
            <p:nvPr/>
          </p:nvSpPr>
          <p:spPr>
            <a:xfrm>
              <a:off x="8298487" y="3809659"/>
              <a:ext cx="35207" cy="1248154"/>
            </a:xfrm>
            <a:custGeom>
              <a:avLst/>
              <a:gdLst/>
              <a:ahLst/>
              <a:cxnLst/>
              <a:rect l="l" t="t" r="r" b="b"/>
              <a:pathLst>
                <a:path w="440" h="15599" extrusionOk="0">
                  <a:moveTo>
                    <a:pt x="0" y="0"/>
                  </a:moveTo>
                  <a:lnTo>
                    <a:pt x="0" y="15599"/>
                  </a:lnTo>
                  <a:cubicBezTo>
                    <a:pt x="151" y="15448"/>
                    <a:pt x="289" y="15297"/>
                    <a:pt x="440" y="15134"/>
                  </a:cubicBezTo>
                  <a:lnTo>
                    <a:pt x="44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1" name="Google Shape;1741;p47"/>
            <p:cNvSpPr/>
            <p:nvPr/>
          </p:nvSpPr>
          <p:spPr>
            <a:xfrm>
              <a:off x="8386824" y="3809659"/>
              <a:ext cx="35207" cy="1141734"/>
            </a:xfrm>
            <a:custGeom>
              <a:avLst/>
              <a:gdLst/>
              <a:ahLst/>
              <a:cxnLst/>
              <a:rect l="l" t="t" r="r" b="b"/>
              <a:pathLst>
                <a:path w="440" h="14269" extrusionOk="0">
                  <a:moveTo>
                    <a:pt x="1" y="0"/>
                  </a:moveTo>
                  <a:lnTo>
                    <a:pt x="1" y="14268"/>
                  </a:lnTo>
                  <a:cubicBezTo>
                    <a:pt x="164" y="14043"/>
                    <a:pt x="302" y="13817"/>
                    <a:pt x="440" y="13591"/>
                  </a:cubicBezTo>
                  <a:lnTo>
                    <a:pt x="44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2" name="Google Shape;1742;p47"/>
            <p:cNvSpPr/>
            <p:nvPr/>
          </p:nvSpPr>
          <p:spPr>
            <a:xfrm>
              <a:off x="8476201" y="3809659"/>
              <a:ext cx="34246" cy="978103"/>
            </a:xfrm>
            <a:custGeom>
              <a:avLst/>
              <a:gdLst/>
              <a:ahLst/>
              <a:cxnLst/>
              <a:rect l="l" t="t" r="r" b="b"/>
              <a:pathLst>
                <a:path w="428" h="12224" extrusionOk="0">
                  <a:moveTo>
                    <a:pt x="0" y="0"/>
                  </a:moveTo>
                  <a:lnTo>
                    <a:pt x="0" y="12223"/>
                  </a:lnTo>
                  <a:cubicBezTo>
                    <a:pt x="176" y="11784"/>
                    <a:pt x="314" y="11320"/>
                    <a:pt x="427" y="10855"/>
                  </a:cubicBezTo>
                  <a:lnTo>
                    <a:pt x="427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743" name="Google Shape;1743;p47"/>
          <p:cNvSpPr/>
          <p:nvPr/>
        </p:nvSpPr>
        <p:spPr>
          <a:xfrm flipH="1">
            <a:off x="4571996" y="3248416"/>
            <a:ext cx="510096" cy="509135"/>
          </a:xfrm>
          <a:custGeom>
            <a:avLst/>
            <a:gdLst/>
            <a:ahLst/>
            <a:cxnLst/>
            <a:rect l="l" t="t" r="r" b="b"/>
            <a:pathLst>
              <a:path w="6375" h="6363" extrusionOk="0">
                <a:moveTo>
                  <a:pt x="0" y="0"/>
                </a:moveTo>
                <a:lnTo>
                  <a:pt x="0" y="2874"/>
                </a:lnTo>
                <a:cubicBezTo>
                  <a:pt x="0" y="4806"/>
                  <a:pt x="1569" y="6362"/>
                  <a:pt x="3489" y="6362"/>
                </a:cubicBezTo>
                <a:lnTo>
                  <a:pt x="6375" y="6362"/>
                </a:lnTo>
                <a:lnTo>
                  <a:pt x="6375" y="3652"/>
                </a:lnTo>
                <a:cubicBezTo>
                  <a:pt x="6375" y="1631"/>
                  <a:pt x="4731" y="0"/>
                  <a:pt x="2723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7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19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4" name="Google Shape;2424;p95"/>
          <p:cNvSpPr/>
          <p:nvPr/>
        </p:nvSpPr>
        <p:spPr>
          <a:xfrm>
            <a:off x="2667000" y="578625"/>
            <a:ext cx="3962400" cy="1231125"/>
          </a:xfrm>
          <a:prstGeom prst="round2DiagRect">
            <a:avLst>
              <a:gd name="adj1" fmla="val 50000"/>
              <a:gd name="adj2" fmla="val 0"/>
            </a:avLst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25" name="Google Shape;2425;p95"/>
          <p:cNvSpPr txBox="1"/>
          <p:nvPr/>
        </p:nvSpPr>
        <p:spPr>
          <a:xfrm>
            <a:off x="2819400" y="1047750"/>
            <a:ext cx="3810000" cy="705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 algn="ctr"/>
            <a:r>
              <a:rPr lang="en" sz="2400" dirty="0">
                <a:solidFill>
                  <a:schemeClr val="tx1"/>
                </a:solidFill>
              </a:rPr>
              <a:t>Lĩnh vực của khoa học tự nhiên</a:t>
            </a:r>
            <a:endParaRPr sz="2400">
              <a:solidFill>
                <a:schemeClr val="tx1"/>
              </a:solidFill>
              <a:latin typeface="Exo Thin"/>
              <a:ea typeface="Exo Thin"/>
              <a:cs typeface="Exo Thin"/>
              <a:sym typeface="Exo Thin"/>
            </a:endParaRPr>
          </a:p>
        </p:txBody>
      </p:sp>
      <p:cxnSp>
        <p:nvCxnSpPr>
          <p:cNvPr id="2441" name="Google Shape;2441;p95"/>
          <p:cNvCxnSpPr/>
          <p:nvPr/>
        </p:nvCxnSpPr>
        <p:spPr>
          <a:xfrm>
            <a:off x="4572000" y="1821675"/>
            <a:ext cx="0" cy="768900"/>
          </a:xfrm>
          <a:prstGeom prst="straightConnector1">
            <a:avLst/>
          </a:prstGeom>
          <a:noFill/>
          <a:ln w="2857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442" name="Google Shape;2442;p95"/>
          <p:cNvCxnSpPr/>
          <p:nvPr/>
        </p:nvCxnSpPr>
        <p:spPr>
          <a:xfrm>
            <a:off x="2460175" y="2208850"/>
            <a:ext cx="4213200" cy="0"/>
          </a:xfrm>
          <a:prstGeom prst="straightConnector1">
            <a:avLst/>
          </a:prstGeom>
          <a:noFill/>
          <a:ln w="2857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443" name="Google Shape;2443;p95"/>
          <p:cNvCxnSpPr/>
          <p:nvPr/>
        </p:nvCxnSpPr>
        <p:spPr>
          <a:xfrm>
            <a:off x="2455200" y="2194575"/>
            <a:ext cx="0" cy="396000"/>
          </a:xfrm>
          <a:prstGeom prst="straightConnector1">
            <a:avLst/>
          </a:prstGeom>
          <a:noFill/>
          <a:ln w="2857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444" name="Google Shape;2444;p95"/>
          <p:cNvCxnSpPr/>
          <p:nvPr/>
        </p:nvCxnSpPr>
        <p:spPr>
          <a:xfrm>
            <a:off x="6673350" y="2194575"/>
            <a:ext cx="0" cy="396000"/>
          </a:xfrm>
          <a:prstGeom prst="straightConnector1">
            <a:avLst/>
          </a:prstGeom>
          <a:noFill/>
          <a:ln w="2857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445" name="Google Shape;2445;p95"/>
          <p:cNvSpPr/>
          <p:nvPr/>
        </p:nvSpPr>
        <p:spPr>
          <a:xfrm rot="-8100196" flipH="1">
            <a:off x="4047731" y="4561090"/>
            <a:ext cx="396326" cy="395580"/>
          </a:xfrm>
          <a:custGeom>
            <a:avLst/>
            <a:gdLst/>
            <a:ahLst/>
            <a:cxnLst/>
            <a:rect l="l" t="t" r="r" b="b"/>
            <a:pathLst>
              <a:path w="6375" h="6363" extrusionOk="0">
                <a:moveTo>
                  <a:pt x="0" y="0"/>
                </a:moveTo>
                <a:lnTo>
                  <a:pt x="0" y="2874"/>
                </a:lnTo>
                <a:cubicBezTo>
                  <a:pt x="0" y="4806"/>
                  <a:pt x="1569" y="6362"/>
                  <a:pt x="3489" y="6362"/>
                </a:cubicBezTo>
                <a:lnTo>
                  <a:pt x="6375" y="6362"/>
                </a:lnTo>
                <a:lnTo>
                  <a:pt x="6375" y="3652"/>
                </a:lnTo>
                <a:cubicBezTo>
                  <a:pt x="6375" y="1631"/>
                  <a:pt x="4731" y="0"/>
                  <a:pt x="2723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46" name="Google Shape;2446;p95"/>
          <p:cNvSpPr/>
          <p:nvPr/>
        </p:nvSpPr>
        <p:spPr>
          <a:xfrm rot="-8100196" flipH="1">
            <a:off x="4699956" y="4561090"/>
            <a:ext cx="396326" cy="395580"/>
          </a:xfrm>
          <a:custGeom>
            <a:avLst/>
            <a:gdLst/>
            <a:ahLst/>
            <a:cxnLst/>
            <a:rect l="l" t="t" r="r" b="b"/>
            <a:pathLst>
              <a:path w="6375" h="6363" extrusionOk="0">
                <a:moveTo>
                  <a:pt x="0" y="0"/>
                </a:moveTo>
                <a:lnTo>
                  <a:pt x="0" y="2874"/>
                </a:lnTo>
                <a:cubicBezTo>
                  <a:pt x="0" y="4806"/>
                  <a:pt x="1569" y="6362"/>
                  <a:pt x="3489" y="6362"/>
                </a:cubicBezTo>
                <a:lnTo>
                  <a:pt x="6375" y="6362"/>
                </a:lnTo>
                <a:lnTo>
                  <a:pt x="6375" y="3652"/>
                </a:lnTo>
                <a:cubicBezTo>
                  <a:pt x="6375" y="1631"/>
                  <a:pt x="4731" y="0"/>
                  <a:pt x="2723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" name="Google Shape;2424;p95"/>
          <p:cNvSpPr/>
          <p:nvPr/>
        </p:nvSpPr>
        <p:spPr>
          <a:xfrm>
            <a:off x="1524000" y="2647950"/>
            <a:ext cx="2002536" cy="709340"/>
          </a:xfrm>
          <a:prstGeom prst="round2DiagRect">
            <a:avLst>
              <a:gd name="adj1" fmla="val 50000"/>
              <a:gd name="adj2" fmla="val 0"/>
            </a:avLst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" name="Google Shape;2425;p95"/>
          <p:cNvSpPr txBox="1"/>
          <p:nvPr/>
        </p:nvSpPr>
        <p:spPr>
          <a:xfrm>
            <a:off x="1295400" y="2800350"/>
            <a:ext cx="24384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 algn="ctr"/>
            <a:r>
              <a:rPr lang="en-US" sz="2400" dirty="0">
                <a:solidFill>
                  <a:schemeClr val="tx1"/>
                </a:solidFill>
              </a:rPr>
              <a:t>S</a:t>
            </a:r>
            <a:r>
              <a:rPr lang="en" sz="2400" dirty="0">
                <a:solidFill>
                  <a:schemeClr val="tx1"/>
                </a:solidFill>
              </a:rPr>
              <a:t>inh học</a:t>
            </a:r>
            <a:endParaRPr sz="2400">
              <a:solidFill>
                <a:schemeClr val="tx1"/>
              </a:solidFill>
              <a:latin typeface="Exo Thin"/>
              <a:ea typeface="Exo Thin"/>
              <a:cs typeface="Exo Thin"/>
              <a:sym typeface="Exo Thin"/>
            </a:endParaRPr>
          </a:p>
        </p:txBody>
      </p:sp>
      <p:sp>
        <p:nvSpPr>
          <p:cNvPr id="34" name="Google Shape;2424;p95"/>
          <p:cNvSpPr/>
          <p:nvPr/>
        </p:nvSpPr>
        <p:spPr>
          <a:xfrm>
            <a:off x="3962400" y="2647950"/>
            <a:ext cx="2002536" cy="709340"/>
          </a:xfrm>
          <a:prstGeom prst="round2DiagRect">
            <a:avLst>
              <a:gd name="adj1" fmla="val 50000"/>
              <a:gd name="adj2" fmla="val 0"/>
            </a:avLst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" name="Google Shape;2425;p95"/>
          <p:cNvSpPr txBox="1"/>
          <p:nvPr/>
        </p:nvSpPr>
        <p:spPr>
          <a:xfrm>
            <a:off x="3733800" y="2800350"/>
            <a:ext cx="24384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 algn="ctr"/>
            <a:r>
              <a:rPr lang="en-US" sz="2400" dirty="0" err="1">
                <a:solidFill>
                  <a:schemeClr val="tx1"/>
                </a:solidFill>
              </a:rPr>
              <a:t>Hóa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" sz="2400" dirty="0">
                <a:solidFill>
                  <a:schemeClr val="tx1"/>
                </a:solidFill>
              </a:rPr>
              <a:t> học</a:t>
            </a:r>
            <a:endParaRPr sz="2400">
              <a:solidFill>
                <a:schemeClr val="tx1"/>
              </a:solidFill>
              <a:latin typeface="Exo Thin"/>
              <a:ea typeface="Exo Thin"/>
              <a:cs typeface="Exo Thin"/>
              <a:sym typeface="Exo Thin"/>
            </a:endParaRPr>
          </a:p>
        </p:txBody>
      </p:sp>
      <p:sp>
        <p:nvSpPr>
          <p:cNvPr id="36" name="Google Shape;2424;p95"/>
          <p:cNvSpPr/>
          <p:nvPr/>
        </p:nvSpPr>
        <p:spPr>
          <a:xfrm>
            <a:off x="6172200" y="2647950"/>
            <a:ext cx="2002536" cy="709340"/>
          </a:xfrm>
          <a:prstGeom prst="round2DiagRect">
            <a:avLst>
              <a:gd name="adj1" fmla="val 50000"/>
              <a:gd name="adj2" fmla="val 0"/>
            </a:avLst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2425;p95"/>
          <p:cNvSpPr txBox="1"/>
          <p:nvPr/>
        </p:nvSpPr>
        <p:spPr>
          <a:xfrm>
            <a:off x="5943600" y="2800350"/>
            <a:ext cx="24384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 algn="ctr"/>
            <a:r>
              <a:rPr lang="en-US" sz="2400" dirty="0" err="1">
                <a:solidFill>
                  <a:schemeClr val="tx1"/>
                </a:solidFill>
              </a:rPr>
              <a:t>Vật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lý</a:t>
            </a:r>
            <a:r>
              <a:rPr lang="en" sz="2400" dirty="0">
                <a:solidFill>
                  <a:schemeClr val="tx1"/>
                </a:solidFill>
              </a:rPr>
              <a:t> học</a:t>
            </a:r>
            <a:endParaRPr sz="2400">
              <a:solidFill>
                <a:schemeClr val="tx1"/>
              </a:solidFill>
              <a:latin typeface="Exo Thin"/>
              <a:ea typeface="Exo Thin"/>
              <a:cs typeface="Exo Thin"/>
              <a:sym typeface="Exo Thi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4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24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24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500"/>
                                        <p:tgtEl>
                                          <p:spTgt spid="24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24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24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5" dur="500"/>
                                        <p:tgtEl>
                                          <p:spTgt spid="24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8" dur="500"/>
                                        <p:tgtEl>
                                          <p:spTgt spid="24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24" grpId="0" animBg="1"/>
      <p:bldP spid="2425" grpId="0"/>
      <p:bldP spid="2445" grpId="0" animBg="1"/>
      <p:bldP spid="2446" grpId="0" animBg="1"/>
      <p:bldP spid="32" grpId="0" animBg="1"/>
      <p:bldP spid="33" grpId="0"/>
      <p:bldP spid="34" grpId="0" animBg="1"/>
      <p:bldP spid="35" grpId="0"/>
      <p:bldP spid="36" grpId="0" animBg="1"/>
      <p:bldP spid="3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5" name="Google Shape;1755;p49"/>
          <p:cNvSpPr/>
          <p:nvPr/>
        </p:nvSpPr>
        <p:spPr>
          <a:xfrm flipH="1">
            <a:off x="-199654" y="1105166"/>
            <a:ext cx="510096" cy="509135"/>
          </a:xfrm>
          <a:custGeom>
            <a:avLst/>
            <a:gdLst/>
            <a:ahLst/>
            <a:cxnLst/>
            <a:rect l="l" t="t" r="r" b="b"/>
            <a:pathLst>
              <a:path w="6375" h="6363" extrusionOk="0">
                <a:moveTo>
                  <a:pt x="0" y="0"/>
                </a:moveTo>
                <a:lnTo>
                  <a:pt x="0" y="2874"/>
                </a:lnTo>
                <a:cubicBezTo>
                  <a:pt x="0" y="4806"/>
                  <a:pt x="1569" y="6362"/>
                  <a:pt x="3489" y="6362"/>
                </a:cubicBezTo>
                <a:lnTo>
                  <a:pt x="6375" y="6362"/>
                </a:lnTo>
                <a:lnTo>
                  <a:pt x="6375" y="3652"/>
                </a:lnTo>
                <a:cubicBezTo>
                  <a:pt x="6375" y="1631"/>
                  <a:pt x="4731" y="0"/>
                  <a:pt x="2723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60" name="Google Shape;1760;p49"/>
          <p:cNvSpPr txBox="1">
            <a:spLocks noGrp="1"/>
          </p:cNvSpPr>
          <p:nvPr>
            <p:ph type="title"/>
          </p:nvPr>
        </p:nvSpPr>
        <p:spPr>
          <a:xfrm>
            <a:off x="720000" y="-19050"/>
            <a:ext cx="7704000" cy="47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 dirty="0">
                <a:solidFill>
                  <a:srgbClr val="3608FC"/>
                </a:solidFill>
              </a:rPr>
              <a:t>Phiếu học tập số 1 </a:t>
            </a:r>
            <a:endParaRPr sz="3200">
              <a:solidFill>
                <a:srgbClr val="3608FC"/>
              </a:solidFill>
            </a:endParaRPr>
          </a:p>
        </p:txBody>
      </p:sp>
      <p:sp>
        <p:nvSpPr>
          <p:cNvPr id="28" name="Subtitle 27"/>
          <p:cNvSpPr>
            <a:spLocks noGrp="1"/>
          </p:cNvSpPr>
          <p:nvPr>
            <p:ph type="subTitle" idx="1"/>
          </p:nvPr>
        </p:nvSpPr>
        <p:spPr>
          <a:xfrm>
            <a:off x="0" y="-19050"/>
            <a:ext cx="1590548" cy="368450"/>
          </a:xfrm>
        </p:spPr>
        <p:txBody>
          <a:bodyPr/>
          <a:lstStyle/>
          <a:p>
            <a:r>
              <a:rPr lang="en-US" dirty="0" err="1">
                <a:solidFill>
                  <a:srgbClr val="7030A0"/>
                </a:solidFill>
              </a:rPr>
              <a:t>Nhóm</a:t>
            </a:r>
            <a:r>
              <a:rPr lang="en-US" dirty="0">
                <a:solidFill>
                  <a:srgbClr val="7030A0"/>
                </a:solidFill>
              </a:rPr>
              <a:t>:…</a:t>
            </a:r>
          </a:p>
        </p:txBody>
      </p:sp>
      <p:graphicFrame>
        <p:nvGraphicFramePr>
          <p:cNvPr id="29" name="Table 28"/>
          <p:cNvGraphicFramePr>
            <a:graphicFrameLocks noGrp="1"/>
          </p:cNvGraphicFramePr>
          <p:nvPr/>
        </p:nvGraphicFramePr>
        <p:xfrm>
          <a:off x="457200" y="438150"/>
          <a:ext cx="8077200" cy="4678679"/>
        </p:xfrm>
        <a:graphic>
          <a:graphicData uri="http://schemas.openxmlformats.org/drawingml/2006/table">
            <a:tbl>
              <a:tblPr firstRow="1" bandRow="1">
                <a:tableStyleId>{170EC2C4-3236-40D5-8692-46C56E4D6137}</a:tableStyleId>
              </a:tblPr>
              <a:tblGrid>
                <a:gridCol w="2438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47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954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716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441959">
                <a:tc rowSpan="2">
                  <a:txBody>
                    <a:bodyPr/>
                    <a:lstStyle/>
                    <a:p>
                      <a:pPr algn="ctr"/>
                      <a:r>
                        <a:rPr lang="en-US" sz="1800" b="1" dirty="0" err="1"/>
                        <a:t>Thí</a:t>
                      </a:r>
                      <a:r>
                        <a:rPr lang="en-US" sz="1800" b="1" baseline="0" dirty="0"/>
                        <a:t> </a:t>
                      </a:r>
                      <a:r>
                        <a:rPr lang="en-US" sz="1800" b="1" baseline="0" dirty="0" err="1"/>
                        <a:t>nghiệm</a:t>
                      </a:r>
                      <a:endParaRPr lang="en-US" sz="1800" b="1" dirty="0"/>
                    </a:p>
                  </a:txBody>
                  <a:tcPr anchor="ctr">
                    <a:solidFill>
                      <a:schemeClr val="bg1">
                        <a:lumMod val="40000"/>
                        <a:lumOff val="6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1800" b="1" dirty="0"/>
                        <a:t> </a:t>
                      </a:r>
                      <a:r>
                        <a:rPr lang="en-US" sz="1800" b="1" dirty="0" err="1"/>
                        <a:t>Nhận</a:t>
                      </a:r>
                      <a:r>
                        <a:rPr lang="en-US" sz="1800" b="1" baseline="0" dirty="0"/>
                        <a:t> </a:t>
                      </a:r>
                      <a:r>
                        <a:rPr lang="en-US" sz="1800" b="1" baseline="0" dirty="0" err="1"/>
                        <a:t>xét</a:t>
                      </a:r>
                      <a:r>
                        <a:rPr lang="en-US" sz="1800" b="1" baseline="0" dirty="0"/>
                        <a:t> </a:t>
                      </a:r>
                      <a:r>
                        <a:rPr lang="en-US" sz="1800" b="1" baseline="0" dirty="0" err="1"/>
                        <a:t>hiện</a:t>
                      </a:r>
                      <a:r>
                        <a:rPr lang="en-US" sz="1800" b="1" baseline="0" dirty="0"/>
                        <a:t> </a:t>
                      </a:r>
                      <a:r>
                        <a:rPr lang="en-US" sz="1800" b="1" baseline="0" dirty="0" err="1"/>
                        <a:t>tượng</a:t>
                      </a:r>
                      <a:endParaRPr lang="en-US" sz="1800" b="1" dirty="0"/>
                    </a:p>
                  </a:txBody>
                  <a:tcPr anchor="ctr">
                    <a:solidFill>
                      <a:schemeClr val="bg1">
                        <a:lumMod val="40000"/>
                        <a:lumOff val="60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n-US" sz="1800" b="1" dirty="0"/>
                        <a:t> </a:t>
                      </a:r>
                      <a:r>
                        <a:rPr lang="en-US" sz="1800" b="1" dirty="0" err="1"/>
                        <a:t>Phân</a:t>
                      </a:r>
                      <a:r>
                        <a:rPr lang="en-US" sz="1800" b="1" baseline="0" dirty="0"/>
                        <a:t> </a:t>
                      </a:r>
                      <a:r>
                        <a:rPr lang="en-US" sz="1800" b="1" baseline="0" dirty="0" err="1"/>
                        <a:t>loại</a:t>
                      </a:r>
                      <a:r>
                        <a:rPr lang="en-US" sz="1800" b="1" baseline="0" dirty="0"/>
                        <a:t> </a:t>
                      </a:r>
                      <a:r>
                        <a:rPr lang="en-US" sz="1800" b="1" baseline="0" dirty="0" err="1"/>
                        <a:t>hiện</a:t>
                      </a:r>
                      <a:r>
                        <a:rPr lang="en-US" sz="1800" b="1" baseline="0" dirty="0"/>
                        <a:t> </a:t>
                      </a:r>
                      <a:r>
                        <a:rPr lang="en-US" sz="1800" b="1" baseline="0" dirty="0" err="1"/>
                        <a:t>tượng</a:t>
                      </a:r>
                      <a:r>
                        <a:rPr lang="en-US" sz="1800" b="1" baseline="0" dirty="0"/>
                        <a:t> </a:t>
                      </a:r>
                      <a:r>
                        <a:rPr lang="en-US" sz="1800" b="1" baseline="0" dirty="0" err="1"/>
                        <a:t>tự</a:t>
                      </a:r>
                      <a:r>
                        <a:rPr lang="en-US" sz="1800" b="1" baseline="0" dirty="0"/>
                        <a:t> </a:t>
                      </a:r>
                      <a:r>
                        <a:rPr lang="en-US" sz="1800" b="1" baseline="0" dirty="0" err="1"/>
                        <a:t>nhiên</a:t>
                      </a:r>
                      <a:endParaRPr lang="en-US" sz="1800" b="1" dirty="0"/>
                    </a:p>
                  </a:txBody>
                  <a:tcPr anchor="ctr">
                    <a:solidFill>
                      <a:schemeClr val="bg1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09600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/>
                        <a:t> </a:t>
                      </a:r>
                      <a:r>
                        <a:rPr lang="en-US" sz="1800" b="1" dirty="0" err="1"/>
                        <a:t>Lĩnh</a:t>
                      </a:r>
                      <a:r>
                        <a:rPr lang="en-US" sz="1800" b="1" baseline="0" dirty="0"/>
                        <a:t> </a:t>
                      </a:r>
                      <a:r>
                        <a:rPr lang="en-US" sz="1800" b="1" baseline="0" dirty="0" err="1"/>
                        <a:t>vực</a:t>
                      </a:r>
                      <a:r>
                        <a:rPr lang="en-US" sz="1800" b="1" baseline="0" dirty="0"/>
                        <a:t> </a:t>
                      </a:r>
                      <a:r>
                        <a:rPr lang="en-US" sz="1800" b="1" dirty="0" err="1"/>
                        <a:t>Sinh</a:t>
                      </a:r>
                      <a:r>
                        <a:rPr lang="en-US" sz="1800" b="1" dirty="0"/>
                        <a:t> </a:t>
                      </a:r>
                      <a:r>
                        <a:rPr lang="en-US" sz="1800" b="1" dirty="0" err="1"/>
                        <a:t>học</a:t>
                      </a:r>
                      <a:endParaRPr lang="en-US" sz="1800" b="1" dirty="0"/>
                    </a:p>
                  </a:txBody>
                  <a:tcPr anchor="ctr">
                    <a:solidFill>
                      <a:schemeClr val="bg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err="1"/>
                        <a:t>Lĩnh</a:t>
                      </a:r>
                      <a:r>
                        <a:rPr lang="en-US" sz="1800" b="1" baseline="0" dirty="0"/>
                        <a:t> </a:t>
                      </a:r>
                      <a:r>
                        <a:rPr lang="en-US" sz="1800" b="1" baseline="0" dirty="0" err="1"/>
                        <a:t>vực</a:t>
                      </a:r>
                      <a:r>
                        <a:rPr lang="en-US" sz="1800" b="1" baseline="0" dirty="0"/>
                        <a:t> </a:t>
                      </a:r>
                      <a:r>
                        <a:rPr lang="en-US" sz="1800" b="1" dirty="0" err="1"/>
                        <a:t>Hóa</a:t>
                      </a:r>
                      <a:r>
                        <a:rPr lang="en-US" sz="1800" b="1" baseline="0" dirty="0"/>
                        <a:t> </a:t>
                      </a:r>
                      <a:r>
                        <a:rPr lang="en-US" sz="1800" b="1" baseline="0" dirty="0" err="1"/>
                        <a:t>học</a:t>
                      </a:r>
                      <a:endParaRPr lang="en-US" sz="1800" b="1" dirty="0"/>
                    </a:p>
                  </a:txBody>
                  <a:tcPr anchor="ctr">
                    <a:solidFill>
                      <a:schemeClr val="bg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b="1" dirty="0" err="1"/>
                        <a:t>Lĩnh</a:t>
                      </a:r>
                      <a:r>
                        <a:rPr lang="en-US" sz="1800" b="1" baseline="0" dirty="0"/>
                        <a:t> </a:t>
                      </a:r>
                      <a:r>
                        <a:rPr lang="en-US" sz="1800" b="1" baseline="0" dirty="0" err="1"/>
                        <a:t>vực</a:t>
                      </a:r>
                      <a:endParaRPr lang="en-US" sz="1800" b="1" baseline="0" dirty="0"/>
                    </a:p>
                    <a:p>
                      <a:r>
                        <a:rPr lang="en-US" sz="1800" b="1" baseline="0" dirty="0"/>
                        <a:t> </a:t>
                      </a:r>
                      <a:r>
                        <a:rPr lang="en-US" sz="1800" b="1" dirty="0" err="1"/>
                        <a:t>Lý</a:t>
                      </a:r>
                      <a:r>
                        <a:rPr lang="en-US" sz="1800" b="1" baseline="0" dirty="0"/>
                        <a:t> </a:t>
                      </a:r>
                      <a:r>
                        <a:rPr lang="en-US" sz="1800" b="1" baseline="0" dirty="0" err="1"/>
                        <a:t>học</a:t>
                      </a:r>
                      <a:endParaRPr lang="en-US" sz="1800" b="1" dirty="0"/>
                    </a:p>
                  </a:txBody>
                  <a:tcPr>
                    <a:solidFill>
                      <a:schemeClr val="bg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78054">
                <a:tc>
                  <a:txBody>
                    <a:bodyPr/>
                    <a:lstStyle/>
                    <a:p>
                      <a:r>
                        <a:rPr lang="en-US" sz="1600" b="1" dirty="0">
                          <a:solidFill>
                            <a:srgbClr val="3608FC"/>
                          </a:solidFill>
                        </a:rPr>
                        <a:t>1. </a:t>
                      </a:r>
                      <a:r>
                        <a:rPr lang="en-US" sz="1600" b="1" dirty="0" err="1">
                          <a:solidFill>
                            <a:srgbClr val="3608FC"/>
                          </a:solidFill>
                        </a:rPr>
                        <a:t>Lần</a:t>
                      </a:r>
                      <a:r>
                        <a:rPr lang="en-US" sz="1600" b="1" baseline="0" dirty="0">
                          <a:solidFill>
                            <a:srgbClr val="3608FC"/>
                          </a:solidFill>
                        </a:rPr>
                        <a:t> </a:t>
                      </a:r>
                      <a:r>
                        <a:rPr lang="en-US" sz="1600" b="1" baseline="0" dirty="0" err="1">
                          <a:solidFill>
                            <a:srgbClr val="3608FC"/>
                          </a:solidFill>
                        </a:rPr>
                        <a:t>lượt</a:t>
                      </a:r>
                      <a:r>
                        <a:rPr lang="en-US" sz="1600" b="1" baseline="0" dirty="0">
                          <a:solidFill>
                            <a:srgbClr val="3608FC"/>
                          </a:solidFill>
                        </a:rPr>
                        <a:t> </a:t>
                      </a:r>
                      <a:r>
                        <a:rPr lang="en-US" sz="1600" b="1" baseline="0" dirty="0" err="1">
                          <a:solidFill>
                            <a:srgbClr val="3608FC"/>
                          </a:solidFill>
                        </a:rPr>
                        <a:t>đưa</a:t>
                      </a:r>
                      <a:r>
                        <a:rPr lang="en-US" sz="1600" b="1" baseline="0" dirty="0">
                          <a:solidFill>
                            <a:srgbClr val="3608FC"/>
                          </a:solidFill>
                        </a:rPr>
                        <a:t> </a:t>
                      </a:r>
                      <a:r>
                        <a:rPr lang="en-US" sz="1600" b="1" baseline="0" dirty="0" err="1">
                          <a:solidFill>
                            <a:srgbClr val="3608FC"/>
                          </a:solidFill>
                        </a:rPr>
                        <a:t>hai</a:t>
                      </a:r>
                      <a:r>
                        <a:rPr lang="en-US" sz="1600" b="1" baseline="0" dirty="0">
                          <a:solidFill>
                            <a:srgbClr val="3608FC"/>
                          </a:solidFill>
                        </a:rPr>
                        <a:t> </a:t>
                      </a:r>
                      <a:r>
                        <a:rPr lang="en-US" sz="1600" b="1" baseline="0" dirty="0" err="1">
                          <a:solidFill>
                            <a:srgbClr val="3608FC"/>
                          </a:solidFill>
                        </a:rPr>
                        <a:t>đầu</a:t>
                      </a:r>
                      <a:r>
                        <a:rPr lang="en-US" sz="1600" b="1" baseline="0" dirty="0">
                          <a:solidFill>
                            <a:srgbClr val="3608FC"/>
                          </a:solidFill>
                        </a:rPr>
                        <a:t> </a:t>
                      </a:r>
                      <a:r>
                        <a:rPr lang="en-US" sz="1600" b="1" baseline="0" dirty="0" err="1">
                          <a:solidFill>
                            <a:srgbClr val="3608FC"/>
                          </a:solidFill>
                        </a:rPr>
                        <a:t>cùng</a:t>
                      </a:r>
                      <a:r>
                        <a:rPr lang="en-US" sz="1600" b="1" baseline="0" dirty="0">
                          <a:solidFill>
                            <a:srgbClr val="3608FC"/>
                          </a:solidFill>
                        </a:rPr>
                        <a:t> </a:t>
                      </a:r>
                      <a:r>
                        <a:rPr lang="en-US" sz="1600" b="1" baseline="0" dirty="0" err="1">
                          <a:solidFill>
                            <a:srgbClr val="3608FC"/>
                          </a:solidFill>
                        </a:rPr>
                        <a:t>tên</a:t>
                      </a:r>
                      <a:r>
                        <a:rPr lang="en-US" sz="1600" b="1" baseline="0" dirty="0">
                          <a:solidFill>
                            <a:srgbClr val="3608FC"/>
                          </a:solidFill>
                        </a:rPr>
                        <a:t> </a:t>
                      </a:r>
                      <a:r>
                        <a:rPr lang="en-US" sz="1600" b="1" baseline="0" dirty="0" err="1">
                          <a:solidFill>
                            <a:srgbClr val="3608FC"/>
                          </a:solidFill>
                        </a:rPr>
                        <a:t>và</a:t>
                      </a:r>
                      <a:r>
                        <a:rPr lang="en-US" sz="1600" b="1" baseline="0" dirty="0">
                          <a:solidFill>
                            <a:srgbClr val="3608FC"/>
                          </a:solidFill>
                        </a:rPr>
                        <a:t> </a:t>
                      </a:r>
                      <a:r>
                        <a:rPr lang="en-US" sz="1600" b="1" baseline="0" dirty="0" err="1">
                          <a:solidFill>
                            <a:srgbClr val="3608FC"/>
                          </a:solidFill>
                        </a:rPr>
                        <a:t>khác</a:t>
                      </a:r>
                      <a:r>
                        <a:rPr lang="en-US" sz="1600" b="1" baseline="0" dirty="0">
                          <a:solidFill>
                            <a:srgbClr val="3608FC"/>
                          </a:solidFill>
                        </a:rPr>
                        <a:t> </a:t>
                      </a:r>
                      <a:r>
                        <a:rPr lang="en-US" sz="1600" b="1" baseline="0" dirty="0" err="1">
                          <a:solidFill>
                            <a:srgbClr val="3608FC"/>
                          </a:solidFill>
                        </a:rPr>
                        <a:t>tên</a:t>
                      </a:r>
                      <a:r>
                        <a:rPr lang="en-US" sz="1600" b="1" baseline="0" dirty="0">
                          <a:solidFill>
                            <a:srgbClr val="3608FC"/>
                          </a:solidFill>
                        </a:rPr>
                        <a:t> </a:t>
                      </a:r>
                      <a:r>
                        <a:rPr lang="en-US" sz="1600" b="1" baseline="0" dirty="0" err="1">
                          <a:solidFill>
                            <a:srgbClr val="3608FC"/>
                          </a:solidFill>
                        </a:rPr>
                        <a:t>của</a:t>
                      </a:r>
                      <a:r>
                        <a:rPr lang="en-US" sz="1600" b="1" baseline="0" dirty="0">
                          <a:solidFill>
                            <a:srgbClr val="3608FC"/>
                          </a:solidFill>
                        </a:rPr>
                        <a:t> </a:t>
                      </a:r>
                      <a:r>
                        <a:rPr lang="en-US" sz="1600" b="1" baseline="0" dirty="0" err="1">
                          <a:solidFill>
                            <a:srgbClr val="3608FC"/>
                          </a:solidFill>
                        </a:rPr>
                        <a:t>hai</a:t>
                      </a:r>
                      <a:r>
                        <a:rPr lang="en-US" sz="1600" b="1" baseline="0" dirty="0">
                          <a:solidFill>
                            <a:srgbClr val="3608FC"/>
                          </a:solidFill>
                        </a:rPr>
                        <a:t> </a:t>
                      </a:r>
                      <a:r>
                        <a:rPr lang="en-US" sz="1600" b="1" baseline="0" dirty="0" err="1">
                          <a:solidFill>
                            <a:srgbClr val="3608FC"/>
                          </a:solidFill>
                        </a:rPr>
                        <a:t>thanh</a:t>
                      </a:r>
                      <a:r>
                        <a:rPr lang="en-US" sz="1600" b="1" baseline="0" dirty="0">
                          <a:solidFill>
                            <a:srgbClr val="3608FC"/>
                          </a:solidFill>
                        </a:rPr>
                        <a:t> </a:t>
                      </a:r>
                      <a:r>
                        <a:rPr lang="en-US" sz="1600" b="1" baseline="0" dirty="0" err="1">
                          <a:solidFill>
                            <a:srgbClr val="3608FC"/>
                          </a:solidFill>
                        </a:rPr>
                        <a:t>nam</a:t>
                      </a:r>
                      <a:r>
                        <a:rPr lang="en-US" sz="1600" b="1" baseline="0" dirty="0">
                          <a:solidFill>
                            <a:srgbClr val="3608FC"/>
                          </a:solidFill>
                        </a:rPr>
                        <a:t> </a:t>
                      </a:r>
                      <a:r>
                        <a:rPr lang="en-US" sz="1600" b="1" baseline="0" dirty="0" err="1">
                          <a:solidFill>
                            <a:srgbClr val="3608FC"/>
                          </a:solidFill>
                        </a:rPr>
                        <a:t>châm</a:t>
                      </a:r>
                      <a:r>
                        <a:rPr lang="en-US" sz="1600" b="1" baseline="0" dirty="0">
                          <a:solidFill>
                            <a:srgbClr val="3608FC"/>
                          </a:solidFill>
                        </a:rPr>
                        <a:t> </a:t>
                      </a:r>
                      <a:r>
                        <a:rPr lang="en-US" sz="1600" b="1" baseline="0" dirty="0" err="1">
                          <a:solidFill>
                            <a:srgbClr val="3608FC"/>
                          </a:solidFill>
                        </a:rPr>
                        <a:t>đến</a:t>
                      </a:r>
                      <a:r>
                        <a:rPr lang="en-US" sz="1600" b="1" baseline="0" dirty="0">
                          <a:solidFill>
                            <a:srgbClr val="3608FC"/>
                          </a:solidFill>
                        </a:rPr>
                        <a:t> </a:t>
                      </a:r>
                      <a:r>
                        <a:rPr lang="en-US" sz="1600" b="1" baseline="0" dirty="0" err="1">
                          <a:solidFill>
                            <a:srgbClr val="3608FC"/>
                          </a:solidFill>
                        </a:rPr>
                        <a:t>gần</a:t>
                      </a:r>
                      <a:r>
                        <a:rPr lang="en-US" sz="1600" b="1" baseline="0" dirty="0">
                          <a:solidFill>
                            <a:srgbClr val="3608FC"/>
                          </a:solidFill>
                        </a:rPr>
                        <a:t> </a:t>
                      </a:r>
                      <a:r>
                        <a:rPr lang="en-US" sz="1600" b="1" baseline="0" dirty="0" err="1">
                          <a:solidFill>
                            <a:srgbClr val="3608FC"/>
                          </a:solidFill>
                        </a:rPr>
                        <a:t>nhau</a:t>
                      </a:r>
                      <a:r>
                        <a:rPr lang="en-US" sz="1600" b="1" baseline="0" dirty="0">
                          <a:solidFill>
                            <a:srgbClr val="3608FC"/>
                          </a:solidFill>
                        </a:rPr>
                        <a:t>.</a:t>
                      </a:r>
                      <a:endParaRPr lang="en-US" sz="1600" b="1" dirty="0">
                        <a:solidFill>
                          <a:srgbClr val="3608FC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0" dirty="0"/>
                        <a:t>- </a:t>
                      </a:r>
                      <a:r>
                        <a:rPr lang="en-US" b="0" dirty="0" err="1"/>
                        <a:t>Cùng</a:t>
                      </a:r>
                      <a:r>
                        <a:rPr lang="en-US" b="0" baseline="0" dirty="0"/>
                        <a:t> </a:t>
                      </a:r>
                      <a:r>
                        <a:rPr lang="en-US" b="0" baseline="0" dirty="0" err="1"/>
                        <a:t>tên</a:t>
                      </a:r>
                      <a:r>
                        <a:rPr lang="en-US" b="0" baseline="0" dirty="0"/>
                        <a:t>: </a:t>
                      </a:r>
                      <a:r>
                        <a:rPr lang="en-US" b="0" baseline="0" dirty="0" err="1"/>
                        <a:t>đẩy</a:t>
                      </a:r>
                      <a:r>
                        <a:rPr lang="en-US" b="0" baseline="0" dirty="0"/>
                        <a:t> </a:t>
                      </a:r>
                      <a:r>
                        <a:rPr lang="en-US" b="0" baseline="0" dirty="0" err="1"/>
                        <a:t>nhay</a:t>
                      </a:r>
                      <a:endParaRPr lang="en-US" b="0" baseline="0" dirty="0"/>
                    </a:p>
                    <a:p>
                      <a:r>
                        <a:rPr lang="en-US" b="0" baseline="0" dirty="0"/>
                        <a:t>- </a:t>
                      </a:r>
                      <a:r>
                        <a:rPr lang="en-US" b="0" baseline="0" dirty="0" err="1"/>
                        <a:t>Khác</a:t>
                      </a:r>
                      <a:r>
                        <a:rPr lang="en-US" b="0" baseline="0" dirty="0"/>
                        <a:t> </a:t>
                      </a:r>
                      <a:r>
                        <a:rPr lang="en-US" b="0" baseline="0" dirty="0" err="1"/>
                        <a:t>tên</a:t>
                      </a:r>
                      <a:r>
                        <a:rPr lang="en-US" b="0" baseline="0" dirty="0"/>
                        <a:t>: </a:t>
                      </a:r>
                      <a:r>
                        <a:rPr lang="en-US" b="0" baseline="0" dirty="0" err="1"/>
                        <a:t>hút</a:t>
                      </a:r>
                      <a:r>
                        <a:rPr lang="en-US" b="0" baseline="0" dirty="0"/>
                        <a:t> </a:t>
                      </a:r>
                      <a:r>
                        <a:rPr lang="en-US" b="0" baseline="0" dirty="0" err="1"/>
                        <a:t>tên</a:t>
                      </a:r>
                      <a:r>
                        <a:rPr lang="en-US" b="0" baseline="0" dirty="0"/>
                        <a:t>.</a:t>
                      </a:r>
                      <a:endParaRPr lang="en-US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78054">
                <a:tc>
                  <a:txBody>
                    <a:bodyPr/>
                    <a:lstStyle/>
                    <a:p>
                      <a:r>
                        <a:rPr lang="en-US" sz="1600" b="1" dirty="0">
                          <a:solidFill>
                            <a:srgbClr val="3608FC"/>
                          </a:solidFill>
                        </a:rPr>
                        <a:t>2. </a:t>
                      </a:r>
                      <a:r>
                        <a:rPr lang="en-US" sz="1600" b="1" dirty="0" err="1">
                          <a:solidFill>
                            <a:srgbClr val="3608FC"/>
                          </a:solidFill>
                        </a:rPr>
                        <a:t>Nhúng</a:t>
                      </a:r>
                      <a:r>
                        <a:rPr lang="en-US" sz="1600" b="1" baseline="0" dirty="0">
                          <a:solidFill>
                            <a:srgbClr val="3608FC"/>
                          </a:solidFill>
                        </a:rPr>
                        <a:t> </a:t>
                      </a:r>
                      <a:r>
                        <a:rPr lang="en-US" sz="1600" b="1" baseline="0" dirty="0" err="1">
                          <a:solidFill>
                            <a:srgbClr val="3608FC"/>
                          </a:solidFill>
                        </a:rPr>
                        <a:t>một</a:t>
                      </a:r>
                      <a:r>
                        <a:rPr lang="en-US" sz="1600" b="1" baseline="0" dirty="0">
                          <a:solidFill>
                            <a:srgbClr val="3608FC"/>
                          </a:solidFill>
                        </a:rPr>
                        <a:t> </a:t>
                      </a:r>
                      <a:r>
                        <a:rPr lang="en-US" sz="1600" b="1" baseline="0" dirty="0" err="1">
                          <a:solidFill>
                            <a:srgbClr val="3608FC"/>
                          </a:solidFill>
                        </a:rPr>
                        <a:t>mẩu</a:t>
                      </a:r>
                      <a:r>
                        <a:rPr lang="en-US" sz="1600" b="1" baseline="0" dirty="0">
                          <a:solidFill>
                            <a:srgbClr val="3608FC"/>
                          </a:solidFill>
                        </a:rPr>
                        <a:t> </a:t>
                      </a:r>
                      <a:r>
                        <a:rPr lang="en-US" sz="1600" b="1" baseline="0" dirty="0" err="1">
                          <a:solidFill>
                            <a:srgbClr val="3608FC"/>
                          </a:solidFill>
                        </a:rPr>
                        <a:t>giấy</a:t>
                      </a:r>
                      <a:r>
                        <a:rPr lang="en-US" sz="1600" b="1" baseline="0" dirty="0">
                          <a:solidFill>
                            <a:srgbClr val="3608FC"/>
                          </a:solidFill>
                        </a:rPr>
                        <a:t> </a:t>
                      </a:r>
                      <a:r>
                        <a:rPr lang="en-US" sz="1600" b="1" baseline="0" dirty="0" err="1">
                          <a:solidFill>
                            <a:srgbClr val="3608FC"/>
                          </a:solidFill>
                        </a:rPr>
                        <a:t>quỳ</a:t>
                      </a:r>
                      <a:r>
                        <a:rPr lang="en-US" sz="1600" b="1" baseline="0" dirty="0">
                          <a:solidFill>
                            <a:srgbClr val="3608FC"/>
                          </a:solidFill>
                        </a:rPr>
                        <a:t> </a:t>
                      </a:r>
                      <a:r>
                        <a:rPr lang="en-US" sz="1600" b="1" baseline="0" dirty="0" err="1">
                          <a:solidFill>
                            <a:srgbClr val="3608FC"/>
                          </a:solidFill>
                        </a:rPr>
                        <a:t>tím</a:t>
                      </a:r>
                      <a:r>
                        <a:rPr lang="en-US" sz="1600" b="1" baseline="0" dirty="0">
                          <a:solidFill>
                            <a:srgbClr val="3608FC"/>
                          </a:solidFill>
                        </a:rPr>
                        <a:t> </a:t>
                      </a:r>
                      <a:r>
                        <a:rPr lang="en-US" sz="1600" b="1" baseline="0" dirty="0" err="1">
                          <a:solidFill>
                            <a:srgbClr val="3608FC"/>
                          </a:solidFill>
                        </a:rPr>
                        <a:t>vào</a:t>
                      </a:r>
                      <a:r>
                        <a:rPr lang="en-US" sz="1600" b="1" baseline="0" dirty="0">
                          <a:solidFill>
                            <a:srgbClr val="3608FC"/>
                          </a:solidFill>
                        </a:rPr>
                        <a:t> </a:t>
                      </a:r>
                      <a:r>
                        <a:rPr lang="en-US" sz="1600" b="1" baseline="0" dirty="0" err="1">
                          <a:solidFill>
                            <a:srgbClr val="3608FC"/>
                          </a:solidFill>
                        </a:rPr>
                        <a:t>cốc</a:t>
                      </a:r>
                      <a:r>
                        <a:rPr lang="en-US" sz="1600" b="1" baseline="0" dirty="0">
                          <a:solidFill>
                            <a:srgbClr val="3608FC"/>
                          </a:solidFill>
                        </a:rPr>
                        <a:t> </a:t>
                      </a:r>
                      <a:r>
                        <a:rPr lang="en-US" sz="1600" b="1" baseline="0" dirty="0" err="1">
                          <a:solidFill>
                            <a:srgbClr val="3608FC"/>
                          </a:solidFill>
                        </a:rPr>
                        <a:t>chứa</a:t>
                      </a:r>
                      <a:r>
                        <a:rPr lang="en-US" sz="1600" b="1" baseline="0" dirty="0">
                          <a:solidFill>
                            <a:srgbClr val="3608FC"/>
                          </a:solidFill>
                        </a:rPr>
                        <a:t> dung </a:t>
                      </a:r>
                      <a:r>
                        <a:rPr lang="en-US" sz="1600" b="1" baseline="0" dirty="0" err="1">
                          <a:solidFill>
                            <a:srgbClr val="3608FC"/>
                          </a:solidFill>
                        </a:rPr>
                        <a:t>dịch</a:t>
                      </a:r>
                      <a:r>
                        <a:rPr lang="en-US" sz="1600" b="1" baseline="0" dirty="0">
                          <a:solidFill>
                            <a:srgbClr val="3608FC"/>
                          </a:solidFill>
                        </a:rPr>
                        <a:t> </a:t>
                      </a:r>
                      <a:r>
                        <a:rPr lang="en-US" sz="1600" b="1" baseline="0" dirty="0" err="1">
                          <a:solidFill>
                            <a:srgbClr val="3608FC"/>
                          </a:solidFill>
                        </a:rPr>
                        <a:t>nước</a:t>
                      </a:r>
                      <a:r>
                        <a:rPr lang="en-US" sz="1600" b="1" baseline="0" dirty="0">
                          <a:solidFill>
                            <a:srgbClr val="3608FC"/>
                          </a:solidFill>
                        </a:rPr>
                        <a:t> </a:t>
                      </a:r>
                      <a:r>
                        <a:rPr lang="en-US" sz="1600" b="1" baseline="0" dirty="0" err="1">
                          <a:solidFill>
                            <a:srgbClr val="3608FC"/>
                          </a:solidFill>
                        </a:rPr>
                        <a:t>vôi</a:t>
                      </a:r>
                      <a:r>
                        <a:rPr lang="en-US" sz="1600" b="1" baseline="0" dirty="0">
                          <a:solidFill>
                            <a:srgbClr val="3608FC"/>
                          </a:solidFill>
                        </a:rPr>
                        <a:t> </a:t>
                      </a:r>
                      <a:r>
                        <a:rPr lang="en-US" sz="1600" b="1" baseline="0" dirty="0" err="1">
                          <a:solidFill>
                            <a:srgbClr val="3608FC"/>
                          </a:solidFill>
                        </a:rPr>
                        <a:t>trong</a:t>
                      </a:r>
                      <a:r>
                        <a:rPr lang="en-US" sz="1600" b="1" baseline="0" dirty="0">
                          <a:solidFill>
                            <a:srgbClr val="3608FC"/>
                          </a:solidFill>
                        </a:rPr>
                        <a:t>.</a:t>
                      </a:r>
                      <a:endParaRPr lang="en-US" sz="1600" b="1" dirty="0">
                        <a:solidFill>
                          <a:srgbClr val="3608FC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0" dirty="0" err="1"/>
                        <a:t>Quý</a:t>
                      </a:r>
                      <a:r>
                        <a:rPr lang="en-US" b="0" baseline="0" dirty="0"/>
                        <a:t> </a:t>
                      </a:r>
                      <a:r>
                        <a:rPr lang="en-US" b="0" baseline="0" dirty="0" err="1"/>
                        <a:t>tím</a:t>
                      </a:r>
                      <a:endParaRPr lang="en-US" b="0" baseline="0" dirty="0"/>
                    </a:p>
                    <a:p>
                      <a:r>
                        <a:rPr lang="en-US" b="0" baseline="0" dirty="0"/>
                        <a:t>  </a:t>
                      </a:r>
                      <a:r>
                        <a:rPr lang="en-US" b="0" baseline="0" dirty="0" err="1"/>
                        <a:t>xanh</a:t>
                      </a:r>
                      <a:endParaRPr lang="en-US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55320">
                <a:tc>
                  <a:txBody>
                    <a:bodyPr/>
                    <a:lstStyle/>
                    <a:p>
                      <a:r>
                        <a:rPr lang="en-US" sz="1600" b="1" dirty="0">
                          <a:solidFill>
                            <a:srgbClr val="3608FC"/>
                          </a:solidFill>
                        </a:rPr>
                        <a:t>3. </a:t>
                      </a:r>
                      <a:r>
                        <a:rPr lang="en-US" sz="1600" b="1" dirty="0" err="1">
                          <a:solidFill>
                            <a:srgbClr val="3608FC"/>
                          </a:solidFill>
                        </a:rPr>
                        <a:t>Nhúng</a:t>
                      </a:r>
                      <a:r>
                        <a:rPr lang="en-US" sz="1600" b="1" baseline="0" dirty="0">
                          <a:solidFill>
                            <a:srgbClr val="3608FC"/>
                          </a:solidFill>
                        </a:rPr>
                        <a:t> </a:t>
                      </a:r>
                      <a:r>
                        <a:rPr lang="en-US" sz="1600" b="1" baseline="0" dirty="0" err="1">
                          <a:solidFill>
                            <a:srgbClr val="3608FC"/>
                          </a:solidFill>
                        </a:rPr>
                        <a:t>chiếc</a:t>
                      </a:r>
                      <a:r>
                        <a:rPr lang="en-US" sz="1600" b="1" baseline="0" dirty="0">
                          <a:solidFill>
                            <a:srgbClr val="3608FC"/>
                          </a:solidFill>
                        </a:rPr>
                        <a:t> </a:t>
                      </a:r>
                      <a:r>
                        <a:rPr lang="en-US" sz="1600" b="1" baseline="0" dirty="0" err="1">
                          <a:solidFill>
                            <a:srgbClr val="3608FC"/>
                          </a:solidFill>
                        </a:rPr>
                        <a:t>bút</a:t>
                      </a:r>
                      <a:r>
                        <a:rPr lang="en-US" sz="1600" b="1" baseline="0" dirty="0">
                          <a:solidFill>
                            <a:srgbClr val="3608FC"/>
                          </a:solidFill>
                        </a:rPr>
                        <a:t> </a:t>
                      </a:r>
                      <a:r>
                        <a:rPr lang="en-US" sz="1600" b="1" baseline="0" dirty="0" err="1">
                          <a:solidFill>
                            <a:srgbClr val="3608FC"/>
                          </a:solidFill>
                        </a:rPr>
                        <a:t>chì</a:t>
                      </a:r>
                      <a:r>
                        <a:rPr lang="en-US" sz="1600" b="1" baseline="0" dirty="0">
                          <a:solidFill>
                            <a:srgbClr val="3608FC"/>
                          </a:solidFill>
                        </a:rPr>
                        <a:t> </a:t>
                      </a:r>
                      <a:r>
                        <a:rPr lang="en-US" sz="1600" b="1" baseline="0" dirty="0" err="1">
                          <a:solidFill>
                            <a:srgbClr val="3608FC"/>
                          </a:solidFill>
                        </a:rPr>
                        <a:t>vào</a:t>
                      </a:r>
                      <a:r>
                        <a:rPr lang="en-US" sz="1600" b="1" baseline="0" dirty="0">
                          <a:solidFill>
                            <a:srgbClr val="3608FC"/>
                          </a:solidFill>
                        </a:rPr>
                        <a:t> </a:t>
                      </a:r>
                      <a:r>
                        <a:rPr lang="en-US" sz="1600" b="1" baseline="0" dirty="0" err="1">
                          <a:solidFill>
                            <a:srgbClr val="3608FC"/>
                          </a:solidFill>
                        </a:rPr>
                        <a:t>cốc</a:t>
                      </a:r>
                      <a:r>
                        <a:rPr lang="en-US" sz="1600" b="1" baseline="0" dirty="0">
                          <a:solidFill>
                            <a:srgbClr val="3608FC"/>
                          </a:solidFill>
                        </a:rPr>
                        <a:t> </a:t>
                      </a:r>
                      <a:r>
                        <a:rPr lang="en-US" sz="1600" b="1" baseline="0" dirty="0" err="1">
                          <a:solidFill>
                            <a:srgbClr val="3608FC"/>
                          </a:solidFill>
                        </a:rPr>
                        <a:t>nước</a:t>
                      </a:r>
                      <a:endParaRPr lang="en-US" sz="1600" b="1" dirty="0">
                        <a:solidFill>
                          <a:srgbClr val="3608FC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Chiếc</a:t>
                      </a:r>
                      <a:r>
                        <a:rPr lang="en-US" baseline="0" dirty="0"/>
                        <a:t> </a:t>
                      </a:r>
                      <a:r>
                        <a:rPr lang="en-US" baseline="0" dirty="0" err="1"/>
                        <a:t>bút</a:t>
                      </a:r>
                      <a:r>
                        <a:rPr lang="en-US" baseline="0" dirty="0"/>
                        <a:t> </a:t>
                      </a:r>
                      <a:r>
                        <a:rPr lang="en-US" baseline="0" dirty="0" err="1"/>
                        <a:t>bị</a:t>
                      </a:r>
                      <a:r>
                        <a:rPr lang="en-US" baseline="0" dirty="0"/>
                        <a:t> </a:t>
                      </a:r>
                      <a:r>
                        <a:rPr lang="en-US" baseline="0" dirty="0" err="1"/>
                        <a:t>gãy</a:t>
                      </a:r>
                      <a:r>
                        <a:rPr lang="en-US" baseline="0" dirty="0"/>
                        <a:t> ở </a:t>
                      </a:r>
                      <a:r>
                        <a:rPr lang="en-US" baseline="0" dirty="0" err="1"/>
                        <a:t>mặt</a:t>
                      </a:r>
                      <a:r>
                        <a:rPr lang="en-US" baseline="0" dirty="0"/>
                        <a:t> </a:t>
                      </a:r>
                      <a:r>
                        <a:rPr lang="en-US" baseline="0" dirty="0" err="1"/>
                        <a:t>trước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35280">
                <a:tc>
                  <a:txBody>
                    <a:bodyPr/>
                    <a:lstStyle/>
                    <a:p>
                      <a:r>
                        <a:rPr lang="en-US" sz="1600" b="1" baseline="0" dirty="0">
                          <a:solidFill>
                            <a:srgbClr val="3608FC"/>
                          </a:solidFill>
                        </a:rPr>
                        <a:t>4. </a:t>
                      </a:r>
                      <a:r>
                        <a:rPr lang="en-US" sz="1600" b="1" baseline="0" dirty="0" err="1">
                          <a:solidFill>
                            <a:srgbClr val="3608FC"/>
                          </a:solidFill>
                        </a:rPr>
                        <a:t>Quan</a:t>
                      </a:r>
                      <a:r>
                        <a:rPr lang="en-US" sz="1600" b="1" baseline="0" dirty="0">
                          <a:solidFill>
                            <a:srgbClr val="3608FC"/>
                          </a:solidFill>
                        </a:rPr>
                        <a:t> </a:t>
                      </a:r>
                      <a:r>
                        <a:rPr lang="en-US" sz="1600" b="1" baseline="0" dirty="0" err="1">
                          <a:solidFill>
                            <a:srgbClr val="3608FC"/>
                          </a:solidFill>
                        </a:rPr>
                        <a:t>sát</a:t>
                      </a:r>
                      <a:r>
                        <a:rPr lang="en-US" sz="1600" b="1" baseline="0" dirty="0">
                          <a:solidFill>
                            <a:srgbClr val="3608FC"/>
                          </a:solidFill>
                        </a:rPr>
                        <a:t> </a:t>
                      </a:r>
                      <a:r>
                        <a:rPr lang="en-US" sz="1600" b="1" baseline="0" dirty="0" err="1">
                          <a:solidFill>
                            <a:srgbClr val="3608FC"/>
                          </a:solidFill>
                        </a:rPr>
                        <a:t>quá</a:t>
                      </a:r>
                      <a:r>
                        <a:rPr lang="en-US" sz="1600" b="1" baseline="0" dirty="0">
                          <a:solidFill>
                            <a:srgbClr val="3608FC"/>
                          </a:solidFill>
                        </a:rPr>
                        <a:t> </a:t>
                      </a:r>
                      <a:r>
                        <a:rPr lang="en-US" sz="1600" b="1" baseline="0" dirty="0" err="1">
                          <a:solidFill>
                            <a:srgbClr val="3608FC"/>
                          </a:solidFill>
                        </a:rPr>
                        <a:t>trình</a:t>
                      </a:r>
                      <a:r>
                        <a:rPr lang="en-US" sz="1600" b="1" baseline="0" dirty="0">
                          <a:solidFill>
                            <a:srgbClr val="3608FC"/>
                          </a:solidFill>
                        </a:rPr>
                        <a:t> </a:t>
                      </a:r>
                      <a:r>
                        <a:rPr lang="en-US" sz="1600" b="1" baseline="0" dirty="0" err="1">
                          <a:solidFill>
                            <a:srgbClr val="3608FC"/>
                          </a:solidFill>
                        </a:rPr>
                        <a:t>nảy</a:t>
                      </a:r>
                      <a:r>
                        <a:rPr lang="en-US" sz="1600" b="1" baseline="0" dirty="0">
                          <a:solidFill>
                            <a:srgbClr val="3608FC"/>
                          </a:solidFill>
                        </a:rPr>
                        <a:t> </a:t>
                      </a:r>
                      <a:r>
                        <a:rPr lang="en-US" sz="1600" b="1" baseline="0" dirty="0" err="1">
                          <a:solidFill>
                            <a:srgbClr val="3608FC"/>
                          </a:solidFill>
                        </a:rPr>
                        <a:t>mầm</a:t>
                      </a:r>
                      <a:r>
                        <a:rPr lang="en-US" sz="1600" b="1" baseline="0" dirty="0">
                          <a:solidFill>
                            <a:srgbClr val="3608FC"/>
                          </a:solidFill>
                        </a:rPr>
                        <a:t> </a:t>
                      </a:r>
                      <a:r>
                        <a:rPr lang="en-US" sz="1600" b="1" baseline="0" dirty="0" err="1">
                          <a:solidFill>
                            <a:srgbClr val="3608FC"/>
                          </a:solidFill>
                        </a:rPr>
                        <a:t>của</a:t>
                      </a:r>
                      <a:r>
                        <a:rPr lang="en-US" sz="1600" b="1" baseline="0" dirty="0">
                          <a:solidFill>
                            <a:srgbClr val="3608FC"/>
                          </a:solidFill>
                        </a:rPr>
                        <a:t> </a:t>
                      </a:r>
                      <a:r>
                        <a:rPr lang="en-US" sz="1600" b="1" baseline="0" dirty="0" err="1">
                          <a:solidFill>
                            <a:srgbClr val="3608FC"/>
                          </a:solidFill>
                        </a:rPr>
                        <a:t>cây</a:t>
                      </a:r>
                      <a:r>
                        <a:rPr lang="en-US" sz="1600" b="1" baseline="0" dirty="0">
                          <a:solidFill>
                            <a:srgbClr val="3608FC"/>
                          </a:solidFill>
                        </a:rPr>
                        <a:t> </a:t>
                      </a:r>
                      <a:r>
                        <a:rPr lang="en-US" sz="1600" b="1" baseline="0" dirty="0" err="1">
                          <a:solidFill>
                            <a:srgbClr val="3608FC"/>
                          </a:solidFill>
                        </a:rPr>
                        <a:t>đậu</a:t>
                      </a:r>
                      <a:r>
                        <a:rPr lang="en-US" sz="1600" b="1" baseline="0" dirty="0">
                          <a:solidFill>
                            <a:srgbClr val="3608FC"/>
                          </a:solidFill>
                        </a:rPr>
                        <a:t>.</a:t>
                      </a:r>
                      <a:endParaRPr lang="en-US" sz="1600" b="1" dirty="0">
                        <a:solidFill>
                          <a:srgbClr val="3608FC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Cây</a:t>
                      </a:r>
                      <a:r>
                        <a:rPr lang="en-US" baseline="0" dirty="0"/>
                        <a:t> </a:t>
                      </a:r>
                      <a:r>
                        <a:rPr lang="en-US" baseline="0" dirty="0" err="1"/>
                        <a:t>đậu</a:t>
                      </a:r>
                      <a:r>
                        <a:rPr lang="en-US" baseline="0" dirty="0"/>
                        <a:t> </a:t>
                      </a:r>
                      <a:r>
                        <a:rPr lang="en-US" baseline="0" dirty="0" err="1"/>
                        <a:t>nảy</a:t>
                      </a:r>
                      <a:r>
                        <a:rPr lang="en-US" baseline="0" dirty="0"/>
                        <a:t> </a:t>
                      </a:r>
                      <a:r>
                        <a:rPr lang="en-US" baseline="0" dirty="0" err="1"/>
                        <a:t>mầm</a:t>
                      </a:r>
                      <a:r>
                        <a:rPr lang="en-US" baseline="0" dirty="0"/>
                        <a:t>, </a:t>
                      </a:r>
                      <a:r>
                        <a:rPr lang="en-US" baseline="0" dirty="0" err="1"/>
                        <a:t>lơn</a:t>
                      </a:r>
                      <a:r>
                        <a:rPr lang="en-US" baseline="0" dirty="0"/>
                        <a:t> </a:t>
                      </a:r>
                      <a:r>
                        <a:rPr lang="en-US" baseline="0" dirty="0" err="1"/>
                        <a:t>lên</a:t>
                      </a:r>
                      <a:r>
                        <a:rPr lang="en-US" baseline="0" dirty="0"/>
                        <a:t>, </a:t>
                      </a:r>
                      <a:r>
                        <a:rPr lang="en-US" baseline="0" dirty="0" err="1"/>
                        <a:t>phát</a:t>
                      </a:r>
                      <a:r>
                        <a:rPr lang="en-US" baseline="0" dirty="0"/>
                        <a:t> </a:t>
                      </a:r>
                      <a:r>
                        <a:rPr lang="en-US" baseline="0" dirty="0" err="1"/>
                        <a:t>triển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9" name="Right Arrow 8"/>
          <p:cNvSpPr/>
          <p:nvPr/>
        </p:nvSpPr>
        <p:spPr>
          <a:xfrm>
            <a:off x="3733800" y="2876550"/>
            <a:ext cx="152400" cy="762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5" name="Google Shape;1755;p49"/>
          <p:cNvSpPr/>
          <p:nvPr/>
        </p:nvSpPr>
        <p:spPr>
          <a:xfrm flipH="1">
            <a:off x="-199654" y="1105166"/>
            <a:ext cx="510096" cy="509135"/>
          </a:xfrm>
          <a:custGeom>
            <a:avLst/>
            <a:gdLst/>
            <a:ahLst/>
            <a:cxnLst/>
            <a:rect l="l" t="t" r="r" b="b"/>
            <a:pathLst>
              <a:path w="6375" h="6363" extrusionOk="0">
                <a:moveTo>
                  <a:pt x="0" y="0"/>
                </a:moveTo>
                <a:lnTo>
                  <a:pt x="0" y="2874"/>
                </a:lnTo>
                <a:cubicBezTo>
                  <a:pt x="0" y="4806"/>
                  <a:pt x="1569" y="6362"/>
                  <a:pt x="3489" y="6362"/>
                </a:cubicBezTo>
                <a:lnTo>
                  <a:pt x="6375" y="6362"/>
                </a:lnTo>
                <a:lnTo>
                  <a:pt x="6375" y="3652"/>
                </a:lnTo>
                <a:cubicBezTo>
                  <a:pt x="6375" y="1631"/>
                  <a:pt x="4731" y="0"/>
                  <a:pt x="2723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60" name="Google Shape;1760;p49"/>
          <p:cNvSpPr txBox="1">
            <a:spLocks noGrp="1"/>
          </p:cNvSpPr>
          <p:nvPr>
            <p:ph type="title"/>
          </p:nvPr>
        </p:nvSpPr>
        <p:spPr>
          <a:xfrm>
            <a:off x="720000" y="-19050"/>
            <a:ext cx="7704000" cy="47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 dirty="0">
                <a:solidFill>
                  <a:srgbClr val="3608FC"/>
                </a:solidFill>
              </a:rPr>
              <a:t>Phiếu học tập số 1 </a:t>
            </a:r>
            <a:endParaRPr sz="3200">
              <a:solidFill>
                <a:srgbClr val="3608FC"/>
              </a:solidFill>
            </a:endParaRPr>
          </a:p>
        </p:txBody>
      </p:sp>
      <p:sp>
        <p:nvSpPr>
          <p:cNvPr id="28" name="Subtitle 27"/>
          <p:cNvSpPr>
            <a:spLocks noGrp="1"/>
          </p:cNvSpPr>
          <p:nvPr>
            <p:ph type="subTitle" idx="1"/>
          </p:nvPr>
        </p:nvSpPr>
        <p:spPr>
          <a:xfrm>
            <a:off x="0" y="-19050"/>
            <a:ext cx="1590548" cy="368450"/>
          </a:xfrm>
        </p:spPr>
        <p:txBody>
          <a:bodyPr/>
          <a:lstStyle/>
          <a:p>
            <a:r>
              <a:rPr lang="en-US" dirty="0" err="1">
                <a:solidFill>
                  <a:srgbClr val="7030A0"/>
                </a:solidFill>
              </a:rPr>
              <a:t>Đáp</a:t>
            </a:r>
            <a:r>
              <a:rPr lang="en-US" dirty="0">
                <a:solidFill>
                  <a:srgbClr val="7030A0"/>
                </a:solidFill>
              </a:rPr>
              <a:t> </a:t>
            </a:r>
            <a:r>
              <a:rPr lang="en-US" dirty="0" err="1">
                <a:solidFill>
                  <a:srgbClr val="7030A0"/>
                </a:solidFill>
              </a:rPr>
              <a:t>án</a:t>
            </a:r>
            <a:endParaRPr lang="en-US" dirty="0">
              <a:solidFill>
                <a:srgbClr val="7030A0"/>
              </a:solidFill>
            </a:endParaRPr>
          </a:p>
        </p:txBody>
      </p:sp>
      <p:graphicFrame>
        <p:nvGraphicFramePr>
          <p:cNvPr id="29" name="Table 28"/>
          <p:cNvGraphicFramePr>
            <a:graphicFrameLocks noGrp="1"/>
          </p:cNvGraphicFramePr>
          <p:nvPr/>
        </p:nvGraphicFramePr>
        <p:xfrm>
          <a:off x="457200" y="438150"/>
          <a:ext cx="8077200" cy="4678679"/>
        </p:xfrm>
        <a:graphic>
          <a:graphicData uri="http://schemas.openxmlformats.org/drawingml/2006/table">
            <a:tbl>
              <a:tblPr firstRow="1" bandRow="1">
                <a:tableStyleId>{170EC2C4-3236-40D5-8692-46C56E4D6137}</a:tableStyleId>
              </a:tblPr>
              <a:tblGrid>
                <a:gridCol w="2438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47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954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716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441959">
                <a:tc rowSpan="2">
                  <a:txBody>
                    <a:bodyPr/>
                    <a:lstStyle/>
                    <a:p>
                      <a:pPr algn="ctr"/>
                      <a:r>
                        <a:rPr lang="en-US" sz="1800" b="1" dirty="0" err="1"/>
                        <a:t>Thí</a:t>
                      </a:r>
                      <a:r>
                        <a:rPr lang="en-US" sz="1800" b="1" baseline="0" dirty="0"/>
                        <a:t> </a:t>
                      </a:r>
                      <a:r>
                        <a:rPr lang="en-US" sz="1800" b="1" baseline="0" dirty="0" err="1"/>
                        <a:t>nghiệm</a:t>
                      </a:r>
                      <a:endParaRPr lang="en-US" sz="1800" b="1" dirty="0"/>
                    </a:p>
                  </a:txBody>
                  <a:tcPr anchor="ctr">
                    <a:solidFill>
                      <a:schemeClr val="bg1">
                        <a:lumMod val="40000"/>
                        <a:lumOff val="6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1800" b="1" dirty="0"/>
                        <a:t> </a:t>
                      </a:r>
                      <a:r>
                        <a:rPr lang="en-US" sz="1800" b="1" dirty="0" err="1"/>
                        <a:t>Nhận</a:t>
                      </a:r>
                      <a:r>
                        <a:rPr lang="en-US" sz="1800" b="1" baseline="0" dirty="0"/>
                        <a:t> </a:t>
                      </a:r>
                      <a:r>
                        <a:rPr lang="en-US" sz="1800" b="1" baseline="0" dirty="0" err="1"/>
                        <a:t>xét</a:t>
                      </a:r>
                      <a:r>
                        <a:rPr lang="en-US" sz="1800" b="1" baseline="0" dirty="0"/>
                        <a:t> </a:t>
                      </a:r>
                      <a:r>
                        <a:rPr lang="en-US" sz="1800" b="1" baseline="0" dirty="0" err="1"/>
                        <a:t>hiện</a:t>
                      </a:r>
                      <a:r>
                        <a:rPr lang="en-US" sz="1800" b="1" baseline="0" dirty="0"/>
                        <a:t> </a:t>
                      </a:r>
                      <a:r>
                        <a:rPr lang="en-US" sz="1800" b="1" baseline="0" dirty="0" err="1"/>
                        <a:t>tượng</a:t>
                      </a:r>
                      <a:endParaRPr lang="en-US" sz="1800" b="1" dirty="0"/>
                    </a:p>
                  </a:txBody>
                  <a:tcPr anchor="ctr">
                    <a:solidFill>
                      <a:schemeClr val="bg1">
                        <a:lumMod val="40000"/>
                        <a:lumOff val="60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n-US" sz="1800" b="1" dirty="0"/>
                        <a:t> </a:t>
                      </a:r>
                      <a:r>
                        <a:rPr lang="en-US" sz="1800" b="1" dirty="0" err="1"/>
                        <a:t>Phân</a:t>
                      </a:r>
                      <a:r>
                        <a:rPr lang="en-US" sz="1800" b="1" baseline="0" dirty="0"/>
                        <a:t> </a:t>
                      </a:r>
                      <a:r>
                        <a:rPr lang="en-US" sz="1800" b="1" baseline="0" dirty="0" err="1"/>
                        <a:t>loại</a:t>
                      </a:r>
                      <a:r>
                        <a:rPr lang="en-US" sz="1800" b="1" baseline="0" dirty="0"/>
                        <a:t> </a:t>
                      </a:r>
                      <a:r>
                        <a:rPr lang="en-US" sz="1800" b="1" baseline="0" dirty="0" err="1"/>
                        <a:t>hiện</a:t>
                      </a:r>
                      <a:r>
                        <a:rPr lang="en-US" sz="1800" b="1" baseline="0" dirty="0"/>
                        <a:t> </a:t>
                      </a:r>
                      <a:r>
                        <a:rPr lang="en-US" sz="1800" b="1" baseline="0" dirty="0" err="1"/>
                        <a:t>tượng</a:t>
                      </a:r>
                      <a:r>
                        <a:rPr lang="en-US" sz="1800" b="1" baseline="0" dirty="0"/>
                        <a:t> </a:t>
                      </a:r>
                      <a:r>
                        <a:rPr lang="en-US" sz="1800" b="1" baseline="0" dirty="0" err="1"/>
                        <a:t>tự</a:t>
                      </a:r>
                      <a:r>
                        <a:rPr lang="en-US" sz="1800" b="1" baseline="0" dirty="0"/>
                        <a:t> </a:t>
                      </a:r>
                      <a:r>
                        <a:rPr lang="en-US" sz="1800" b="1" baseline="0" dirty="0" err="1"/>
                        <a:t>nhiên</a:t>
                      </a:r>
                      <a:endParaRPr lang="en-US" sz="1800" b="1" dirty="0"/>
                    </a:p>
                  </a:txBody>
                  <a:tcPr anchor="ctr">
                    <a:solidFill>
                      <a:schemeClr val="bg1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09600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/>
                        <a:t> </a:t>
                      </a:r>
                      <a:r>
                        <a:rPr lang="en-US" sz="1800" b="1" dirty="0" err="1"/>
                        <a:t>Lĩnh</a:t>
                      </a:r>
                      <a:r>
                        <a:rPr lang="en-US" sz="1800" b="1" baseline="0" dirty="0"/>
                        <a:t> </a:t>
                      </a:r>
                      <a:r>
                        <a:rPr lang="en-US" sz="1800" b="1" baseline="0" dirty="0" err="1"/>
                        <a:t>vực</a:t>
                      </a:r>
                      <a:r>
                        <a:rPr lang="en-US" sz="1800" b="1" baseline="0" dirty="0"/>
                        <a:t> </a:t>
                      </a:r>
                      <a:r>
                        <a:rPr lang="en-US" sz="1800" b="1" dirty="0" err="1"/>
                        <a:t>Sinh</a:t>
                      </a:r>
                      <a:r>
                        <a:rPr lang="en-US" sz="1800" b="1" dirty="0"/>
                        <a:t> </a:t>
                      </a:r>
                      <a:r>
                        <a:rPr lang="en-US" sz="1800" b="1" dirty="0" err="1"/>
                        <a:t>học</a:t>
                      </a:r>
                      <a:endParaRPr lang="en-US" sz="1800" b="1" dirty="0"/>
                    </a:p>
                  </a:txBody>
                  <a:tcPr anchor="ctr">
                    <a:solidFill>
                      <a:schemeClr val="bg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err="1"/>
                        <a:t>Lĩnh</a:t>
                      </a:r>
                      <a:r>
                        <a:rPr lang="en-US" sz="1800" b="1" baseline="0" dirty="0"/>
                        <a:t> </a:t>
                      </a:r>
                      <a:r>
                        <a:rPr lang="en-US" sz="1800" b="1" baseline="0" dirty="0" err="1"/>
                        <a:t>vực</a:t>
                      </a:r>
                      <a:r>
                        <a:rPr lang="en-US" sz="1800" b="1" baseline="0" dirty="0"/>
                        <a:t> </a:t>
                      </a:r>
                      <a:r>
                        <a:rPr lang="en-US" sz="1800" b="1" dirty="0" err="1"/>
                        <a:t>Hóa</a:t>
                      </a:r>
                      <a:r>
                        <a:rPr lang="en-US" sz="1800" b="1" baseline="0" dirty="0"/>
                        <a:t> </a:t>
                      </a:r>
                      <a:r>
                        <a:rPr lang="en-US" sz="1800" b="1" baseline="0" dirty="0" err="1"/>
                        <a:t>học</a:t>
                      </a:r>
                      <a:endParaRPr lang="en-US" sz="1800" b="1" dirty="0"/>
                    </a:p>
                  </a:txBody>
                  <a:tcPr anchor="ctr">
                    <a:solidFill>
                      <a:schemeClr val="bg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b="1" dirty="0" err="1"/>
                        <a:t>Lĩnh</a:t>
                      </a:r>
                      <a:r>
                        <a:rPr lang="en-US" sz="1800" b="1" baseline="0" dirty="0"/>
                        <a:t> </a:t>
                      </a:r>
                      <a:r>
                        <a:rPr lang="en-US" sz="1800" b="1" baseline="0" dirty="0" err="1"/>
                        <a:t>vực</a:t>
                      </a:r>
                      <a:endParaRPr lang="en-US" sz="1800" b="1" baseline="0" dirty="0"/>
                    </a:p>
                    <a:p>
                      <a:r>
                        <a:rPr lang="en-US" sz="1800" b="1" baseline="0" dirty="0"/>
                        <a:t> </a:t>
                      </a:r>
                      <a:r>
                        <a:rPr lang="en-US" sz="1800" b="1" dirty="0" err="1"/>
                        <a:t>Lý</a:t>
                      </a:r>
                      <a:r>
                        <a:rPr lang="en-US" sz="1800" b="1" baseline="0" dirty="0"/>
                        <a:t> </a:t>
                      </a:r>
                      <a:r>
                        <a:rPr lang="en-US" sz="1800" b="1" baseline="0" dirty="0" err="1"/>
                        <a:t>học</a:t>
                      </a:r>
                      <a:endParaRPr lang="en-US" sz="1800" b="1" dirty="0"/>
                    </a:p>
                  </a:txBody>
                  <a:tcPr>
                    <a:solidFill>
                      <a:schemeClr val="bg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78054">
                <a:tc>
                  <a:txBody>
                    <a:bodyPr/>
                    <a:lstStyle/>
                    <a:p>
                      <a:r>
                        <a:rPr lang="en-US" sz="1600" b="1" dirty="0">
                          <a:solidFill>
                            <a:srgbClr val="3608FC"/>
                          </a:solidFill>
                        </a:rPr>
                        <a:t>1. </a:t>
                      </a:r>
                      <a:r>
                        <a:rPr lang="en-US" sz="1600" b="1" dirty="0" err="1">
                          <a:solidFill>
                            <a:srgbClr val="3608FC"/>
                          </a:solidFill>
                        </a:rPr>
                        <a:t>Lần</a:t>
                      </a:r>
                      <a:r>
                        <a:rPr lang="en-US" sz="1600" b="1" baseline="0" dirty="0">
                          <a:solidFill>
                            <a:srgbClr val="3608FC"/>
                          </a:solidFill>
                        </a:rPr>
                        <a:t> </a:t>
                      </a:r>
                      <a:r>
                        <a:rPr lang="en-US" sz="1600" b="1" baseline="0" dirty="0" err="1">
                          <a:solidFill>
                            <a:srgbClr val="3608FC"/>
                          </a:solidFill>
                        </a:rPr>
                        <a:t>lượt</a:t>
                      </a:r>
                      <a:r>
                        <a:rPr lang="en-US" sz="1600" b="1" baseline="0" dirty="0">
                          <a:solidFill>
                            <a:srgbClr val="3608FC"/>
                          </a:solidFill>
                        </a:rPr>
                        <a:t> </a:t>
                      </a:r>
                      <a:r>
                        <a:rPr lang="en-US" sz="1600" b="1" baseline="0" dirty="0" err="1">
                          <a:solidFill>
                            <a:srgbClr val="3608FC"/>
                          </a:solidFill>
                        </a:rPr>
                        <a:t>đưa</a:t>
                      </a:r>
                      <a:r>
                        <a:rPr lang="en-US" sz="1600" b="1" baseline="0" dirty="0">
                          <a:solidFill>
                            <a:srgbClr val="3608FC"/>
                          </a:solidFill>
                        </a:rPr>
                        <a:t> </a:t>
                      </a:r>
                      <a:r>
                        <a:rPr lang="en-US" sz="1600" b="1" baseline="0" dirty="0" err="1">
                          <a:solidFill>
                            <a:srgbClr val="3608FC"/>
                          </a:solidFill>
                        </a:rPr>
                        <a:t>hai</a:t>
                      </a:r>
                      <a:r>
                        <a:rPr lang="en-US" sz="1600" b="1" baseline="0" dirty="0">
                          <a:solidFill>
                            <a:srgbClr val="3608FC"/>
                          </a:solidFill>
                        </a:rPr>
                        <a:t> </a:t>
                      </a:r>
                      <a:r>
                        <a:rPr lang="en-US" sz="1600" b="1" baseline="0" dirty="0" err="1">
                          <a:solidFill>
                            <a:srgbClr val="3608FC"/>
                          </a:solidFill>
                        </a:rPr>
                        <a:t>đầu</a:t>
                      </a:r>
                      <a:r>
                        <a:rPr lang="en-US" sz="1600" b="1" baseline="0" dirty="0">
                          <a:solidFill>
                            <a:srgbClr val="3608FC"/>
                          </a:solidFill>
                        </a:rPr>
                        <a:t> </a:t>
                      </a:r>
                      <a:r>
                        <a:rPr lang="en-US" sz="1600" b="1" baseline="0" dirty="0" err="1">
                          <a:solidFill>
                            <a:srgbClr val="3608FC"/>
                          </a:solidFill>
                        </a:rPr>
                        <a:t>cùng</a:t>
                      </a:r>
                      <a:r>
                        <a:rPr lang="en-US" sz="1600" b="1" baseline="0" dirty="0">
                          <a:solidFill>
                            <a:srgbClr val="3608FC"/>
                          </a:solidFill>
                        </a:rPr>
                        <a:t> </a:t>
                      </a:r>
                      <a:r>
                        <a:rPr lang="en-US" sz="1600" b="1" baseline="0" dirty="0" err="1">
                          <a:solidFill>
                            <a:srgbClr val="3608FC"/>
                          </a:solidFill>
                        </a:rPr>
                        <a:t>tên</a:t>
                      </a:r>
                      <a:r>
                        <a:rPr lang="en-US" sz="1600" b="1" baseline="0" dirty="0">
                          <a:solidFill>
                            <a:srgbClr val="3608FC"/>
                          </a:solidFill>
                        </a:rPr>
                        <a:t> </a:t>
                      </a:r>
                      <a:r>
                        <a:rPr lang="en-US" sz="1600" b="1" baseline="0" dirty="0" err="1">
                          <a:solidFill>
                            <a:srgbClr val="3608FC"/>
                          </a:solidFill>
                        </a:rPr>
                        <a:t>và</a:t>
                      </a:r>
                      <a:r>
                        <a:rPr lang="en-US" sz="1600" b="1" baseline="0" dirty="0">
                          <a:solidFill>
                            <a:srgbClr val="3608FC"/>
                          </a:solidFill>
                        </a:rPr>
                        <a:t> </a:t>
                      </a:r>
                      <a:r>
                        <a:rPr lang="en-US" sz="1600" b="1" baseline="0" dirty="0" err="1">
                          <a:solidFill>
                            <a:srgbClr val="3608FC"/>
                          </a:solidFill>
                        </a:rPr>
                        <a:t>khác</a:t>
                      </a:r>
                      <a:r>
                        <a:rPr lang="en-US" sz="1600" b="1" baseline="0" dirty="0">
                          <a:solidFill>
                            <a:srgbClr val="3608FC"/>
                          </a:solidFill>
                        </a:rPr>
                        <a:t> </a:t>
                      </a:r>
                      <a:r>
                        <a:rPr lang="en-US" sz="1600" b="1" baseline="0" dirty="0" err="1">
                          <a:solidFill>
                            <a:srgbClr val="3608FC"/>
                          </a:solidFill>
                        </a:rPr>
                        <a:t>tên</a:t>
                      </a:r>
                      <a:r>
                        <a:rPr lang="en-US" sz="1600" b="1" baseline="0" dirty="0">
                          <a:solidFill>
                            <a:srgbClr val="3608FC"/>
                          </a:solidFill>
                        </a:rPr>
                        <a:t> </a:t>
                      </a:r>
                      <a:r>
                        <a:rPr lang="en-US" sz="1600" b="1" baseline="0" dirty="0" err="1">
                          <a:solidFill>
                            <a:srgbClr val="3608FC"/>
                          </a:solidFill>
                        </a:rPr>
                        <a:t>của</a:t>
                      </a:r>
                      <a:r>
                        <a:rPr lang="en-US" sz="1600" b="1" baseline="0" dirty="0">
                          <a:solidFill>
                            <a:srgbClr val="3608FC"/>
                          </a:solidFill>
                        </a:rPr>
                        <a:t> </a:t>
                      </a:r>
                      <a:r>
                        <a:rPr lang="en-US" sz="1600" b="1" baseline="0" dirty="0" err="1">
                          <a:solidFill>
                            <a:srgbClr val="3608FC"/>
                          </a:solidFill>
                        </a:rPr>
                        <a:t>hai</a:t>
                      </a:r>
                      <a:r>
                        <a:rPr lang="en-US" sz="1600" b="1" baseline="0" dirty="0">
                          <a:solidFill>
                            <a:srgbClr val="3608FC"/>
                          </a:solidFill>
                        </a:rPr>
                        <a:t> </a:t>
                      </a:r>
                      <a:r>
                        <a:rPr lang="en-US" sz="1600" b="1" baseline="0" dirty="0" err="1">
                          <a:solidFill>
                            <a:srgbClr val="3608FC"/>
                          </a:solidFill>
                        </a:rPr>
                        <a:t>thanh</a:t>
                      </a:r>
                      <a:r>
                        <a:rPr lang="en-US" sz="1600" b="1" baseline="0" dirty="0">
                          <a:solidFill>
                            <a:srgbClr val="3608FC"/>
                          </a:solidFill>
                        </a:rPr>
                        <a:t> </a:t>
                      </a:r>
                      <a:r>
                        <a:rPr lang="en-US" sz="1600" b="1" baseline="0" dirty="0" err="1">
                          <a:solidFill>
                            <a:srgbClr val="3608FC"/>
                          </a:solidFill>
                        </a:rPr>
                        <a:t>nam</a:t>
                      </a:r>
                      <a:r>
                        <a:rPr lang="en-US" sz="1600" b="1" baseline="0" dirty="0">
                          <a:solidFill>
                            <a:srgbClr val="3608FC"/>
                          </a:solidFill>
                        </a:rPr>
                        <a:t> </a:t>
                      </a:r>
                      <a:r>
                        <a:rPr lang="en-US" sz="1600" b="1" baseline="0" dirty="0" err="1">
                          <a:solidFill>
                            <a:srgbClr val="3608FC"/>
                          </a:solidFill>
                        </a:rPr>
                        <a:t>châm</a:t>
                      </a:r>
                      <a:r>
                        <a:rPr lang="en-US" sz="1600" b="1" baseline="0" dirty="0">
                          <a:solidFill>
                            <a:srgbClr val="3608FC"/>
                          </a:solidFill>
                        </a:rPr>
                        <a:t> </a:t>
                      </a:r>
                      <a:r>
                        <a:rPr lang="en-US" sz="1600" b="1" baseline="0" dirty="0" err="1">
                          <a:solidFill>
                            <a:srgbClr val="3608FC"/>
                          </a:solidFill>
                        </a:rPr>
                        <a:t>đến</a:t>
                      </a:r>
                      <a:r>
                        <a:rPr lang="en-US" sz="1600" b="1" baseline="0" dirty="0">
                          <a:solidFill>
                            <a:srgbClr val="3608FC"/>
                          </a:solidFill>
                        </a:rPr>
                        <a:t> </a:t>
                      </a:r>
                      <a:r>
                        <a:rPr lang="en-US" sz="1600" b="1" baseline="0" dirty="0" err="1">
                          <a:solidFill>
                            <a:srgbClr val="3608FC"/>
                          </a:solidFill>
                        </a:rPr>
                        <a:t>gần</a:t>
                      </a:r>
                      <a:r>
                        <a:rPr lang="en-US" sz="1600" b="1" baseline="0" dirty="0">
                          <a:solidFill>
                            <a:srgbClr val="3608FC"/>
                          </a:solidFill>
                        </a:rPr>
                        <a:t> </a:t>
                      </a:r>
                      <a:r>
                        <a:rPr lang="en-US" sz="1600" b="1" baseline="0" dirty="0" err="1">
                          <a:solidFill>
                            <a:srgbClr val="3608FC"/>
                          </a:solidFill>
                        </a:rPr>
                        <a:t>nhau</a:t>
                      </a:r>
                      <a:r>
                        <a:rPr lang="en-US" sz="1600" b="1" baseline="0" dirty="0">
                          <a:solidFill>
                            <a:srgbClr val="3608FC"/>
                          </a:solidFill>
                        </a:rPr>
                        <a:t>.</a:t>
                      </a:r>
                      <a:endParaRPr lang="en-US" sz="1600" b="1" dirty="0">
                        <a:solidFill>
                          <a:srgbClr val="3608FC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0" dirty="0"/>
                        <a:t>- </a:t>
                      </a:r>
                      <a:r>
                        <a:rPr lang="en-US" b="0" dirty="0" err="1"/>
                        <a:t>Cùng</a:t>
                      </a:r>
                      <a:r>
                        <a:rPr lang="en-US" b="0" baseline="0" dirty="0"/>
                        <a:t> </a:t>
                      </a:r>
                      <a:r>
                        <a:rPr lang="en-US" b="0" baseline="0" dirty="0" err="1"/>
                        <a:t>tên</a:t>
                      </a:r>
                      <a:r>
                        <a:rPr lang="en-US" b="0" baseline="0" dirty="0"/>
                        <a:t>: </a:t>
                      </a:r>
                      <a:r>
                        <a:rPr lang="en-US" b="0" baseline="0" dirty="0" err="1"/>
                        <a:t>đẩy</a:t>
                      </a:r>
                      <a:r>
                        <a:rPr lang="en-US" b="0" baseline="0" dirty="0"/>
                        <a:t> </a:t>
                      </a:r>
                      <a:r>
                        <a:rPr lang="en-US" b="0" baseline="0" dirty="0" err="1"/>
                        <a:t>nhay</a:t>
                      </a:r>
                      <a:endParaRPr lang="en-US" b="0" baseline="0" dirty="0"/>
                    </a:p>
                    <a:p>
                      <a:r>
                        <a:rPr lang="en-US" b="0" baseline="0" dirty="0"/>
                        <a:t>- </a:t>
                      </a:r>
                      <a:r>
                        <a:rPr lang="en-US" b="0" baseline="0" dirty="0" err="1"/>
                        <a:t>Khác</a:t>
                      </a:r>
                      <a:r>
                        <a:rPr lang="en-US" b="0" baseline="0" dirty="0"/>
                        <a:t> </a:t>
                      </a:r>
                      <a:r>
                        <a:rPr lang="en-US" b="0" baseline="0" dirty="0" err="1"/>
                        <a:t>tên</a:t>
                      </a:r>
                      <a:r>
                        <a:rPr lang="en-US" b="0" baseline="0" dirty="0"/>
                        <a:t>: </a:t>
                      </a:r>
                      <a:r>
                        <a:rPr lang="en-US" b="0" baseline="0" dirty="0" err="1"/>
                        <a:t>hút</a:t>
                      </a:r>
                      <a:r>
                        <a:rPr lang="en-US" b="0" baseline="0" dirty="0"/>
                        <a:t> </a:t>
                      </a:r>
                      <a:r>
                        <a:rPr lang="en-US" b="0" baseline="0" dirty="0" err="1"/>
                        <a:t>tên</a:t>
                      </a:r>
                      <a:r>
                        <a:rPr lang="en-US" b="0" baseline="0" dirty="0"/>
                        <a:t>.</a:t>
                      </a:r>
                      <a:endParaRPr lang="en-US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/>
                        <a:t>x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78054">
                <a:tc>
                  <a:txBody>
                    <a:bodyPr/>
                    <a:lstStyle/>
                    <a:p>
                      <a:r>
                        <a:rPr lang="en-US" sz="1600" b="1" dirty="0">
                          <a:solidFill>
                            <a:srgbClr val="3608FC"/>
                          </a:solidFill>
                        </a:rPr>
                        <a:t>2. </a:t>
                      </a:r>
                      <a:r>
                        <a:rPr lang="en-US" sz="1600" b="1" dirty="0" err="1">
                          <a:solidFill>
                            <a:srgbClr val="3608FC"/>
                          </a:solidFill>
                        </a:rPr>
                        <a:t>Nhúng</a:t>
                      </a:r>
                      <a:r>
                        <a:rPr lang="en-US" sz="1600" b="1" baseline="0" dirty="0">
                          <a:solidFill>
                            <a:srgbClr val="3608FC"/>
                          </a:solidFill>
                        </a:rPr>
                        <a:t> </a:t>
                      </a:r>
                      <a:r>
                        <a:rPr lang="en-US" sz="1600" b="1" baseline="0" dirty="0" err="1">
                          <a:solidFill>
                            <a:srgbClr val="3608FC"/>
                          </a:solidFill>
                        </a:rPr>
                        <a:t>một</a:t>
                      </a:r>
                      <a:r>
                        <a:rPr lang="en-US" sz="1600" b="1" baseline="0" dirty="0">
                          <a:solidFill>
                            <a:srgbClr val="3608FC"/>
                          </a:solidFill>
                        </a:rPr>
                        <a:t> </a:t>
                      </a:r>
                      <a:r>
                        <a:rPr lang="en-US" sz="1600" b="1" baseline="0" dirty="0" err="1">
                          <a:solidFill>
                            <a:srgbClr val="3608FC"/>
                          </a:solidFill>
                        </a:rPr>
                        <a:t>mẩu</a:t>
                      </a:r>
                      <a:r>
                        <a:rPr lang="en-US" sz="1600" b="1" baseline="0" dirty="0">
                          <a:solidFill>
                            <a:srgbClr val="3608FC"/>
                          </a:solidFill>
                        </a:rPr>
                        <a:t> </a:t>
                      </a:r>
                      <a:r>
                        <a:rPr lang="en-US" sz="1600" b="1" baseline="0" dirty="0" err="1">
                          <a:solidFill>
                            <a:srgbClr val="3608FC"/>
                          </a:solidFill>
                        </a:rPr>
                        <a:t>giấy</a:t>
                      </a:r>
                      <a:r>
                        <a:rPr lang="en-US" sz="1600" b="1" baseline="0" dirty="0">
                          <a:solidFill>
                            <a:srgbClr val="3608FC"/>
                          </a:solidFill>
                        </a:rPr>
                        <a:t> </a:t>
                      </a:r>
                      <a:r>
                        <a:rPr lang="en-US" sz="1600" b="1" baseline="0" dirty="0" err="1">
                          <a:solidFill>
                            <a:srgbClr val="3608FC"/>
                          </a:solidFill>
                        </a:rPr>
                        <a:t>quỳ</a:t>
                      </a:r>
                      <a:r>
                        <a:rPr lang="en-US" sz="1600" b="1" baseline="0" dirty="0">
                          <a:solidFill>
                            <a:srgbClr val="3608FC"/>
                          </a:solidFill>
                        </a:rPr>
                        <a:t> </a:t>
                      </a:r>
                      <a:r>
                        <a:rPr lang="en-US" sz="1600" b="1" baseline="0" dirty="0" err="1">
                          <a:solidFill>
                            <a:srgbClr val="3608FC"/>
                          </a:solidFill>
                        </a:rPr>
                        <a:t>tím</a:t>
                      </a:r>
                      <a:r>
                        <a:rPr lang="en-US" sz="1600" b="1" baseline="0" dirty="0">
                          <a:solidFill>
                            <a:srgbClr val="3608FC"/>
                          </a:solidFill>
                        </a:rPr>
                        <a:t> </a:t>
                      </a:r>
                      <a:r>
                        <a:rPr lang="en-US" sz="1600" b="1" baseline="0" dirty="0" err="1">
                          <a:solidFill>
                            <a:srgbClr val="3608FC"/>
                          </a:solidFill>
                        </a:rPr>
                        <a:t>vào</a:t>
                      </a:r>
                      <a:r>
                        <a:rPr lang="en-US" sz="1600" b="1" baseline="0" dirty="0">
                          <a:solidFill>
                            <a:srgbClr val="3608FC"/>
                          </a:solidFill>
                        </a:rPr>
                        <a:t> </a:t>
                      </a:r>
                      <a:r>
                        <a:rPr lang="en-US" sz="1600" b="1" baseline="0" dirty="0" err="1">
                          <a:solidFill>
                            <a:srgbClr val="3608FC"/>
                          </a:solidFill>
                        </a:rPr>
                        <a:t>cốc</a:t>
                      </a:r>
                      <a:r>
                        <a:rPr lang="en-US" sz="1600" b="1" baseline="0" dirty="0">
                          <a:solidFill>
                            <a:srgbClr val="3608FC"/>
                          </a:solidFill>
                        </a:rPr>
                        <a:t> </a:t>
                      </a:r>
                      <a:r>
                        <a:rPr lang="en-US" sz="1600" b="1" baseline="0" dirty="0" err="1">
                          <a:solidFill>
                            <a:srgbClr val="3608FC"/>
                          </a:solidFill>
                        </a:rPr>
                        <a:t>chứa</a:t>
                      </a:r>
                      <a:r>
                        <a:rPr lang="en-US" sz="1600" b="1" baseline="0" dirty="0">
                          <a:solidFill>
                            <a:srgbClr val="3608FC"/>
                          </a:solidFill>
                        </a:rPr>
                        <a:t> dung </a:t>
                      </a:r>
                      <a:r>
                        <a:rPr lang="en-US" sz="1600" b="1" baseline="0" dirty="0" err="1">
                          <a:solidFill>
                            <a:srgbClr val="3608FC"/>
                          </a:solidFill>
                        </a:rPr>
                        <a:t>dịch</a:t>
                      </a:r>
                      <a:r>
                        <a:rPr lang="en-US" sz="1600" b="1" baseline="0" dirty="0">
                          <a:solidFill>
                            <a:srgbClr val="3608FC"/>
                          </a:solidFill>
                        </a:rPr>
                        <a:t> </a:t>
                      </a:r>
                      <a:r>
                        <a:rPr lang="en-US" sz="1600" b="1" baseline="0" dirty="0" err="1">
                          <a:solidFill>
                            <a:srgbClr val="3608FC"/>
                          </a:solidFill>
                        </a:rPr>
                        <a:t>nước</a:t>
                      </a:r>
                      <a:r>
                        <a:rPr lang="en-US" sz="1600" b="1" baseline="0" dirty="0">
                          <a:solidFill>
                            <a:srgbClr val="3608FC"/>
                          </a:solidFill>
                        </a:rPr>
                        <a:t> </a:t>
                      </a:r>
                      <a:r>
                        <a:rPr lang="en-US" sz="1600" b="1" baseline="0" dirty="0" err="1">
                          <a:solidFill>
                            <a:srgbClr val="3608FC"/>
                          </a:solidFill>
                        </a:rPr>
                        <a:t>vôi</a:t>
                      </a:r>
                      <a:r>
                        <a:rPr lang="en-US" sz="1600" b="1" baseline="0" dirty="0">
                          <a:solidFill>
                            <a:srgbClr val="3608FC"/>
                          </a:solidFill>
                        </a:rPr>
                        <a:t> </a:t>
                      </a:r>
                      <a:r>
                        <a:rPr lang="en-US" sz="1600" b="1" baseline="0" dirty="0" err="1">
                          <a:solidFill>
                            <a:srgbClr val="3608FC"/>
                          </a:solidFill>
                        </a:rPr>
                        <a:t>trong</a:t>
                      </a:r>
                      <a:r>
                        <a:rPr lang="en-US" sz="1600" b="1" baseline="0" dirty="0">
                          <a:solidFill>
                            <a:srgbClr val="3608FC"/>
                          </a:solidFill>
                        </a:rPr>
                        <a:t>.</a:t>
                      </a:r>
                      <a:endParaRPr lang="en-US" sz="1600" b="1" dirty="0">
                        <a:solidFill>
                          <a:srgbClr val="3608FC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0" dirty="0" err="1"/>
                        <a:t>Quý</a:t>
                      </a:r>
                      <a:r>
                        <a:rPr lang="en-US" b="0" baseline="0" dirty="0"/>
                        <a:t> </a:t>
                      </a:r>
                      <a:r>
                        <a:rPr lang="en-US" b="0" baseline="0" dirty="0" err="1"/>
                        <a:t>tím</a:t>
                      </a:r>
                      <a:endParaRPr lang="en-US" b="0" baseline="0" dirty="0"/>
                    </a:p>
                    <a:p>
                      <a:r>
                        <a:rPr lang="en-US" b="0" baseline="0" dirty="0"/>
                        <a:t>  </a:t>
                      </a:r>
                      <a:r>
                        <a:rPr lang="en-US" b="0" baseline="0" dirty="0" err="1"/>
                        <a:t>xanh</a:t>
                      </a:r>
                      <a:endParaRPr lang="en-US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/>
                        <a:t>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55320">
                <a:tc>
                  <a:txBody>
                    <a:bodyPr/>
                    <a:lstStyle/>
                    <a:p>
                      <a:r>
                        <a:rPr lang="en-US" sz="1600" b="1" dirty="0">
                          <a:solidFill>
                            <a:srgbClr val="3608FC"/>
                          </a:solidFill>
                        </a:rPr>
                        <a:t>3. </a:t>
                      </a:r>
                      <a:r>
                        <a:rPr lang="en-US" sz="1600" b="1" dirty="0" err="1">
                          <a:solidFill>
                            <a:srgbClr val="3608FC"/>
                          </a:solidFill>
                        </a:rPr>
                        <a:t>Nhúng</a:t>
                      </a:r>
                      <a:r>
                        <a:rPr lang="en-US" sz="1600" b="1" baseline="0" dirty="0">
                          <a:solidFill>
                            <a:srgbClr val="3608FC"/>
                          </a:solidFill>
                        </a:rPr>
                        <a:t> </a:t>
                      </a:r>
                      <a:r>
                        <a:rPr lang="en-US" sz="1600" b="1" baseline="0" dirty="0" err="1">
                          <a:solidFill>
                            <a:srgbClr val="3608FC"/>
                          </a:solidFill>
                        </a:rPr>
                        <a:t>chiếc</a:t>
                      </a:r>
                      <a:r>
                        <a:rPr lang="en-US" sz="1600" b="1" baseline="0" dirty="0">
                          <a:solidFill>
                            <a:srgbClr val="3608FC"/>
                          </a:solidFill>
                        </a:rPr>
                        <a:t> </a:t>
                      </a:r>
                      <a:r>
                        <a:rPr lang="en-US" sz="1600" b="1" baseline="0" dirty="0" err="1">
                          <a:solidFill>
                            <a:srgbClr val="3608FC"/>
                          </a:solidFill>
                        </a:rPr>
                        <a:t>bút</a:t>
                      </a:r>
                      <a:r>
                        <a:rPr lang="en-US" sz="1600" b="1" baseline="0" dirty="0">
                          <a:solidFill>
                            <a:srgbClr val="3608FC"/>
                          </a:solidFill>
                        </a:rPr>
                        <a:t> </a:t>
                      </a:r>
                      <a:r>
                        <a:rPr lang="en-US" sz="1600" b="1" baseline="0" dirty="0" err="1">
                          <a:solidFill>
                            <a:srgbClr val="3608FC"/>
                          </a:solidFill>
                        </a:rPr>
                        <a:t>chì</a:t>
                      </a:r>
                      <a:r>
                        <a:rPr lang="en-US" sz="1600" b="1" baseline="0" dirty="0">
                          <a:solidFill>
                            <a:srgbClr val="3608FC"/>
                          </a:solidFill>
                        </a:rPr>
                        <a:t> </a:t>
                      </a:r>
                      <a:r>
                        <a:rPr lang="en-US" sz="1600" b="1" baseline="0" dirty="0" err="1">
                          <a:solidFill>
                            <a:srgbClr val="3608FC"/>
                          </a:solidFill>
                        </a:rPr>
                        <a:t>vào</a:t>
                      </a:r>
                      <a:r>
                        <a:rPr lang="en-US" sz="1600" b="1" baseline="0" dirty="0">
                          <a:solidFill>
                            <a:srgbClr val="3608FC"/>
                          </a:solidFill>
                        </a:rPr>
                        <a:t> </a:t>
                      </a:r>
                      <a:r>
                        <a:rPr lang="en-US" sz="1600" b="1" baseline="0" dirty="0" err="1">
                          <a:solidFill>
                            <a:srgbClr val="3608FC"/>
                          </a:solidFill>
                        </a:rPr>
                        <a:t>cốc</a:t>
                      </a:r>
                      <a:r>
                        <a:rPr lang="en-US" sz="1600" b="1" baseline="0" dirty="0">
                          <a:solidFill>
                            <a:srgbClr val="3608FC"/>
                          </a:solidFill>
                        </a:rPr>
                        <a:t> </a:t>
                      </a:r>
                      <a:r>
                        <a:rPr lang="en-US" sz="1600" b="1" baseline="0" dirty="0" err="1">
                          <a:solidFill>
                            <a:srgbClr val="3608FC"/>
                          </a:solidFill>
                        </a:rPr>
                        <a:t>nước</a:t>
                      </a:r>
                      <a:endParaRPr lang="en-US" sz="1600" b="1" dirty="0">
                        <a:solidFill>
                          <a:srgbClr val="3608FC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Chiếc</a:t>
                      </a:r>
                      <a:r>
                        <a:rPr lang="en-US" baseline="0" dirty="0"/>
                        <a:t> </a:t>
                      </a:r>
                      <a:r>
                        <a:rPr lang="en-US" baseline="0" dirty="0" err="1"/>
                        <a:t>bút</a:t>
                      </a:r>
                      <a:r>
                        <a:rPr lang="en-US" baseline="0" dirty="0"/>
                        <a:t> </a:t>
                      </a:r>
                      <a:r>
                        <a:rPr lang="en-US" baseline="0" dirty="0" err="1"/>
                        <a:t>bị</a:t>
                      </a:r>
                      <a:r>
                        <a:rPr lang="en-US" baseline="0" dirty="0"/>
                        <a:t> </a:t>
                      </a:r>
                      <a:r>
                        <a:rPr lang="en-US" baseline="0" dirty="0" err="1"/>
                        <a:t>gãy</a:t>
                      </a:r>
                      <a:r>
                        <a:rPr lang="en-US" baseline="0" dirty="0"/>
                        <a:t> ở </a:t>
                      </a:r>
                      <a:r>
                        <a:rPr lang="en-US" baseline="0" dirty="0" err="1"/>
                        <a:t>mặt</a:t>
                      </a:r>
                      <a:r>
                        <a:rPr lang="en-US" baseline="0" dirty="0"/>
                        <a:t> </a:t>
                      </a:r>
                      <a:r>
                        <a:rPr lang="en-US" baseline="0" dirty="0" err="1"/>
                        <a:t>trước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x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35280">
                <a:tc>
                  <a:txBody>
                    <a:bodyPr/>
                    <a:lstStyle/>
                    <a:p>
                      <a:r>
                        <a:rPr lang="en-US" sz="1600" b="1" baseline="0" dirty="0">
                          <a:solidFill>
                            <a:srgbClr val="3608FC"/>
                          </a:solidFill>
                        </a:rPr>
                        <a:t>4. </a:t>
                      </a:r>
                      <a:r>
                        <a:rPr lang="en-US" sz="1600" b="1" baseline="0" dirty="0" err="1">
                          <a:solidFill>
                            <a:srgbClr val="3608FC"/>
                          </a:solidFill>
                        </a:rPr>
                        <a:t>Quan</a:t>
                      </a:r>
                      <a:r>
                        <a:rPr lang="en-US" sz="1600" b="1" baseline="0" dirty="0">
                          <a:solidFill>
                            <a:srgbClr val="3608FC"/>
                          </a:solidFill>
                        </a:rPr>
                        <a:t> </a:t>
                      </a:r>
                      <a:r>
                        <a:rPr lang="en-US" sz="1600" b="1" baseline="0" dirty="0" err="1">
                          <a:solidFill>
                            <a:srgbClr val="3608FC"/>
                          </a:solidFill>
                        </a:rPr>
                        <a:t>sát</a:t>
                      </a:r>
                      <a:r>
                        <a:rPr lang="en-US" sz="1600" b="1" baseline="0" dirty="0">
                          <a:solidFill>
                            <a:srgbClr val="3608FC"/>
                          </a:solidFill>
                        </a:rPr>
                        <a:t> </a:t>
                      </a:r>
                      <a:r>
                        <a:rPr lang="en-US" sz="1600" b="1" baseline="0" dirty="0" err="1">
                          <a:solidFill>
                            <a:srgbClr val="3608FC"/>
                          </a:solidFill>
                        </a:rPr>
                        <a:t>quá</a:t>
                      </a:r>
                      <a:r>
                        <a:rPr lang="en-US" sz="1600" b="1" baseline="0" dirty="0">
                          <a:solidFill>
                            <a:srgbClr val="3608FC"/>
                          </a:solidFill>
                        </a:rPr>
                        <a:t> </a:t>
                      </a:r>
                      <a:r>
                        <a:rPr lang="en-US" sz="1600" b="1" baseline="0" dirty="0" err="1">
                          <a:solidFill>
                            <a:srgbClr val="3608FC"/>
                          </a:solidFill>
                        </a:rPr>
                        <a:t>trình</a:t>
                      </a:r>
                      <a:r>
                        <a:rPr lang="en-US" sz="1600" b="1" baseline="0" dirty="0">
                          <a:solidFill>
                            <a:srgbClr val="3608FC"/>
                          </a:solidFill>
                        </a:rPr>
                        <a:t> </a:t>
                      </a:r>
                      <a:r>
                        <a:rPr lang="en-US" sz="1600" b="1" baseline="0" dirty="0" err="1">
                          <a:solidFill>
                            <a:srgbClr val="3608FC"/>
                          </a:solidFill>
                        </a:rPr>
                        <a:t>nảy</a:t>
                      </a:r>
                      <a:r>
                        <a:rPr lang="en-US" sz="1600" b="1" baseline="0" dirty="0">
                          <a:solidFill>
                            <a:srgbClr val="3608FC"/>
                          </a:solidFill>
                        </a:rPr>
                        <a:t> </a:t>
                      </a:r>
                      <a:r>
                        <a:rPr lang="en-US" sz="1600" b="1" baseline="0" dirty="0" err="1">
                          <a:solidFill>
                            <a:srgbClr val="3608FC"/>
                          </a:solidFill>
                        </a:rPr>
                        <a:t>mầm</a:t>
                      </a:r>
                      <a:r>
                        <a:rPr lang="en-US" sz="1600" b="1" baseline="0" dirty="0">
                          <a:solidFill>
                            <a:srgbClr val="3608FC"/>
                          </a:solidFill>
                        </a:rPr>
                        <a:t> </a:t>
                      </a:r>
                      <a:r>
                        <a:rPr lang="en-US" sz="1600" b="1" baseline="0" dirty="0" err="1">
                          <a:solidFill>
                            <a:srgbClr val="3608FC"/>
                          </a:solidFill>
                        </a:rPr>
                        <a:t>của</a:t>
                      </a:r>
                      <a:r>
                        <a:rPr lang="en-US" sz="1600" b="1" baseline="0" dirty="0">
                          <a:solidFill>
                            <a:srgbClr val="3608FC"/>
                          </a:solidFill>
                        </a:rPr>
                        <a:t> </a:t>
                      </a:r>
                      <a:r>
                        <a:rPr lang="en-US" sz="1600" b="1" baseline="0" dirty="0" err="1">
                          <a:solidFill>
                            <a:srgbClr val="3608FC"/>
                          </a:solidFill>
                        </a:rPr>
                        <a:t>cây</a:t>
                      </a:r>
                      <a:r>
                        <a:rPr lang="en-US" sz="1600" b="1" baseline="0" dirty="0">
                          <a:solidFill>
                            <a:srgbClr val="3608FC"/>
                          </a:solidFill>
                        </a:rPr>
                        <a:t> </a:t>
                      </a:r>
                      <a:r>
                        <a:rPr lang="en-US" sz="1600" b="1" baseline="0" dirty="0" err="1">
                          <a:solidFill>
                            <a:srgbClr val="3608FC"/>
                          </a:solidFill>
                        </a:rPr>
                        <a:t>đậu</a:t>
                      </a:r>
                      <a:r>
                        <a:rPr lang="en-US" sz="1600" b="1" baseline="0" dirty="0">
                          <a:solidFill>
                            <a:srgbClr val="3608FC"/>
                          </a:solidFill>
                        </a:rPr>
                        <a:t>.</a:t>
                      </a:r>
                      <a:endParaRPr lang="en-US" sz="1600" b="1" dirty="0">
                        <a:solidFill>
                          <a:srgbClr val="3608FC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Cây</a:t>
                      </a:r>
                      <a:r>
                        <a:rPr lang="en-US" baseline="0" dirty="0"/>
                        <a:t> </a:t>
                      </a:r>
                      <a:r>
                        <a:rPr lang="en-US" baseline="0" dirty="0" err="1"/>
                        <a:t>đậu</a:t>
                      </a:r>
                      <a:r>
                        <a:rPr lang="en-US" baseline="0" dirty="0"/>
                        <a:t> </a:t>
                      </a:r>
                      <a:r>
                        <a:rPr lang="en-US" baseline="0" dirty="0" err="1"/>
                        <a:t>nảy</a:t>
                      </a:r>
                      <a:r>
                        <a:rPr lang="en-US" baseline="0" dirty="0"/>
                        <a:t> </a:t>
                      </a:r>
                      <a:r>
                        <a:rPr lang="en-US" baseline="0" dirty="0" err="1"/>
                        <a:t>mầm</a:t>
                      </a:r>
                      <a:r>
                        <a:rPr lang="en-US" baseline="0" dirty="0"/>
                        <a:t>, </a:t>
                      </a:r>
                      <a:r>
                        <a:rPr lang="en-US" baseline="0" dirty="0" err="1"/>
                        <a:t>lơn</a:t>
                      </a:r>
                      <a:r>
                        <a:rPr lang="en-US" baseline="0" dirty="0"/>
                        <a:t> </a:t>
                      </a:r>
                      <a:r>
                        <a:rPr lang="en-US" baseline="0" dirty="0" err="1"/>
                        <a:t>lên</a:t>
                      </a:r>
                      <a:r>
                        <a:rPr lang="en-US" baseline="0" dirty="0"/>
                        <a:t>, </a:t>
                      </a:r>
                      <a:r>
                        <a:rPr lang="en-US" baseline="0" dirty="0" err="1"/>
                        <a:t>phát</a:t>
                      </a:r>
                      <a:r>
                        <a:rPr lang="en-US" baseline="0" dirty="0"/>
                        <a:t> </a:t>
                      </a:r>
                      <a:r>
                        <a:rPr lang="en-US" baseline="0" dirty="0" err="1"/>
                        <a:t>triển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9" name="Right Arrow 8"/>
          <p:cNvSpPr/>
          <p:nvPr/>
        </p:nvSpPr>
        <p:spPr>
          <a:xfrm>
            <a:off x="3733800" y="2876550"/>
            <a:ext cx="152400" cy="762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7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60" grpId="0"/>
      <p:bldP spid="28" grpId="0" build="p"/>
      <p:bldP spid="9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89150"/>
            <a:ext cx="7704000" cy="934800"/>
          </a:xfrm>
        </p:spPr>
        <p:txBody>
          <a:bodyPr/>
          <a:lstStyle/>
          <a:p>
            <a:r>
              <a:rPr lang="en-US" dirty="0">
                <a:solidFill>
                  <a:srgbClr val="3608FC"/>
                </a:solidFill>
              </a:rPr>
              <a:t> </a:t>
            </a:r>
            <a:r>
              <a:rPr lang="en-US" dirty="0" err="1">
                <a:solidFill>
                  <a:srgbClr val="3608FC"/>
                </a:solidFill>
              </a:rPr>
              <a:t>Khoa</a:t>
            </a:r>
            <a:r>
              <a:rPr lang="en-US" dirty="0">
                <a:solidFill>
                  <a:srgbClr val="3608FC"/>
                </a:solidFill>
              </a:rPr>
              <a:t> </a:t>
            </a:r>
            <a:r>
              <a:rPr lang="en-US" dirty="0" err="1">
                <a:solidFill>
                  <a:srgbClr val="3608FC"/>
                </a:solidFill>
              </a:rPr>
              <a:t>học</a:t>
            </a:r>
            <a:r>
              <a:rPr lang="en-US" dirty="0">
                <a:solidFill>
                  <a:srgbClr val="3608FC"/>
                </a:solidFill>
              </a:rPr>
              <a:t> </a:t>
            </a:r>
            <a:r>
              <a:rPr lang="en-US" dirty="0" err="1">
                <a:solidFill>
                  <a:srgbClr val="3608FC"/>
                </a:solidFill>
              </a:rPr>
              <a:t>tự</a:t>
            </a:r>
            <a:r>
              <a:rPr lang="en-US" dirty="0">
                <a:solidFill>
                  <a:srgbClr val="3608FC"/>
                </a:solidFill>
              </a:rPr>
              <a:t> </a:t>
            </a:r>
            <a:r>
              <a:rPr lang="en-US" dirty="0" err="1">
                <a:solidFill>
                  <a:srgbClr val="3608FC"/>
                </a:solidFill>
              </a:rPr>
              <a:t>nhiên</a:t>
            </a:r>
            <a:r>
              <a:rPr lang="en-US" dirty="0">
                <a:solidFill>
                  <a:srgbClr val="3608FC"/>
                </a:solidFill>
              </a:rPr>
              <a:t> </a:t>
            </a:r>
            <a:r>
              <a:rPr lang="en-US" dirty="0" err="1">
                <a:solidFill>
                  <a:srgbClr val="3608FC"/>
                </a:solidFill>
              </a:rPr>
              <a:t>với</a:t>
            </a:r>
            <a:r>
              <a:rPr lang="en-US" dirty="0">
                <a:solidFill>
                  <a:srgbClr val="3608FC"/>
                </a:solidFill>
              </a:rPr>
              <a:t> </a:t>
            </a:r>
            <a:r>
              <a:rPr lang="en-US" dirty="0" err="1">
                <a:solidFill>
                  <a:srgbClr val="3608FC"/>
                </a:solidFill>
              </a:rPr>
              <a:t>công</a:t>
            </a:r>
            <a:r>
              <a:rPr lang="en-US" dirty="0">
                <a:solidFill>
                  <a:srgbClr val="3608FC"/>
                </a:solidFill>
              </a:rPr>
              <a:t> </a:t>
            </a:r>
            <a:r>
              <a:rPr lang="en-US" dirty="0" err="1">
                <a:solidFill>
                  <a:srgbClr val="3608FC"/>
                </a:solidFill>
              </a:rPr>
              <a:t>nghệ</a:t>
            </a:r>
            <a:r>
              <a:rPr lang="en-US" dirty="0">
                <a:solidFill>
                  <a:srgbClr val="3608FC"/>
                </a:solidFill>
              </a:rPr>
              <a:t> </a:t>
            </a:r>
            <a:r>
              <a:rPr lang="en-US" dirty="0" err="1">
                <a:solidFill>
                  <a:srgbClr val="3608FC"/>
                </a:solidFill>
              </a:rPr>
              <a:t>và</a:t>
            </a:r>
            <a:r>
              <a:rPr lang="en-US" dirty="0">
                <a:solidFill>
                  <a:srgbClr val="3608FC"/>
                </a:solidFill>
              </a:rPr>
              <a:t> </a:t>
            </a:r>
            <a:r>
              <a:rPr lang="en-US" dirty="0" err="1">
                <a:solidFill>
                  <a:srgbClr val="3608FC"/>
                </a:solidFill>
              </a:rPr>
              <a:t>đời</a:t>
            </a:r>
            <a:r>
              <a:rPr lang="en-US" dirty="0">
                <a:solidFill>
                  <a:srgbClr val="3608FC"/>
                </a:solidFill>
              </a:rPr>
              <a:t> </a:t>
            </a:r>
            <a:r>
              <a:rPr lang="en-US" dirty="0" err="1">
                <a:solidFill>
                  <a:srgbClr val="3608FC"/>
                </a:solidFill>
              </a:rPr>
              <a:t>sống</a:t>
            </a:r>
            <a:endParaRPr lang="en-US" dirty="0">
              <a:solidFill>
                <a:srgbClr val="3608FC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ubtitle 3"/>
          <p:cNvSpPr>
            <a:spLocks noGrp="1"/>
          </p:cNvSpPr>
          <p:nvPr>
            <p:ph type="subTitle" idx="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ubtitle 4"/>
          <p:cNvSpPr>
            <a:spLocks noGrp="1"/>
          </p:cNvSpPr>
          <p:nvPr>
            <p:ph type="subTitle" idx="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ubtitle 5"/>
          <p:cNvSpPr>
            <a:spLocks noGrp="1"/>
          </p:cNvSpPr>
          <p:nvPr>
            <p:ph type="subTitle" idx="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 idx="5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 idx="6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Title 8"/>
          <p:cNvSpPr>
            <a:spLocks noGrp="1"/>
          </p:cNvSpPr>
          <p:nvPr>
            <p:ph type="title" idx="7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 idx="8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1" name="Picture 2" descr="C:\Users\canh\Pictures\vai tro KHTN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24984" y="1276350"/>
            <a:ext cx="9168984" cy="38671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7" name="Google Shape;1777;p50"/>
          <p:cNvSpPr txBox="1">
            <a:spLocks noGrp="1"/>
          </p:cNvSpPr>
          <p:nvPr>
            <p:ph type="title"/>
          </p:nvPr>
        </p:nvSpPr>
        <p:spPr>
          <a:xfrm>
            <a:off x="941824" y="209550"/>
            <a:ext cx="8202176" cy="935575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dirty="0" err="1">
                <a:solidFill>
                  <a:srgbClr val="3608FC"/>
                </a:solidFill>
              </a:rPr>
              <a:t>Quan</a:t>
            </a:r>
            <a:r>
              <a:rPr lang="en-US" sz="2400" b="1" dirty="0">
                <a:solidFill>
                  <a:srgbClr val="3608FC"/>
                </a:solidFill>
              </a:rPr>
              <a:t> </a:t>
            </a:r>
            <a:r>
              <a:rPr lang="en-US" sz="2400" b="1" dirty="0" err="1">
                <a:solidFill>
                  <a:srgbClr val="3608FC"/>
                </a:solidFill>
              </a:rPr>
              <a:t>sát</a:t>
            </a:r>
            <a:r>
              <a:rPr lang="en-US" sz="2400" b="1" dirty="0">
                <a:solidFill>
                  <a:srgbClr val="3608FC"/>
                </a:solidFill>
              </a:rPr>
              <a:t> </a:t>
            </a:r>
            <a:r>
              <a:rPr lang="en-US" sz="2400" b="1" dirty="0" err="1">
                <a:solidFill>
                  <a:srgbClr val="3608FC"/>
                </a:solidFill>
              </a:rPr>
              <a:t>tranh</a:t>
            </a:r>
            <a:r>
              <a:rPr lang="en-US" sz="2400" b="1" dirty="0">
                <a:solidFill>
                  <a:srgbClr val="3608FC"/>
                </a:solidFill>
              </a:rPr>
              <a:t>, t</a:t>
            </a:r>
            <a:r>
              <a:rPr lang="en" sz="2400" b="1" dirty="0">
                <a:solidFill>
                  <a:srgbClr val="3608FC"/>
                </a:solidFill>
              </a:rPr>
              <a:t>hảo luận nhóm (4 phút) hoàn thành </a:t>
            </a:r>
            <a:r>
              <a:rPr lang="en" sz="2400" b="1" dirty="0">
                <a:solidFill>
                  <a:srgbClr val="7030A0"/>
                </a:solidFill>
              </a:rPr>
              <a:t>phiếu học tập số 2</a:t>
            </a:r>
            <a:endParaRPr sz="2400" b="1">
              <a:solidFill>
                <a:srgbClr val="7030A0"/>
              </a:solidFill>
            </a:endParaRPr>
          </a:p>
        </p:txBody>
      </p:sp>
      <p:grpSp>
        <p:nvGrpSpPr>
          <p:cNvPr id="1787" name="Google Shape;1787;p50"/>
          <p:cNvGrpSpPr/>
          <p:nvPr/>
        </p:nvGrpSpPr>
        <p:grpSpPr>
          <a:xfrm>
            <a:off x="8320729" y="4098469"/>
            <a:ext cx="1307919" cy="1193723"/>
            <a:chOff x="8157229" y="4125394"/>
            <a:chExt cx="1307919" cy="1193723"/>
          </a:xfrm>
        </p:grpSpPr>
        <p:sp>
          <p:nvSpPr>
            <p:cNvPr id="1788" name="Google Shape;1788;p50"/>
            <p:cNvSpPr/>
            <p:nvPr/>
          </p:nvSpPr>
          <p:spPr>
            <a:xfrm>
              <a:off x="8273492" y="4549997"/>
              <a:ext cx="242042" cy="610348"/>
            </a:xfrm>
            <a:custGeom>
              <a:avLst/>
              <a:gdLst/>
              <a:ahLst/>
              <a:cxnLst/>
              <a:rect l="l" t="t" r="r" b="b"/>
              <a:pathLst>
                <a:path w="2047" h="5159" extrusionOk="0">
                  <a:moveTo>
                    <a:pt x="1" y="1"/>
                  </a:moveTo>
                  <a:lnTo>
                    <a:pt x="1" y="741"/>
                  </a:lnTo>
                  <a:lnTo>
                    <a:pt x="1582" y="4719"/>
                  </a:lnTo>
                  <a:cubicBezTo>
                    <a:pt x="1720" y="4869"/>
                    <a:pt x="1883" y="5020"/>
                    <a:pt x="2046" y="5158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9" name="Google Shape;1789;p50"/>
            <p:cNvSpPr/>
            <p:nvPr/>
          </p:nvSpPr>
          <p:spPr>
            <a:xfrm>
              <a:off x="8273492" y="4328763"/>
              <a:ext cx="362177" cy="911678"/>
            </a:xfrm>
            <a:custGeom>
              <a:avLst/>
              <a:gdLst/>
              <a:ahLst/>
              <a:cxnLst/>
              <a:rect l="l" t="t" r="r" b="b"/>
              <a:pathLst>
                <a:path w="3063" h="7706" extrusionOk="0">
                  <a:moveTo>
                    <a:pt x="1" y="1"/>
                  </a:moveTo>
                  <a:lnTo>
                    <a:pt x="1" y="741"/>
                  </a:lnTo>
                  <a:lnTo>
                    <a:pt x="2674" y="7492"/>
                  </a:lnTo>
                  <a:cubicBezTo>
                    <a:pt x="2799" y="7568"/>
                    <a:pt x="2925" y="7643"/>
                    <a:pt x="3063" y="7706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0" name="Google Shape;1790;p50"/>
            <p:cNvSpPr/>
            <p:nvPr/>
          </p:nvSpPr>
          <p:spPr>
            <a:xfrm>
              <a:off x="8273492" y="4125394"/>
              <a:ext cx="467531" cy="1159650"/>
            </a:xfrm>
            <a:custGeom>
              <a:avLst/>
              <a:gdLst/>
              <a:ahLst/>
              <a:cxnLst/>
              <a:rect l="l" t="t" r="r" b="b"/>
              <a:pathLst>
                <a:path w="3954" h="9802" extrusionOk="0">
                  <a:moveTo>
                    <a:pt x="1" y="1"/>
                  </a:moveTo>
                  <a:lnTo>
                    <a:pt x="1" y="590"/>
                  </a:lnTo>
                  <a:lnTo>
                    <a:pt x="3615" y="9676"/>
                  </a:lnTo>
                  <a:cubicBezTo>
                    <a:pt x="3728" y="9726"/>
                    <a:pt x="3841" y="9764"/>
                    <a:pt x="3954" y="9801"/>
                  </a:cubicBezTo>
                  <a:lnTo>
                    <a:pt x="51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1" name="Google Shape;1791;p50"/>
            <p:cNvSpPr/>
            <p:nvPr/>
          </p:nvSpPr>
          <p:spPr>
            <a:xfrm>
              <a:off x="8332850" y="4125394"/>
              <a:ext cx="504659" cy="1183312"/>
            </a:xfrm>
            <a:custGeom>
              <a:avLst/>
              <a:gdLst/>
              <a:ahLst/>
              <a:cxnLst/>
              <a:rect l="l" t="t" r="r" b="b"/>
              <a:pathLst>
                <a:path w="4268" h="10002" extrusionOk="0">
                  <a:moveTo>
                    <a:pt x="1" y="1"/>
                  </a:moveTo>
                  <a:lnTo>
                    <a:pt x="3953" y="9939"/>
                  </a:lnTo>
                  <a:cubicBezTo>
                    <a:pt x="4066" y="9964"/>
                    <a:pt x="4167" y="9989"/>
                    <a:pt x="4267" y="10002"/>
                  </a:cubicBezTo>
                  <a:lnTo>
                    <a:pt x="30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2" name="Google Shape;1792;p50"/>
            <p:cNvSpPr/>
            <p:nvPr/>
          </p:nvSpPr>
          <p:spPr>
            <a:xfrm>
              <a:off x="8421888" y="4125394"/>
              <a:ext cx="507615" cy="1192303"/>
            </a:xfrm>
            <a:custGeom>
              <a:avLst/>
              <a:gdLst/>
              <a:ahLst/>
              <a:cxnLst/>
              <a:rect l="l" t="t" r="r" b="b"/>
              <a:pathLst>
                <a:path w="4293" h="10078" extrusionOk="0">
                  <a:moveTo>
                    <a:pt x="1" y="1"/>
                  </a:moveTo>
                  <a:lnTo>
                    <a:pt x="3991" y="10065"/>
                  </a:lnTo>
                  <a:cubicBezTo>
                    <a:pt x="4091" y="10077"/>
                    <a:pt x="4192" y="10077"/>
                    <a:pt x="4292" y="10077"/>
                  </a:cubicBezTo>
                  <a:lnTo>
                    <a:pt x="289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3" name="Google Shape;1793;p50"/>
            <p:cNvSpPr/>
            <p:nvPr/>
          </p:nvSpPr>
          <p:spPr>
            <a:xfrm>
              <a:off x="8509388" y="4125394"/>
              <a:ext cx="509152" cy="1193723"/>
            </a:xfrm>
            <a:custGeom>
              <a:avLst/>
              <a:gdLst/>
              <a:ahLst/>
              <a:cxnLst/>
              <a:rect l="l" t="t" r="r" b="b"/>
              <a:pathLst>
                <a:path w="4306" h="10090" extrusionOk="0">
                  <a:moveTo>
                    <a:pt x="1" y="1"/>
                  </a:moveTo>
                  <a:lnTo>
                    <a:pt x="4004" y="10090"/>
                  </a:lnTo>
                  <a:lnTo>
                    <a:pt x="4305" y="10090"/>
                  </a:lnTo>
                  <a:lnTo>
                    <a:pt x="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4" name="Google Shape;1794;p50"/>
            <p:cNvSpPr/>
            <p:nvPr/>
          </p:nvSpPr>
          <p:spPr>
            <a:xfrm>
              <a:off x="8597006" y="4125394"/>
              <a:ext cx="509034" cy="1193723"/>
            </a:xfrm>
            <a:custGeom>
              <a:avLst/>
              <a:gdLst/>
              <a:ahLst/>
              <a:cxnLst/>
              <a:rect l="l" t="t" r="r" b="b"/>
              <a:pathLst>
                <a:path w="4305" h="10090" extrusionOk="0">
                  <a:moveTo>
                    <a:pt x="0" y="1"/>
                  </a:moveTo>
                  <a:lnTo>
                    <a:pt x="4016" y="10090"/>
                  </a:lnTo>
                  <a:lnTo>
                    <a:pt x="4305" y="10090"/>
                  </a:lnTo>
                  <a:lnTo>
                    <a:pt x="289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5" name="Google Shape;1795;p50"/>
            <p:cNvSpPr/>
            <p:nvPr/>
          </p:nvSpPr>
          <p:spPr>
            <a:xfrm>
              <a:off x="8684507" y="4125394"/>
              <a:ext cx="509034" cy="1193723"/>
            </a:xfrm>
            <a:custGeom>
              <a:avLst/>
              <a:gdLst/>
              <a:ahLst/>
              <a:cxnLst/>
              <a:rect l="l" t="t" r="r" b="b"/>
              <a:pathLst>
                <a:path w="4305" h="10090" extrusionOk="0">
                  <a:moveTo>
                    <a:pt x="1" y="1"/>
                  </a:moveTo>
                  <a:lnTo>
                    <a:pt x="4016" y="10090"/>
                  </a:lnTo>
                  <a:lnTo>
                    <a:pt x="4305" y="10090"/>
                  </a:lnTo>
                  <a:lnTo>
                    <a:pt x="30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6" name="Google Shape;1796;p50"/>
            <p:cNvSpPr/>
            <p:nvPr/>
          </p:nvSpPr>
          <p:spPr>
            <a:xfrm>
              <a:off x="8773544" y="4125394"/>
              <a:ext cx="507615" cy="1193723"/>
            </a:xfrm>
            <a:custGeom>
              <a:avLst/>
              <a:gdLst/>
              <a:ahLst/>
              <a:cxnLst/>
              <a:rect l="l" t="t" r="r" b="b"/>
              <a:pathLst>
                <a:path w="4293" h="10090" extrusionOk="0">
                  <a:moveTo>
                    <a:pt x="1" y="1"/>
                  </a:moveTo>
                  <a:lnTo>
                    <a:pt x="4004" y="10090"/>
                  </a:lnTo>
                  <a:lnTo>
                    <a:pt x="4292" y="10090"/>
                  </a:lnTo>
                  <a:lnTo>
                    <a:pt x="289" y="13"/>
                  </a:lnTo>
                  <a:cubicBezTo>
                    <a:pt x="226" y="13"/>
                    <a:pt x="176" y="1"/>
                    <a:pt x="11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7" name="Google Shape;1797;p50"/>
            <p:cNvSpPr/>
            <p:nvPr/>
          </p:nvSpPr>
          <p:spPr>
            <a:xfrm>
              <a:off x="8862581" y="4129890"/>
              <a:ext cx="507615" cy="1189227"/>
            </a:xfrm>
            <a:custGeom>
              <a:avLst/>
              <a:gdLst/>
              <a:ahLst/>
              <a:cxnLst/>
              <a:rect l="l" t="t" r="r" b="b"/>
              <a:pathLst>
                <a:path w="4293" h="10052" extrusionOk="0">
                  <a:moveTo>
                    <a:pt x="1" y="0"/>
                  </a:moveTo>
                  <a:lnTo>
                    <a:pt x="3991" y="10052"/>
                  </a:lnTo>
                  <a:lnTo>
                    <a:pt x="4292" y="10052"/>
                  </a:lnTo>
                  <a:lnTo>
                    <a:pt x="314" y="50"/>
                  </a:lnTo>
                  <a:cubicBezTo>
                    <a:pt x="214" y="25"/>
                    <a:pt x="101" y="13"/>
                    <a:pt x="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8" name="Google Shape;1798;p50"/>
            <p:cNvSpPr/>
            <p:nvPr/>
          </p:nvSpPr>
          <p:spPr>
            <a:xfrm>
              <a:off x="8957531" y="4147636"/>
              <a:ext cx="500166" cy="1171481"/>
            </a:xfrm>
            <a:custGeom>
              <a:avLst/>
              <a:gdLst/>
              <a:ahLst/>
              <a:cxnLst/>
              <a:rect l="l" t="t" r="r" b="b"/>
              <a:pathLst>
                <a:path w="4230" h="9902" extrusionOk="0">
                  <a:moveTo>
                    <a:pt x="1" y="1"/>
                  </a:moveTo>
                  <a:lnTo>
                    <a:pt x="3941" y="9902"/>
                  </a:lnTo>
                  <a:lnTo>
                    <a:pt x="4230" y="9902"/>
                  </a:lnTo>
                  <a:lnTo>
                    <a:pt x="327" y="101"/>
                  </a:lnTo>
                  <a:cubicBezTo>
                    <a:pt x="227" y="64"/>
                    <a:pt x="114" y="26"/>
                    <a:pt x="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9" name="Google Shape;1799;p50"/>
            <p:cNvSpPr/>
            <p:nvPr/>
          </p:nvSpPr>
          <p:spPr>
            <a:xfrm>
              <a:off x="9059930" y="4183246"/>
              <a:ext cx="405217" cy="1020047"/>
            </a:xfrm>
            <a:custGeom>
              <a:avLst/>
              <a:gdLst/>
              <a:ahLst/>
              <a:cxnLst/>
              <a:rect l="l" t="t" r="r" b="b"/>
              <a:pathLst>
                <a:path w="3427" h="8622" extrusionOk="0">
                  <a:moveTo>
                    <a:pt x="1" y="1"/>
                  </a:moveTo>
                  <a:lnTo>
                    <a:pt x="3426" y="8622"/>
                  </a:lnTo>
                  <a:lnTo>
                    <a:pt x="3426" y="7882"/>
                  </a:lnTo>
                  <a:lnTo>
                    <a:pt x="364" y="177"/>
                  </a:lnTo>
                  <a:cubicBezTo>
                    <a:pt x="239" y="114"/>
                    <a:pt x="126" y="51"/>
                    <a:pt x="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0" name="Google Shape;1800;p50"/>
            <p:cNvSpPr/>
            <p:nvPr/>
          </p:nvSpPr>
          <p:spPr>
            <a:xfrm>
              <a:off x="9172734" y="4247132"/>
              <a:ext cx="292414" cy="735044"/>
            </a:xfrm>
            <a:custGeom>
              <a:avLst/>
              <a:gdLst/>
              <a:ahLst/>
              <a:cxnLst/>
              <a:rect l="l" t="t" r="r" b="b"/>
              <a:pathLst>
                <a:path w="2473" h="6213" extrusionOk="0">
                  <a:moveTo>
                    <a:pt x="0" y="1"/>
                  </a:moveTo>
                  <a:lnTo>
                    <a:pt x="2472" y="6212"/>
                  </a:lnTo>
                  <a:lnTo>
                    <a:pt x="2472" y="5472"/>
                  </a:lnTo>
                  <a:lnTo>
                    <a:pt x="414" y="314"/>
                  </a:lnTo>
                  <a:cubicBezTo>
                    <a:pt x="289" y="201"/>
                    <a:pt x="151" y="101"/>
                    <a:pt x="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1" name="Google Shape;1801;p50"/>
            <p:cNvSpPr/>
            <p:nvPr/>
          </p:nvSpPr>
          <p:spPr>
            <a:xfrm>
              <a:off x="9312143" y="4374785"/>
              <a:ext cx="151469" cy="381660"/>
            </a:xfrm>
            <a:custGeom>
              <a:avLst/>
              <a:gdLst/>
              <a:ahLst/>
              <a:cxnLst/>
              <a:rect l="l" t="t" r="r" b="b"/>
              <a:pathLst>
                <a:path w="1281" h="3226" extrusionOk="0">
                  <a:moveTo>
                    <a:pt x="1" y="1"/>
                  </a:moveTo>
                  <a:lnTo>
                    <a:pt x="1281" y="3226"/>
                  </a:lnTo>
                  <a:cubicBezTo>
                    <a:pt x="1193" y="2009"/>
                    <a:pt x="729" y="892"/>
                    <a:pt x="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2" name="Google Shape;1802;p50"/>
            <p:cNvSpPr/>
            <p:nvPr/>
          </p:nvSpPr>
          <p:spPr>
            <a:xfrm rot="-2561039" flipH="1">
              <a:off x="8266542" y="4732358"/>
              <a:ext cx="151468" cy="381653"/>
            </a:xfrm>
            <a:custGeom>
              <a:avLst/>
              <a:gdLst/>
              <a:ahLst/>
              <a:cxnLst/>
              <a:rect l="l" t="t" r="r" b="b"/>
              <a:pathLst>
                <a:path w="1281" h="3226" extrusionOk="0">
                  <a:moveTo>
                    <a:pt x="1" y="1"/>
                  </a:moveTo>
                  <a:lnTo>
                    <a:pt x="1281" y="3226"/>
                  </a:lnTo>
                  <a:cubicBezTo>
                    <a:pt x="1193" y="2009"/>
                    <a:pt x="729" y="892"/>
                    <a:pt x="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aphicFrame>
        <p:nvGraphicFramePr>
          <p:cNvPr id="29" name="Table 28"/>
          <p:cNvGraphicFramePr>
            <a:graphicFrameLocks noGrp="1"/>
          </p:cNvGraphicFramePr>
          <p:nvPr/>
        </p:nvGraphicFramePr>
        <p:xfrm>
          <a:off x="304800" y="1200152"/>
          <a:ext cx="8458200" cy="3809998"/>
        </p:xfrm>
        <a:graphic>
          <a:graphicData uri="http://schemas.openxmlformats.org/drawingml/2006/table">
            <a:tbl>
              <a:tblPr firstRow="1" bandRow="1">
                <a:tableStyleId>{170EC2C4-3236-40D5-8692-46C56E4D6137}</a:tableStyleId>
              </a:tblPr>
              <a:tblGrid>
                <a:gridCol w="2819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819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8194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979714">
                <a:tc>
                  <a:txBody>
                    <a:bodyPr/>
                    <a:lstStyle/>
                    <a:p>
                      <a:r>
                        <a:rPr lang="en-US" sz="2400" dirty="0">
                          <a:solidFill>
                            <a:srgbClr val="3608FC"/>
                          </a:solidFill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3608FC"/>
                          </a:solidFill>
                        </a:rPr>
                        <a:t>Thành</a:t>
                      </a:r>
                      <a:r>
                        <a:rPr lang="en-US" sz="2400" baseline="0" dirty="0">
                          <a:solidFill>
                            <a:srgbClr val="3608FC"/>
                          </a:solidFill>
                        </a:rPr>
                        <a:t> </a:t>
                      </a:r>
                      <a:r>
                        <a:rPr lang="en-US" sz="2400" baseline="0" dirty="0" err="1">
                          <a:solidFill>
                            <a:srgbClr val="3608FC"/>
                          </a:solidFill>
                        </a:rPr>
                        <a:t>tựu</a:t>
                      </a:r>
                      <a:r>
                        <a:rPr lang="en-US" sz="2400" baseline="0" dirty="0">
                          <a:solidFill>
                            <a:srgbClr val="3608FC"/>
                          </a:solidFill>
                        </a:rPr>
                        <a:t> KHTN</a:t>
                      </a:r>
                      <a:endParaRPr lang="en-US" sz="2400" dirty="0">
                        <a:solidFill>
                          <a:srgbClr val="3608FC"/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rgbClr val="3608FC"/>
                          </a:solidFill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3608FC"/>
                          </a:solidFill>
                        </a:rPr>
                        <a:t>Vai</a:t>
                      </a:r>
                      <a:r>
                        <a:rPr lang="en-US" sz="2400" baseline="0" dirty="0">
                          <a:solidFill>
                            <a:srgbClr val="3608FC"/>
                          </a:solidFill>
                        </a:rPr>
                        <a:t> </a:t>
                      </a:r>
                      <a:r>
                        <a:rPr lang="en-US" sz="2400" baseline="0" dirty="0" err="1">
                          <a:solidFill>
                            <a:srgbClr val="3608FC"/>
                          </a:solidFill>
                        </a:rPr>
                        <a:t>trò</a:t>
                      </a:r>
                      <a:r>
                        <a:rPr lang="en-US" sz="2400" baseline="0" dirty="0">
                          <a:solidFill>
                            <a:srgbClr val="3608FC"/>
                          </a:solidFill>
                        </a:rPr>
                        <a:t> </a:t>
                      </a:r>
                      <a:r>
                        <a:rPr lang="en-US" sz="2400" baseline="0" dirty="0" err="1">
                          <a:solidFill>
                            <a:srgbClr val="3608FC"/>
                          </a:solidFill>
                        </a:rPr>
                        <a:t>đối</a:t>
                      </a:r>
                      <a:r>
                        <a:rPr lang="en-US" sz="2400" baseline="0" dirty="0">
                          <a:solidFill>
                            <a:srgbClr val="3608FC"/>
                          </a:solidFill>
                        </a:rPr>
                        <a:t> </a:t>
                      </a:r>
                      <a:r>
                        <a:rPr lang="en-US" sz="2400" baseline="0" dirty="0" err="1">
                          <a:solidFill>
                            <a:srgbClr val="3608FC"/>
                          </a:solidFill>
                        </a:rPr>
                        <a:t>với</a:t>
                      </a:r>
                      <a:endParaRPr lang="en-US" sz="2400" baseline="0" dirty="0">
                        <a:solidFill>
                          <a:srgbClr val="3608FC"/>
                        </a:solidFill>
                      </a:endParaRPr>
                    </a:p>
                    <a:p>
                      <a:pPr algn="ctr"/>
                      <a:r>
                        <a:rPr lang="en-US" sz="2400" baseline="0" dirty="0">
                          <a:solidFill>
                            <a:srgbClr val="3608FC"/>
                          </a:solidFill>
                        </a:rPr>
                        <a:t> con </a:t>
                      </a:r>
                      <a:r>
                        <a:rPr lang="en-US" sz="2400" baseline="0" dirty="0" err="1">
                          <a:solidFill>
                            <a:srgbClr val="3608FC"/>
                          </a:solidFill>
                        </a:rPr>
                        <a:t>người</a:t>
                      </a:r>
                      <a:endParaRPr lang="en-US" sz="2400" dirty="0">
                        <a:solidFill>
                          <a:srgbClr val="3608FC"/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rgbClr val="3608FC"/>
                          </a:solidFill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3608FC"/>
                          </a:solidFill>
                        </a:rPr>
                        <a:t>Tác</a:t>
                      </a:r>
                      <a:r>
                        <a:rPr lang="en-US" sz="2400" baseline="0" dirty="0">
                          <a:solidFill>
                            <a:srgbClr val="3608FC"/>
                          </a:solidFill>
                        </a:rPr>
                        <a:t> </a:t>
                      </a:r>
                      <a:r>
                        <a:rPr lang="en-US" sz="2400" baseline="0" dirty="0" err="1">
                          <a:solidFill>
                            <a:srgbClr val="3608FC"/>
                          </a:solidFill>
                        </a:rPr>
                        <a:t>động</a:t>
                      </a:r>
                      <a:r>
                        <a:rPr lang="en-US" sz="2400" baseline="0" dirty="0">
                          <a:solidFill>
                            <a:srgbClr val="3608FC"/>
                          </a:solidFill>
                        </a:rPr>
                        <a:t> </a:t>
                      </a:r>
                      <a:r>
                        <a:rPr lang="en-US" sz="2400" baseline="0" dirty="0" err="1">
                          <a:solidFill>
                            <a:srgbClr val="3608FC"/>
                          </a:solidFill>
                        </a:rPr>
                        <a:t>đến</a:t>
                      </a:r>
                      <a:r>
                        <a:rPr lang="en-US" sz="2400" baseline="0" dirty="0">
                          <a:solidFill>
                            <a:srgbClr val="3608FC"/>
                          </a:solidFill>
                        </a:rPr>
                        <a:t> </a:t>
                      </a:r>
                    </a:p>
                    <a:p>
                      <a:pPr algn="ctr"/>
                      <a:r>
                        <a:rPr lang="en-US" sz="2400" baseline="0" dirty="0" err="1">
                          <a:solidFill>
                            <a:srgbClr val="3608FC"/>
                          </a:solidFill>
                        </a:rPr>
                        <a:t>môi</a:t>
                      </a:r>
                      <a:r>
                        <a:rPr lang="en-US" sz="2400" baseline="0" dirty="0">
                          <a:solidFill>
                            <a:srgbClr val="3608FC"/>
                          </a:solidFill>
                        </a:rPr>
                        <a:t> </a:t>
                      </a:r>
                      <a:r>
                        <a:rPr lang="en-US" sz="2400" baseline="0" dirty="0" err="1">
                          <a:solidFill>
                            <a:srgbClr val="3608FC"/>
                          </a:solidFill>
                        </a:rPr>
                        <a:t>trường</a:t>
                      </a:r>
                      <a:r>
                        <a:rPr lang="en-US" sz="2400" baseline="0" dirty="0">
                          <a:solidFill>
                            <a:srgbClr val="3608FC"/>
                          </a:solidFill>
                        </a:rPr>
                        <a:t> </a:t>
                      </a:r>
                      <a:endParaRPr lang="en-US" sz="2400" dirty="0">
                        <a:solidFill>
                          <a:srgbClr val="3608FC"/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07571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07571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07571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07571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514350"/>
            <a:ext cx="4114800" cy="685801"/>
          </a:xfrm>
          <a:solidFill>
            <a:schemeClr val="accent6">
              <a:lumMod val="90000"/>
            </a:schemeClr>
          </a:solidFill>
        </p:spPr>
        <p:txBody>
          <a:bodyPr/>
          <a:lstStyle/>
          <a:p>
            <a:pPr algn="ctr"/>
            <a:r>
              <a:rPr lang="en-US" sz="1800" b="1" dirty="0" err="1">
                <a:solidFill>
                  <a:srgbClr val="4707FD"/>
                </a:solidFill>
                <a:latin typeface="+mj-lt"/>
              </a:rPr>
              <a:t>Khi</a:t>
            </a:r>
            <a:r>
              <a:rPr lang="en-US" sz="1800" b="1" dirty="0">
                <a:solidFill>
                  <a:srgbClr val="4707FD"/>
                </a:solidFill>
                <a:latin typeface="+mj-lt"/>
              </a:rPr>
              <a:t> </a:t>
            </a:r>
            <a:r>
              <a:rPr lang="en-US" sz="1800" b="1" dirty="0" err="1">
                <a:solidFill>
                  <a:srgbClr val="4707FD"/>
                </a:solidFill>
                <a:latin typeface="+mj-lt"/>
              </a:rPr>
              <a:t>khoa</a:t>
            </a:r>
            <a:r>
              <a:rPr lang="en-US" sz="1800" b="1" dirty="0">
                <a:solidFill>
                  <a:srgbClr val="4707FD"/>
                </a:solidFill>
                <a:latin typeface="+mj-lt"/>
              </a:rPr>
              <a:t> </a:t>
            </a:r>
            <a:r>
              <a:rPr lang="en-US" sz="1800" b="1" dirty="0" err="1">
                <a:solidFill>
                  <a:srgbClr val="4707FD"/>
                </a:solidFill>
                <a:latin typeface="+mj-lt"/>
              </a:rPr>
              <a:t>học</a:t>
            </a:r>
            <a:r>
              <a:rPr lang="en-US" sz="1800" b="1" dirty="0">
                <a:solidFill>
                  <a:srgbClr val="4707FD"/>
                </a:solidFill>
                <a:latin typeface="+mj-lt"/>
              </a:rPr>
              <a:t> </a:t>
            </a:r>
            <a:r>
              <a:rPr lang="en-US" sz="1800" b="1" dirty="0" err="1">
                <a:solidFill>
                  <a:srgbClr val="4707FD"/>
                </a:solidFill>
                <a:latin typeface="+mj-lt"/>
              </a:rPr>
              <a:t>và</a:t>
            </a:r>
            <a:r>
              <a:rPr lang="en-US" sz="1800" b="1" dirty="0">
                <a:solidFill>
                  <a:srgbClr val="4707FD"/>
                </a:solidFill>
                <a:latin typeface="+mj-lt"/>
              </a:rPr>
              <a:t> </a:t>
            </a:r>
            <a:br>
              <a:rPr lang="en-US" sz="1800" b="1" dirty="0">
                <a:solidFill>
                  <a:srgbClr val="4707FD"/>
                </a:solidFill>
                <a:latin typeface="+mj-lt"/>
              </a:rPr>
            </a:br>
            <a:r>
              <a:rPr lang="en-US" sz="1800" b="1" dirty="0" err="1">
                <a:solidFill>
                  <a:srgbClr val="4707FD"/>
                </a:solidFill>
                <a:latin typeface="+mj-lt"/>
              </a:rPr>
              <a:t>công</a:t>
            </a:r>
            <a:r>
              <a:rPr lang="en-US" sz="1800" b="1" dirty="0">
                <a:solidFill>
                  <a:srgbClr val="4707FD"/>
                </a:solidFill>
                <a:latin typeface="+mj-lt"/>
              </a:rPr>
              <a:t> </a:t>
            </a:r>
            <a:r>
              <a:rPr lang="en-US" sz="1800" b="1" dirty="0" err="1">
                <a:solidFill>
                  <a:srgbClr val="4707FD"/>
                </a:solidFill>
                <a:latin typeface="+mj-lt"/>
              </a:rPr>
              <a:t>nghệ</a:t>
            </a:r>
            <a:r>
              <a:rPr lang="en-US" sz="1800" b="1" dirty="0">
                <a:solidFill>
                  <a:srgbClr val="4707FD"/>
                </a:solidFill>
                <a:latin typeface="+mj-lt"/>
              </a:rPr>
              <a:t> </a:t>
            </a:r>
            <a:r>
              <a:rPr lang="en-US" sz="1800" b="1" dirty="0" err="1">
                <a:solidFill>
                  <a:srgbClr val="4707FD"/>
                </a:solidFill>
                <a:latin typeface="+mj-lt"/>
              </a:rPr>
              <a:t>còn</a:t>
            </a:r>
            <a:r>
              <a:rPr lang="en-US" sz="1800" b="1" dirty="0">
                <a:solidFill>
                  <a:srgbClr val="4707FD"/>
                </a:solidFill>
                <a:latin typeface="+mj-lt"/>
              </a:rPr>
              <a:t> </a:t>
            </a:r>
            <a:r>
              <a:rPr lang="en-US" sz="1800" b="1" dirty="0" err="1">
                <a:solidFill>
                  <a:srgbClr val="4707FD"/>
                </a:solidFill>
                <a:latin typeface="+mj-lt"/>
              </a:rPr>
              <a:t>chưa</a:t>
            </a:r>
            <a:r>
              <a:rPr lang="en-US" sz="1800" b="1" dirty="0">
                <a:solidFill>
                  <a:srgbClr val="4707FD"/>
                </a:solidFill>
                <a:latin typeface="+mj-lt"/>
              </a:rPr>
              <a:t> </a:t>
            </a:r>
            <a:r>
              <a:rPr lang="en-US" sz="1800" b="1" dirty="0" err="1">
                <a:solidFill>
                  <a:srgbClr val="4707FD"/>
                </a:solidFill>
                <a:latin typeface="+mj-lt"/>
              </a:rPr>
              <a:t>phát</a:t>
            </a:r>
            <a:r>
              <a:rPr lang="en-US" sz="1800" b="1" dirty="0">
                <a:solidFill>
                  <a:srgbClr val="4707FD"/>
                </a:solidFill>
                <a:latin typeface="+mj-lt"/>
              </a:rPr>
              <a:t> </a:t>
            </a:r>
            <a:r>
              <a:rPr lang="en-US" sz="1800" b="1" dirty="0" err="1">
                <a:solidFill>
                  <a:srgbClr val="4707FD"/>
                </a:solidFill>
                <a:latin typeface="+mj-lt"/>
              </a:rPr>
              <a:t>triển</a:t>
            </a:r>
            <a:endParaRPr lang="en-US" sz="1800" b="1" dirty="0">
              <a:solidFill>
                <a:srgbClr val="4707FD"/>
              </a:solidFill>
              <a:latin typeface="+mj-lt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038600" y="514351"/>
            <a:ext cx="1904999" cy="685800"/>
          </a:xfrm>
          <a:solidFill>
            <a:schemeClr val="accent6">
              <a:lumMod val="90000"/>
            </a:schemeClr>
          </a:solidFill>
        </p:spPr>
        <p:txBody>
          <a:bodyPr/>
          <a:lstStyle/>
          <a:p>
            <a:pPr>
              <a:buNone/>
            </a:pPr>
            <a:r>
              <a:rPr lang="en-US" sz="1800" b="1" dirty="0" err="1">
                <a:latin typeface="+mj-lt"/>
              </a:rPr>
              <a:t>Giao</a:t>
            </a:r>
            <a:r>
              <a:rPr lang="en-US" sz="1800" b="1" dirty="0">
                <a:latin typeface="+mj-lt"/>
              </a:rPr>
              <a:t> </a:t>
            </a:r>
            <a:r>
              <a:rPr lang="en-US" sz="1800" b="1" dirty="0" err="1">
                <a:latin typeface="+mj-lt"/>
              </a:rPr>
              <a:t>thông</a:t>
            </a:r>
            <a:endParaRPr lang="en-US" sz="1800" b="1" dirty="0">
              <a:latin typeface="+mj-lt"/>
            </a:endParaRPr>
          </a:p>
          <a:p>
            <a:pPr>
              <a:buNone/>
            </a:pPr>
            <a:r>
              <a:rPr lang="en-US" sz="1800" b="1" dirty="0">
                <a:latin typeface="+mj-lt"/>
              </a:rPr>
              <a:t> </a:t>
            </a:r>
            <a:r>
              <a:rPr lang="en-US" sz="1800" b="1" dirty="0" err="1">
                <a:latin typeface="+mj-lt"/>
              </a:rPr>
              <a:t>vận</a:t>
            </a:r>
            <a:r>
              <a:rPr lang="en-US" sz="1800" b="1" dirty="0">
                <a:latin typeface="+mj-lt"/>
              </a:rPr>
              <a:t> </a:t>
            </a:r>
            <a:r>
              <a:rPr lang="en-US" sz="1800" b="1" dirty="0" err="1">
                <a:latin typeface="+mj-lt"/>
              </a:rPr>
              <a:t>tải</a:t>
            </a:r>
            <a:endParaRPr lang="en-US" sz="1800" b="1" dirty="0">
              <a:latin typeface="+mj-lt"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5943600" y="514351"/>
            <a:ext cx="3200400" cy="685800"/>
          </a:xfrm>
          <a:prstGeom prst="rect">
            <a:avLst/>
          </a:prstGeom>
          <a:solidFill>
            <a:schemeClr val="accent6">
              <a:lumMod val="90000"/>
            </a:schemeClr>
          </a:solidFill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Exo Thin"/>
              <a:buNone/>
              <a:tabLst/>
              <a:defRPr/>
            </a:pP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4707FD"/>
                </a:solidFill>
                <a:effectLst/>
                <a:uLnTx/>
                <a:uFillTx/>
                <a:latin typeface="+mj-lt"/>
                <a:ea typeface="Exo Thin"/>
                <a:cs typeface="Exo Thin"/>
                <a:sym typeface="Exo Thin"/>
              </a:rPr>
              <a:t>   </a:t>
            </a:r>
            <a:r>
              <a:rPr kumimoji="0" lang="en-US" sz="2000" b="1" i="0" u="none" strike="noStrike" kern="0" cap="none" spc="0" normalizeH="0" baseline="0" noProof="0" dirty="0" err="1">
                <a:ln>
                  <a:noFill/>
                </a:ln>
                <a:solidFill>
                  <a:srgbClr val="4707FD"/>
                </a:solidFill>
                <a:effectLst/>
                <a:uLnTx/>
                <a:uFillTx/>
                <a:latin typeface="+mj-lt"/>
                <a:ea typeface="Exo Thin"/>
                <a:cs typeface="Exo Thin"/>
                <a:sym typeface="Exo Thin"/>
              </a:rPr>
              <a:t>Hiện</a:t>
            </a:r>
            <a:r>
              <a:rPr kumimoji="0" lang="en-US" sz="2000" b="1" i="0" u="none" strike="noStrike" kern="0" cap="none" spc="0" normalizeH="0" noProof="0" dirty="0">
                <a:ln>
                  <a:noFill/>
                </a:ln>
                <a:solidFill>
                  <a:srgbClr val="4707FD"/>
                </a:solidFill>
                <a:effectLst/>
                <a:uLnTx/>
                <a:uFillTx/>
                <a:latin typeface="+mj-lt"/>
                <a:ea typeface="Exo Thin"/>
                <a:cs typeface="Exo Thin"/>
                <a:sym typeface="Exo Thin"/>
              </a:rPr>
              <a:t> nay</a:t>
            </a:r>
            <a:endParaRPr kumimoji="0" lang="en-US" sz="2000" b="1" i="0" u="none" strike="noStrike" kern="0" cap="none" spc="0" normalizeH="0" baseline="0" noProof="0" dirty="0">
              <a:ln>
                <a:noFill/>
              </a:ln>
              <a:solidFill>
                <a:srgbClr val="4707FD"/>
              </a:solidFill>
              <a:effectLst/>
              <a:uLnTx/>
              <a:uFillTx/>
              <a:latin typeface="+mj-lt"/>
              <a:ea typeface="Exo Thin"/>
              <a:cs typeface="Exo Thin"/>
              <a:sym typeface="Exo Thin"/>
            </a:endParaRPr>
          </a:p>
        </p:txBody>
      </p:sp>
      <p:cxnSp>
        <p:nvCxnSpPr>
          <p:cNvPr id="6" name="Straight Connector 5"/>
          <p:cNvCxnSpPr/>
          <p:nvPr/>
        </p:nvCxnSpPr>
        <p:spPr>
          <a:xfrm rot="16200000" flipH="1">
            <a:off x="2676525" y="3248025"/>
            <a:ext cx="3714750" cy="762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6" name="Picture 2" descr="C:\Users\canh\Pictures\xe tho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1000" y="1200150"/>
            <a:ext cx="3962400" cy="1929962"/>
          </a:xfrm>
          <a:prstGeom prst="rect">
            <a:avLst/>
          </a:prstGeom>
          <a:noFill/>
        </p:spPr>
      </p:pic>
      <p:pic>
        <p:nvPicPr>
          <p:cNvPr id="1027" name="Picture 3" descr="C:\Users\canh\Pictures\xich lô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6200" y="3262313"/>
            <a:ext cx="2286000" cy="1663025"/>
          </a:xfrm>
          <a:prstGeom prst="rect">
            <a:avLst/>
          </a:prstGeom>
          <a:noFill/>
        </p:spPr>
      </p:pic>
      <p:pic>
        <p:nvPicPr>
          <p:cNvPr id="1028" name="Picture 4" descr="C:\Users\canh\Pictures\tau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162799" y="3105150"/>
            <a:ext cx="1830609" cy="1676400"/>
          </a:xfrm>
          <a:prstGeom prst="rect">
            <a:avLst/>
          </a:prstGeom>
          <a:noFill/>
        </p:spPr>
      </p:pic>
      <p:pic>
        <p:nvPicPr>
          <p:cNvPr id="1029" name="Picture 5" descr="C:\Users\canh\Pictures\máy bay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800600" y="3105149"/>
            <a:ext cx="2209800" cy="1752601"/>
          </a:xfrm>
          <a:prstGeom prst="rect">
            <a:avLst/>
          </a:prstGeom>
          <a:noFill/>
        </p:spPr>
      </p:pic>
      <p:pic>
        <p:nvPicPr>
          <p:cNvPr id="1030" name="Picture 6" descr="C:\Users\canh\Pictures\oto.PN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724400" y="1322959"/>
            <a:ext cx="3810000" cy="1705991"/>
          </a:xfrm>
          <a:prstGeom prst="rect">
            <a:avLst/>
          </a:prstGeom>
          <a:noFill/>
        </p:spPr>
      </p:pic>
      <p:pic>
        <p:nvPicPr>
          <p:cNvPr id="1031" name="Picture 7" descr="C:\Users\canh\Pictures\ngưa.PN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438400" y="3257550"/>
            <a:ext cx="1959497" cy="1676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6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9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5" dur="5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8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1" dur="500"/>
                                        <p:tgtEl>
                                          <p:spTgt spid="10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  <p:bldP spid="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152400" y="514350"/>
            <a:ext cx="4114800" cy="685801"/>
          </a:xfrm>
          <a:solidFill>
            <a:schemeClr val="accent6">
              <a:lumMod val="90000"/>
            </a:schemeClr>
          </a:solidFill>
        </p:spPr>
        <p:txBody>
          <a:bodyPr/>
          <a:lstStyle/>
          <a:p>
            <a:pPr algn="ctr"/>
            <a:r>
              <a:rPr lang="en-US" sz="1800" b="1" dirty="0" err="1">
                <a:solidFill>
                  <a:srgbClr val="4707FD"/>
                </a:solidFill>
                <a:latin typeface="+mj-lt"/>
              </a:rPr>
              <a:t>Khi</a:t>
            </a:r>
            <a:r>
              <a:rPr lang="en-US" sz="1800" b="1" dirty="0">
                <a:solidFill>
                  <a:srgbClr val="4707FD"/>
                </a:solidFill>
                <a:latin typeface="+mj-lt"/>
              </a:rPr>
              <a:t> </a:t>
            </a:r>
            <a:r>
              <a:rPr lang="en-US" sz="1800" b="1" dirty="0" err="1">
                <a:solidFill>
                  <a:srgbClr val="4707FD"/>
                </a:solidFill>
                <a:latin typeface="+mj-lt"/>
              </a:rPr>
              <a:t>khoa</a:t>
            </a:r>
            <a:r>
              <a:rPr lang="en-US" sz="1800" b="1" dirty="0">
                <a:solidFill>
                  <a:srgbClr val="4707FD"/>
                </a:solidFill>
                <a:latin typeface="+mj-lt"/>
              </a:rPr>
              <a:t> </a:t>
            </a:r>
            <a:r>
              <a:rPr lang="en-US" sz="1800" b="1" dirty="0" err="1">
                <a:solidFill>
                  <a:srgbClr val="4707FD"/>
                </a:solidFill>
                <a:latin typeface="+mj-lt"/>
              </a:rPr>
              <a:t>học</a:t>
            </a:r>
            <a:r>
              <a:rPr lang="en-US" sz="1800" b="1" dirty="0">
                <a:solidFill>
                  <a:srgbClr val="4707FD"/>
                </a:solidFill>
                <a:latin typeface="+mj-lt"/>
              </a:rPr>
              <a:t> </a:t>
            </a:r>
            <a:r>
              <a:rPr lang="en-US" sz="1800" b="1" dirty="0" err="1">
                <a:solidFill>
                  <a:srgbClr val="4707FD"/>
                </a:solidFill>
                <a:latin typeface="+mj-lt"/>
              </a:rPr>
              <a:t>và</a:t>
            </a:r>
            <a:r>
              <a:rPr lang="en-US" sz="1800" b="1" dirty="0">
                <a:solidFill>
                  <a:srgbClr val="4707FD"/>
                </a:solidFill>
                <a:latin typeface="+mj-lt"/>
              </a:rPr>
              <a:t> </a:t>
            </a:r>
            <a:br>
              <a:rPr lang="en-US" sz="1800" b="1" dirty="0">
                <a:solidFill>
                  <a:srgbClr val="4707FD"/>
                </a:solidFill>
                <a:latin typeface="+mj-lt"/>
              </a:rPr>
            </a:br>
            <a:r>
              <a:rPr lang="en-US" sz="1800" b="1" dirty="0" err="1">
                <a:solidFill>
                  <a:srgbClr val="4707FD"/>
                </a:solidFill>
                <a:latin typeface="+mj-lt"/>
              </a:rPr>
              <a:t>công</a:t>
            </a:r>
            <a:r>
              <a:rPr lang="en-US" sz="1800" b="1" dirty="0">
                <a:solidFill>
                  <a:srgbClr val="4707FD"/>
                </a:solidFill>
                <a:latin typeface="+mj-lt"/>
              </a:rPr>
              <a:t> </a:t>
            </a:r>
            <a:r>
              <a:rPr lang="en-US" sz="1800" b="1" dirty="0" err="1">
                <a:solidFill>
                  <a:srgbClr val="4707FD"/>
                </a:solidFill>
                <a:latin typeface="+mj-lt"/>
              </a:rPr>
              <a:t>nghệ</a:t>
            </a:r>
            <a:r>
              <a:rPr lang="en-US" sz="1800" b="1" dirty="0">
                <a:solidFill>
                  <a:srgbClr val="4707FD"/>
                </a:solidFill>
                <a:latin typeface="+mj-lt"/>
              </a:rPr>
              <a:t> </a:t>
            </a:r>
            <a:r>
              <a:rPr lang="en-US" sz="1800" b="1" dirty="0" err="1">
                <a:solidFill>
                  <a:srgbClr val="4707FD"/>
                </a:solidFill>
                <a:latin typeface="+mj-lt"/>
              </a:rPr>
              <a:t>còn</a:t>
            </a:r>
            <a:r>
              <a:rPr lang="en-US" sz="1800" b="1" dirty="0">
                <a:solidFill>
                  <a:srgbClr val="4707FD"/>
                </a:solidFill>
                <a:latin typeface="+mj-lt"/>
              </a:rPr>
              <a:t> </a:t>
            </a:r>
            <a:r>
              <a:rPr lang="en-US" sz="1800" b="1" dirty="0" err="1">
                <a:solidFill>
                  <a:srgbClr val="4707FD"/>
                </a:solidFill>
                <a:latin typeface="+mj-lt"/>
              </a:rPr>
              <a:t>chưa</a:t>
            </a:r>
            <a:r>
              <a:rPr lang="en-US" sz="1800" b="1" dirty="0">
                <a:solidFill>
                  <a:srgbClr val="4707FD"/>
                </a:solidFill>
                <a:latin typeface="+mj-lt"/>
              </a:rPr>
              <a:t> </a:t>
            </a:r>
            <a:r>
              <a:rPr lang="en-US" sz="1800" b="1" dirty="0" err="1">
                <a:solidFill>
                  <a:srgbClr val="4707FD"/>
                </a:solidFill>
                <a:latin typeface="+mj-lt"/>
              </a:rPr>
              <a:t>phát</a:t>
            </a:r>
            <a:r>
              <a:rPr lang="en-US" sz="1800" b="1" dirty="0">
                <a:solidFill>
                  <a:srgbClr val="4707FD"/>
                </a:solidFill>
                <a:latin typeface="+mj-lt"/>
              </a:rPr>
              <a:t> </a:t>
            </a:r>
            <a:r>
              <a:rPr lang="en-US" sz="1800" b="1" dirty="0" err="1">
                <a:solidFill>
                  <a:srgbClr val="4707FD"/>
                </a:solidFill>
                <a:latin typeface="+mj-lt"/>
              </a:rPr>
              <a:t>triển</a:t>
            </a:r>
            <a:endParaRPr lang="en-US" sz="1800" b="1" dirty="0">
              <a:solidFill>
                <a:srgbClr val="4707FD"/>
              </a:solidFill>
              <a:latin typeface="+mj-lt"/>
            </a:endParaRPr>
          </a:p>
        </p:txBody>
      </p:sp>
      <p:sp>
        <p:nvSpPr>
          <p:cNvPr id="5" name="Text Placeholder 2"/>
          <p:cNvSpPr>
            <a:spLocks noGrp="1"/>
          </p:cNvSpPr>
          <p:nvPr>
            <p:ph type="body" idx="1"/>
          </p:nvPr>
        </p:nvSpPr>
        <p:spPr>
          <a:xfrm>
            <a:off x="3657600" y="514351"/>
            <a:ext cx="1676399" cy="685800"/>
          </a:xfrm>
          <a:solidFill>
            <a:schemeClr val="accent6">
              <a:lumMod val="90000"/>
            </a:schemeClr>
          </a:solidFill>
        </p:spPr>
        <p:txBody>
          <a:bodyPr/>
          <a:lstStyle/>
          <a:p>
            <a:pPr algn="ctr">
              <a:buNone/>
            </a:pPr>
            <a:r>
              <a:rPr lang="en-US" sz="1800" b="1" dirty="0" err="1">
                <a:latin typeface="+mj-lt"/>
              </a:rPr>
              <a:t>Thông</a:t>
            </a:r>
            <a:r>
              <a:rPr lang="en-US" sz="1800" b="1" dirty="0">
                <a:latin typeface="+mj-lt"/>
              </a:rPr>
              <a:t> tin </a:t>
            </a:r>
          </a:p>
          <a:p>
            <a:pPr algn="ctr">
              <a:buNone/>
            </a:pPr>
            <a:r>
              <a:rPr lang="en-US" sz="1800" b="1" dirty="0" err="1">
                <a:latin typeface="+mj-lt"/>
              </a:rPr>
              <a:t>liên</a:t>
            </a:r>
            <a:r>
              <a:rPr lang="en-US" sz="1800" b="1" dirty="0">
                <a:latin typeface="+mj-lt"/>
              </a:rPr>
              <a:t> </a:t>
            </a:r>
            <a:r>
              <a:rPr lang="en-US" sz="1800" b="1" dirty="0" err="1">
                <a:latin typeface="+mj-lt"/>
              </a:rPr>
              <a:t>lạc</a:t>
            </a:r>
            <a:endParaRPr lang="en-US" sz="1800" b="1" dirty="0">
              <a:latin typeface="+mj-lt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5334000" y="514350"/>
            <a:ext cx="3810000" cy="685801"/>
          </a:xfrm>
          <a:prstGeom prst="rect">
            <a:avLst/>
          </a:prstGeom>
          <a:solidFill>
            <a:schemeClr val="accent6">
              <a:lumMod val="90000"/>
            </a:schemeClr>
          </a:solidFill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Exo Thin"/>
              <a:buNone/>
              <a:tabLst/>
              <a:defRPr/>
            </a:pP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4707FD"/>
                </a:solidFill>
                <a:effectLst/>
                <a:uLnTx/>
                <a:uFillTx/>
                <a:latin typeface="+mj-lt"/>
                <a:ea typeface="Exo Thin"/>
                <a:cs typeface="Exo Thin"/>
                <a:sym typeface="Exo Thin"/>
              </a:rPr>
              <a:t>   </a:t>
            </a:r>
            <a:r>
              <a:rPr kumimoji="0" lang="en-US" sz="2000" b="1" i="0" u="none" strike="noStrike" kern="0" cap="none" spc="0" normalizeH="0" baseline="0" noProof="0" dirty="0" err="1">
                <a:ln>
                  <a:noFill/>
                </a:ln>
                <a:solidFill>
                  <a:srgbClr val="4707FD"/>
                </a:solidFill>
                <a:effectLst/>
                <a:uLnTx/>
                <a:uFillTx/>
                <a:latin typeface="+mj-lt"/>
                <a:ea typeface="Exo Thin"/>
                <a:cs typeface="Exo Thin"/>
                <a:sym typeface="Exo Thin"/>
              </a:rPr>
              <a:t>Hiện</a:t>
            </a:r>
            <a:r>
              <a:rPr kumimoji="0" lang="en-US" sz="2000" b="1" i="0" u="none" strike="noStrike" kern="0" cap="none" spc="0" normalizeH="0" noProof="0" dirty="0">
                <a:ln>
                  <a:noFill/>
                </a:ln>
                <a:solidFill>
                  <a:srgbClr val="4707FD"/>
                </a:solidFill>
                <a:effectLst/>
                <a:uLnTx/>
                <a:uFillTx/>
                <a:latin typeface="+mj-lt"/>
                <a:ea typeface="Exo Thin"/>
                <a:cs typeface="Exo Thin"/>
                <a:sym typeface="Exo Thin"/>
              </a:rPr>
              <a:t> nay</a:t>
            </a:r>
            <a:endParaRPr kumimoji="0" lang="en-US" sz="2000" b="1" i="0" u="none" strike="noStrike" kern="0" cap="none" spc="0" normalizeH="0" baseline="0" noProof="0" dirty="0">
              <a:ln>
                <a:noFill/>
              </a:ln>
              <a:solidFill>
                <a:srgbClr val="4707FD"/>
              </a:solidFill>
              <a:effectLst/>
              <a:uLnTx/>
              <a:uFillTx/>
              <a:latin typeface="+mj-lt"/>
              <a:ea typeface="Exo Thin"/>
              <a:cs typeface="Exo Thin"/>
              <a:sym typeface="Exo Thin"/>
            </a:endParaRPr>
          </a:p>
        </p:txBody>
      </p:sp>
      <p:cxnSp>
        <p:nvCxnSpPr>
          <p:cNvPr id="8" name="Straight Connector 7"/>
          <p:cNvCxnSpPr/>
          <p:nvPr/>
        </p:nvCxnSpPr>
        <p:spPr>
          <a:xfrm rot="5400000">
            <a:off x="2943225" y="3209925"/>
            <a:ext cx="386715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0" name="Picture 2" descr="C:\Users\canh\Pictures\ngưa đt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90600" y="1123950"/>
            <a:ext cx="2514600" cy="1712843"/>
          </a:xfrm>
          <a:prstGeom prst="rect">
            <a:avLst/>
          </a:prstGeom>
          <a:noFill/>
        </p:spPr>
      </p:pic>
      <p:pic>
        <p:nvPicPr>
          <p:cNvPr id="2051" name="Picture 3" descr="C:\Users\canh\Pictures\bo cau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76200" y="2876550"/>
            <a:ext cx="2514600" cy="2190750"/>
          </a:xfrm>
          <a:prstGeom prst="rect">
            <a:avLst/>
          </a:prstGeom>
          <a:noFill/>
        </p:spPr>
      </p:pic>
      <p:pic>
        <p:nvPicPr>
          <p:cNvPr id="2052" name="Picture 4" descr="C:\Users\canh\Pictures\đt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514600" y="2819400"/>
            <a:ext cx="2362200" cy="2266950"/>
          </a:xfrm>
          <a:prstGeom prst="rect">
            <a:avLst/>
          </a:prstGeom>
          <a:noFill/>
        </p:spPr>
      </p:pic>
      <p:pic>
        <p:nvPicPr>
          <p:cNvPr id="2053" name="Picture 5" descr="C:\Users\canh\Pictures\đt1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410200" y="1276350"/>
            <a:ext cx="3276600" cy="1523999"/>
          </a:xfrm>
          <a:prstGeom prst="rect">
            <a:avLst/>
          </a:prstGeom>
          <a:noFill/>
        </p:spPr>
      </p:pic>
      <p:pic>
        <p:nvPicPr>
          <p:cNvPr id="2055" name="Picture 7" descr="C:\Users\canh\Pictures\mtb.PN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181600" y="2876550"/>
            <a:ext cx="3709579" cy="21145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152400" y="514350"/>
            <a:ext cx="4114800" cy="685801"/>
          </a:xfrm>
          <a:solidFill>
            <a:schemeClr val="accent6">
              <a:lumMod val="90000"/>
            </a:schemeClr>
          </a:solidFill>
        </p:spPr>
        <p:txBody>
          <a:bodyPr/>
          <a:lstStyle/>
          <a:p>
            <a:pPr algn="ctr"/>
            <a:r>
              <a:rPr lang="en-US" sz="1800" b="1" dirty="0" err="1">
                <a:solidFill>
                  <a:srgbClr val="4707FD"/>
                </a:solidFill>
                <a:latin typeface="+mj-lt"/>
              </a:rPr>
              <a:t>Khi</a:t>
            </a:r>
            <a:r>
              <a:rPr lang="en-US" sz="1800" b="1" dirty="0">
                <a:solidFill>
                  <a:srgbClr val="4707FD"/>
                </a:solidFill>
                <a:latin typeface="+mj-lt"/>
              </a:rPr>
              <a:t> </a:t>
            </a:r>
            <a:r>
              <a:rPr lang="en-US" sz="1800" b="1" dirty="0" err="1">
                <a:solidFill>
                  <a:srgbClr val="4707FD"/>
                </a:solidFill>
                <a:latin typeface="+mj-lt"/>
              </a:rPr>
              <a:t>khoa</a:t>
            </a:r>
            <a:r>
              <a:rPr lang="en-US" sz="1800" b="1" dirty="0">
                <a:solidFill>
                  <a:srgbClr val="4707FD"/>
                </a:solidFill>
                <a:latin typeface="+mj-lt"/>
              </a:rPr>
              <a:t> </a:t>
            </a:r>
            <a:r>
              <a:rPr lang="en-US" sz="1800" b="1" dirty="0" err="1">
                <a:solidFill>
                  <a:srgbClr val="4707FD"/>
                </a:solidFill>
                <a:latin typeface="+mj-lt"/>
              </a:rPr>
              <a:t>học</a:t>
            </a:r>
            <a:r>
              <a:rPr lang="en-US" sz="1800" b="1" dirty="0">
                <a:solidFill>
                  <a:srgbClr val="4707FD"/>
                </a:solidFill>
                <a:latin typeface="+mj-lt"/>
              </a:rPr>
              <a:t> </a:t>
            </a:r>
            <a:r>
              <a:rPr lang="en-US" sz="1800" b="1" dirty="0" err="1">
                <a:solidFill>
                  <a:srgbClr val="4707FD"/>
                </a:solidFill>
                <a:latin typeface="+mj-lt"/>
              </a:rPr>
              <a:t>và</a:t>
            </a:r>
            <a:r>
              <a:rPr lang="en-US" sz="1800" b="1" dirty="0">
                <a:solidFill>
                  <a:srgbClr val="4707FD"/>
                </a:solidFill>
                <a:latin typeface="+mj-lt"/>
              </a:rPr>
              <a:t> </a:t>
            </a:r>
            <a:br>
              <a:rPr lang="en-US" sz="1800" b="1" dirty="0">
                <a:solidFill>
                  <a:srgbClr val="4707FD"/>
                </a:solidFill>
                <a:latin typeface="+mj-lt"/>
              </a:rPr>
            </a:br>
            <a:r>
              <a:rPr lang="en-US" sz="1800" b="1" dirty="0" err="1">
                <a:solidFill>
                  <a:srgbClr val="4707FD"/>
                </a:solidFill>
                <a:latin typeface="+mj-lt"/>
              </a:rPr>
              <a:t>công</a:t>
            </a:r>
            <a:r>
              <a:rPr lang="en-US" sz="1800" b="1" dirty="0">
                <a:solidFill>
                  <a:srgbClr val="4707FD"/>
                </a:solidFill>
                <a:latin typeface="+mj-lt"/>
              </a:rPr>
              <a:t> </a:t>
            </a:r>
            <a:r>
              <a:rPr lang="en-US" sz="1800" b="1" dirty="0" err="1">
                <a:solidFill>
                  <a:srgbClr val="4707FD"/>
                </a:solidFill>
                <a:latin typeface="+mj-lt"/>
              </a:rPr>
              <a:t>nghệ</a:t>
            </a:r>
            <a:r>
              <a:rPr lang="en-US" sz="1800" b="1" dirty="0">
                <a:solidFill>
                  <a:srgbClr val="4707FD"/>
                </a:solidFill>
                <a:latin typeface="+mj-lt"/>
              </a:rPr>
              <a:t> </a:t>
            </a:r>
            <a:r>
              <a:rPr lang="en-US" sz="1800" b="1" dirty="0" err="1">
                <a:solidFill>
                  <a:srgbClr val="4707FD"/>
                </a:solidFill>
                <a:latin typeface="+mj-lt"/>
              </a:rPr>
              <a:t>còn</a:t>
            </a:r>
            <a:r>
              <a:rPr lang="en-US" sz="1800" b="1" dirty="0">
                <a:solidFill>
                  <a:srgbClr val="4707FD"/>
                </a:solidFill>
                <a:latin typeface="+mj-lt"/>
              </a:rPr>
              <a:t> </a:t>
            </a:r>
            <a:r>
              <a:rPr lang="en-US" sz="1800" b="1" dirty="0" err="1">
                <a:solidFill>
                  <a:srgbClr val="4707FD"/>
                </a:solidFill>
                <a:latin typeface="+mj-lt"/>
              </a:rPr>
              <a:t>chưa</a:t>
            </a:r>
            <a:r>
              <a:rPr lang="en-US" sz="1800" b="1" dirty="0">
                <a:solidFill>
                  <a:srgbClr val="4707FD"/>
                </a:solidFill>
                <a:latin typeface="+mj-lt"/>
              </a:rPr>
              <a:t> </a:t>
            </a:r>
            <a:r>
              <a:rPr lang="en-US" sz="1800" b="1" dirty="0" err="1">
                <a:solidFill>
                  <a:srgbClr val="4707FD"/>
                </a:solidFill>
                <a:latin typeface="+mj-lt"/>
              </a:rPr>
              <a:t>phát</a:t>
            </a:r>
            <a:r>
              <a:rPr lang="en-US" sz="1800" b="1" dirty="0">
                <a:solidFill>
                  <a:srgbClr val="4707FD"/>
                </a:solidFill>
                <a:latin typeface="+mj-lt"/>
              </a:rPr>
              <a:t> </a:t>
            </a:r>
            <a:r>
              <a:rPr lang="en-US" sz="1800" b="1" dirty="0" err="1">
                <a:solidFill>
                  <a:srgbClr val="4707FD"/>
                </a:solidFill>
                <a:latin typeface="+mj-lt"/>
              </a:rPr>
              <a:t>triển</a:t>
            </a:r>
            <a:endParaRPr lang="en-US" sz="1800" b="1" dirty="0">
              <a:solidFill>
                <a:srgbClr val="4707FD"/>
              </a:solidFill>
              <a:latin typeface="+mj-lt"/>
            </a:endParaRPr>
          </a:p>
        </p:txBody>
      </p:sp>
      <p:sp>
        <p:nvSpPr>
          <p:cNvPr id="5" name="Text Placeholder 2"/>
          <p:cNvSpPr>
            <a:spLocks noGrp="1"/>
          </p:cNvSpPr>
          <p:nvPr>
            <p:ph type="body" idx="1"/>
          </p:nvPr>
        </p:nvSpPr>
        <p:spPr>
          <a:xfrm>
            <a:off x="3962400" y="514351"/>
            <a:ext cx="1371599" cy="685800"/>
          </a:xfrm>
          <a:solidFill>
            <a:schemeClr val="accent6">
              <a:lumMod val="90000"/>
            </a:schemeClr>
          </a:solidFill>
        </p:spPr>
        <p:txBody>
          <a:bodyPr/>
          <a:lstStyle/>
          <a:p>
            <a:pPr algn="ctr">
              <a:buNone/>
            </a:pPr>
            <a:r>
              <a:rPr lang="en-US" sz="1800" b="1" dirty="0" err="1">
                <a:latin typeface="+mj-lt"/>
              </a:rPr>
              <a:t>Năng</a:t>
            </a:r>
            <a:endParaRPr lang="en-US" sz="1800" b="1" dirty="0">
              <a:latin typeface="+mj-lt"/>
            </a:endParaRPr>
          </a:p>
          <a:p>
            <a:pPr algn="ctr">
              <a:buNone/>
            </a:pPr>
            <a:r>
              <a:rPr lang="en-US" sz="1800" b="1" dirty="0" err="1">
                <a:latin typeface="+mj-lt"/>
              </a:rPr>
              <a:t>lượng</a:t>
            </a:r>
            <a:endParaRPr lang="en-US" sz="1800" b="1" dirty="0">
              <a:latin typeface="+mj-lt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5334000" y="514350"/>
            <a:ext cx="3810000" cy="685801"/>
          </a:xfrm>
          <a:prstGeom prst="rect">
            <a:avLst/>
          </a:prstGeom>
          <a:solidFill>
            <a:schemeClr val="accent6">
              <a:lumMod val="90000"/>
            </a:schemeClr>
          </a:solidFill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Exo Thin"/>
              <a:buNone/>
              <a:tabLst/>
              <a:defRPr/>
            </a:pP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4707FD"/>
                </a:solidFill>
                <a:effectLst/>
                <a:uLnTx/>
                <a:uFillTx/>
                <a:latin typeface="+mj-lt"/>
                <a:ea typeface="Exo Thin"/>
                <a:cs typeface="Exo Thin"/>
                <a:sym typeface="Exo Thin"/>
              </a:rPr>
              <a:t>   </a:t>
            </a:r>
            <a:r>
              <a:rPr kumimoji="0" lang="en-US" sz="2000" b="1" i="0" u="none" strike="noStrike" kern="0" cap="none" spc="0" normalizeH="0" baseline="0" noProof="0" dirty="0" err="1">
                <a:ln>
                  <a:noFill/>
                </a:ln>
                <a:solidFill>
                  <a:srgbClr val="4707FD"/>
                </a:solidFill>
                <a:effectLst/>
                <a:uLnTx/>
                <a:uFillTx/>
                <a:latin typeface="+mj-lt"/>
                <a:ea typeface="Exo Thin"/>
                <a:cs typeface="Exo Thin"/>
                <a:sym typeface="Exo Thin"/>
              </a:rPr>
              <a:t>Hiện</a:t>
            </a:r>
            <a:r>
              <a:rPr kumimoji="0" lang="en-US" sz="2000" b="1" i="0" u="none" strike="noStrike" kern="0" cap="none" spc="0" normalizeH="0" noProof="0" dirty="0">
                <a:ln>
                  <a:noFill/>
                </a:ln>
                <a:solidFill>
                  <a:srgbClr val="4707FD"/>
                </a:solidFill>
                <a:effectLst/>
                <a:uLnTx/>
                <a:uFillTx/>
                <a:latin typeface="+mj-lt"/>
                <a:ea typeface="Exo Thin"/>
                <a:cs typeface="Exo Thin"/>
                <a:sym typeface="Exo Thin"/>
              </a:rPr>
              <a:t> nay</a:t>
            </a:r>
            <a:endParaRPr kumimoji="0" lang="en-US" sz="2000" b="1" i="0" u="none" strike="noStrike" kern="0" cap="none" spc="0" normalizeH="0" baseline="0" noProof="0" dirty="0">
              <a:ln>
                <a:noFill/>
              </a:ln>
              <a:solidFill>
                <a:srgbClr val="4707FD"/>
              </a:solidFill>
              <a:effectLst/>
              <a:uLnTx/>
              <a:uFillTx/>
              <a:latin typeface="+mj-lt"/>
              <a:ea typeface="Exo Thin"/>
              <a:cs typeface="Exo Thin"/>
              <a:sym typeface="Exo Thin"/>
            </a:endParaRPr>
          </a:p>
        </p:txBody>
      </p:sp>
      <p:cxnSp>
        <p:nvCxnSpPr>
          <p:cNvPr id="8" name="Straight Connector 7"/>
          <p:cNvCxnSpPr/>
          <p:nvPr/>
        </p:nvCxnSpPr>
        <p:spPr>
          <a:xfrm rot="5400000">
            <a:off x="2715419" y="3209131"/>
            <a:ext cx="386715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74" name="Picture 2" descr="C:\Users\canh\Pictures\trau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5800" y="3028950"/>
            <a:ext cx="3048000" cy="2078761"/>
          </a:xfrm>
          <a:prstGeom prst="rect">
            <a:avLst/>
          </a:prstGeom>
          <a:noFill/>
        </p:spPr>
      </p:pic>
      <p:pic>
        <p:nvPicPr>
          <p:cNvPr id="3075" name="Picture 3" descr="C:\Users\canh\Pictures\may cày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105400" y="3089421"/>
            <a:ext cx="3048000" cy="1838573"/>
          </a:xfrm>
          <a:prstGeom prst="rect">
            <a:avLst/>
          </a:prstGeom>
          <a:noFill/>
        </p:spPr>
      </p:pic>
      <p:pic>
        <p:nvPicPr>
          <p:cNvPr id="3076" name="Picture 4" descr="C:\Users\canh\Pictures\đem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029200" y="1304347"/>
            <a:ext cx="3169095" cy="1724603"/>
          </a:xfrm>
          <a:prstGeom prst="rect">
            <a:avLst/>
          </a:prstGeom>
          <a:noFill/>
        </p:spPr>
      </p:pic>
      <p:pic>
        <p:nvPicPr>
          <p:cNvPr id="3077" name="Picture 5" descr="C:\Users\canh\Pictures\đoc sach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85800" y="1267924"/>
            <a:ext cx="2971800" cy="160862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0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9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5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8" dur="500"/>
                                        <p:tgtEl>
                                          <p:spTgt spid="30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build="p" animBg="1"/>
      <p:bldP spid="6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2038350"/>
            <a:ext cx="7704000" cy="477600"/>
          </a:xfrm>
          <a:solidFill>
            <a:schemeClr val="tx1"/>
          </a:solidFill>
        </p:spPr>
        <p:txBody>
          <a:bodyPr/>
          <a:lstStyle/>
          <a:p>
            <a:r>
              <a:rPr lang="en-US" sz="2800" dirty="0" err="1">
                <a:solidFill>
                  <a:srgbClr val="3608FC"/>
                </a:solidFill>
              </a:rPr>
              <a:t>Khoa</a:t>
            </a:r>
            <a:r>
              <a:rPr lang="en-US" sz="2800" dirty="0">
                <a:solidFill>
                  <a:srgbClr val="3608FC"/>
                </a:solidFill>
              </a:rPr>
              <a:t> </a:t>
            </a:r>
            <a:r>
              <a:rPr lang="en-US" sz="2800" dirty="0" err="1">
                <a:solidFill>
                  <a:srgbClr val="3608FC"/>
                </a:solidFill>
              </a:rPr>
              <a:t>học</a:t>
            </a:r>
            <a:r>
              <a:rPr lang="en-US" sz="2800" dirty="0">
                <a:solidFill>
                  <a:srgbClr val="3608FC"/>
                </a:solidFill>
              </a:rPr>
              <a:t> </a:t>
            </a:r>
            <a:r>
              <a:rPr lang="en-US" sz="2800" dirty="0" err="1">
                <a:solidFill>
                  <a:srgbClr val="3608FC"/>
                </a:solidFill>
              </a:rPr>
              <a:t>tự</a:t>
            </a:r>
            <a:r>
              <a:rPr lang="en-US" sz="2800" dirty="0">
                <a:solidFill>
                  <a:srgbClr val="3608FC"/>
                </a:solidFill>
              </a:rPr>
              <a:t> </a:t>
            </a:r>
            <a:r>
              <a:rPr lang="en-US" sz="2800" dirty="0" err="1">
                <a:solidFill>
                  <a:srgbClr val="3608FC"/>
                </a:solidFill>
              </a:rPr>
              <a:t>nhiên</a:t>
            </a:r>
            <a:r>
              <a:rPr lang="en-US" sz="2800" dirty="0">
                <a:solidFill>
                  <a:srgbClr val="3608FC"/>
                </a:solidFill>
              </a:rPr>
              <a:t> – </a:t>
            </a:r>
            <a:r>
              <a:rPr lang="en-US" sz="2800" dirty="0" err="1">
                <a:solidFill>
                  <a:srgbClr val="3608FC"/>
                </a:solidFill>
              </a:rPr>
              <a:t>Công</a:t>
            </a:r>
            <a:r>
              <a:rPr lang="en-US" sz="2800" dirty="0">
                <a:solidFill>
                  <a:srgbClr val="3608FC"/>
                </a:solidFill>
              </a:rPr>
              <a:t> </a:t>
            </a:r>
            <a:r>
              <a:rPr lang="en-US" sz="2800" dirty="0" err="1">
                <a:solidFill>
                  <a:srgbClr val="3608FC"/>
                </a:solidFill>
              </a:rPr>
              <a:t>nghệ</a:t>
            </a:r>
            <a:r>
              <a:rPr lang="en-US" sz="2800" dirty="0">
                <a:solidFill>
                  <a:srgbClr val="3608FC"/>
                </a:solidFill>
              </a:rPr>
              <a:t> - </a:t>
            </a:r>
            <a:r>
              <a:rPr lang="en-US" sz="2800" dirty="0" err="1">
                <a:solidFill>
                  <a:srgbClr val="3608FC"/>
                </a:solidFill>
              </a:rPr>
              <a:t>Đời</a:t>
            </a:r>
            <a:r>
              <a:rPr lang="en-US" sz="2800" dirty="0">
                <a:solidFill>
                  <a:srgbClr val="3608FC"/>
                </a:solidFill>
              </a:rPr>
              <a:t> </a:t>
            </a:r>
            <a:r>
              <a:rPr lang="en-US" sz="2800" dirty="0" err="1">
                <a:solidFill>
                  <a:srgbClr val="3608FC"/>
                </a:solidFill>
              </a:rPr>
              <a:t>sống</a:t>
            </a:r>
            <a:endParaRPr lang="en-US" sz="2800" dirty="0">
              <a:solidFill>
                <a:srgbClr val="3608FC"/>
              </a:solidFill>
            </a:endParaRPr>
          </a:p>
        </p:txBody>
      </p:sp>
      <p:pic>
        <p:nvPicPr>
          <p:cNvPr id="5124" name="Picture 4" descr="C:\Users\canh\Pictures\g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399" y="285750"/>
            <a:ext cx="2789965" cy="1676400"/>
          </a:xfrm>
          <a:prstGeom prst="rect">
            <a:avLst/>
          </a:prstGeom>
          <a:noFill/>
        </p:spPr>
      </p:pic>
      <p:pic>
        <p:nvPicPr>
          <p:cNvPr id="5125" name="Picture 5" descr="C:\Users\canh\Pictures\,t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48000" y="285749"/>
            <a:ext cx="2409570" cy="1676401"/>
          </a:xfrm>
          <a:prstGeom prst="rect">
            <a:avLst/>
          </a:prstGeom>
          <a:noFill/>
        </p:spPr>
      </p:pic>
      <p:pic>
        <p:nvPicPr>
          <p:cNvPr id="5126" name="Picture 6" descr="C:\Users\canh\Pictures\cb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715000" y="283174"/>
            <a:ext cx="2819400" cy="1755176"/>
          </a:xfrm>
          <a:prstGeom prst="rect">
            <a:avLst/>
          </a:prstGeom>
          <a:noFill/>
        </p:spPr>
      </p:pic>
      <p:pic>
        <p:nvPicPr>
          <p:cNvPr id="5127" name="Picture 7" descr="C:\Users\canh\Pictures\tt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81000" y="2647950"/>
            <a:ext cx="2710121" cy="1752600"/>
          </a:xfrm>
          <a:prstGeom prst="rect">
            <a:avLst/>
          </a:prstGeom>
          <a:noFill/>
        </p:spPr>
      </p:pic>
      <p:pic>
        <p:nvPicPr>
          <p:cNvPr id="5128" name="Picture 8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810000" y="2633269"/>
            <a:ext cx="1828800" cy="20720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9" name="Picture 9" descr="C:\Users\canh\Pictures\ph.PN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019800" y="2571750"/>
            <a:ext cx="2697951" cy="2209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0" dur="20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3" dur="2000"/>
                                        <p:tgtEl>
                                          <p:spTgt spid="5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6" dur="2000"/>
                                        <p:tgtEl>
                                          <p:spTgt spid="5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9" dur="2000"/>
                                        <p:tgtEl>
                                          <p:spTgt spid="5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2" dur="2000"/>
                                        <p:tgtEl>
                                          <p:spTgt spid="5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5" dur="2000"/>
                                        <p:tgtEl>
                                          <p:spTgt spid="5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8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3" name="Google Shape;1813;p52"/>
          <p:cNvSpPr txBox="1">
            <a:spLocks noGrp="1"/>
          </p:cNvSpPr>
          <p:nvPr>
            <p:ph type="title"/>
          </p:nvPr>
        </p:nvSpPr>
        <p:spPr>
          <a:xfrm>
            <a:off x="1219200" y="361950"/>
            <a:ext cx="5486400" cy="401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 dirty="0">
                <a:solidFill>
                  <a:srgbClr val="3608FC"/>
                </a:solidFill>
              </a:rPr>
              <a:t>Giao nhiệm vụ về nhà</a:t>
            </a:r>
            <a:endParaRPr sz="3200">
              <a:solidFill>
                <a:srgbClr val="3608FC"/>
              </a:solidFill>
            </a:endParaRPr>
          </a:p>
        </p:txBody>
      </p:sp>
      <p:sp>
        <p:nvSpPr>
          <p:cNvPr id="1814" name="Google Shape;1814;p52"/>
          <p:cNvSpPr txBox="1">
            <a:spLocks noGrp="1"/>
          </p:cNvSpPr>
          <p:nvPr>
            <p:ph type="subTitle" idx="1"/>
          </p:nvPr>
        </p:nvSpPr>
        <p:spPr>
          <a:xfrm>
            <a:off x="720000" y="1047750"/>
            <a:ext cx="7662000" cy="228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" sz="2400" dirty="0"/>
              <a:t> </a:t>
            </a:r>
            <a:r>
              <a:rPr lang="en" sz="2400" dirty="0">
                <a:latin typeface="+mj-lt"/>
              </a:rPr>
              <a:t>Sưu tầm tranh, ảnh, tài liệu về các thành tựu của KHTN trong các lĩnh vực mà em quan tâm như : giao thông vận tải, du hành vũ trụ, thông tin liên lạc..</a:t>
            </a:r>
          </a:p>
        </p:txBody>
      </p:sp>
      <p:sp>
        <p:nvSpPr>
          <p:cNvPr id="1815" name="Google Shape;1815;p52"/>
          <p:cNvSpPr/>
          <p:nvPr/>
        </p:nvSpPr>
        <p:spPr>
          <a:xfrm rot="-8100196" flipH="1">
            <a:off x="4047731" y="4561090"/>
            <a:ext cx="396326" cy="395580"/>
          </a:xfrm>
          <a:custGeom>
            <a:avLst/>
            <a:gdLst/>
            <a:ahLst/>
            <a:cxnLst/>
            <a:rect l="l" t="t" r="r" b="b"/>
            <a:pathLst>
              <a:path w="6375" h="6363" extrusionOk="0">
                <a:moveTo>
                  <a:pt x="0" y="0"/>
                </a:moveTo>
                <a:lnTo>
                  <a:pt x="0" y="2874"/>
                </a:lnTo>
                <a:cubicBezTo>
                  <a:pt x="0" y="4806"/>
                  <a:pt x="1569" y="6362"/>
                  <a:pt x="3489" y="6362"/>
                </a:cubicBezTo>
                <a:lnTo>
                  <a:pt x="6375" y="6362"/>
                </a:lnTo>
                <a:lnTo>
                  <a:pt x="6375" y="3652"/>
                </a:lnTo>
                <a:cubicBezTo>
                  <a:pt x="6375" y="1631"/>
                  <a:pt x="4731" y="0"/>
                  <a:pt x="2723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16" name="Google Shape;1816;p52"/>
          <p:cNvSpPr/>
          <p:nvPr/>
        </p:nvSpPr>
        <p:spPr>
          <a:xfrm rot="-8100196" flipH="1">
            <a:off x="4699956" y="4561090"/>
            <a:ext cx="396326" cy="395580"/>
          </a:xfrm>
          <a:custGeom>
            <a:avLst/>
            <a:gdLst/>
            <a:ahLst/>
            <a:cxnLst/>
            <a:rect l="l" t="t" r="r" b="b"/>
            <a:pathLst>
              <a:path w="6375" h="6363" extrusionOk="0">
                <a:moveTo>
                  <a:pt x="0" y="0"/>
                </a:moveTo>
                <a:lnTo>
                  <a:pt x="0" y="2874"/>
                </a:lnTo>
                <a:cubicBezTo>
                  <a:pt x="0" y="4806"/>
                  <a:pt x="1569" y="6362"/>
                  <a:pt x="3489" y="6362"/>
                </a:cubicBezTo>
                <a:lnTo>
                  <a:pt x="6375" y="6362"/>
                </a:lnTo>
                <a:lnTo>
                  <a:pt x="6375" y="3652"/>
                </a:lnTo>
                <a:cubicBezTo>
                  <a:pt x="6375" y="1631"/>
                  <a:pt x="4731" y="0"/>
                  <a:pt x="2723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17" name="Google Shape;1817;p52">
            <a:hlinkClick r:id="" action="ppaction://hlinkshowjump?jump=previousslide"/>
          </p:cNvPr>
          <p:cNvSpPr/>
          <p:nvPr/>
        </p:nvSpPr>
        <p:spPr>
          <a:xfrm>
            <a:off x="4134888" y="4681475"/>
            <a:ext cx="222000" cy="154800"/>
          </a:xfrm>
          <a:prstGeom prst="leftArrow">
            <a:avLst>
              <a:gd name="adj1" fmla="val 50000"/>
              <a:gd name="adj2" fmla="val 50000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18" name="Google Shape;1818;p52">
            <a:hlinkClick r:id="" action="ppaction://hlinkshowjump?jump=nextslide"/>
          </p:cNvPr>
          <p:cNvSpPr/>
          <p:nvPr/>
        </p:nvSpPr>
        <p:spPr>
          <a:xfrm flipH="1">
            <a:off x="4787100" y="4681475"/>
            <a:ext cx="222000" cy="154800"/>
          </a:xfrm>
          <a:prstGeom prst="leftArrow">
            <a:avLst>
              <a:gd name="adj1" fmla="val 50000"/>
              <a:gd name="adj2" fmla="val 50000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8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8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13" grpId="0"/>
      <p:bldP spid="1814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25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37" name="Google Shape;2537;p103">
            <a:hlinkClick r:id="rId4"/>
          </p:cNvPr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086600" y="4559050"/>
            <a:ext cx="1828801" cy="420235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Rectangle 4"/>
          <p:cNvSpPr/>
          <p:nvPr/>
        </p:nvSpPr>
        <p:spPr>
          <a:xfrm>
            <a:off x="2743200" y="514350"/>
            <a:ext cx="3657600" cy="457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b="1" dirty="0">
                <a:solidFill>
                  <a:srgbClr val="FF0000"/>
                </a:solidFill>
              </a:rPr>
              <a:t>NỘI DUNG BÀI HỌC</a:t>
            </a:r>
          </a:p>
        </p:txBody>
      </p:sp>
      <p:sp>
        <p:nvSpPr>
          <p:cNvPr id="6" name="Rectangle 5"/>
          <p:cNvSpPr/>
          <p:nvPr/>
        </p:nvSpPr>
        <p:spPr>
          <a:xfrm>
            <a:off x="1447800" y="1276350"/>
            <a:ext cx="1981200" cy="9144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3608FC"/>
                </a:solidFill>
              </a:rPr>
              <a:t>I. KHÁI NIỆM KHOA HỌC TỰ NHIÊN</a:t>
            </a:r>
          </a:p>
        </p:txBody>
      </p:sp>
      <p:sp>
        <p:nvSpPr>
          <p:cNvPr id="7" name="Rectangle 6"/>
          <p:cNvSpPr/>
          <p:nvPr/>
        </p:nvSpPr>
        <p:spPr>
          <a:xfrm>
            <a:off x="1447800" y="2419350"/>
            <a:ext cx="2057400" cy="914400"/>
          </a:xfrm>
          <a:prstGeom prst="rect">
            <a:avLst/>
          </a:prstGeom>
          <a:solidFill>
            <a:schemeClr val="tx2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3608FC"/>
                </a:solidFill>
              </a:rPr>
              <a:t>II. CÁC LĨNH VỰC KHOA HỌC TỰ NHIÊN</a:t>
            </a:r>
          </a:p>
        </p:txBody>
      </p:sp>
      <p:sp>
        <p:nvSpPr>
          <p:cNvPr id="8" name="Rectangle 7"/>
          <p:cNvSpPr/>
          <p:nvPr/>
        </p:nvSpPr>
        <p:spPr>
          <a:xfrm>
            <a:off x="1447800" y="3409950"/>
            <a:ext cx="2057400" cy="914400"/>
          </a:xfrm>
          <a:prstGeom prst="rect">
            <a:avLst/>
          </a:prstGeom>
          <a:solidFill>
            <a:schemeClr val="tx2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3608FC"/>
                </a:solidFill>
              </a:rPr>
              <a:t>III. KHOA HỌC TỰ NHIÊN VỚI CÔNG NGHỆ VÀ ĐỜI SỐNG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8" name="Google Shape;1748;p48"/>
          <p:cNvSpPr txBox="1">
            <a:spLocks noGrp="1"/>
          </p:cNvSpPr>
          <p:nvPr>
            <p:ph type="title"/>
          </p:nvPr>
        </p:nvSpPr>
        <p:spPr>
          <a:xfrm>
            <a:off x="533400" y="57150"/>
            <a:ext cx="7812024" cy="998982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dirty="0" err="1">
                <a:solidFill>
                  <a:srgbClr val="3608FC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Em</a:t>
            </a:r>
            <a:r>
              <a:rPr lang="en-US" sz="2800" dirty="0">
                <a:solidFill>
                  <a:srgbClr val="3608FC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800" dirty="0" err="1">
                <a:solidFill>
                  <a:srgbClr val="3608FC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hãy</a:t>
            </a:r>
            <a:r>
              <a:rPr lang="en-US" sz="2800" dirty="0">
                <a:solidFill>
                  <a:srgbClr val="3608FC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800" dirty="0" err="1">
                <a:solidFill>
                  <a:srgbClr val="3608FC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cho</a:t>
            </a:r>
            <a:r>
              <a:rPr lang="en-US" sz="2800" dirty="0">
                <a:solidFill>
                  <a:srgbClr val="3608FC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800" dirty="0" err="1">
                <a:solidFill>
                  <a:srgbClr val="3608FC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biết</a:t>
            </a:r>
            <a:r>
              <a:rPr lang="en-US" sz="2800" dirty="0">
                <a:solidFill>
                  <a:srgbClr val="3608FC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800" dirty="0" err="1">
                <a:solidFill>
                  <a:srgbClr val="3608FC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trong</a:t>
            </a:r>
            <a:r>
              <a:rPr lang="en-US" sz="2800" dirty="0">
                <a:solidFill>
                  <a:srgbClr val="3608FC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800" dirty="0" err="1">
                <a:solidFill>
                  <a:srgbClr val="3608FC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các</a:t>
            </a:r>
            <a:r>
              <a:rPr lang="en-US" sz="2800" dirty="0">
                <a:solidFill>
                  <a:srgbClr val="3608FC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800" dirty="0" err="1">
                <a:solidFill>
                  <a:srgbClr val="3608FC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vật</a:t>
            </a:r>
            <a:r>
              <a:rPr lang="en-US" sz="2800" dirty="0">
                <a:solidFill>
                  <a:srgbClr val="3608FC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800" dirty="0" err="1">
                <a:solidFill>
                  <a:srgbClr val="3608FC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sau</a:t>
            </a:r>
            <a:r>
              <a:rPr lang="en-US" sz="2800" dirty="0">
                <a:solidFill>
                  <a:srgbClr val="3608FC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800" dirty="0" err="1">
                <a:solidFill>
                  <a:srgbClr val="3608FC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đây</a:t>
            </a:r>
            <a:r>
              <a:rPr lang="en-US" sz="2800" dirty="0">
                <a:solidFill>
                  <a:srgbClr val="3608FC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, </a:t>
            </a:r>
            <a:r>
              <a:rPr lang="en-US" sz="2800" dirty="0" err="1">
                <a:solidFill>
                  <a:srgbClr val="3608FC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vật</a:t>
            </a:r>
            <a:r>
              <a:rPr lang="en-US" sz="2800" dirty="0">
                <a:solidFill>
                  <a:srgbClr val="3608FC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800" dirty="0" err="1">
                <a:solidFill>
                  <a:srgbClr val="3608FC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nào</a:t>
            </a:r>
            <a:r>
              <a:rPr lang="en-US" sz="2800" dirty="0">
                <a:solidFill>
                  <a:srgbClr val="3608FC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800" dirty="0" err="1">
                <a:solidFill>
                  <a:srgbClr val="3608FC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là</a:t>
            </a:r>
            <a:r>
              <a:rPr lang="en-US" sz="2800" dirty="0">
                <a:solidFill>
                  <a:srgbClr val="3608FC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800" dirty="0" err="1">
                <a:solidFill>
                  <a:srgbClr val="3608FC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vật</a:t>
            </a:r>
            <a:r>
              <a:rPr lang="en-US" sz="2800" dirty="0">
                <a:solidFill>
                  <a:srgbClr val="3608FC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800" dirty="0" err="1">
                <a:solidFill>
                  <a:srgbClr val="3608FC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sống</a:t>
            </a:r>
            <a:r>
              <a:rPr lang="en-US" sz="2800" dirty="0">
                <a:solidFill>
                  <a:srgbClr val="3608FC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, </a:t>
            </a:r>
            <a:r>
              <a:rPr lang="en-US" sz="2800" dirty="0" err="1">
                <a:solidFill>
                  <a:srgbClr val="3608FC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vật</a:t>
            </a:r>
            <a:r>
              <a:rPr lang="en-US" sz="2800" dirty="0">
                <a:solidFill>
                  <a:srgbClr val="3608FC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800" dirty="0" err="1">
                <a:solidFill>
                  <a:srgbClr val="3608FC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nào</a:t>
            </a:r>
            <a:r>
              <a:rPr lang="en-US" sz="2800" dirty="0">
                <a:solidFill>
                  <a:srgbClr val="3608FC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800" dirty="0" err="1">
                <a:solidFill>
                  <a:srgbClr val="3608FC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là</a:t>
            </a:r>
            <a:r>
              <a:rPr lang="en-US" sz="2800" dirty="0">
                <a:solidFill>
                  <a:srgbClr val="3608FC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800" dirty="0" err="1">
                <a:solidFill>
                  <a:srgbClr val="3608FC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vật</a:t>
            </a:r>
            <a:r>
              <a:rPr lang="en-US" sz="2800" dirty="0">
                <a:solidFill>
                  <a:srgbClr val="3608FC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800" dirty="0" err="1">
                <a:solidFill>
                  <a:srgbClr val="3608FC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không</a:t>
            </a:r>
            <a:r>
              <a:rPr lang="en-US" sz="2800" dirty="0">
                <a:solidFill>
                  <a:srgbClr val="3608FC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800" dirty="0" err="1">
                <a:solidFill>
                  <a:srgbClr val="3608FC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sống</a:t>
            </a:r>
            <a:r>
              <a:rPr lang="en-US" sz="2800" dirty="0">
                <a:solidFill>
                  <a:srgbClr val="3608FC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?</a:t>
            </a:r>
            <a:br>
              <a:rPr lang="en-US" sz="2800" dirty="0">
                <a:solidFill>
                  <a:srgbClr val="3608FC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</a:br>
            <a:endParaRPr sz="2800">
              <a:solidFill>
                <a:srgbClr val="3608FC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2050" name="Picture 2" descr="C:\Users\canh\Pictures\5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05200" y="1276350"/>
            <a:ext cx="2393894" cy="1524000"/>
          </a:xfrm>
          <a:prstGeom prst="rect">
            <a:avLst/>
          </a:prstGeom>
          <a:noFill/>
        </p:spPr>
      </p:pic>
      <p:pic>
        <p:nvPicPr>
          <p:cNvPr id="2051" name="Picture 3" descr="C:\Users\canh\Pictures\Capture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061136" y="3333750"/>
            <a:ext cx="2672664" cy="1657350"/>
          </a:xfrm>
          <a:prstGeom prst="rect">
            <a:avLst/>
          </a:prstGeom>
          <a:noFill/>
        </p:spPr>
      </p:pic>
      <p:pic>
        <p:nvPicPr>
          <p:cNvPr id="2052" name="Picture 4" descr="C:\Users\canh\Pictures\da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57200" y="1276350"/>
            <a:ext cx="2396490" cy="1652752"/>
          </a:xfrm>
          <a:prstGeom prst="rect">
            <a:avLst/>
          </a:prstGeom>
          <a:noFill/>
        </p:spPr>
      </p:pic>
      <p:pic>
        <p:nvPicPr>
          <p:cNvPr id="1026" name="Picture 2" descr="C:\Users\canh\Pictures\qn.PN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181600" y="3333750"/>
            <a:ext cx="1981200" cy="1667295"/>
          </a:xfrm>
          <a:prstGeom prst="rect">
            <a:avLst/>
          </a:prstGeom>
          <a:noFill/>
        </p:spPr>
      </p:pic>
      <p:pic>
        <p:nvPicPr>
          <p:cNvPr id="1027" name="Picture 3" descr="C:\Users\canh\Pictures\rb.PN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922433" y="1276350"/>
            <a:ext cx="1688167" cy="1752600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1143000" y="2952750"/>
            <a:ext cx="914400" cy="307777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dirty="0" err="1"/>
              <a:t>Hòn</a:t>
            </a:r>
            <a:r>
              <a:rPr lang="en-US" dirty="0"/>
              <a:t> </a:t>
            </a:r>
            <a:r>
              <a:rPr lang="en-US" dirty="0" err="1"/>
              <a:t>Đá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4038600" y="3028950"/>
            <a:ext cx="1524000" cy="307777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dirty="0" err="1"/>
              <a:t>Cây</a:t>
            </a:r>
            <a:r>
              <a:rPr lang="en-US" dirty="0"/>
              <a:t> </a:t>
            </a:r>
            <a:r>
              <a:rPr lang="en-US" dirty="0" err="1"/>
              <a:t>cà</a:t>
            </a:r>
            <a:r>
              <a:rPr lang="en-US" dirty="0"/>
              <a:t> </a:t>
            </a:r>
            <a:r>
              <a:rPr lang="en-US" dirty="0" err="1"/>
              <a:t>chua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3962400" y="4019550"/>
            <a:ext cx="914400" cy="307777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Con </a:t>
            </a:r>
            <a:r>
              <a:rPr lang="en-US" dirty="0" err="1"/>
              <a:t>gà</a:t>
            </a:r>
            <a:r>
              <a:rPr lang="en-US" dirty="0"/>
              <a:t> 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7391400" y="4171950"/>
            <a:ext cx="838200" cy="307777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dirty="0" err="1"/>
              <a:t>Quả</a:t>
            </a:r>
            <a:r>
              <a:rPr lang="en-US" dirty="0"/>
              <a:t> </a:t>
            </a:r>
            <a:r>
              <a:rPr lang="en-US" dirty="0" err="1"/>
              <a:t>núi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7162800" y="3028950"/>
            <a:ext cx="1524000" cy="307777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dirty="0" err="1"/>
              <a:t>Rô</a:t>
            </a:r>
            <a:r>
              <a:rPr lang="en-US" dirty="0"/>
              <a:t> </a:t>
            </a:r>
            <a:r>
              <a:rPr lang="en-US" dirty="0" err="1"/>
              <a:t>bốt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7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6" dur="2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9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5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8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1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4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8" grpId="0"/>
      <p:bldP spid="8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8" name="Google Shape;1748;p48"/>
          <p:cNvSpPr txBox="1">
            <a:spLocks noGrp="1"/>
          </p:cNvSpPr>
          <p:nvPr>
            <p:ph type="title"/>
          </p:nvPr>
        </p:nvSpPr>
        <p:spPr>
          <a:xfrm>
            <a:off x="722376" y="277368"/>
            <a:ext cx="7812024" cy="998982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dirty="0" err="1">
                <a:solidFill>
                  <a:srgbClr val="C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Đáp</a:t>
            </a:r>
            <a:r>
              <a:rPr lang="en-US" sz="2800" dirty="0">
                <a:solidFill>
                  <a:srgbClr val="C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án</a:t>
            </a:r>
            <a:r>
              <a:rPr lang="en-US" sz="2800" dirty="0">
                <a:solidFill>
                  <a:srgbClr val="C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:</a:t>
            </a:r>
            <a:br>
              <a:rPr lang="en-US" sz="2800" dirty="0">
                <a:solidFill>
                  <a:srgbClr val="3608FC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</a:br>
            <a:endParaRPr sz="2800">
              <a:solidFill>
                <a:srgbClr val="3608FC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1219200" y="1200150"/>
          <a:ext cx="6629400" cy="3489960"/>
        </p:xfrm>
        <a:graphic>
          <a:graphicData uri="http://schemas.openxmlformats.org/drawingml/2006/table">
            <a:tbl>
              <a:tblPr firstRow="1" bandRow="1">
                <a:tableStyleId>{170EC2C4-3236-40D5-8692-46C56E4D6137}</a:tableStyleId>
              </a:tblPr>
              <a:tblGrid>
                <a:gridCol w="2438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81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2098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33400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rgbClr val="3608FC"/>
                          </a:solidFill>
                        </a:rPr>
                        <a:t> </a:t>
                      </a:r>
                      <a:r>
                        <a:rPr lang="en-US" sz="2400" b="1" dirty="0" err="1">
                          <a:solidFill>
                            <a:srgbClr val="3608FC"/>
                          </a:solidFill>
                        </a:rPr>
                        <a:t>Vật</a:t>
                      </a:r>
                      <a:r>
                        <a:rPr lang="en-US" sz="2400" b="1" baseline="0" dirty="0">
                          <a:solidFill>
                            <a:srgbClr val="3608FC"/>
                          </a:solidFill>
                        </a:rPr>
                        <a:t> </a:t>
                      </a:r>
                      <a:r>
                        <a:rPr lang="en-US" sz="2400" b="1" baseline="0" dirty="0" err="1">
                          <a:solidFill>
                            <a:srgbClr val="3608FC"/>
                          </a:solidFill>
                        </a:rPr>
                        <a:t>trong</a:t>
                      </a:r>
                      <a:r>
                        <a:rPr lang="en-US" sz="2400" b="1" baseline="0" dirty="0">
                          <a:solidFill>
                            <a:srgbClr val="3608FC"/>
                          </a:solidFill>
                        </a:rPr>
                        <a:t> </a:t>
                      </a:r>
                      <a:r>
                        <a:rPr lang="en-US" sz="2400" b="1" baseline="0" dirty="0" err="1">
                          <a:solidFill>
                            <a:srgbClr val="3608FC"/>
                          </a:solidFill>
                        </a:rPr>
                        <a:t>tự</a:t>
                      </a:r>
                      <a:r>
                        <a:rPr lang="en-US" sz="2400" b="1" baseline="0" dirty="0">
                          <a:solidFill>
                            <a:srgbClr val="3608FC"/>
                          </a:solidFill>
                        </a:rPr>
                        <a:t> </a:t>
                      </a:r>
                      <a:r>
                        <a:rPr lang="en-US" sz="2400" b="1" baseline="0" dirty="0" err="1">
                          <a:solidFill>
                            <a:srgbClr val="3608FC"/>
                          </a:solidFill>
                        </a:rPr>
                        <a:t>nhiên</a:t>
                      </a:r>
                      <a:endParaRPr lang="en-US" sz="2400" b="1" dirty="0">
                        <a:solidFill>
                          <a:srgbClr val="3608FC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err="1">
                          <a:solidFill>
                            <a:srgbClr val="3608FC"/>
                          </a:solidFill>
                        </a:rPr>
                        <a:t>Vật</a:t>
                      </a:r>
                      <a:r>
                        <a:rPr lang="en-US" sz="2400" b="1" baseline="0" dirty="0">
                          <a:solidFill>
                            <a:srgbClr val="3608FC"/>
                          </a:solidFill>
                        </a:rPr>
                        <a:t> </a:t>
                      </a:r>
                      <a:r>
                        <a:rPr lang="en-US" sz="2400" b="1" baseline="0" dirty="0" err="1">
                          <a:solidFill>
                            <a:srgbClr val="3608FC"/>
                          </a:solidFill>
                        </a:rPr>
                        <a:t>sống</a:t>
                      </a:r>
                      <a:endParaRPr lang="en-US" sz="2400" b="1" dirty="0">
                        <a:solidFill>
                          <a:srgbClr val="3608FC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err="1">
                          <a:solidFill>
                            <a:srgbClr val="3608FC"/>
                          </a:solidFill>
                        </a:rPr>
                        <a:t>Vật</a:t>
                      </a:r>
                      <a:r>
                        <a:rPr lang="en-US" sz="2400" b="1" dirty="0">
                          <a:solidFill>
                            <a:srgbClr val="3608FC"/>
                          </a:solidFill>
                        </a:rPr>
                        <a:t> </a:t>
                      </a:r>
                      <a:r>
                        <a:rPr lang="en-US" sz="2400" b="1" dirty="0" err="1">
                          <a:solidFill>
                            <a:srgbClr val="3608FC"/>
                          </a:solidFill>
                        </a:rPr>
                        <a:t>không</a:t>
                      </a:r>
                      <a:r>
                        <a:rPr lang="en-US" sz="2400" b="1" baseline="0" dirty="0">
                          <a:solidFill>
                            <a:srgbClr val="3608FC"/>
                          </a:solidFill>
                        </a:rPr>
                        <a:t> </a:t>
                      </a:r>
                      <a:r>
                        <a:rPr lang="en-US" sz="2400" b="1" baseline="0" dirty="0" err="1">
                          <a:solidFill>
                            <a:srgbClr val="3608FC"/>
                          </a:solidFill>
                        </a:rPr>
                        <a:t>sống</a:t>
                      </a:r>
                      <a:endParaRPr lang="en-US" sz="2400" b="1" dirty="0">
                        <a:solidFill>
                          <a:srgbClr val="3608FC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33400">
                <a:tc>
                  <a:txBody>
                    <a:bodyPr/>
                    <a:lstStyle/>
                    <a:p>
                      <a:r>
                        <a:rPr lang="en-US" sz="2400" b="0" dirty="0">
                          <a:solidFill>
                            <a:srgbClr val="3608FC"/>
                          </a:solidFill>
                        </a:rPr>
                        <a:t>1. </a:t>
                      </a:r>
                      <a:r>
                        <a:rPr lang="en-US" sz="2400" b="0" baseline="0" dirty="0">
                          <a:solidFill>
                            <a:srgbClr val="3608FC"/>
                          </a:solidFill>
                        </a:rPr>
                        <a:t>Con </a:t>
                      </a:r>
                      <a:r>
                        <a:rPr lang="en-US" sz="2400" b="0" baseline="0" dirty="0" err="1">
                          <a:solidFill>
                            <a:srgbClr val="3608FC"/>
                          </a:solidFill>
                        </a:rPr>
                        <a:t>gà</a:t>
                      </a:r>
                      <a:endParaRPr lang="en-US" sz="2400" b="0" dirty="0">
                        <a:solidFill>
                          <a:srgbClr val="3608FC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2400" b="1" dirty="0">
                          <a:solidFill>
                            <a:srgbClr val="3608FC"/>
                          </a:solidFill>
                        </a:rPr>
                        <a:t>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 b="1" dirty="0">
                        <a:solidFill>
                          <a:srgbClr val="3608FC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33400">
                <a:tc>
                  <a:txBody>
                    <a:bodyPr/>
                    <a:lstStyle/>
                    <a:p>
                      <a:r>
                        <a:rPr lang="en-US" sz="2400" b="0" dirty="0">
                          <a:solidFill>
                            <a:srgbClr val="3608FC"/>
                          </a:solidFill>
                        </a:rPr>
                        <a:t>2. </a:t>
                      </a:r>
                      <a:r>
                        <a:rPr lang="en-US" sz="2400" b="0" dirty="0" err="1">
                          <a:solidFill>
                            <a:srgbClr val="3608FC"/>
                          </a:solidFill>
                        </a:rPr>
                        <a:t>Hòn</a:t>
                      </a:r>
                      <a:r>
                        <a:rPr lang="en-US" sz="2400" b="0" baseline="0" dirty="0">
                          <a:solidFill>
                            <a:srgbClr val="3608FC"/>
                          </a:solidFill>
                        </a:rPr>
                        <a:t> </a:t>
                      </a:r>
                      <a:r>
                        <a:rPr lang="en-US" sz="2400" b="0" baseline="0" dirty="0" err="1">
                          <a:solidFill>
                            <a:srgbClr val="3608FC"/>
                          </a:solidFill>
                        </a:rPr>
                        <a:t>đá</a:t>
                      </a:r>
                      <a:endParaRPr lang="en-US" sz="2400" b="0" dirty="0">
                        <a:solidFill>
                          <a:srgbClr val="3608FC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 b="1" dirty="0">
                        <a:solidFill>
                          <a:srgbClr val="3608FC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b="1" dirty="0">
                          <a:solidFill>
                            <a:srgbClr val="3608FC"/>
                          </a:solidFill>
                        </a:rPr>
                        <a:t>x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33400">
                <a:tc>
                  <a:txBody>
                    <a:bodyPr/>
                    <a:lstStyle/>
                    <a:p>
                      <a:r>
                        <a:rPr lang="en-US" sz="2400" b="0" dirty="0">
                          <a:solidFill>
                            <a:srgbClr val="3608FC"/>
                          </a:solidFill>
                        </a:rPr>
                        <a:t>3. </a:t>
                      </a:r>
                      <a:r>
                        <a:rPr lang="en-US" sz="2400" b="0" dirty="0" err="1">
                          <a:solidFill>
                            <a:srgbClr val="3608FC"/>
                          </a:solidFill>
                        </a:rPr>
                        <a:t>Rôb</a:t>
                      </a:r>
                      <a:r>
                        <a:rPr lang="en-US" sz="2400" b="0" baseline="0" dirty="0" err="1">
                          <a:solidFill>
                            <a:srgbClr val="3608FC"/>
                          </a:solidFill>
                        </a:rPr>
                        <a:t>ốt</a:t>
                      </a:r>
                      <a:endParaRPr lang="en-US" sz="2400" b="0" dirty="0">
                        <a:solidFill>
                          <a:srgbClr val="3608FC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 b="1" dirty="0">
                        <a:solidFill>
                          <a:srgbClr val="3608FC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b="1" dirty="0">
                          <a:solidFill>
                            <a:srgbClr val="3608FC"/>
                          </a:solidFill>
                        </a:rPr>
                        <a:t>x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33400">
                <a:tc>
                  <a:txBody>
                    <a:bodyPr/>
                    <a:lstStyle/>
                    <a:p>
                      <a:r>
                        <a:rPr lang="en-US" sz="2400" b="0" dirty="0">
                          <a:solidFill>
                            <a:srgbClr val="3608FC"/>
                          </a:solidFill>
                        </a:rPr>
                        <a:t>4. </a:t>
                      </a:r>
                      <a:r>
                        <a:rPr lang="en-US" sz="2400" b="0" dirty="0" err="1">
                          <a:solidFill>
                            <a:srgbClr val="3608FC"/>
                          </a:solidFill>
                        </a:rPr>
                        <a:t>Cây</a:t>
                      </a:r>
                      <a:r>
                        <a:rPr lang="en-US" sz="2400" b="0" baseline="0" dirty="0">
                          <a:solidFill>
                            <a:srgbClr val="3608FC"/>
                          </a:solidFill>
                        </a:rPr>
                        <a:t> </a:t>
                      </a:r>
                      <a:r>
                        <a:rPr lang="en-US" sz="2400" b="0" baseline="0" dirty="0" err="1">
                          <a:solidFill>
                            <a:srgbClr val="3608FC"/>
                          </a:solidFill>
                        </a:rPr>
                        <a:t>cà</a:t>
                      </a:r>
                      <a:r>
                        <a:rPr lang="en-US" sz="2400" b="0" baseline="0" dirty="0">
                          <a:solidFill>
                            <a:srgbClr val="3608FC"/>
                          </a:solidFill>
                        </a:rPr>
                        <a:t> </a:t>
                      </a:r>
                      <a:r>
                        <a:rPr lang="en-US" sz="2400" b="0" baseline="0" dirty="0" err="1">
                          <a:solidFill>
                            <a:srgbClr val="3608FC"/>
                          </a:solidFill>
                        </a:rPr>
                        <a:t>chua</a:t>
                      </a:r>
                      <a:endParaRPr lang="en-US" sz="2400" b="0" dirty="0">
                        <a:solidFill>
                          <a:srgbClr val="3608FC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b="1" dirty="0">
                          <a:solidFill>
                            <a:srgbClr val="3608FC"/>
                          </a:solidFill>
                        </a:rPr>
                        <a:t>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 b="1" dirty="0">
                        <a:solidFill>
                          <a:srgbClr val="3608FC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33400">
                <a:tc>
                  <a:txBody>
                    <a:bodyPr/>
                    <a:lstStyle/>
                    <a:p>
                      <a:r>
                        <a:rPr lang="en-US" sz="2400" b="0" dirty="0">
                          <a:solidFill>
                            <a:srgbClr val="3608FC"/>
                          </a:solidFill>
                        </a:rPr>
                        <a:t>5.</a:t>
                      </a:r>
                      <a:r>
                        <a:rPr lang="en-US" sz="2400" b="0" baseline="0" dirty="0">
                          <a:solidFill>
                            <a:srgbClr val="3608FC"/>
                          </a:solidFill>
                        </a:rPr>
                        <a:t> </a:t>
                      </a:r>
                      <a:r>
                        <a:rPr lang="en-US" sz="2400" b="0" baseline="0" dirty="0" err="1">
                          <a:solidFill>
                            <a:srgbClr val="3608FC"/>
                          </a:solidFill>
                        </a:rPr>
                        <a:t>Quả</a:t>
                      </a:r>
                      <a:r>
                        <a:rPr lang="en-US" sz="2400" b="0" baseline="0" dirty="0">
                          <a:solidFill>
                            <a:srgbClr val="3608FC"/>
                          </a:solidFill>
                        </a:rPr>
                        <a:t> </a:t>
                      </a:r>
                      <a:r>
                        <a:rPr lang="en-US" sz="2400" b="0" baseline="0" dirty="0" err="1">
                          <a:solidFill>
                            <a:srgbClr val="3608FC"/>
                          </a:solidFill>
                        </a:rPr>
                        <a:t>núi</a:t>
                      </a:r>
                      <a:endParaRPr lang="en-US" sz="2400" b="0" dirty="0">
                        <a:solidFill>
                          <a:srgbClr val="3608FC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 b="1" dirty="0">
                        <a:solidFill>
                          <a:srgbClr val="3608FC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2400" b="1" dirty="0">
                          <a:solidFill>
                            <a:srgbClr val="3608FC"/>
                          </a:solidFill>
                        </a:rPr>
                        <a:t>x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7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5" name="Google Shape;1755;p49"/>
          <p:cNvSpPr/>
          <p:nvPr/>
        </p:nvSpPr>
        <p:spPr>
          <a:xfrm flipH="1">
            <a:off x="-199654" y="1105166"/>
            <a:ext cx="510096" cy="509135"/>
          </a:xfrm>
          <a:custGeom>
            <a:avLst/>
            <a:gdLst/>
            <a:ahLst/>
            <a:cxnLst/>
            <a:rect l="l" t="t" r="r" b="b"/>
            <a:pathLst>
              <a:path w="6375" h="6363" extrusionOk="0">
                <a:moveTo>
                  <a:pt x="0" y="0"/>
                </a:moveTo>
                <a:lnTo>
                  <a:pt x="0" y="2874"/>
                </a:lnTo>
                <a:cubicBezTo>
                  <a:pt x="0" y="4806"/>
                  <a:pt x="1569" y="6362"/>
                  <a:pt x="3489" y="6362"/>
                </a:cubicBezTo>
                <a:lnTo>
                  <a:pt x="6375" y="6362"/>
                </a:lnTo>
                <a:lnTo>
                  <a:pt x="6375" y="3652"/>
                </a:lnTo>
                <a:cubicBezTo>
                  <a:pt x="6375" y="1631"/>
                  <a:pt x="4731" y="0"/>
                  <a:pt x="2723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60" name="Google Shape;1760;p49"/>
          <p:cNvSpPr txBox="1">
            <a:spLocks noGrp="1"/>
          </p:cNvSpPr>
          <p:nvPr>
            <p:ph type="title"/>
          </p:nvPr>
        </p:nvSpPr>
        <p:spPr>
          <a:xfrm>
            <a:off x="720000" y="57150"/>
            <a:ext cx="7704000" cy="47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rgbClr val="3608FC"/>
                </a:solidFill>
              </a:rPr>
              <a:t>Phiếu học tập số 1 </a:t>
            </a:r>
            <a:r>
              <a:rPr lang="en" sz="2800" b="1" dirty="0">
                <a:solidFill>
                  <a:srgbClr val="3608FC"/>
                </a:solidFill>
              </a:rPr>
              <a:t>(5 phút) </a:t>
            </a:r>
            <a:endParaRPr sz="2800" b="1">
              <a:solidFill>
                <a:srgbClr val="3608FC"/>
              </a:solidFill>
            </a:endParaRPr>
          </a:p>
        </p:txBody>
      </p:sp>
      <p:sp>
        <p:nvSpPr>
          <p:cNvPr id="28" name="Subtitle 27"/>
          <p:cNvSpPr>
            <a:spLocks noGrp="1"/>
          </p:cNvSpPr>
          <p:nvPr>
            <p:ph type="subTitle" idx="1"/>
          </p:nvPr>
        </p:nvSpPr>
        <p:spPr>
          <a:xfrm>
            <a:off x="0" y="133350"/>
            <a:ext cx="1590548" cy="368450"/>
          </a:xfrm>
        </p:spPr>
        <p:txBody>
          <a:bodyPr/>
          <a:lstStyle/>
          <a:p>
            <a:r>
              <a:rPr lang="en-US" dirty="0" err="1">
                <a:solidFill>
                  <a:srgbClr val="7030A0"/>
                </a:solidFill>
              </a:rPr>
              <a:t>Nhóm</a:t>
            </a:r>
            <a:r>
              <a:rPr lang="en-US" dirty="0">
                <a:solidFill>
                  <a:srgbClr val="7030A0"/>
                </a:solidFill>
              </a:rPr>
              <a:t>:…</a:t>
            </a:r>
          </a:p>
        </p:txBody>
      </p:sp>
      <p:graphicFrame>
        <p:nvGraphicFramePr>
          <p:cNvPr id="29" name="Table 28"/>
          <p:cNvGraphicFramePr>
            <a:graphicFrameLocks noGrp="1"/>
          </p:cNvGraphicFramePr>
          <p:nvPr/>
        </p:nvGraphicFramePr>
        <p:xfrm>
          <a:off x="457200" y="605791"/>
          <a:ext cx="8077200" cy="4373879"/>
        </p:xfrm>
        <a:graphic>
          <a:graphicData uri="http://schemas.openxmlformats.org/drawingml/2006/table">
            <a:tbl>
              <a:tblPr firstRow="1" bandRow="1">
                <a:tableStyleId>{170EC2C4-3236-40D5-8692-46C56E4D6137}</a:tableStyleId>
              </a:tblPr>
              <a:tblGrid>
                <a:gridCol w="2438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95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478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716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441959">
                <a:tc rowSpan="2">
                  <a:txBody>
                    <a:bodyPr/>
                    <a:lstStyle/>
                    <a:p>
                      <a:pPr algn="ctr"/>
                      <a:r>
                        <a:rPr lang="en-US" sz="1800" b="1" dirty="0" err="1"/>
                        <a:t>Thí</a:t>
                      </a:r>
                      <a:r>
                        <a:rPr lang="en-US" sz="1800" b="1" baseline="0" dirty="0"/>
                        <a:t> </a:t>
                      </a:r>
                      <a:r>
                        <a:rPr lang="en-US" sz="1800" b="1" baseline="0" dirty="0" err="1"/>
                        <a:t>nghiệm</a:t>
                      </a:r>
                      <a:endParaRPr lang="en-US" sz="1800" b="1" dirty="0"/>
                    </a:p>
                  </a:txBody>
                  <a:tcPr anchor="ctr">
                    <a:solidFill>
                      <a:schemeClr val="bg1">
                        <a:lumMod val="40000"/>
                        <a:lumOff val="6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1800" b="1" dirty="0"/>
                        <a:t> </a:t>
                      </a:r>
                      <a:r>
                        <a:rPr lang="en-US" sz="1800" b="1" dirty="0" err="1"/>
                        <a:t>Nhận</a:t>
                      </a:r>
                      <a:r>
                        <a:rPr lang="en-US" sz="1800" b="1" baseline="0" dirty="0"/>
                        <a:t> </a:t>
                      </a:r>
                      <a:r>
                        <a:rPr lang="en-US" sz="1800" b="1" baseline="0" dirty="0" err="1"/>
                        <a:t>xét</a:t>
                      </a:r>
                      <a:r>
                        <a:rPr lang="en-US" sz="1800" b="1" baseline="0" dirty="0"/>
                        <a:t> </a:t>
                      </a:r>
                      <a:r>
                        <a:rPr lang="en-US" sz="1800" b="1" baseline="0" dirty="0" err="1"/>
                        <a:t>hiện</a:t>
                      </a:r>
                      <a:r>
                        <a:rPr lang="en-US" sz="1800" b="1" baseline="0" dirty="0"/>
                        <a:t> </a:t>
                      </a:r>
                      <a:r>
                        <a:rPr lang="en-US" sz="1800" b="1" baseline="0" dirty="0" err="1"/>
                        <a:t>tượng</a:t>
                      </a:r>
                      <a:endParaRPr lang="en-US" sz="1800" b="1" dirty="0"/>
                    </a:p>
                  </a:txBody>
                  <a:tcPr anchor="ctr">
                    <a:solidFill>
                      <a:schemeClr val="bg1">
                        <a:lumMod val="40000"/>
                        <a:lumOff val="60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n-US" sz="1800" b="1" dirty="0"/>
                        <a:t> </a:t>
                      </a:r>
                      <a:r>
                        <a:rPr lang="en-US" sz="1800" b="1" dirty="0" err="1"/>
                        <a:t>Phân</a:t>
                      </a:r>
                      <a:r>
                        <a:rPr lang="en-US" sz="1800" b="1" baseline="0" dirty="0"/>
                        <a:t> </a:t>
                      </a:r>
                      <a:r>
                        <a:rPr lang="en-US" sz="1800" b="1" baseline="0" dirty="0" err="1"/>
                        <a:t>loại</a:t>
                      </a:r>
                      <a:r>
                        <a:rPr lang="en-US" sz="1800" b="1" baseline="0" dirty="0"/>
                        <a:t> </a:t>
                      </a:r>
                      <a:r>
                        <a:rPr lang="en-US" sz="1800" b="1" baseline="0" dirty="0" err="1"/>
                        <a:t>hiện</a:t>
                      </a:r>
                      <a:r>
                        <a:rPr lang="en-US" sz="1800" b="1" baseline="0" dirty="0"/>
                        <a:t> </a:t>
                      </a:r>
                      <a:r>
                        <a:rPr lang="en-US" sz="1800" b="1" baseline="0" dirty="0" err="1"/>
                        <a:t>tượng</a:t>
                      </a:r>
                      <a:r>
                        <a:rPr lang="en-US" sz="1800" b="1" baseline="0" dirty="0"/>
                        <a:t> </a:t>
                      </a:r>
                      <a:r>
                        <a:rPr lang="en-US" sz="1800" b="1" baseline="0" dirty="0" err="1"/>
                        <a:t>tự</a:t>
                      </a:r>
                      <a:r>
                        <a:rPr lang="en-US" sz="1800" b="1" baseline="0" dirty="0"/>
                        <a:t> </a:t>
                      </a:r>
                      <a:r>
                        <a:rPr lang="en-US" sz="1800" b="1" baseline="0" dirty="0" err="1"/>
                        <a:t>nhiên</a:t>
                      </a:r>
                      <a:endParaRPr lang="en-US" sz="1800" b="1" dirty="0"/>
                    </a:p>
                  </a:txBody>
                  <a:tcPr anchor="ctr">
                    <a:solidFill>
                      <a:schemeClr val="bg1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09600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/>
                        <a:t> </a:t>
                      </a:r>
                      <a:r>
                        <a:rPr lang="en-US" sz="1800" b="1" dirty="0" err="1"/>
                        <a:t>Lĩnh</a:t>
                      </a:r>
                      <a:r>
                        <a:rPr lang="en-US" sz="1800" b="1" baseline="0" dirty="0"/>
                        <a:t> </a:t>
                      </a:r>
                      <a:r>
                        <a:rPr lang="en-US" sz="1800" b="1" baseline="0" dirty="0" err="1"/>
                        <a:t>vực</a:t>
                      </a:r>
                      <a:r>
                        <a:rPr lang="en-US" sz="1800" b="1" baseline="0" dirty="0"/>
                        <a:t> </a:t>
                      </a:r>
                      <a:r>
                        <a:rPr lang="en-US" sz="1800" b="1" dirty="0" err="1"/>
                        <a:t>Sinh</a:t>
                      </a:r>
                      <a:r>
                        <a:rPr lang="en-US" sz="1800" b="1" dirty="0"/>
                        <a:t> </a:t>
                      </a:r>
                      <a:r>
                        <a:rPr lang="en-US" sz="1800" b="1" dirty="0" err="1"/>
                        <a:t>học</a:t>
                      </a:r>
                      <a:endParaRPr lang="en-US" sz="1800" b="1" dirty="0"/>
                    </a:p>
                  </a:txBody>
                  <a:tcPr anchor="ctr">
                    <a:solidFill>
                      <a:schemeClr val="bg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err="1"/>
                        <a:t>Lĩnh</a:t>
                      </a:r>
                      <a:r>
                        <a:rPr lang="en-US" sz="1800" b="1" baseline="0" dirty="0"/>
                        <a:t> </a:t>
                      </a:r>
                      <a:r>
                        <a:rPr lang="en-US" sz="1800" b="1" baseline="0" dirty="0" err="1"/>
                        <a:t>vực</a:t>
                      </a:r>
                      <a:r>
                        <a:rPr lang="en-US" sz="1800" b="1" baseline="0" dirty="0"/>
                        <a:t> </a:t>
                      </a:r>
                      <a:r>
                        <a:rPr lang="en-US" sz="1800" b="1" dirty="0" err="1"/>
                        <a:t>Hóa</a:t>
                      </a:r>
                      <a:r>
                        <a:rPr lang="en-US" sz="1800" b="1" baseline="0" dirty="0"/>
                        <a:t> </a:t>
                      </a:r>
                      <a:r>
                        <a:rPr lang="en-US" sz="1800" b="1" baseline="0" dirty="0" err="1"/>
                        <a:t>học</a:t>
                      </a:r>
                      <a:endParaRPr lang="en-US" sz="1800" b="1" dirty="0"/>
                    </a:p>
                  </a:txBody>
                  <a:tcPr anchor="ctr">
                    <a:solidFill>
                      <a:schemeClr val="bg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b="1" dirty="0" err="1"/>
                        <a:t>Lĩnh</a:t>
                      </a:r>
                      <a:r>
                        <a:rPr lang="en-US" sz="1800" b="1" baseline="0" dirty="0"/>
                        <a:t> </a:t>
                      </a:r>
                      <a:r>
                        <a:rPr lang="en-US" sz="1800" b="1" baseline="0" dirty="0" err="1"/>
                        <a:t>vực</a:t>
                      </a:r>
                      <a:endParaRPr lang="en-US" sz="1800" b="1" baseline="0" dirty="0"/>
                    </a:p>
                    <a:p>
                      <a:r>
                        <a:rPr lang="en-US" sz="1800" b="1" baseline="0" dirty="0"/>
                        <a:t> </a:t>
                      </a:r>
                      <a:r>
                        <a:rPr lang="en-US" sz="1800" b="1" dirty="0" err="1"/>
                        <a:t>Lý</a:t>
                      </a:r>
                      <a:r>
                        <a:rPr lang="en-US" sz="1800" b="1" baseline="0" dirty="0"/>
                        <a:t> </a:t>
                      </a:r>
                      <a:r>
                        <a:rPr lang="en-US" sz="1800" b="1" baseline="0" dirty="0" err="1"/>
                        <a:t>học</a:t>
                      </a:r>
                      <a:endParaRPr lang="en-US" sz="1800" b="1" dirty="0"/>
                    </a:p>
                  </a:txBody>
                  <a:tcPr>
                    <a:solidFill>
                      <a:schemeClr val="bg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78054">
                <a:tc>
                  <a:txBody>
                    <a:bodyPr/>
                    <a:lstStyle/>
                    <a:p>
                      <a:r>
                        <a:rPr lang="en-US" sz="1600" b="1" dirty="0">
                          <a:solidFill>
                            <a:srgbClr val="3608FC"/>
                          </a:solidFill>
                        </a:rPr>
                        <a:t>1. </a:t>
                      </a:r>
                      <a:r>
                        <a:rPr lang="en-US" sz="1600" b="1" dirty="0" err="1">
                          <a:solidFill>
                            <a:srgbClr val="3608FC"/>
                          </a:solidFill>
                        </a:rPr>
                        <a:t>Lần</a:t>
                      </a:r>
                      <a:r>
                        <a:rPr lang="en-US" sz="1600" b="1" baseline="0" dirty="0">
                          <a:solidFill>
                            <a:srgbClr val="3608FC"/>
                          </a:solidFill>
                        </a:rPr>
                        <a:t> </a:t>
                      </a:r>
                      <a:r>
                        <a:rPr lang="en-US" sz="1600" b="1" baseline="0" dirty="0" err="1">
                          <a:solidFill>
                            <a:srgbClr val="3608FC"/>
                          </a:solidFill>
                        </a:rPr>
                        <a:t>lượt</a:t>
                      </a:r>
                      <a:r>
                        <a:rPr lang="en-US" sz="1600" b="1" baseline="0" dirty="0">
                          <a:solidFill>
                            <a:srgbClr val="3608FC"/>
                          </a:solidFill>
                        </a:rPr>
                        <a:t> </a:t>
                      </a:r>
                      <a:r>
                        <a:rPr lang="en-US" sz="1600" b="1" baseline="0" dirty="0" err="1">
                          <a:solidFill>
                            <a:srgbClr val="3608FC"/>
                          </a:solidFill>
                        </a:rPr>
                        <a:t>đưa</a:t>
                      </a:r>
                      <a:r>
                        <a:rPr lang="en-US" sz="1600" b="1" baseline="0" dirty="0">
                          <a:solidFill>
                            <a:srgbClr val="3608FC"/>
                          </a:solidFill>
                        </a:rPr>
                        <a:t> </a:t>
                      </a:r>
                      <a:r>
                        <a:rPr lang="en-US" sz="1600" b="1" baseline="0" dirty="0" err="1">
                          <a:solidFill>
                            <a:srgbClr val="3608FC"/>
                          </a:solidFill>
                        </a:rPr>
                        <a:t>hai</a:t>
                      </a:r>
                      <a:r>
                        <a:rPr lang="en-US" sz="1600" b="1" baseline="0" dirty="0">
                          <a:solidFill>
                            <a:srgbClr val="3608FC"/>
                          </a:solidFill>
                        </a:rPr>
                        <a:t> </a:t>
                      </a:r>
                      <a:r>
                        <a:rPr lang="en-US" sz="1600" b="1" baseline="0" dirty="0" err="1">
                          <a:solidFill>
                            <a:srgbClr val="3608FC"/>
                          </a:solidFill>
                        </a:rPr>
                        <a:t>đầu</a:t>
                      </a:r>
                      <a:r>
                        <a:rPr lang="en-US" sz="1600" b="1" baseline="0" dirty="0">
                          <a:solidFill>
                            <a:srgbClr val="3608FC"/>
                          </a:solidFill>
                        </a:rPr>
                        <a:t> </a:t>
                      </a:r>
                      <a:r>
                        <a:rPr lang="en-US" sz="1600" b="1" baseline="0" dirty="0" err="1">
                          <a:solidFill>
                            <a:srgbClr val="3608FC"/>
                          </a:solidFill>
                        </a:rPr>
                        <a:t>cùng</a:t>
                      </a:r>
                      <a:r>
                        <a:rPr lang="en-US" sz="1600" b="1" baseline="0" dirty="0">
                          <a:solidFill>
                            <a:srgbClr val="3608FC"/>
                          </a:solidFill>
                        </a:rPr>
                        <a:t> </a:t>
                      </a:r>
                      <a:r>
                        <a:rPr lang="en-US" sz="1600" b="1" baseline="0" dirty="0" err="1">
                          <a:solidFill>
                            <a:srgbClr val="3608FC"/>
                          </a:solidFill>
                        </a:rPr>
                        <a:t>tên</a:t>
                      </a:r>
                      <a:r>
                        <a:rPr lang="en-US" sz="1600" b="1" baseline="0" dirty="0">
                          <a:solidFill>
                            <a:srgbClr val="3608FC"/>
                          </a:solidFill>
                        </a:rPr>
                        <a:t> </a:t>
                      </a:r>
                      <a:r>
                        <a:rPr lang="en-US" sz="1600" b="1" baseline="0" dirty="0" err="1">
                          <a:solidFill>
                            <a:srgbClr val="3608FC"/>
                          </a:solidFill>
                        </a:rPr>
                        <a:t>và</a:t>
                      </a:r>
                      <a:r>
                        <a:rPr lang="en-US" sz="1600" b="1" baseline="0" dirty="0">
                          <a:solidFill>
                            <a:srgbClr val="3608FC"/>
                          </a:solidFill>
                        </a:rPr>
                        <a:t> </a:t>
                      </a:r>
                      <a:r>
                        <a:rPr lang="en-US" sz="1600" b="1" baseline="0" dirty="0" err="1">
                          <a:solidFill>
                            <a:srgbClr val="3608FC"/>
                          </a:solidFill>
                        </a:rPr>
                        <a:t>khác</a:t>
                      </a:r>
                      <a:r>
                        <a:rPr lang="en-US" sz="1600" b="1" baseline="0" dirty="0">
                          <a:solidFill>
                            <a:srgbClr val="3608FC"/>
                          </a:solidFill>
                        </a:rPr>
                        <a:t> </a:t>
                      </a:r>
                      <a:r>
                        <a:rPr lang="en-US" sz="1600" b="1" baseline="0" dirty="0" err="1">
                          <a:solidFill>
                            <a:srgbClr val="3608FC"/>
                          </a:solidFill>
                        </a:rPr>
                        <a:t>tên</a:t>
                      </a:r>
                      <a:r>
                        <a:rPr lang="en-US" sz="1600" b="1" baseline="0" dirty="0">
                          <a:solidFill>
                            <a:srgbClr val="3608FC"/>
                          </a:solidFill>
                        </a:rPr>
                        <a:t> </a:t>
                      </a:r>
                      <a:r>
                        <a:rPr lang="en-US" sz="1600" b="1" baseline="0" dirty="0" err="1">
                          <a:solidFill>
                            <a:srgbClr val="3608FC"/>
                          </a:solidFill>
                        </a:rPr>
                        <a:t>của</a:t>
                      </a:r>
                      <a:r>
                        <a:rPr lang="en-US" sz="1600" b="1" baseline="0" dirty="0">
                          <a:solidFill>
                            <a:srgbClr val="3608FC"/>
                          </a:solidFill>
                        </a:rPr>
                        <a:t> </a:t>
                      </a:r>
                      <a:r>
                        <a:rPr lang="en-US" sz="1600" b="1" baseline="0" dirty="0" err="1">
                          <a:solidFill>
                            <a:srgbClr val="3608FC"/>
                          </a:solidFill>
                        </a:rPr>
                        <a:t>hai</a:t>
                      </a:r>
                      <a:r>
                        <a:rPr lang="en-US" sz="1600" b="1" baseline="0" dirty="0">
                          <a:solidFill>
                            <a:srgbClr val="3608FC"/>
                          </a:solidFill>
                        </a:rPr>
                        <a:t> </a:t>
                      </a:r>
                      <a:r>
                        <a:rPr lang="en-US" sz="1600" b="1" baseline="0" dirty="0" err="1">
                          <a:solidFill>
                            <a:srgbClr val="3608FC"/>
                          </a:solidFill>
                        </a:rPr>
                        <a:t>thanh</a:t>
                      </a:r>
                      <a:r>
                        <a:rPr lang="en-US" sz="1600" b="1" baseline="0" dirty="0">
                          <a:solidFill>
                            <a:srgbClr val="3608FC"/>
                          </a:solidFill>
                        </a:rPr>
                        <a:t> </a:t>
                      </a:r>
                      <a:r>
                        <a:rPr lang="en-US" sz="1600" b="1" baseline="0" dirty="0" err="1">
                          <a:solidFill>
                            <a:srgbClr val="3608FC"/>
                          </a:solidFill>
                        </a:rPr>
                        <a:t>nam</a:t>
                      </a:r>
                      <a:r>
                        <a:rPr lang="en-US" sz="1600" b="1" baseline="0" dirty="0">
                          <a:solidFill>
                            <a:srgbClr val="3608FC"/>
                          </a:solidFill>
                        </a:rPr>
                        <a:t> </a:t>
                      </a:r>
                      <a:r>
                        <a:rPr lang="en-US" sz="1600" b="1" baseline="0" dirty="0" err="1">
                          <a:solidFill>
                            <a:srgbClr val="3608FC"/>
                          </a:solidFill>
                        </a:rPr>
                        <a:t>châm</a:t>
                      </a:r>
                      <a:r>
                        <a:rPr lang="en-US" sz="1600" b="1" baseline="0" dirty="0">
                          <a:solidFill>
                            <a:srgbClr val="3608FC"/>
                          </a:solidFill>
                        </a:rPr>
                        <a:t> </a:t>
                      </a:r>
                      <a:r>
                        <a:rPr lang="en-US" sz="1600" b="1" baseline="0" dirty="0" err="1">
                          <a:solidFill>
                            <a:srgbClr val="3608FC"/>
                          </a:solidFill>
                        </a:rPr>
                        <a:t>đến</a:t>
                      </a:r>
                      <a:r>
                        <a:rPr lang="en-US" sz="1600" b="1" baseline="0" dirty="0">
                          <a:solidFill>
                            <a:srgbClr val="3608FC"/>
                          </a:solidFill>
                        </a:rPr>
                        <a:t> </a:t>
                      </a:r>
                      <a:r>
                        <a:rPr lang="en-US" sz="1600" b="1" baseline="0" dirty="0" err="1">
                          <a:solidFill>
                            <a:srgbClr val="3608FC"/>
                          </a:solidFill>
                        </a:rPr>
                        <a:t>gần</a:t>
                      </a:r>
                      <a:r>
                        <a:rPr lang="en-US" sz="1600" b="1" baseline="0" dirty="0">
                          <a:solidFill>
                            <a:srgbClr val="3608FC"/>
                          </a:solidFill>
                        </a:rPr>
                        <a:t> </a:t>
                      </a:r>
                      <a:r>
                        <a:rPr lang="en-US" sz="1600" b="1" baseline="0" dirty="0" err="1">
                          <a:solidFill>
                            <a:srgbClr val="3608FC"/>
                          </a:solidFill>
                        </a:rPr>
                        <a:t>nhau</a:t>
                      </a:r>
                      <a:r>
                        <a:rPr lang="en-US" sz="1600" b="1" baseline="0" dirty="0">
                          <a:solidFill>
                            <a:srgbClr val="3608FC"/>
                          </a:solidFill>
                        </a:rPr>
                        <a:t>.</a:t>
                      </a:r>
                      <a:endParaRPr lang="en-US" sz="1600" b="1" dirty="0">
                        <a:solidFill>
                          <a:srgbClr val="3608FC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78054">
                <a:tc>
                  <a:txBody>
                    <a:bodyPr/>
                    <a:lstStyle/>
                    <a:p>
                      <a:r>
                        <a:rPr lang="en-US" sz="1600" b="1" dirty="0">
                          <a:solidFill>
                            <a:srgbClr val="3608FC"/>
                          </a:solidFill>
                        </a:rPr>
                        <a:t>2. </a:t>
                      </a:r>
                      <a:r>
                        <a:rPr lang="en-US" sz="1600" b="1" dirty="0" err="1">
                          <a:solidFill>
                            <a:srgbClr val="3608FC"/>
                          </a:solidFill>
                        </a:rPr>
                        <a:t>Nhúng</a:t>
                      </a:r>
                      <a:r>
                        <a:rPr lang="en-US" sz="1600" b="1" baseline="0" dirty="0">
                          <a:solidFill>
                            <a:srgbClr val="3608FC"/>
                          </a:solidFill>
                        </a:rPr>
                        <a:t> </a:t>
                      </a:r>
                      <a:r>
                        <a:rPr lang="en-US" sz="1600" b="1" baseline="0" dirty="0" err="1">
                          <a:solidFill>
                            <a:srgbClr val="3608FC"/>
                          </a:solidFill>
                        </a:rPr>
                        <a:t>một</a:t>
                      </a:r>
                      <a:r>
                        <a:rPr lang="en-US" sz="1600" b="1" baseline="0" dirty="0">
                          <a:solidFill>
                            <a:srgbClr val="3608FC"/>
                          </a:solidFill>
                        </a:rPr>
                        <a:t> </a:t>
                      </a:r>
                      <a:r>
                        <a:rPr lang="en-US" sz="1600" b="1" baseline="0" dirty="0" err="1">
                          <a:solidFill>
                            <a:srgbClr val="3608FC"/>
                          </a:solidFill>
                        </a:rPr>
                        <a:t>mẩu</a:t>
                      </a:r>
                      <a:r>
                        <a:rPr lang="en-US" sz="1600" b="1" baseline="0" dirty="0">
                          <a:solidFill>
                            <a:srgbClr val="3608FC"/>
                          </a:solidFill>
                        </a:rPr>
                        <a:t> </a:t>
                      </a:r>
                      <a:r>
                        <a:rPr lang="en-US" sz="1600" b="1" baseline="0" dirty="0" err="1">
                          <a:solidFill>
                            <a:srgbClr val="3608FC"/>
                          </a:solidFill>
                        </a:rPr>
                        <a:t>giấy</a:t>
                      </a:r>
                      <a:r>
                        <a:rPr lang="en-US" sz="1600" b="1" baseline="0" dirty="0">
                          <a:solidFill>
                            <a:srgbClr val="3608FC"/>
                          </a:solidFill>
                        </a:rPr>
                        <a:t> </a:t>
                      </a:r>
                      <a:r>
                        <a:rPr lang="en-US" sz="1600" b="1" baseline="0" dirty="0" err="1">
                          <a:solidFill>
                            <a:srgbClr val="3608FC"/>
                          </a:solidFill>
                        </a:rPr>
                        <a:t>quỳ</a:t>
                      </a:r>
                      <a:r>
                        <a:rPr lang="en-US" sz="1600" b="1" baseline="0" dirty="0">
                          <a:solidFill>
                            <a:srgbClr val="3608FC"/>
                          </a:solidFill>
                        </a:rPr>
                        <a:t> </a:t>
                      </a:r>
                      <a:r>
                        <a:rPr lang="en-US" sz="1600" b="1" baseline="0" dirty="0" err="1">
                          <a:solidFill>
                            <a:srgbClr val="3608FC"/>
                          </a:solidFill>
                        </a:rPr>
                        <a:t>tím</a:t>
                      </a:r>
                      <a:r>
                        <a:rPr lang="en-US" sz="1600" b="1" baseline="0" dirty="0">
                          <a:solidFill>
                            <a:srgbClr val="3608FC"/>
                          </a:solidFill>
                        </a:rPr>
                        <a:t> </a:t>
                      </a:r>
                      <a:r>
                        <a:rPr lang="en-US" sz="1600" b="1" baseline="0" dirty="0" err="1">
                          <a:solidFill>
                            <a:srgbClr val="3608FC"/>
                          </a:solidFill>
                        </a:rPr>
                        <a:t>vào</a:t>
                      </a:r>
                      <a:r>
                        <a:rPr lang="en-US" sz="1600" b="1" baseline="0" dirty="0">
                          <a:solidFill>
                            <a:srgbClr val="3608FC"/>
                          </a:solidFill>
                        </a:rPr>
                        <a:t> </a:t>
                      </a:r>
                      <a:r>
                        <a:rPr lang="en-US" sz="1600" b="1" baseline="0" dirty="0" err="1">
                          <a:solidFill>
                            <a:srgbClr val="3608FC"/>
                          </a:solidFill>
                        </a:rPr>
                        <a:t>cốc</a:t>
                      </a:r>
                      <a:r>
                        <a:rPr lang="en-US" sz="1600" b="1" baseline="0" dirty="0">
                          <a:solidFill>
                            <a:srgbClr val="3608FC"/>
                          </a:solidFill>
                        </a:rPr>
                        <a:t> </a:t>
                      </a:r>
                      <a:r>
                        <a:rPr lang="en-US" sz="1600" b="1" baseline="0" dirty="0" err="1">
                          <a:solidFill>
                            <a:srgbClr val="3608FC"/>
                          </a:solidFill>
                        </a:rPr>
                        <a:t>chứa</a:t>
                      </a:r>
                      <a:r>
                        <a:rPr lang="en-US" sz="1600" b="1" baseline="0" dirty="0">
                          <a:solidFill>
                            <a:srgbClr val="3608FC"/>
                          </a:solidFill>
                        </a:rPr>
                        <a:t> dung </a:t>
                      </a:r>
                      <a:r>
                        <a:rPr lang="en-US" sz="1600" b="1" baseline="0" dirty="0" err="1">
                          <a:solidFill>
                            <a:srgbClr val="3608FC"/>
                          </a:solidFill>
                        </a:rPr>
                        <a:t>dịch</a:t>
                      </a:r>
                      <a:r>
                        <a:rPr lang="en-US" sz="1600" b="1" baseline="0" dirty="0">
                          <a:solidFill>
                            <a:srgbClr val="3608FC"/>
                          </a:solidFill>
                        </a:rPr>
                        <a:t> </a:t>
                      </a:r>
                      <a:r>
                        <a:rPr lang="en-US" sz="1600" b="1" baseline="0" dirty="0" err="1">
                          <a:solidFill>
                            <a:srgbClr val="3608FC"/>
                          </a:solidFill>
                        </a:rPr>
                        <a:t>nước</a:t>
                      </a:r>
                      <a:r>
                        <a:rPr lang="en-US" sz="1600" b="1" baseline="0" dirty="0">
                          <a:solidFill>
                            <a:srgbClr val="3608FC"/>
                          </a:solidFill>
                        </a:rPr>
                        <a:t> </a:t>
                      </a:r>
                      <a:r>
                        <a:rPr lang="en-US" sz="1600" b="1" baseline="0" dirty="0" err="1">
                          <a:solidFill>
                            <a:srgbClr val="3608FC"/>
                          </a:solidFill>
                        </a:rPr>
                        <a:t>vôi</a:t>
                      </a:r>
                      <a:r>
                        <a:rPr lang="en-US" sz="1600" b="1" baseline="0" dirty="0">
                          <a:solidFill>
                            <a:srgbClr val="3608FC"/>
                          </a:solidFill>
                        </a:rPr>
                        <a:t> </a:t>
                      </a:r>
                      <a:r>
                        <a:rPr lang="en-US" sz="1600" b="1" baseline="0" dirty="0" err="1">
                          <a:solidFill>
                            <a:srgbClr val="3608FC"/>
                          </a:solidFill>
                        </a:rPr>
                        <a:t>trong</a:t>
                      </a:r>
                      <a:r>
                        <a:rPr lang="en-US" sz="1600" b="1" baseline="0" dirty="0">
                          <a:solidFill>
                            <a:srgbClr val="3608FC"/>
                          </a:solidFill>
                        </a:rPr>
                        <a:t>.</a:t>
                      </a:r>
                      <a:endParaRPr lang="en-US" sz="1600" b="1" dirty="0">
                        <a:solidFill>
                          <a:srgbClr val="3608FC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35280">
                <a:tc>
                  <a:txBody>
                    <a:bodyPr/>
                    <a:lstStyle/>
                    <a:p>
                      <a:r>
                        <a:rPr lang="en-US" sz="1600" b="1" dirty="0">
                          <a:solidFill>
                            <a:srgbClr val="3608FC"/>
                          </a:solidFill>
                        </a:rPr>
                        <a:t>3. </a:t>
                      </a:r>
                      <a:r>
                        <a:rPr lang="en-US" sz="1600" b="1" dirty="0" err="1">
                          <a:solidFill>
                            <a:srgbClr val="3608FC"/>
                          </a:solidFill>
                        </a:rPr>
                        <a:t>Nhúng</a:t>
                      </a:r>
                      <a:r>
                        <a:rPr lang="en-US" sz="1600" b="1" baseline="0" dirty="0">
                          <a:solidFill>
                            <a:srgbClr val="3608FC"/>
                          </a:solidFill>
                        </a:rPr>
                        <a:t> </a:t>
                      </a:r>
                      <a:r>
                        <a:rPr lang="en-US" sz="1600" b="1" baseline="0" dirty="0" err="1">
                          <a:solidFill>
                            <a:srgbClr val="3608FC"/>
                          </a:solidFill>
                        </a:rPr>
                        <a:t>chiếc</a:t>
                      </a:r>
                      <a:r>
                        <a:rPr lang="en-US" sz="1600" b="1" baseline="0" dirty="0">
                          <a:solidFill>
                            <a:srgbClr val="3608FC"/>
                          </a:solidFill>
                        </a:rPr>
                        <a:t> </a:t>
                      </a:r>
                      <a:r>
                        <a:rPr lang="en-US" sz="1600" b="1" baseline="0" dirty="0" err="1">
                          <a:solidFill>
                            <a:srgbClr val="3608FC"/>
                          </a:solidFill>
                        </a:rPr>
                        <a:t>bút</a:t>
                      </a:r>
                      <a:r>
                        <a:rPr lang="en-US" sz="1600" b="1" baseline="0" dirty="0">
                          <a:solidFill>
                            <a:srgbClr val="3608FC"/>
                          </a:solidFill>
                        </a:rPr>
                        <a:t> </a:t>
                      </a:r>
                      <a:r>
                        <a:rPr lang="en-US" sz="1600" b="1" baseline="0" dirty="0" err="1">
                          <a:solidFill>
                            <a:srgbClr val="3608FC"/>
                          </a:solidFill>
                        </a:rPr>
                        <a:t>chì</a:t>
                      </a:r>
                      <a:r>
                        <a:rPr lang="en-US" sz="1600" b="1" baseline="0" dirty="0">
                          <a:solidFill>
                            <a:srgbClr val="3608FC"/>
                          </a:solidFill>
                        </a:rPr>
                        <a:t> </a:t>
                      </a:r>
                      <a:r>
                        <a:rPr lang="en-US" sz="1600" b="1" baseline="0" dirty="0" err="1">
                          <a:solidFill>
                            <a:srgbClr val="3608FC"/>
                          </a:solidFill>
                        </a:rPr>
                        <a:t>vào</a:t>
                      </a:r>
                      <a:r>
                        <a:rPr lang="en-US" sz="1600" b="1" baseline="0" dirty="0">
                          <a:solidFill>
                            <a:srgbClr val="3608FC"/>
                          </a:solidFill>
                        </a:rPr>
                        <a:t> </a:t>
                      </a:r>
                      <a:r>
                        <a:rPr lang="en-US" sz="1600" b="1" baseline="0" dirty="0" err="1">
                          <a:solidFill>
                            <a:srgbClr val="3608FC"/>
                          </a:solidFill>
                        </a:rPr>
                        <a:t>cốc</a:t>
                      </a:r>
                      <a:r>
                        <a:rPr lang="en-US" sz="1600" b="1" baseline="0" dirty="0">
                          <a:solidFill>
                            <a:srgbClr val="3608FC"/>
                          </a:solidFill>
                        </a:rPr>
                        <a:t> </a:t>
                      </a:r>
                      <a:r>
                        <a:rPr lang="en-US" sz="1600" b="1" baseline="0" dirty="0" err="1">
                          <a:solidFill>
                            <a:srgbClr val="3608FC"/>
                          </a:solidFill>
                        </a:rPr>
                        <a:t>nước</a:t>
                      </a:r>
                      <a:endParaRPr lang="en-US" sz="1600" b="1" dirty="0">
                        <a:solidFill>
                          <a:srgbClr val="3608FC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35280">
                <a:tc>
                  <a:txBody>
                    <a:bodyPr/>
                    <a:lstStyle/>
                    <a:p>
                      <a:r>
                        <a:rPr lang="en-US" sz="1600" b="1" baseline="0" dirty="0">
                          <a:solidFill>
                            <a:srgbClr val="3608FC"/>
                          </a:solidFill>
                        </a:rPr>
                        <a:t>4. </a:t>
                      </a:r>
                      <a:r>
                        <a:rPr lang="en-US" sz="1600" b="1" baseline="0" dirty="0" err="1">
                          <a:solidFill>
                            <a:srgbClr val="3608FC"/>
                          </a:solidFill>
                        </a:rPr>
                        <a:t>Quan</a:t>
                      </a:r>
                      <a:r>
                        <a:rPr lang="en-US" sz="1600" b="1" baseline="0" dirty="0">
                          <a:solidFill>
                            <a:srgbClr val="3608FC"/>
                          </a:solidFill>
                        </a:rPr>
                        <a:t> </a:t>
                      </a:r>
                      <a:r>
                        <a:rPr lang="en-US" sz="1600" b="1" baseline="0" dirty="0" err="1">
                          <a:solidFill>
                            <a:srgbClr val="3608FC"/>
                          </a:solidFill>
                        </a:rPr>
                        <a:t>sát</a:t>
                      </a:r>
                      <a:r>
                        <a:rPr lang="en-US" sz="1600" b="1" baseline="0" dirty="0">
                          <a:solidFill>
                            <a:srgbClr val="3608FC"/>
                          </a:solidFill>
                        </a:rPr>
                        <a:t> </a:t>
                      </a:r>
                      <a:r>
                        <a:rPr lang="en-US" sz="1600" b="1" baseline="0" dirty="0" err="1">
                          <a:solidFill>
                            <a:srgbClr val="3608FC"/>
                          </a:solidFill>
                        </a:rPr>
                        <a:t>quá</a:t>
                      </a:r>
                      <a:r>
                        <a:rPr lang="en-US" sz="1600" b="1" baseline="0" dirty="0">
                          <a:solidFill>
                            <a:srgbClr val="3608FC"/>
                          </a:solidFill>
                        </a:rPr>
                        <a:t> </a:t>
                      </a:r>
                      <a:r>
                        <a:rPr lang="en-US" sz="1600" b="1" baseline="0" dirty="0" err="1">
                          <a:solidFill>
                            <a:srgbClr val="3608FC"/>
                          </a:solidFill>
                        </a:rPr>
                        <a:t>trình</a:t>
                      </a:r>
                      <a:r>
                        <a:rPr lang="en-US" sz="1600" b="1" baseline="0" dirty="0">
                          <a:solidFill>
                            <a:srgbClr val="3608FC"/>
                          </a:solidFill>
                        </a:rPr>
                        <a:t> </a:t>
                      </a:r>
                      <a:r>
                        <a:rPr lang="en-US" sz="1600" b="1" baseline="0" dirty="0" err="1">
                          <a:solidFill>
                            <a:srgbClr val="3608FC"/>
                          </a:solidFill>
                        </a:rPr>
                        <a:t>nảy</a:t>
                      </a:r>
                      <a:r>
                        <a:rPr lang="en-US" sz="1600" b="1" baseline="0" dirty="0">
                          <a:solidFill>
                            <a:srgbClr val="3608FC"/>
                          </a:solidFill>
                        </a:rPr>
                        <a:t> </a:t>
                      </a:r>
                      <a:r>
                        <a:rPr lang="en-US" sz="1600" b="1" baseline="0" dirty="0" err="1">
                          <a:solidFill>
                            <a:srgbClr val="3608FC"/>
                          </a:solidFill>
                        </a:rPr>
                        <a:t>mầm</a:t>
                      </a:r>
                      <a:r>
                        <a:rPr lang="en-US" sz="1600" b="1" baseline="0" dirty="0">
                          <a:solidFill>
                            <a:srgbClr val="3608FC"/>
                          </a:solidFill>
                        </a:rPr>
                        <a:t> </a:t>
                      </a:r>
                      <a:r>
                        <a:rPr lang="en-US" sz="1600" b="1" baseline="0" dirty="0" err="1">
                          <a:solidFill>
                            <a:srgbClr val="3608FC"/>
                          </a:solidFill>
                        </a:rPr>
                        <a:t>của</a:t>
                      </a:r>
                      <a:r>
                        <a:rPr lang="en-US" sz="1600" b="1" baseline="0" dirty="0">
                          <a:solidFill>
                            <a:srgbClr val="3608FC"/>
                          </a:solidFill>
                        </a:rPr>
                        <a:t> </a:t>
                      </a:r>
                      <a:r>
                        <a:rPr lang="en-US" sz="1600" b="1" baseline="0" dirty="0" err="1">
                          <a:solidFill>
                            <a:srgbClr val="3608FC"/>
                          </a:solidFill>
                        </a:rPr>
                        <a:t>cây</a:t>
                      </a:r>
                      <a:r>
                        <a:rPr lang="en-US" sz="1600" b="1" baseline="0" dirty="0">
                          <a:solidFill>
                            <a:srgbClr val="3608FC"/>
                          </a:solidFill>
                        </a:rPr>
                        <a:t> </a:t>
                      </a:r>
                      <a:r>
                        <a:rPr lang="en-US" sz="1600" b="1" baseline="0" dirty="0" err="1">
                          <a:solidFill>
                            <a:srgbClr val="3608FC"/>
                          </a:solidFill>
                        </a:rPr>
                        <a:t>đậu</a:t>
                      </a:r>
                      <a:r>
                        <a:rPr lang="en-US" sz="1600" b="1" baseline="0" dirty="0">
                          <a:solidFill>
                            <a:srgbClr val="3608FC"/>
                          </a:solidFill>
                        </a:rPr>
                        <a:t>.</a:t>
                      </a:r>
                      <a:endParaRPr lang="en-US" sz="1600" b="1" dirty="0">
                        <a:solidFill>
                          <a:srgbClr val="3608FC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7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2000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60" grpId="0"/>
      <p:bldP spid="28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5" name="Google Shape;1755;p49"/>
          <p:cNvSpPr/>
          <p:nvPr/>
        </p:nvSpPr>
        <p:spPr>
          <a:xfrm flipH="1">
            <a:off x="-199654" y="1105166"/>
            <a:ext cx="510096" cy="509135"/>
          </a:xfrm>
          <a:custGeom>
            <a:avLst/>
            <a:gdLst/>
            <a:ahLst/>
            <a:cxnLst/>
            <a:rect l="l" t="t" r="r" b="b"/>
            <a:pathLst>
              <a:path w="6375" h="6363" extrusionOk="0">
                <a:moveTo>
                  <a:pt x="0" y="0"/>
                </a:moveTo>
                <a:lnTo>
                  <a:pt x="0" y="2874"/>
                </a:lnTo>
                <a:cubicBezTo>
                  <a:pt x="0" y="4806"/>
                  <a:pt x="1569" y="6362"/>
                  <a:pt x="3489" y="6362"/>
                </a:cubicBezTo>
                <a:lnTo>
                  <a:pt x="6375" y="6362"/>
                </a:lnTo>
                <a:lnTo>
                  <a:pt x="6375" y="3652"/>
                </a:lnTo>
                <a:cubicBezTo>
                  <a:pt x="6375" y="1631"/>
                  <a:pt x="4731" y="0"/>
                  <a:pt x="2723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60" name="Google Shape;1760;p49"/>
          <p:cNvSpPr txBox="1">
            <a:spLocks noGrp="1"/>
          </p:cNvSpPr>
          <p:nvPr>
            <p:ph type="title"/>
          </p:nvPr>
        </p:nvSpPr>
        <p:spPr>
          <a:xfrm>
            <a:off x="720000" y="57150"/>
            <a:ext cx="7704000" cy="47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rgbClr val="3608FC"/>
                </a:solidFill>
              </a:rPr>
              <a:t>Phiếu học tập số 1 </a:t>
            </a:r>
            <a:r>
              <a:rPr lang="en" sz="2800" b="1" dirty="0">
                <a:solidFill>
                  <a:srgbClr val="3608FC"/>
                </a:solidFill>
              </a:rPr>
              <a:t> </a:t>
            </a:r>
            <a:endParaRPr sz="2800" b="1">
              <a:solidFill>
                <a:srgbClr val="3608FC"/>
              </a:solidFill>
            </a:endParaRPr>
          </a:p>
        </p:txBody>
      </p:sp>
      <p:sp>
        <p:nvSpPr>
          <p:cNvPr id="28" name="Subtitle 27"/>
          <p:cNvSpPr>
            <a:spLocks noGrp="1"/>
          </p:cNvSpPr>
          <p:nvPr>
            <p:ph type="subTitle" idx="1"/>
          </p:nvPr>
        </p:nvSpPr>
        <p:spPr>
          <a:xfrm>
            <a:off x="0" y="133350"/>
            <a:ext cx="1590548" cy="368450"/>
          </a:xfrm>
        </p:spPr>
        <p:txBody>
          <a:bodyPr/>
          <a:lstStyle/>
          <a:p>
            <a:r>
              <a:rPr lang="en-US" dirty="0" err="1">
                <a:solidFill>
                  <a:srgbClr val="7030A0"/>
                </a:solidFill>
              </a:rPr>
              <a:t>Nhóm</a:t>
            </a:r>
            <a:r>
              <a:rPr lang="en-US" dirty="0">
                <a:solidFill>
                  <a:srgbClr val="7030A0"/>
                </a:solidFill>
              </a:rPr>
              <a:t>:…</a:t>
            </a:r>
          </a:p>
        </p:txBody>
      </p:sp>
      <p:graphicFrame>
        <p:nvGraphicFramePr>
          <p:cNvPr id="29" name="Table 2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00736441"/>
              </p:ext>
            </p:extLst>
          </p:nvPr>
        </p:nvGraphicFramePr>
        <p:xfrm>
          <a:off x="457200" y="605791"/>
          <a:ext cx="8077200" cy="4373879"/>
        </p:xfrm>
        <a:graphic>
          <a:graphicData uri="http://schemas.openxmlformats.org/drawingml/2006/table">
            <a:tbl>
              <a:tblPr firstRow="1" bandRow="1">
                <a:tableStyleId>{170EC2C4-3236-40D5-8692-46C56E4D6137}</a:tableStyleId>
              </a:tblPr>
              <a:tblGrid>
                <a:gridCol w="2438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95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478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3716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441959">
                <a:tc rowSpan="2">
                  <a:txBody>
                    <a:bodyPr/>
                    <a:lstStyle/>
                    <a:p>
                      <a:pPr algn="ctr"/>
                      <a:r>
                        <a:rPr lang="en-US" sz="1800" b="1" dirty="0" err="1"/>
                        <a:t>Thí</a:t>
                      </a:r>
                      <a:r>
                        <a:rPr lang="en-US" sz="1800" b="1" baseline="0" dirty="0"/>
                        <a:t> </a:t>
                      </a:r>
                      <a:r>
                        <a:rPr lang="en-US" sz="1800" b="1" baseline="0" dirty="0" err="1"/>
                        <a:t>nghiệm</a:t>
                      </a:r>
                      <a:endParaRPr lang="en-US" sz="1800" b="1" dirty="0"/>
                    </a:p>
                  </a:txBody>
                  <a:tcPr anchor="ctr">
                    <a:solidFill>
                      <a:schemeClr val="bg1">
                        <a:lumMod val="40000"/>
                        <a:lumOff val="6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1800" b="1" dirty="0"/>
                        <a:t> </a:t>
                      </a:r>
                      <a:r>
                        <a:rPr lang="en-US" sz="1800" b="1" dirty="0" err="1"/>
                        <a:t>Nhận</a:t>
                      </a:r>
                      <a:r>
                        <a:rPr lang="en-US" sz="1800" b="1" baseline="0" dirty="0"/>
                        <a:t> </a:t>
                      </a:r>
                      <a:r>
                        <a:rPr lang="en-US" sz="1800" b="1" baseline="0" dirty="0" err="1"/>
                        <a:t>xét</a:t>
                      </a:r>
                      <a:r>
                        <a:rPr lang="en-US" sz="1800" b="1" baseline="0" dirty="0"/>
                        <a:t> </a:t>
                      </a:r>
                      <a:r>
                        <a:rPr lang="en-US" sz="1800" b="1" baseline="0" dirty="0" err="1"/>
                        <a:t>hiện</a:t>
                      </a:r>
                      <a:r>
                        <a:rPr lang="en-US" sz="1800" b="1" baseline="0" dirty="0"/>
                        <a:t> </a:t>
                      </a:r>
                      <a:r>
                        <a:rPr lang="en-US" sz="1800" b="1" baseline="0" dirty="0" err="1"/>
                        <a:t>tượng</a:t>
                      </a:r>
                      <a:endParaRPr lang="en-US" sz="1800" b="1" dirty="0"/>
                    </a:p>
                  </a:txBody>
                  <a:tcPr anchor="ctr">
                    <a:solidFill>
                      <a:schemeClr val="bg1">
                        <a:lumMod val="40000"/>
                        <a:lumOff val="60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n-US" sz="1800" b="1" dirty="0"/>
                        <a:t> </a:t>
                      </a:r>
                      <a:r>
                        <a:rPr lang="en-US" sz="1800" b="1" dirty="0" err="1"/>
                        <a:t>Phân</a:t>
                      </a:r>
                      <a:r>
                        <a:rPr lang="en-US" sz="1800" b="1" baseline="0" dirty="0"/>
                        <a:t> </a:t>
                      </a:r>
                      <a:r>
                        <a:rPr lang="en-US" sz="1800" b="1" baseline="0" dirty="0" err="1"/>
                        <a:t>loại</a:t>
                      </a:r>
                      <a:r>
                        <a:rPr lang="en-US" sz="1800" b="1" baseline="0" dirty="0"/>
                        <a:t> </a:t>
                      </a:r>
                      <a:r>
                        <a:rPr lang="en-US" sz="1800" b="1" baseline="0" dirty="0" err="1"/>
                        <a:t>hiện</a:t>
                      </a:r>
                      <a:r>
                        <a:rPr lang="en-US" sz="1800" b="1" baseline="0" dirty="0"/>
                        <a:t> </a:t>
                      </a:r>
                      <a:r>
                        <a:rPr lang="en-US" sz="1800" b="1" baseline="0" dirty="0" err="1"/>
                        <a:t>tượng</a:t>
                      </a:r>
                      <a:r>
                        <a:rPr lang="en-US" sz="1800" b="1" baseline="0" dirty="0"/>
                        <a:t> </a:t>
                      </a:r>
                      <a:r>
                        <a:rPr lang="en-US" sz="1800" b="1" baseline="0" dirty="0" err="1"/>
                        <a:t>tự</a:t>
                      </a:r>
                      <a:r>
                        <a:rPr lang="en-US" sz="1800" b="1" baseline="0" dirty="0"/>
                        <a:t> </a:t>
                      </a:r>
                      <a:r>
                        <a:rPr lang="en-US" sz="1800" b="1" baseline="0" dirty="0" err="1"/>
                        <a:t>nhiên</a:t>
                      </a:r>
                      <a:endParaRPr lang="en-US" sz="1800" b="1" dirty="0"/>
                    </a:p>
                  </a:txBody>
                  <a:tcPr anchor="ctr">
                    <a:solidFill>
                      <a:schemeClr val="bg1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09600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/>
                        <a:t> </a:t>
                      </a:r>
                      <a:r>
                        <a:rPr lang="en-US" sz="1800" b="1" dirty="0" err="1"/>
                        <a:t>Lĩnh</a:t>
                      </a:r>
                      <a:r>
                        <a:rPr lang="en-US" sz="1800" b="1" baseline="0" dirty="0"/>
                        <a:t> </a:t>
                      </a:r>
                      <a:r>
                        <a:rPr lang="en-US" sz="1800" b="1" baseline="0" dirty="0" err="1"/>
                        <a:t>vực</a:t>
                      </a:r>
                      <a:r>
                        <a:rPr lang="en-US" sz="1800" b="1" baseline="0" dirty="0"/>
                        <a:t> </a:t>
                      </a:r>
                      <a:r>
                        <a:rPr lang="en-US" sz="1800" b="1" dirty="0" err="1"/>
                        <a:t>Sinh</a:t>
                      </a:r>
                      <a:r>
                        <a:rPr lang="en-US" sz="1800" b="1" dirty="0"/>
                        <a:t> </a:t>
                      </a:r>
                      <a:r>
                        <a:rPr lang="en-US" sz="1800" b="1" dirty="0" err="1"/>
                        <a:t>học</a:t>
                      </a:r>
                      <a:endParaRPr lang="en-US" sz="1800" b="1" dirty="0"/>
                    </a:p>
                  </a:txBody>
                  <a:tcPr anchor="ctr">
                    <a:solidFill>
                      <a:schemeClr val="bg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err="1"/>
                        <a:t>Lĩnh</a:t>
                      </a:r>
                      <a:r>
                        <a:rPr lang="en-US" sz="1800" b="1" baseline="0" dirty="0"/>
                        <a:t> </a:t>
                      </a:r>
                      <a:r>
                        <a:rPr lang="en-US" sz="1800" b="1" baseline="0" dirty="0" err="1"/>
                        <a:t>vực</a:t>
                      </a:r>
                      <a:r>
                        <a:rPr lang="en-US" sz="1800" b="1" baseline="0" dirty="0"/>
                        <a:t> </a:t>
                      </a:r>
                      <a:r>
                        <a:rPr lang="en-US" sz="1800" b="1" dirty="0" err="1"/>
                        <a:t>Hóa</a:t>
                      </a:r>
                      <a:r>
                        <a:rPr lang="en-US" sz="1800" b="1" baseline="0" dirty="0"/>
                        <a:t> </a:t>
                      </a:r>
                      <a:r>
                        <a:rPr lang="en-US" sz="1800" b="1" baseline="0" dirty="0" err="1"/>
                        <a:t>học</a:t>
                      </a:r>
                      <a:endParaRPr lang="en-US" sz="1800" b="1" dirty="0"/>
                    </a:p>
                  </a:txBody>
                  <a:tcPr anchor="ctr">
                    <a:solidFill>
                      <a:schemeClr val="bg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err="1"/>
                        <a:t>Lĩnh</a:t>
                      </a:r>
                      <a:r>
                        <a:rPr lang="en-US" sz="1800" b="1" baseline="0" dirty="0"/>
                        <a:t> </a:t>
                      </a:r>
                      <a:r>
                        <a:rPr lang="en-US" sz="1800" b="1" baseline="0" dirty="0" err="1"/>
                        <a:t>vực</a:t>
                      </a:r>
                      <a:endParaRPr lang="en-US" sz="1800" b="1" baseline="0" dirty="0"/>
                    </a:p>
                    <a:p>
                      <a:pPr algn="ctr"/>
                      <a:r>
                        <a:rPr lang="en-US" sz="1800" b="1" baseline="0"/>
                        <a:t> Vật </a:t>
                      </a:r>
                      <a:r>
                        <a:rPr lang="en-US" sz="1800" b="1"/>
                        <a:t>Lí</a:t>
                      </a:r>
                      <a:r>
                        <a:rPr lang="en-US" sz="1800" b="1" baseline="0"/>
                        <a:t> </a:t>
                      </a:r>
                      <a:r>
                        <a:rPr lang="en-US" sz="1800" b="1" baseline="0" dirty="0" err="1"/>
                        <a:t>học</a:t>
                      </a:r>
                      <a:endParaRPr lang="en-US" sz="1800" b="1" dirty="0"/>
                    </a:p>
                  </a:txBody>
                  <a:tcPr>
                    <a:solidFill>
                      <a:schemeClr val="bg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78054">
                <a:tc>
                  <a:txBody>
                    <a:bodyPr/>
                    <a:lstStyle/>
                    <a:p>
                      <a:r>
                        <a:rPr lang="en-US" sz="1600" b="1" dirty="0">
                          <a:solidFill>
                            <a:srgbClr val="3608FC"/>
                          </a:solidFill>
                        </a:rPr>
                        <a:t>1. </a:t>
                      </a:r>
                      <a:r>
                        <a:rPr lang="en-US" sz="1600" b="1" dirty="0" err="1">
                          <a:solidFill>
                            <a:srgbClr val="3608FC"/>
                          </a:solidFill>
                        </a:rPr>
                        <a:t>Lần</a:t>
                      </a:r>
                      <a:r>
                        <a:rPr lang="en-US" sz="1600" b="1" baseline="0" dirty="0">
                          <a:solidFill>
                            <a:srgbClr val="3608FC"/>
                          </a:solidFill>
                        </a:rPr>
                        <a:t> </a:t>
                      </a:r>
                      <a:r>
                        <a:rPr lang="en-US" sz="1600" b="1" baseline="0" dirty="0" err="1">
                          <a:solidFill>
                            <a:srgbClr val="3608FC"/>
                          </a:solidFill>
                        </a:rPr>
                        <a:t>lượt</a:t>
                      </a:r>
                      <a:r>
                        <a:rPr lang="en-US" sz="1600" b="1" baseline="0" dirty="0">
                          <a:solidFill>
                            <a:srgbClr val="3608FC"/>
                          </a:solidFill>
                        </a:rPr>
                        <a:t> </a:t>
                      </a:r>
                      <a:r>
                        <a:rPr lang="en-US" sz="1600" b="1" baseline="0" dirty="0" err="1">
                          <a:solidFill>
                            <a:srgbClr val="3608FC"/>
                          </a:solidFill>
                        </a:rPr>
                        <a:t>đưa</a:t>
                      </a:r>
                      <a:r>
                        <a:rPr lang="en-US" sz="1600" b="1" baseline="0" dirty="0">
                          <a:solidFill>
                            <a:srgbClr val="3608FC"/>
                          </a:solidFill>
                        </a:rPr>
                        <a:t> </a:t>
                      </a:r>
                      <a:r>
                        <a:rPr lang="en-US" sz="1600" b="1" baseline="0" dirty="0" err="1">
                          <a:solidFill>
                            <a:srgbClr val="3608FC"/>
                          </a:solidFill>
                        </a:rPr>
                        <a:t>hai</a:t>
                      </a:r>
                      <a:r>
                        <a:rPr lang="en-US" sz="1600" b="1" baseline="0" dirty="0">
                          <a:solidFill>
                            <a:srgbClr val="3608FC"/>
                          </a:solidFill>
                        </a:rPr>
                        <a:t> </a:t>
                      </a:r>
                      <a:r>
                        <a:rPr lang="en-US" sz="1600" b="1" baseline="0" dirty="0" err="1">
                          <a:solidFill>
                            <a:srgbClr val="3608FC"/>
                          </a:solidFill>
                        </a:rPr>
                        <a:t>đầu</a:t>
                      </a:r>
                      <a:r>
                        <a:rPr lang="en-US" sz="1600" b="1" baseline="0" dirty="0">
                          <a:solidFill>
                            <a:srgbClr val="3608FC"/>
                          </a:solidFill>
                        </a:rPr>
                        <a:t> </a:t>
                      </a:r>
                      <a:r>
                        <a:rPr lang="en-US" sz="1600" b="1" baseline="0" dirty="0" err="1">
                          <a:solidFill>
                            <a:srgbClr val="3608FC"/>
                          </a:solidFill>
                        </a:rPr>
                        <a:t>cùng</a:t>
                      </a:r>
                      <a:r>
                        <a:rPr lang="en-US" sz="1600" b="1" baseline="0" dirty="0">
                          <a:solidFill>
                            <a:srgbClr val="3608FC"/>
                          </a:solidFill>
                        </a:rPr>
                        <a:t> </a:t>
                      </a:r>
                      <a:r>
                        <a:rPr lang="en-US" sz="1600" b="1" baseline="0" dirty="0" err="1">
                          <a:solidFill>
                            <a:srgbClr val="3608FC"/>
                          </a:solidFill>
                        </a:rPr>
                        <a:t>tên</a:t>
                      </a:r>
                      <a:r>
                        <a:rPr lang="en-US" sz="1600" b="1" baseline="0" dirty="0">
                          <a:solidFill>
                            <a:srgbClr val="3608FC"/>
                          </a:solidFill>
                        </a:rPr>
                        <a:t> </a:t>
                      </a:r>
                      <a:r>
                        <a:rPr lang="en-US" sz="1600" b="1" baseline="0" dirty="0" err="1">
                          <a:solidFill>
                            <a:srgbClr val="3608FC"/>
                          </a:solidFill>
                        </a:rPr>
                        <a:t>và</a:t>
                      </a:r>
                      <a:r>
                        <a:rPr lang="en-US" sz="1600" b="1" baseline="0" dirty="0">
                          <a:solidFill>
                            <a:srgbClr val="3608FC"/>
                          </a:solidFill>
                        </a:rPr>
                        <a:t> </a:t>
                      </a:r>
                      <a:r>
                        <a:rPr lang="en-US" sz="1600" b="1" baseline="0" dirty="0" err="1">
                          <a:solidFill>
                            <a:srgbClr val="3608FC"/>
                          </a:solidFill>
                        </a:rPr>
                        <a:t>khác</a:t>
                      </a:r>
                      <a:r>
                        <a:rPr lang="en-US" sz="1600" b="1" baseline="0" dirty="0">
                          <a:solidFill>
                            <a:srgbClr val="3608FC"/>
                          </a:solidFill>
                        </a:rPr>
                        <a:t> </a:t>
                      </a:r>
                      <a:r>
                        <a:rPr lang="en-US" sz="1600" b="1" baseline="0" dirty="0" err="1">
                          <a:solidFill>
                            <a:srgbClr val="3608FC"/>
                          </a:solidFill>
                        </a:rPr>
                        <a:t>tên</a:t>
                      </a:r>
                      <a:r>
                        <a:rPr lang="en-US" sz="1600" b="1" baseline="0" dirty="0">
                          <a:solidFill>
                            <a:srgbClr val="3608FC"/>
                          </a:solidFill>
                        </a:rPr>
                        <a:t> </a:t>
                      </a:r>
                      <a:r>
                        <a:rPr lang="en-US" sz="1600" b="1" baseline="0" dirty="0" err="1">
                          <a:solidFill>
                            <a:srgbClr val="3608FC"/>
                          </a:solidFill>
                        </a:rPr>
                        <a:t>của</a:t>
                      </a:r>
                      <a:r>
                        <a:rPr lang="en-US" sz="1600" b="1" baseline="0" dirty="0">
                          <a:solidFill>
                            <a:srgbClr val="3608FC"/>
                          </a:solidFill>
                        </a:rPr>
                        <a:t> </a:t>
                      </a:r>
                      <a:r>
                        <a:rPr lang="en-US" sz="1600" b="1" baseline="0" dirty="0" err="1">
                          <a:solidFill>
                            <a:srgbClr val="3608FC"/>
                          </a:solidFill>
                        </a:rPr>
                        <a:t>hai</a:t>
                      </a:r>
                      <a:r>
                        <a:rPr lang="en-US" sz="1600" b="1" baseline="0" dirty="0">
                          <a:solidFill>
                            <a:srgbClr val="3608FC"/>
                          </a:solidFill>
                        </a:rPr>
                        <a:t> </a:t>
                      </a:r>
                      <a:r>
                        <a:rPr lang="en-US" sz="1600" b="1" baseline="0" dirty="0" err="1">
                          <a:solidFill>
                            <a:srgbClr val="3608FC"/>
                          </a:solidFill>
                        </a:rPr>
                        <a:t>thanh</a:t>
                      </a:r>
                      <a:r>
                        <a:rPr lang="en-US" sz="1600" b="1" baseline="0" dirty="0">
                          <a:solidFill>
                            <a:srgbClr val="3608FC"/>
                          </a:solidFill>
                        </a:rPr>
                        <a:t> </a:t>
                      </a:r>
                      <a:r>
                        <a:rPr lang="en-US" sz="1600" b="1" baseline="0" dirty="0" err="1">
                          <a:solidFill>
                            <a:srgbClr val="3608FC"/>
                          </a:solidFill>
                        </a:rPr>
                        <a:t>nam</a:t>
                      </a:r>
                      <a:r>
                        <a:rPr lang="en-US" sz="1600" b="1" baseline="0" dirty="0">
                          <a:solidFill>
                            <a:srgbClr val="3608FC"/>
                          </a:solidFill>
                        </a:rPr>
                        <a:t> </a:t>
                      </a:r>
                      <a:r>
                        <a:rPr lang="en-US" sz="1600" b="1" baseline="0" dirty="0" err="1">
                          <a:solidFill>
                            <a:srgbClr val="3608FC"/>
                          </a:solidFill>
                        </a:rPr>
                        <a:t>châm</a:t>
                      </a:r>
                      <a:r>
                        <a:rPr lang="en-US" sz="1600" b="1" baseline="0" dirty="0">
                          <a:solidFill>
                            <a:srgbClr val="3608FC"/>
                          </a:solidFill>
                        </a:rPr>
                        <a:t> </a:t>
                      </a:r>
                      <a:r>
                        <a:rPr lang="en-US" sz="1600" b="1" baseline="0" dirty="0" err="1">
                          <a:solidFill>
                            <a:srgbClr val="3608FC"/>
                          </a:solidFill>
                        </a:rPr>
                        <a:t>đến</a:t>
                      </a:r>
                      <a:r>
                        <a:rPr lang="en-US" sz="1600" b="1" baseline="0" dirty="0">
                          <a:solidFill>
                            <a:srgbClr val="3608FC"/>
                          </a:solidFill>
                        </a:rPr>
                        <a:t> </a:t>
                      </a:r>
                      <a:r>
                        <a:rPr lang="en-US" sz="1600" b="1" baseline="0" dirty="0" err="1">
                          <a:solidFill>
                            <a:srgbClr val="3608FC"/>
                          </a:solidFill>
                        </a:rPr>
                        <a:t>gần</a:t>
                      </a:r>
                      <a:r>
                        <a:rPr lang="en-US" sz="1600" b="1" baseline="0" dirty="0">
                          <a:solidFill>
                            <a:srgbClr val="3608FC"/>
                          </a:solidFill>
                        </a:rPr>
                        <a:t> </a:t>
                      </a:r>
                      <a:r>
                        <a:rPr lang="en-US" sz="1600" b="1" baseline="0" dirty="0" err="1">
                          <a:solidFill>
                            <a:srgbClr val="3608FC"/>
                          </a:solidFill>
                        </a:rPr>
                        <a:t>nhau</a:t>
                      </a:r>
                      <a:r>
                        <a:rPr lang="en-US" sz="1600" b="1" baseline="0" dirty="0">
                          <a:solidFill>
                            <a:srgbClr val="3608FC"/>
                          </a:solidFill>
                        </a:rPr>
                        <a:t>.</a:t>
                      </a:r>
                      <a:endParaRPr lang="en-US" sz="1600" b="1" dirty="0">
                        <a:solidFill>
                          <a:srgbClr val="3608FC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78054">
                <a:tc>
                  <a:txBody>
                    <a:bodyPr/>
                    <a:lstStyle/>
                    <a:p>
                      <a:r>
                        <a:rPr lang="en-US" sz="1600" b="1" dirty="0">
                          <a:solidFill>
                            <a:srgbClr val="3608FC"/>
                          </a:solidFill>
                        </a:rPr>
                        <a:t>2. </a:t>
                      </a:r>
                      <a:r>
                        <a:rPr lang="en-US" sz="1600" b="1" dirty="0" err="1">
                          <a:solidFill>
                            <a:srgbClr val="3608FC"/>
                          </a:solidFill>
                        </a:rPr>
                        <a:t>Nhúng</a:t>
                      </a:r>
                      <a:r>
                        <a:rPr lang="en-US" sz="1600" b="1" baseline="0" dirty="0">
                          <a:solidFill>
                            <a:srgbClr val="3608FC"/>
                          </a:solidFill>
                        </a:rPr>
                        <a:t> </a:t>
                      </a:r>
                      <a:r>
                        <a:rPr lang="en-US" sz="1600" b="1" baseline="0" dirty="0" err="1">
                          <a:solidFill>
                            <a:srgbClr val="3608FC"/>
                          </a:solidFill>
                        </a:rPr>
                        <a:t>một</a:t>
                      </a:r>
                      <a:r>
                        <a:rPr lang="en-US" sz="1600" b="1" baseline="0" dirty="0">
                          <a:solidFill>
                            <a:srgbClr val="3608FC"/>
                          </a:solidFill>
                        </a:rPr>
                        <a:t> </a:t>
                      </a:r>
                      <a:r>
                        <a:rPr lang="en-US" sz="1600" b="1" baseline="0" dirty="0" err="1">
                          <a:solidFill>
                            <a:srgbClr val="3608FC"/>
                          </a:solidFill>
                        </a:rPr>
                        <a:t>mẩu</a:t>
                      </a:r>
                      <a:r>
                        <a:rPr lang="en-US" sz="1600" b="1" baseline="0" dirty="0">
                          <a:solidFill>
                            <a:srgbClr val="3608FC"/>
                          </a:solidFill>
                        </a:rPr>
                        <a:t> </a:t>
                      </a:r>
                      <a:r>
                        <a:rPr lang="en-US" sz="1600" b="1" baseline="0" dirty="0" err="1">
                          <a:solidFill>
                            <a:srgbClr val="3608FC"/>
                          </a:solidFill>
                        </a:rPr>
                        <a:t>giấy</a:t>
                      </a:r>
                      <a:r>
                        <a:rPr lang="en-US" sz="1600" b="1" baseline="0" dirty="0">
                          <a:solidFill>
                            <a:srgbClr val="3608FC"/>
                          </a:solidFill>
                        </a:rPr>
                        <a:t> </a:t>
                      </a:r>
                      <a:r>
                        <a:rPr lang="en-US" sz="1600" b="1" baseline="0" dirty="0" err="1">
                          <a:solidFill>
                            <a:srgbClr val="3608FC"/>
                          </a:solidFill>
                        </a:rPr>
                        <a:t>quỳ</a:t>
                      </a:r>
                      <a:r>
                        <a:rPr lang="en-US" sz="1600" b="1" baseline="0" dirty="0">
                          <a:solidFill>
                            <a:srgbClr val="3608FC"/>
                          </a:solidFill>
                        </a:rPr>
                        <a:t> </a:t>
                      </a:r>
                      <a:r>
                        <a:rPr lang="en-US" sz="1600" b="1" baseline="0" dirty="0" err="1">
                          <a:solidFill>
                            <a:srgbClr val="3608FC"/>
                          </a:solidFill>
                        </a:rPr>
                        <a:t>tím</a:t>
                      </a:r>
                      <a:r>
                        <a:rPr lang="en-US" sz="1600" b="1" baseline="0" dirty="0">
                          <a:solidFill>
                            <a:srgbClr val="3608FC"/>
                          </a:solidFill>
                        </a:rPr>
                        <a:t> </a:t>
                      </a:r>
                      <a:r>
                        <a:rPr lang="en-US" sz="1600" b="1" baseline="0" dirty="0" err="1">
                          <a:solidFill>
                            <a:srgbClr val="3608FC"/>
                          </a:solidFill>
                        </a:rPr>
                        <a:t>vào</a:t>
                      </a:r>
                      <a:r>
                        <a:rPr lang="en-US" sz="1600" b="1" baseline="0" dirty="0">
                          <a:solidFill>
                            <a:srgbClr val="3608FC"/>
                          </a:solidFill>
                        </a:rPr>
                        <a:t> </a:t>
                      </a:r>
                      <a:r>
                        <a:rPr lang="en-US" sz="1600" b="1" baseline="0" dirty="0" err="1">
                          <a:solidFill>
                            <a:srgbClr val="3608FC"/>
                          </a:solidFill>
                        </a:rPr>
                        <a:t>cốc</a:t>
                      </a:r>
                      <a:r>
                        <a:rPr lang="en-US" sz="1600" b="1" baseline="0" dirty="0">
                          <a:solidFill>
                            <a:srgbClr val="3608FC"/>
                          </a:solidFill>
                        </a:rPr>
                        <a:t> </a:t>
                      </a:r>
                      <a:r>
                        <a:rPr lang="en-US" sz="1600" b="1" baseline="0" dirty="0" err="1">
                          <a:solidFill>
                            <a:srgbClr val="3608FC"/>
                          </a:solidFill>
                        </a:rPr>
                        <a:t>chứa</a:t>
                      </a:r>
                      <a:r>
                        <a:rPr lang="en-US" sz="1600" b="1" baseline="0" dirty="0">
                          <a:solidFill>
                            <a:srgbClr val="3608FC"/>
                          </a:solidFill>
                        </a:rPr>
                        <a:t> dung </a:t>
                      </a:r>
                      <a:r>
                        <a:rPr lang="en-US" sz="1600" b="1" baseline="0" dirty="0" err="1">
                          <a:solidFill>
                            <a:srgbClr val="3608FC"/>
                          </a:solidFill>
                        </a:rPr>
                        <a:t>dịch</a:t>
                      </a:r>
                      <a:r>
                        <a:rPr lang="en-US" sz="1600" b="1" baseline="0" dirty="0">
                          <a:solidFill>
                            <a:srgbClr val="3608FC"/>
                          </a:solidFill>
                        </a:rPr>
                        <a:t> </a:t>
                      </a:r>
                      <a:r>
                        <a:rPr lang="en-US" sz="1600" b="1" baseline="0" dirty="0" err="1">
                          <a:solidFill>
                            <a:srgbClr val="3608FC"/>
                          </a:solidFill>
                        </a:rPr>
                        <a:t>nước</a:t>
                      </a:r>
                      <a:r>
                        <a:rPr lang="en-US" sz="1600" b="1" baseline="0" dirty="0">
                          <a:solidFill>
                            <a:srgbClr val="3608FC"/>
                          </a:solidFill>
                        </a:rPr>
                        <a:t> </a:t>
                      </a:r>
                      <a:r>
                        <a:rPr lang="en-US" sz="1600" b="1" baseline="0" dirty="0" err="1">
                          <a:solidFill>
                            <a:srgbClr val="3608FC"/>
                          </a:solidFill>
                        </a:rPr>
                        <a:t>vôi</a:t>
                      </a:r>
                      <a:r>
                        <a:rPr lang="en-US" sz="1600" b="1" baseline="0" dirty="0">
                          <a:solidFill>
                            <a:srgbClr val="3608FC"/>
                          </a:solidFill>
                        </a:rPr>
                        <a:t> </a:t>
                      </a:r>
                      <a:r>
                        <a:rPr lang="en-US" sz="1600" b="1" baseline="0" dirty="0" err="1">
                          <a:solidFill>
                            <a:srgbClr val="3608FC"/>
                          </a:solidFill>
                        </a:rPr>
                        <a:t>trong</a:t>
                      </a:r>
                      <a:r>
                        <a:rPr lang="en-US" sz="1600" b="1" baseline="0" dirty="0">
                          <a:solidFill>
                            <a:srgbClr val="3608FC"/>
                          </a:solidFill>
                        </a:rPr>
                        <a:t>.</a:t>
                      </a:r>
                      <a:endParaRPr lang="en-US" sz="1600" b="1" dirty="0">
                        <a:solidFill>
                          <a:srgbClr val="3608FC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35280">
                <a:tc>
                  <a:txBody>
                    <a:bodyPr/>
                    <a:lstStyle/>
                    <a:p>
                      <a:r>
                        <a:rPr lang="en-US" sz="1600" b="1" dirty="0">
                          <a:solidFill>
                            <a:srgbClr val="3608FC"/>
                          </a:solidFill>
                        </a:rPr>
                        <a:t>3. </a:t>
                      </a:r>
                      <a:r>
                        <a:rPr lang="en-US" sz="1600" b="1" dirty="0" err="1">
                          <a:solidFill>
                            <a:srgbClr val="3608FC"/>
                          </a:solidFill>
                        </a:rPr>
                        <a:t>Nhúng</a:t>
                      </a:r>
                      <a:r>
                        <a:rPr lang="en-US" sz="1600" b="1" baseline="0" dirty="0">
                          <a:solidFill>
                            <a:srgbClr val="3608FC"/>
                          </a:solidFill>
                        </a:rPr>
                        <a:t> </a:t>
                      </a:r>
                      <a:r>
                        <a:rPr lang="en-US" sz="1600" b="1" baseline="0" dirty="0" err="1">
                          <a:solidFill>
                            <a:srgbClr val="3608FC"/>
                          </a:solidFill>
                        </a:rPr>
                        <a:t>chiếc</a:t>
                      </a:r>
                      <a:r>
                        <a:rPr lang="en-US" sz="1600" b="1" baseline="0" dirty="0">
                          <a:solidFill>
                            <a:srgbClr val="3608FC"/>
                          </a:solidFill>
                        </a:rPr>
                        <a:t> </a:t>
                      </a:r>
                      <a:r>
                        <a:rPr lang="en-US" sz="1600" b="1" baseline="0" dirty="0" err="1">
                          <a:solidFill>
                            <a:srgbClr val="3608FC"/>
                          </a:solidFill>
                        </a:rPr>
                        <a:t>bút</a:t>
                      </a:r>
                      <a:r>
                        <a:rPr lang="en-US" sz="1600" b="1" baseline="0" dirty="0">
                          <a:solidFill>
                            <a:srgbClr val="3608FC"/>
                          </a:solidFill>
                        </a:rPr>
                        <a:t> </a:t>
                      </a:r>
                      <a:r>
                        <a:rPr lang="en-US" sz="1600" b="1" baseline="0" dirty="0" err="1">
                          <a:solidFill>
                            <a:srgbClr val="3608FC"/>
                          </a:solidFill>
                        </a:rPr>
                        <a:t>chì</a:t>
                      </a:r>
                      <a:r>
                        <a:rPr lang="en-US" sz="1600" b="1" baseline="0" dirty="0">
                          <a:solidFill>
                            <a:srgbClr val="3608FC"/>
                          </a:solidFill>
                        </a:rPr>
                        <a:t> </a:t>
                      </a:r>
                      <a:r>
                        <a:rPr lang="en-US" sz="1600" b="1" baseline="0" dirty="0" err="1">
                          <a:solidFill>
                            <a:srgbClr val="3608FC"/>
                          </a:solidFill>
                        </a:rPr>
                        <a:t>vào</a:t>
                      </a:r>
                      <a:r>
                        <a:rPr lang="en-US" sz="1600" b="1" baseline="0" dirty="0">
                          <a:solidFill>
                            <a:srgbClr val="3608FC"/>
                          </a:solidFill>
                        </a:rPr>
                        <a:t> </a:t>
                      </a:r>
                      <a:r>
                        <a:rPr lang="en-US" sz="1600" b="1" baseline="0" dirty="0" err="1">
                          <a:solidFill>
                            <a:srgbClr val="3608FC"/>
                          </a:solidFill>
                        </a:rPr>
                        <a:t>cốc</a:t>
                      </a:r>
                      <a:r>
                        <a:rPr lang="en-US" sz="1600" b="1" baseline="0" dirty="0">
                          <a:solidFill>
                            <a:srgbClr val="3608FC"/>
                          </a:solidFill>
                        </a:rPr>
                        <a:t> </a:t>
                      </a:r>
                      <a:r>
                        <a:rPr lang="en-US" sz="1600" b="1" baseline="0" dirty="0" err="1">
                          <a:solidFill>
                            <a:srgbClr val="3608FC"/>
                          </a:solidFill>
                        </a:rPr>
                        <a:t>nước</a:t>
                      </a:r>
                      <a:endParaRPr lang="en-US" sz="1600" b="1" dirty="0">
                        <a:solidFill>
                          <a:srgbClr val="3608FC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35280">
                <a:tc>
                  <a:txBody>
                    <a:bodyPr/>
                    <a:lstStyle/>
                    <a:p>
                      <a:r>
                        <a:rPr lang="en-US" sz="1600" b="1" baseline="0" dirty="0">
                          <a:solidFill>
                            <a:srgbClr val="3608FC"/>
                          </a:solidFill>
                        </a:rPr>
                        <a:t>4. </a:t>
                      </a:r>
                      <a:r>
                        <a:rPr lang="en-US" sz="1600" b="1" baseline="0" dirty="0" err="1">
                          <a:solidFill>
                            <a:srgbClr val="3608FC"/>
                          </a:solidFill>
                        </a:rPr>
                        <a:t>Quan</a:t>
                      </a:r>
                      <a:r>
                        <a:rPr lang="en-US" sz="1600" b="1" baseline="0" dirty="0">
                          <a:solidFill>
                            <a:srgbClr val="3608FC"/>
                          </a:solidFill>
                        </a:rPr>
                        <a:t> </a:t>
                      </a:r>
                      <a:r>
                        <a:rPr lang="en-US" sz="1600" b="1" baseline="0" dirty="0" err="1">
                          <a:solidFill>
                            <a:srgbClr val="3608FC"/>
                          </a:solidFill>
                        </a:rPr>
                        <a:t>sát</a:t>
                      </a:r>
                      <a:r>
                        <a:rPr lang="en-US" sz="1600" b="1" baseline="0" dirty="0">
                          <a:solidFill>
                            <a:srgbClr val="3608FC"/>
                          </a:solidFill>
                        </a:rPr>
                        <a:t> </a:t>
                      </a:r>
                      <a:r>
                        <a:rPr lang="en-US" sz="1600" b="1" baseline="0" dirty="0" err="1">
                          <a:solidFill>
                            <a:srgbClr val="3608FC"/>
                          </a:solidFill>
                        </a:rPr>
                        <a:t>quá</a:t>
                      </a:r>
                      <a:r>
                        <a:rPr lang="en-US" sz="1600" b="1" baseline="0" dirty="0">
                          <a:solidFill>
                            <a:srgbClr val="3608FC"/>
                          </a:solidFill>
                        </a:rPr>
                        <a:t> </a:t>
                      </a:r>
                      <a:r>
                        <a:rPr lang="en-US" sz="1600" b="1" baseline="0" dirty="0" err="1">
                          <a:solidFill>
                            <a:srgbClr val="3608FC"/>
                          </a:solidFill>
                        </a:rPr>
                        <a:t>trình</a:t>
                      </a:r>
                      <a:r>
                        <a:rPr lang="en-US" sz="1600" b="1" baseline="0" dirty="0">
                          <a:solidFill>
                            <a:srgbClr val="3608FC"/>
                          </a:solidFill>
                        </a:rPr>
                        <a:t> </a:t>
                      </a:r>
                      <a:r>
                        <a:rPr lang="en-US" sz="1600" b="1" baseline="0" dirty="0" err="1">
                          <a:solidFill>
                            <a:srgbClr val="3608FC"/>
                          </a:solidFill>
                        </a:rPr>
                        <a:t>nảy</a:t>
                      </a:r>
                      <a:r>
                        <a:rPr lang="en-US" sz="1600" b="1" baseline="0" dirty="0">
                          <a:solidFill>
                            <a:srgbClr val="3608FC"/>
                          </a:solidFill>
                        </a:rPr>
                        <a:t> </a:t>
                      </a:r>
                      <a:r>
                        <a:rPr lang="en-US" sz="1600" b="1" baseline="0" dirty="0" err="1">
                          <a:solidFill>
                            <a:srgbClr val="3608FC"/>
                          </a:solidFill>
                        </a:rPr>
                        <a:t>mầm</a:t>
                      </a:r>
                      <a:r>
                        <a:rPr lang="en-US" sz="1600" b="1" baseline="0" dirty="0">
                          <a:solidFill>
                            <a:srgbClr val="3608FC"/>
                          </a:solidFill>
                        </a:rPr>
                        <a:t> </a:t>
                      </a:r>
                      <a:r>
                        <a:rPr lang="en-US" sz="1600" b="1" baseline="0" dirty="0" err="1">
                          <a:solidFill>
                            <a:srgbClr val="3608FC"/>
                          </a:solidFill>
                        </a:rPr>
                        <a:t>của</a:t>
                      </a:r>
                      <a:r>
                        <a:rPr lang="en-US" sz="1600" b="1" baseline="0" dirty="0">
                          <a:solidFill>
                            <a:srgbClr val="3608FC"/>
                          </a:solidFill>
                        </a:rPr>
                        <a:t> </a:t>
                      </a:r>
                      <a:r>
                        <a:rPr lang="en-US" sz="1600" b="1" baseline="0" dirty="0" err="1">
                          <a:solidFill>
                            <a:srgbClr val="3608FC"/>
                          </a:solidFill>
                        </a:rPr>
                        <a:t>cây</a:t>
                      </a:r>
                      <a:r>
                        <a:rPr lang="en-US" sz="1600" b="1" baseline="0" dirty="0">
                          <a:solidFill>
                            <a:srgbClr val="3608FC"/>
                          </a:solidFill>
                        </a:rPr>
                        <a:t> </a:t>
                      </a:r>
                      <a:r>
                        <a:rPr lang="en-US" sz="1600" b="1" baseline="0" dirty="0" err="1">
                          <a:solidFill>
                            <a:srgbClr val="3608FC"/>
                          </a:solidFill>
                        </a:rPr>
                        <a:t>đậu</a:t>
                      </a:r>
                      <a:r>
                        <a:rPr lang="en-US" sz="1600" b="1" baseline="0" dirty="0">
                          <a:solidFill>
                            <a:srgbClr val="3608FC"/>
                          </a:solidFill>
                        </a:rPr>
                        <a:t>.</a:t>
                      </a:r>
                      <a:endParaRPr lang="en-US" sz="1600" b="1" dirty="0">
                        <a:solidFill>
                          <a:srgbClr val="3608FC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7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2000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60" grpId="0"/>
      <p:bldP spid="28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5" name="Google Shape;1755;p49"/>
          <p:cNvSpPr/>
          <p:nvPr/>
        </p:nvSpPr>
        <p:spPr>
          <a:xfrm flipH="1">
            <a:off x="-199654" y="1105166"/>
            <a:ext cx="510096" cy="509135"/>
          </a:xfrm>
          <a:custGeom>
            <a:avLst/>
            <a:gdLst/>
            <a:ahLst/>
            <a:cxnLst/>
            <a:rect l="l" t="t" r="r" b="b"/>
            <a:pathLst>
              <a:path w="6375" h="6363" extrusionOk="0">
                <a:moveTo>
                  <a:pt x="0" y="0"/>
                </a:moveTo>
                <a:lnTo>
                  <a:pt x="0" y="2874"/>
                </a:lnTo>
                <a:cubicBezTo>
                  <a:pt x="0" y="4806"/>
                  <a:pt x="1569" y="6362"/>
                  <a:pt x="3489" y="6362"/>
                </a:cubicBezTo>
                <a:lnTo>
                  <a:pt x="6375" y="6362"/>
                </a:lnTo>
                <a:lnTo>
                  <a:pt x="6375" y="3652"/>
                </a:lnTo>
                <a:cubicBezTo>
                  <a:pt x="6375" y="1631"/>
                  <a:pt x="4731" y="0"/>
                  <a:pt x="2723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60" name="Google Shape;1760;p49"/>
          <p:cNvSpPr txBox="1">
            <a:spLocks noGrp="1"/>
          </p:cNvSpPr>
          <p:nvPr>
            <p:ph type="title"/>
          </p:nvPr>
        </p:nvSpPr>
        <p:spPr>
          <a:xfrm>
            <a:off x="720000" y="-19050"/>
            <a:ext cx="7704000" cy="47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 dirty="0">
                <a:solidFill>
                  <a:srgbClr val="3608FC"/>
                </a:solidFill>
              </a:rPr>
              <a:t>Phiếu học tập số 1 </a:t>
            </a:r>
            <a:endParaRPr sz="3200">
              <a:solidFill>
                <a:srgbClr val="3608FC"/>
              </a:solidFill>
            </a:endParaRPr>
          </a:p>
        </p:txBody>
      </p:sp>
      <p:sp>
        <p:nvSpPr>
          <p:cNvPr id="28" name="Subtitle 27"/>
          <p:cNvSpPr>
            <a:spLocks noGrp="1"/>
          </p:cNvSpPr>
          <p:nvPr>
            <p:ph type="subTitle" idx="1"/>
          </p:nvPr>
        </p:nvSpPr>
        <p:spPr>
          <a:xfrm>
            <a:off x="0" y="-19050"/>
            <a:ext cx="1590548" cy="368450"/>
          </a:xfrm>
        </p:spPr>
        <p:txBody>
          <a:bodyPr/>
          <a:lstStyle/>
          <a:p>
            <a:r>
              <a:rPr lang="en-US" dirty="0" err="1">
                <a:solidFill>
                  <a:srgbClr val="7030A0"/>
                </a:solidFill>
              </a:rPr>
              <a:t>Đáp</a:t>
            </a:r>
            <a:r>
              <a:rPr lang="en-US" dirty="0">
                <a:solidFill>
                  <a:srgbClr val="7030A0"/>
                </a:solidFill>
              </a:rPr>
              <a:t> </a:t>
            </a:r>
            <a:r>
              <a:rPr lang="en-US" dirty="0" err="1">
                <a:solidFill>
                  <a:srgbClr val="7030A0"/>
                </a:solidFill>
              </a:rPr>
              <a:t>án</a:t>
            </a:r>
            <a:endParaRPr lang="en-US" dirty="0">
              <a:solidFill>
                <a:srgbClr val="7030A0"/>
              </a:solidFill>
            </a:endParaRPr>
          </a:p>
        </p:txBody>
      </p:sp>
      <p:graphicFrame>
        <p:nvGraphicFramePr>
          <p:cNvPr id="29" name="Table 2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62602481"/>
              </p:ext>
            </p:extLst>
          </p:nvPr>
        </p:nvGraphicFramePr>
        <p:xfrm>
          <a:off x="457200" y="438150"/>
          <a:ext cx="8077200" cy="4678679"/>
        </p:xfrm>
        <a:graphic>
          <a:graphicData uri="http://schemas.openxmlformats.org/drawingml/2006/table">
            <a:tbl>
              <a:tblPr firstRow="1" bandRow="1">
                <a:tableStyleId>{170EC2C4-3236-40D5-8692-46C56E4D6137}</a:tableStyleId>
              </a:tblPr>
              <a:tblGrid>
                <a:gridCol w="2438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47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954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716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441959">
                <a:tc rowSpan="2">
                  <a:txBody>
                    <a:bodyPr/>
                    <a:lstStyle/>
                    <a:p>
                      <a:pPr algn="ctr"/>
                      <a:r>
                        <a:rPr lang="en-US" sz="1800" b="1" dirty="0" err="1"/>
                        <a:t>Thí</a:t>
                      </a:r>
                      <a:r>
                        <a:rPr lang="en-US" sz="1800" b="1" baseline="0" dirty="0"/>
                        <a:t> </a:t>
                      </a:r>
                      <a:r>
                        <a:rPr lang="en-US" sz="1800" b="1" baseline="0" dirty="0" err="1"/>
                        <a:t>nghiệm</a:t>
                      </a:r>
                      <a:endParaRPr lang="en-US" sz="1800" b="1" dirty="0"/>
                    </a:p>
                  </a:txBody>
                  <a:tcPr anchor="ctr">
                    <a:solidFill>
                      <a:schemeClr val="bg1">
                        <a:lumMod val="40000"/>
                        <a:lumOff val="6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1800" b="1" dirty="0"/>
                        <a:t> </a:t>
                      </a:r>
                      <a:r>
                        <a:rPr lang="en-US" sz="1800" b="1" dirty="0" err="1"/>
                        <a:t>Nhận</a:t>
                      </a:r>
                      <a:r>
                        <a:rPr lang="en-US" sz="1800" b="1" baseline="0" dirty="0"/>
                        <a:t> </a:t>
                      </a:r>
                      <a:r>
                        <a:rPr lang="en-US" sz="1800" b="1" baseline="0" dirty="0" err="1"/>
                        <a:t>xét</a:t>
                      </a:r>
                      <a:r>
                        <a:rPr lang="en-US" sz="1800" b="1" baseline="0" dirty="0"/>
                        <a:t> </a:t>
                      </a:r>
                      <a:r>
                        <a:rPr lang="en-US" sz="1800" b="1" baseline="0" dirty="0" err="1"/>
                        <a:t>hiện</a:t>
                      </a:r>
                      <a:r>
                        <a:rPr lang="en-US" sz="1800" b="1" baseline="0" dirty="0"/>
                        <a:t> </a:t>
                      </a:r>
                      <a:r>
                        <a:rPr lang="en-US" sz="1800" b="1" baseline="0" dirty="0" err="1"/>
                        <a:t>tượng</a:t>
                      </a:r>
                      <a:endParaRPr lang="en-US" sz="1800" b="1" dirty="0"/>
                    </a:p>
                  </a:txBody>
                  <a:tcPr anchor="ctr">
                    <a:solidFill>
                      <a:schemeClr val="bg1">
                        <a:lumMod val="40000"/>
                        <a:lumOff val="60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n-US" sz="1800" b="1" dirty="0"/>
                        <a:t> </a:t>
                      </a:r>
                      <a:r>
                        <a:rPr lang="en-US" sz="1800" b="1" dirty="0" err="1"/>
                        <a:t>Phân</a:t>
                      </a:r>
                      <a:r>
                        <a:rPr lang="en-US" sz="1800" b="1" baseline="0" dirty="0"/>
                        <a:t> </a:t>
                      </a:r>
                      <a:r>
                        <a:rPr lang="en-US" sz="1800" b="1" baseline="0" dirty="0" err="1"/>
                        <a:t>loại</a:t>
                      </a:r>
                      <a:r>
                        <a:rPr lang="en-US" sz="1800" b="1" baseline="0" dirty="0"/>
                        <a:t> </a:t>
                      </a:r>
                      <a:r>
                        <a:rPr lang="en-US" sz="1800" b="1" baseline="0" dirty="0" err="1"/>
                        <a:t>hiện</a:t>
                      </a:r>
                      <a:r>
                        <a:rPr lang="en-US" sz="1800" b="1" baseline="0" dirty="0"/>
                        <a:t> </a:t>
                      </a:r>
                      <a:r>
                        <a:rPr lang="en-US" sz="1800" b="1" baseline="0" dirty="0" err="1"/>
                        <a:t>tượng</a:t>
                      </a:r>
                      <a:r>
                        <a:rPr lang="en-US" sz="1800" b="1" baseline="0" dirty="0"/>
                        <a:t> </a:t>
                      </a:r>
                      <a:r>
                        <a:rPr lang="en-US" sz="1800" b="1" baseline="0" dirty="0" err="1"/>
                        <a:t>tự</a:t>
                      </a:r>
                      <a:r>
                        <a:rPr lang="en-US" sz="1800" b="1" baseline="0" dirty="0"/>
                        <a:t> </a:t>
                      </a:r>
                      <a:r>
                        <a:rPr lang="en-US" sz="1800" b="1" baseline="0" dirty="0" err="1"/>
                        <a:t>nhiên</a:t>
                      </a:r>
                      <a:endParaRPr lang="en-US" sz="1800" b="1" dirty="0"/>
                    </a:p>
                  </a:txBody>
                  <a:tcPr anchor="ctr">
                    <a:solidFill>
                      <a:schemeClr val="bg1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09600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/>
                        <a:t> </a:t>
                      </a:r>
                      <a:r>
                        <a:rPr lang="en-US" sz="1800" b="1" dirty="0" err="1"/>
                        <a:t>Lĩnh</a:t>
                      </a:r>
                      <a:r>
                        <a:rPr lang="en-US" sz="1800" b="1" baseline="0" dirty="0"/>
                        <a:t> </a:t>
                      </a:r>
                      <a:r>
                        <a:rPr lang="en-US" sz="1800" b="1" baseline="0" dirty="0" err="1"/>
                        <a:t>vực</a:t>
                      </a:r>
                      <a:r>
                        <a:rPr lang="en-US" sz="1800" b="1" baseline="0" dirty="0"/>
                        <a:t> </a:t>
                      </a:r>
                      <a:r>
                        <a:rPr lang="en-US" sz="1800" b="1" dirty="0" err="1"/>
                        <a:t>Sinh</a:t>
                      </a:r>
                      <a:r>
                        <a:rPr lang="en-US" sz="1800" b="1" dirty="0"/>
                        <a:t> </a:t>
                      </a:r>
                      <a:r>
                        <a:rPr lang="en-US" sz="1800" b="1" dirty="0" err="1"/>
                        <a:t>học</a:t>
                      </a:r>
                      <a:endParaRPr lang="en-US" sz="1800" b="1" dirty="0"/>
                    </a:p>
                  </a:txBody>
                  <a:tcPr anchor="ctr">
                    <a:solidFill>
                      <a:schemeClr val="bg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err="1"/>
                        <a:t>Lĩnh</a:t>
                      </a:r>
                      <a:r>
                        <a:rPr lang="en-US" sz="1800" b="1" baseline="0" dirty="0"/>
                        <a:t> </a:t>
                      </a:r>
                      <a:r>
                        <a:rPr lang="en-US" sz="1800" b="1" baseline="0" dirty="0" err="1"/>
                        <a:t>vực</a:t>
                      </a:r>
                      <a:r>
                        <a:rPr lang="en-US" sz="1800" b="1" baseline="0" dirty="0"/>
                        <a:t> </a:t>
                      </a:r>
                      <a:r>
                        <a:rPr lang="en-US" sz="1800" b="1" dirty="0" err="1"/>
                        <a:t>Hóa</a:t>
                      </a:r>
                      <a:r>
                        <a:rPr lang="en-US" sz="1800" b="1" baseline="0" dirty="0"/>
                        <a:t> </a:t>
                      </a:r>
                      <a:r>
                        <a:rPr lang="en-US" sz="1800" b="1" baseline="0" dirty="0" err="1"/>
                        <a:t>học</a:t>
                      </a:r>
                      <a:endParaRPr lang="en-US" sz="1800" b="1" dirty="0"/>
                    </a:p>
                  </a:txBody>
                  <a:tcPr anchor="ctr">
                    <a:solidFill>
                      <a:schemeClr val="bg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b="1" dirty="0" err="1"/>
                        <a:t>Lĩnh</a:t>
                      </a:r>
                      <a:r>
                        <a:rPr lang="en-US" sz="1800" b="1" baseline="0" dirty="0"/>
                        <a:t> </a:t>
                      </a:r>
                      <a:r>
                        <a:rPr lang="en-US" sz="1800" b="1" baseline="0" dirty="0" err="1"/>
                        <a:t>vực</a:t>
                      </a:r>
                      <a:endParaRPr lang="en-US" sz="1800" b="1" baseline="0" dirty="0"/>
                    </a:p>
                    <a:p>
                      <a:r>
                        <a:rPr lang="en-US" sz="1800" b="1" baseline="0"/>
                        <a:t> Vật Lí </a:t>
                      </a:r>
                      <a:r>
                        <a:rPr lang="en-US" sz="1800" b="1" baseline="0" dirty="0" err="1"/>
                        <a:t>học</a:t>
                      </a:r>
                      <a:endParaRPr lang="en-US" sz="1800" b="1" dirty="0"/>
                    </a:p>
                  </a:txBody>
                  <a:tcPr>
                    <a:solidFill>
                      <a:schemeClr val="bg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78054">
                <a:tc>
                  <a:txBody>
                    <a:bodyPr/>
                    <a:lstStyle/>
                    <a:p>
                      <a:r>
                        <a:rPr lang="en-US" sz="1600" b="1" dirty="0">
                          <a:solidFill>
                            <a:srgbClr val="3608FC"/>
                          </a:solidFill>
                        </a:rPr>
                        <a:t>1. </a:t>
                      </a:r>
                      <a:r>
                        <a:rPr lang="en-US" sz="1600" b="1" dirty="0" err="1">
                          <a:solidFill>
                            <a:srgbClr val="3608FC"/>
                          </a:solidFill>
                        </a:rPr>
                        <a:t>Lần</a:t>
                      </a:r>
                      <a:r>
                        <a:rPr lang="en-US" sz="1600" b="1" baseline="0" dirty="0">
                          <a:solidFill>
                            <a:srgbClr val="3608FC"/>
                          </a:solidFill>
                        </a:rPr>
                        <a:t> </a:t>
                      </a:r>
                      <a:r>
                        <a:rPr lang="en-US" sz="1600" b="1" baseline="0" dirty="0" err="1">
                          <a:solidFill>
                            <a:srgbClr val="3608FC"/>
                          </a:solidFill>
                        </a:rPr>
                        <a:t>lượt</a:t>
                      </a:r>
                      <a:r>
                        <a:rPr lang="en-US" sz="1600" b="1" baseline="0" dirty="0">
                          <a:solidFill>
                            <a:srgbClr val="3608FC"/>
                          </a:solidFill>
                        </a:rPr>
                        <a:t> </a:t>
                      </a:r>
                      <a:r>
                        <a:rPr lang="en-US" sz="1600" b="1" baseline="0" dirty="0" err="1">
                          <a:solidFill>
                            <a:srgbClr val="3608FC"/>
                          </a:solidFill>
                        </a:rPr>
                        <a:t>đưa</a:t>
                      </a:r>
                      <a:r>
                        <a:rPr lang="en-US" sz="1600" b="1" baseline="0" dirty="0">
                          <a:solidFill>
                            <a:srgbClr val="3608FC"/>
                          </a:solidFill>
                        </a:rPr>
                        <a:t> </a:t>
                      </a:r>
                      <a:r>
                        <a:rPr lang="en-US" sz="1600" b="1" baseline="0" dirty="0" err="1">
                          <a:solidFill>
                            <a:srgbClr val="3608FC"/>
                          </a:solidFill>
                        </a:rPr>
                        <a:t>hai</a:t>
                      </a:r>
                      <a:r>
                        <a:rPr lang="en-US" sz="1600" b="1" baseline="0" dirty="0">
                          <a:solidFill>
                            <a:srgbClr val="3608FC"/>
                          </a:solidFill>
                        </a:rPr>
                        <a:t> </a:t>
                      </a:r>
                      <a:r>
                        <a:rPr lang="en-US" sz="1600" b="1" baseline="0" dirty="0" err="1">
                          <a:solidFill>
                            <a:srgbClr val="3608FC"/>
                          </a:solidFill>
                        </a:rPr>
                        <a:t>đầu</a:t>
                      </a:r>
                      <a:r>
                        <a:rPr lang="en-US" sz="1600" b="1" baseline="0" dirty="0">
                          <a:solidFill>
                            <a:srgbClr val="3608FC"/>
                          </a:solidFill>
                        </a:rPr>
                        <a:t> </a:t>
                      </a:r>
                      <a:r>
                        <a:rPr lang="en-US" sz="1600" b="1" baseline="0" dirty="0" err="1">
                          <a:solidFill>
                            <a:srgbClr val="3608FC"/>
                          </a:solidFill>
                        </a:rPr>
                        <a:t>cùng</a:t>
                      </a:r>
                      <a:r>
                        <a:rPr lang="en-US" sz="1600" b="1" baseline="0" dirty="0">
                          <a:solidFill>
                            <a:srgbClr val="3608FC"/>
                          </a:solidFill>
                        </a:rPr>
                        <a:t> </a:t>
                      </a:r>
                      <a:r>
                        <a:rPr lang="en-US" sz="1600" b="1" baseline="0" dirty="0" err="1">
                          <a:solidFill>
                            <a:srgbClr val="3608FC"/>
                          </a:solidFill>
                        </a:rPr>
                        <a:t>tên</a:t>
                      </a:r>
                      <a:r>
                        <a:rPr lang="en-US" sz="1600" b="1" baseline="0" dirty="0">
                          <a:solidFill>
                            <a:srgbClr val="3608FC"/>
                          </a:solidFill>
                        </a:rPr>
                        <a:t> </a:t>
                      </a:r>
                      <a:r>
                        <a:rPr lang="en-US" sz="1600" b="1" baseline="0" dirty="0" err="1">
                          <a:solidFill>
                            <a:srgbClr val="3608FC"/>
                          </a:solidFill>
                        </a:rPr>
                        <a:t>và</a:t>
                      </a:r>
                      <a:r>
                        <a:rPr lang="en-US" sz="1600" b="1" baseline="0" dirty="0">
                          <a:solidFill>
                            <a:srgbClr val="3608FC"/>
                          </a:solidFill>
                        </a:rPr>
                        <a:t> </a:t>
                      </a:r>
                      <a:r>
                        <a:rPr lang="en-US" sz="1600" b="1" baseline="0" dirty="0" err="1">
                          <a:solidFill>
                            <a:srgbClr val="3608FC"/>
                          </a:solidFill>
                        </a:rPr>
                        <a:t>khác</a:t>
                      </a:r>
                      <a:r>
                        <a:rPr lang="en-US" sz="1600" b="1" baseline="0" dirty="0">
                          <a:solidFill>
                            <a:srgbClr val="3608FC"/>
                          </a:solidFill>
                        </a:rPr>
                        <a:t> </a:t>
                      </a:r>
                      <a:r>
                        <a:rPr lang="en-US" sz="1600" b="1" baseline="0" dirty="0" err="1">
                          <a:solidFill>
                            <a:srgbClr val="3608FC"/>
                          </a:solidFill>
                        </a:rPr>
                        <a:t>tên</a:t>
                      </a:r>
                      <a:r>
                        <a:rPr lang="en-US" sz="1600" b="1" baseline="0" dirty="0">
                          <a:solidFill>
                            <a:srgbClr val="3608FC"/>
                          </a:solidFill>
                        </a:rPr>
                        <a:t> </a:t>
                      </a:r>
                      <a:r>
                        <a:rPr lang="en-US" sz="1600" b="1" baseline="0" dirty="0" err="1">
                          <a:solidFill>
                            <a:srgbClr val="3608FC"/>
                          </a:solidFill>
                        </a:rPr>
                        <a:t>của</a:t>
                      </a:r>
                      <a:r>
                        <a:rPr lang="en-US" sz="1600" b="1" baseline="0" dirty="0">
                          <a:solidFill>
                            <a:srgbClr val="3608FC"/>
                          </a:solidFill>
                        </a:rPr>
                        <a:t> </a:t>
                      </a:r>
                      <a:r>
                        <a:rPr lang="en-US" sz="1600" b="1" baseline="0" dirty="0" err="1">
                          <a:solidFill>
                            <a:srgbClr val="3608FC"/>
                          </a:solidFill>
                        </a:rPr>
                        <a:t>hai</a:t>
                      </a:r>
                      <a:r>
                        <a:rPr lang="en-US" sz="1600" b="1" baseline="0" dirty="0">
                          <a:solidFill>
                            <a:srgbClr val="3608FC"/>
                          </a:solidFill>
                        </a:rPr>
                        <a:t> </a:t>
                      </a:r>
                      <a:r>
                        <a:rPr lang="en-US" sz="1600" b="1" baseline="0" dirty="0" err="1">
                          <a:solidFill>
                            <a:srgbClr val="3608FC"/>
                          </a:solidFill>
                        </a:rPr>
                        <a:t>thanh</a:t>
                      </a:r>
                      <a:r>
                        <a:rPr lang="en-US" sz="1600" b="1" baseline="0" dirty="0">
                          <a:solidFill>
                            <a:srgbClr val="3608FC"/>
                          </a:solidFill>
                        </a:rPr>
                        <a:t> </a:t>
                      </a:r>
                      <a:r>
                        <a:rPr lang="en-US" sz="1600" b="1" baseline="0" dirty="0" err="1">
                          <a:solidFill>
                            <a:srgbClr val="3608FC"/>
                          </a:solidFill>
                        </a:rPr>
                        <a:t>nam</a:t>
                      </a:r>
                      <a:r>
                        <a:rPr lang="en-US" sz="1600" b="1" baseline="0" dirty="0">
                          <a:solidFill>
                            <a:srgbClr val="3608FC"/>
                          </a:solidFill>
                        </a:rPr>
                        <a:t> </a:t>
                      </a:r>
                      <a:r>
                        <a:rPr lang="en-US" sz="1600" b="1" baseline="0" dirty="0" err="1">
                          <a:solidFill>
                            <a:srgbClr val="3608FC"/>
                          </a:solidFill>
                        </a:rPr>
                        <a:t>châm</a:t>
                      </a:r>
                      <a:r>
                        <a:rPr lang="en-US" sz="1600" b="1" baseline="0" dirty="0">
                          <a:solidFill>
                            <a:srgbClr val="3608FC"/>
                          </a:solidFill>
                        </a:rPr>
                        <a:t> </a:t>
                      </a:r>
                      <a:r>
                        <a:rPr lang="en-US" sz="1600" b="1" baseline="0" dirty="0" err="1">
                          <a:solidFill>
                            <a:srgbClr val="3608FC"/>
                          </a:solidFill>
                        </a:rPr>
                        <a:t>đến</a:t>
                      </a:r>
                      <a:r>
                        <a:rPr lang="en-US" sz="1600" b="1" baseline="0" dirty="0">
                          <a:solidFill>
                            <a:srgbClr val="3608FC"/>
                          </a:solidFill>
                        </a:rPr>
                        <a:t> </a:t>
                      </a:r>
                      <a:r>
                        <a:rPr lang="en-US" sz="1600" b="1" baseline="0" dirty="0" err="1">
                          <a:solidFill>
                            <a:srgbClr val="3608FC"/>
                          </a:solidFill>
                        </a:rPr>
                        <a:t>gần</a:t>
                      </a:r>
                      <a:r>
                        <a:rPr lang="en-US" sz="1600" b="1" baseline="0" dirty="0">
                          <a:solidFill>
                            <a:srgbClr val="3608FC"/>
                          </a:solidFill>
                        </a:rPr>
                        <a:t> </a:t>
                      </a:r>
                      <a:r>
                        <a:rPr lang="en-US" sz="1600" b="1" baseline="0" dirty="0" err="1">
                          <a:solidFill>
                            <a:srgbClr val="3608FC"/>
                          </a:solidFill>
                        </a:rPr>
                        <a:t>nhau</a:t>
                      </a:r>
                      <a:r>
                        <a:rPr lang="en-US" sz="1600" b="1" baseline="0" dirty="0">
                          <a:solidFill>
                            <a:srgbClr val="3608FC"/>
                          </a:solidFill>
                        </a:rPr>
                        <a:t>.</a:t>
                      </a:r>
                      <a:endParaRPr lang="en-US" sz="1600" b="1" dirty="0">
                        <a:solidFill>
                          <a:srgbClr val="3608FC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0" dirty="0"/>
                        <a:t>- </a:t>
                      </a:r>
                      <a:r>
                        <a:rPr lang="en-US" b="0" dirty="0" err="1"/>
                        <a:t>Cùng</a:t>
                      </a:r>
                      <a:r>
                        <a:rPr lang="en-US" b="0" baseline="0" dirty="0"/>
                        <a:t> </a:t>
                      </a:r>
                      <a:r>
                        <a:rPr lang="en-US" b="0" baseline="0" dirty="0" err="1"/>
                        <a:t>tên</a:t>
                      </a:r>
                      <a:r>
                        <a:rPr lang="en-US" b="0" baseline="0" dirty="0"/>
                        <a:t>: </a:t>
                      </a:r>
                      <a:r>
                        <a:rPr lang="en-US" b="0" baseline="0" dirty="0" err="1"/>
                        <a:t>đẩy</a:t>
                      </a:r>
                      <a:r>
                        <a:rPr lang="en-US" b="0" baseline="0" dirty="0"/>
                        <a:t> </a:t>
                      </a:r>
                      <a:r>
                        <a:rPr lang="en-US" b="0" baseline="0" dirty="0" err="1"/>
                        <a:t>nhay</a:t>
                      </a:r>
                      <a:endParaRPr lang="en-US" b="0" baseline="0" dirty="0"/>
                    </a:p>
                    <a:p>
                      <a:r>
                        <a:rPr lang="en-US" b="0" baseline="0" dirty="0"/>
                        <a:t>- </a:t>
                      </a:r>
                      <a:r>
                        <a:rPr lang="en-US" b="0" baseline="0" dirty="0" err="1"/>
                        <a:t>Khác</a:t>
                      </a:r>
                      <a:r>
                        <a:rPr lang="en-US" b="0" baseline="0" dirty="0"/>
                        <a:t> </a:t>
                      </a:r>
                      <a:r>
                        <a:rPr lang="en-US" b="0" baseline="0" dirty="0" err="1"/>
                        <a:t>tên</a:t>
                      </a:r>
                      <a:r>
                        <a:rPr lang="en-US" b="0" baseline="0" dirty="0"/>
                        <a:t>: </a:t>
                      </a:r>
                      <a:r>
                        <a:rPr lang="en-US" b="0" baseline="0" dirty="0" err="1"/>
                        <a:t>hút</a:t>
                      </a:r>
                      <a:r>
                        <a:rPr lang="en-US" b="0" baseline="0" dirty="0"/>
                        <a:t> </a:t>
                      </a:r>
                      <a:r>
                        <a:rPr lang="en-US" b="0" baseline="0" dirty="0" err="1"/>
                        <a:t>tên</a:t>
                      </a:r>
                      <a:r>
                        <a:rPr lang="en-US" b="0" baseline="0" dirty="0"/>
                        <a:t>.</a:t>
                      </a:r>
                      <a:endParaRPr lang="en-US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78054">
                <a:tc>
                  <a:txBody>
                    <a:bodyPr/>
                    <a:lstStyle/>
                    <a:p>
                      <a:r>
                        <a:rPr lang="en-US" sz="1600" b="1" dirty="0">
                          <a:solidFill>
                            <a:srgbClr val="3608FC"/>
                          </a:solidFill>
                        </a:rPr>
                        <a:t>2. </a:t>
                      </a:r>
                      <a:r>
                        <a:rPr lang="en-US" sz="1600" b="1" dirty="0" err="1">
                          <a:solidFill>
                            <a:srgbClr val="3608FC"/>
                          </a:solidFill>
                        </a:rPr>
                        <a:t>Nhúng</a:t>
                      </a:r>
                      <a:r>
                        <a:rPr lang="en-US" sz="1600" b="1" baseline="0" dirty="0">
                          <a:solidFill>
                            <a:srgbClr val="3608FC"/>
                          </a:solidFill>
                        </a:rPr>
                        <a:t> </a:t>
                      </a:r>
                      <a:r>
                        <a:rPr lang="en-US" sz="1600" b="1" baseline="0" dirty="0" err="1">
                          <a:solidFill>
                            <a:srgbClr val="3608FC"/>
                          </a:solidFill>
                        </a:rPr>
                        <a:t>một</a:t>
                      </a:r>
                      <a:r>
                        <a:rPr lang="en-US" sz="1600" b="1" baseline="0" dirty="0">
                          <a:solidFill>
                            <a:srgbClr val="3608FC"/>
                          </a:solidFill>
                        </a:rPr>
                        <a:t> </a:t>
                      </a:r>
                      <a:r>
                        <a:rPr lang="en-US" sz="1600" b="1" baseline="0" dirty="0" err="1">
                          <a:solidFill>
                            <a:srgbClr val="3608FC"/>
                          </a:solidFill>
                        </a:rPr>
                        <a:t>mẩu</a:t>
                      </a:r>
                      <a:r>
                        <a:rPr lang="en-US" sz="1600" b="1" baseline="0" dirty="0">
                          <a:solidFill>
                            <a:srgbClr val="3608FC"/>
                          </a:solidFill>
                        </a:rPr>
                        <a:t> </a:t>
                      </a:r>
                      <a:r>
                        <a:rPr lang="en-US" sz="1600" b="1" baseline="0" dirty="0" err="1">
                          <a:solidFill>
                            <a:srgbClr val="3608FC"/>
                          </a:solidFill>
                        </a:rPr>
                        <a:t>giấy</a:t>
                      </a:r>
                      <a:r>
                        <a:rPr lang="en-US" sz="1600" b="1" baseline="0" dirty="0">
                          <a:solidFill>
                            <a:srgbClr val="3608FC"/>
                          </a:solidFill>
                        </a:rPr>
                        <a:t> </a:t>
                      </a:r>
                      <a:r>
                        <a:rPr lang="en-US" sz="1600" b="1" baseline="0" dirty="0" err="1">
                          <a:solidFill>
                            <a:srgbClr val="3608FC"/>
                          </a:solidFill>
                        </a:rPr>
                        <a:t>quỳ</a:t>
                      </a:r>
                      <a:r>
                        <a:rPr lang="en-US" sz="1600" b="1" baseline="0" dirty="0">
                          <a:solidFill>
                            <a:srgbClr val="3608FC"/>
                          </a:solidFill>
                        </a:rPr>
                        <a:t> </a:t>
                      </a:r>
                      <a:r>
                        <a:rPr lang="en-US" sz="1600" b="1" baseline="0" dirty="0" err="1">
                          <a:solidFill>
                            <a:srgbClr val="3608FC"/>
                          </a:solidFill>
                        </a:rPr>
                        <a:t>tím</a:t>
                      </a:r>
                      <a:r>
                        <a:rPr lang="en-US" sz="1600" b="1" baseline="0" dirty="0">
                          <a:solidFill>
                            <a:srgbClr val="3608FC"/>
                          </a:solidFill>
                        </a:rPr>
                        <a:t> </a:t>
                      </a:r>
                      <a:r>
                        <a:rPr lang="en-US" sz="1600" b="1" baseline="0" dirty="0" err="1">
                          <a:solidFill>
                            <a:srgbClr val="3608FC"/>
                          </a:solidFill>
                        </a:rPr>
                        <a:t>vào</a:t>
                      </a:r>
                      <a:r>
                        <a:rPr lang="en-US" sz="1600" b="1" baseline="0" dirty="0">
                          <a:solidFill>
                            <a:srgbClr val="3608FC"/>
                          </a:solidFill>
                        </a:rPr>
                        <a:t> </a:t>
                      </a:r>
                      <a:r>
                        <a:rPr lang="en-US" sz="1600" b="1" baseline="0" dirty="0" err="1">
                          <a:solidFill>
                            <a:srgbClr val="3608FC"/>
                          </a:solidFill>
                        </a:rPr>
                        <a:t>cốc</a:t>
                      </a:r>
                      <a:r>
                        <a:rPr lang="en-US" sz="1600" b="1" baseline="0" dirty="0">
                          <a:solidFill>
                            <a:srgbClr val="3608FC"/>
                          </a:solidFill>
                        </a:rPr>
                        <a:t> </a:t>
                      </a:r>
                      <a:r>
                        <a:rPr lang="en-US" sz="1600" b="1" baseline="0" dirty="0" err="1">
                          <a:solidFill>
                            <a:srgbClr val="3608FC"/>
                          </a:solidFill>
                        </a:rPr>
                        <a:t>chứa</a:t>
                      </a:r>
                      <a:r>
                        <a:rPr lang="en-US" sz="1600" b="1" baseline="0" dirty="0">
                          <a:solidFill>
                            <a:srgbClr val="3608FC"/>
                          </a:solidFill>
                        </a:rPr>
                        <a:t> dung </a:t>
                      </a:r>
                      <a:r>
                        <a:rPr lang="en-US" sz="1600" b="1" baseline="0" dirty="0" err="1">
                          <a:solidFill>
                            <a:srgbClr val="3608FC"/>
                          </a:solidFill>
                        </a:rPr>
                        <a:t>dịch</a:t>
                      </a:r>
                      <a:r>
                        <a:rPr lang="en-US" sz="1600" b="1" baseline="0" dirty="0">
                          <a:solidFill>
                            <a:srgbClr val="3608FC"/>
                          </a:solidFill>
                        </a:rPr>
                        <a:t> </a:t>
                      </a:r>
                      <a:r>
                        <a:rPr lang="en-US" sz="1600" b="1" baseline="0" dirty="0" err="1">
                          <a:solidFill>
                            <a:srgbClr val="3608FC"/>
                          </a:solidFill>
                        </a:rPr>
                        <a:t>nước</a:t>
                      </a:r>
                      <a:r>
                        <a:rPr lang="en-US" sz="1600" b="1" baseline="0" dirty="0">
                          <a:solidFill>
                            <a:srgbClr val="3608FC"/>
                          </a:solidFill>
                        </a:rPr>
                        <a:t> </a:t>
                      </a:r>
                      <a:r>
                        <a:rPr lang="en-US" sz="1600" b="1" baseline="0" dirty="0" err="1">
                          <a:solidFill>
                            <a:srgbClr val="3608FC"/>
                          </a:solidFill>
                        </a:rPr>
                        <a:t>vôi</a:t>
                      </a:r>
                      <a:r>
                        <a:rPr lang="en-US" sz="1600" b="1" baseline="0" dirty="0">
                          <a:solidFill>
                            <a:srgbClr val="3608FC"/>
                          </a:solidFill>
                        </a:rPr>
                        <a:t> </a:t>
                      </a:r>
                      <a:r>
                        <a:rPr lang="en-US" sz="1600" b="1" baseline="0" dirty="0" err="1">
                          <a:solidFill>
                            <a:srgbClr val="3608FC"/>
                          </a:solidFill>
                        </a:rPr>
                        <a:t>trong</a:t>
                      </a:r>
                      <a:r>
                        <a:rPr lang="en-US" sz="1600" b="1" baseline="0" dirty="0">
                          <a:solidFill>
                            <a:srgbClr val="3608FC"/>
                          </a:solidFill>
                        </a:rPr>
                        <a:t>.</a:t>
                      </a:r>
                      <a:endParaRPr lang="en-US" sz="1600" b="1" dirty="0">
                        <a:solidFill>
                          <a:srgbClr val="3608FC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0" dirty="0" err="1"/>
                        <a:t>Quý</a:t>
                      </a:r>
                      <a:r>
                        <a:rPr lang="en-US" b="0" baseline="0" dirty="0"/>
                        <a:t> </a:t>
                      </a:r>
                      <a:r>
                        <a:rPr lang="en-US" b="0" baseline="0" dirty="0" err="1"/>
                        <a:t>tím</a:t>
                      </a:r>
                      <a:endParaRPr lang="en-US" b="0" baseline="0" dirty="0"/>
                    </a:p>
                    <a:p>
                      <a:r>
                        <a:rPr lang="en-US" b="0" baseline="0" dirty="0"/>
                        <a:t>  </a:t>
                      </a:r>
                      <a:r>
                        <a:rPr lang="en-US" b="0" baseline="0" dirty="0" err="1"/>
                        <a:t>xanh</a:t>
                      </a:r>
                      <a:endParaRPr lang="en-US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55320">
                <a:tc>
                  <a:txBody>
                    <a:bodyPr/>
                    <a:lstStyle/>
                    <a:p>
                      <a:r>
                        <a:rPr lang="en-US" sz="1600" b="1" dirty="0">
                          <a:solidFill>
                            <a:srgbClr val="3608FC"/>
                          </a:solidFill>
                        </a:rPr>
                        <a:t>3. </a:t>
                      </a:r>
                      <a:r>
                        <a:rPr lang="en-US" sz="1600" b="1" dirty="0" err="1">
                          <a:solidFill>
                            <a:srgbClr val="3608FC"/>
                          </a:solidFill>
                        </a:rPr>
                        <a:t>Nhúng</a:t>
                      </a:r>
                      <a:r>
                        <a:rPr lang="en-US" sz="1600" b="1" baseline="0" dirty="0">
                          <a:solidFill>
                            <a:srgbClr val="3608FC"/>
                          </a:solidFill>
                        </a:rPr>
                        <a:t> </a:t>
                      </a:r>
                      <a:r>
                        <a:rPr lang="en-US" sz="1600" b="1" baseline="0" dirty="0" err="1">
                          <a:solidFill>
                            <a:srgbClr val="3608FC"/>
                          </a:solidFill>
                        </a:rPr>
                        <a:t>chiếc</a:t>
                      </a:r>
                      <a:r>
                        <a:rPr lang="en-US" sz="1600" b="1" baseline="0" dirty="0">
                          <a:solidFill>
                            <a:srgbClr val="3608FC"/>
                          </a:solidFill>
                        </a:rPr>
                        <a:t> </a:t>
                      </a:r>
                      <a:r>
                        <a:rPr lang="en-US" sz="1600" b="1" baseline="0" dirty="0" err="1">
                          <a:solidFill>
                            <a:srgbClr val="3608FC"/>
                          </a:solidFill>
                        </a:rPr>
                        <a:t>bút</a:t>
                      </a:r>
                      <a:r>
                        <a:rPr lang="en-US" sz="1600" b="1" baseline="0" dirty="0">
                          <a:solidFill>
                            <a:srgbClr val="3608FC"/>
                          </a:solidFill>
                        </a:rPr>
                        <a:t> </a:t>
                      </a:r>
                      <a:r>
                        <a:rPr lang="en-US" sz="1600" b="1" baseline="0" dirty="0" err="1">
                          <a:solidFill>
                            <a:srgbClr val="3608FC"/>
                          </a:solidFill>
                        </a:rPr>
                        <a:t>chì</a:t>
                      </a:r>
                      <a:r>
                        <a:rPr lang="en-US" sz="1600" b="1" baseline="0" dirty="0">
                          <a:solidFill>
                            <a:srgbClr val="3608FC"/>
                          </a:solidFill>
                        </a:rPr>
                        <a:t> </a:t>
                      </a:r>
                      <a:r>
                        <a:rPr lang="en-US" sz="1600" b="1" baseline="0" dirty="0" err="1">
                          <a:solidFill>
                            <a:srgbClr val="3608FC"/>
                          </a:solidFill>
                        </a:rPr>
                        <a:t>vào</a:t>
                      </a:r>
                      <a:r>
                        <a:rPr lang="en-US" sz="1600" b="1" baseline="0" dirty="0">
                          <a:solidFill>
                            <a:srgbClr val="3608FC"/>
                          </a:solidFill>
                        </a:rPr>
                        <a:t> </a:t>
                      </a:r>
                      <a:r>
                        <a:rPr lang="en-US" sz="1600" b="1" baseline="0" dirty="0" err="1">
                          <a:solidFill>
                            <a:srgbClr val="3608FC"/>
                          </a:solidFill>
                        </a:rPr>
                        <a:t>cốc</a:t>
                      </a:r>
                      <a:r>
                        <a:rPr lang="en-US" sz="1600" b="1" baseline="0" dirty="0">
                          <a:solidFill>
                            <a:srgbClr val="3608FC"/>
                          </a:solidFill>
                        </a:rPr>
                        <a:t> </a:t>
                      </a:r>
                      <a:r>
                        <a:rPr lang="en-US" sz="1600" b="1" baseline="0" dirty="0" err="1">
                          <a:solidFill>
                            <a:srgbClr val="3608FC"/>
                          </a:solidFill>
                        </a:rPr>
                        <a:t>nước</a:t>
                      </a:r>
                      <a:endParaRPr lang="en-US" sz="1600" b="1" dirty="0">
                        <a:solidFill>
                          <a:srgbClr val="3608FC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Chiếc</a:t>
                      </a:r>
                      <a:r>
                        <a:rPr lang="en-US" baseline="0" dirty="0"/>
                        <a:t> </a:t>
                      </a:r>
                      <a:r>
                        <a:rPr lang="en-US" baseline="0" dirty="0" err="1"/>
                        <a:t>bút</a:t>
                      </a:r>
                      <a:r>
                        <a:rPr lang="en-US" baseline="0" dirty="0"/>
                        <a:t> </a:t>
                      </a:r>
                      <a:r>
                        <a:rPr lang="en-US" baseline="0" dirty="0" err="1"/>
                        <a:t>bị</a:t>
                      </a:r>
                      <a:r>
                        <a:rPr lang="en-US" baseline="0" dirty="0"/>
                        <a:t> </a:t>
                      </a:r>
                      <a:r>
                        <a:rPr lang="en-US" baseline="0" dirty="0" err="1"/>
                        <a:t>gãy</a:t>
                      </a:r>
                      <a:r>
                        <a:rPr lang="en-US" baseline="0" dirty="0"/>
                        <a:t> ở </a:t>
                      </a:r>
                      <a:r>
                        <a:rPr lang="en-US" baseline="0" dirty="0" err="1"/>
                        <a:t>mặt</a:t>
                      </a:r>
                      <a:r>
                        <a:rPr lang="en-US" baseline="0" dirty="0"/>
                        <a:t> </a:t>
                      </a:r>
                      <a:r>
                        <a:rPr lang="en-US" baseline="0" dirty="0" err="1"/>
                        <a:t>trước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35280">
                <a:tc>
                  <a:txBody>
                    <a:bodyPr/>
                    <a:lstStyle/>
                    <a:p>
                      <a:r>
                        <a:rPr lang="en-US" sz="1600" b="1" baseline="0" dirty="0">
                          <a:solidFill>
                            <a:srgbClr val="3608FC"/>
                          </a:solidFill>
                        </a:rPr>
                        <a:t>4. </a:t>
                      </a:r>
                      <a:r>
                        <a:rPr lang="en-US" sz="1600" b="1" baseline="0" dirty="0" err="1">
                          <a:solidFill>
                            <a:srgbClr val="3608FC"/>
                          </a:solidFill>
                        </a:rPr>
                        <a:t>Quan</a:t>
                      </a:r>
                      <a:r>
                        <a:rPr lang="en-US" sz="1600" b="1" baseline="0" dirty="0">
                          <a:solidFill>
                            <a:srgbClr val="3608FC"/>
                          </a:solidFill>
                        </a:rPr>
                        <a:t> </a:t>
                      </a:r>
                      <a:r>
                        <a:rPr lang="en-US" sz="1600" b="1" baseline="0" dirty="0" err="1">
                          <a:solidFill>
                            <a:srgbClr val="3608FC"/>
                          </a:solidFill>
                        </a:rPr>
                        <a:t>sát</a:t>
                      </a:r>
                      <a:r>
                        <a:rPr lang="en-US" sz="1600" b="1" baseline="0" dirty="0">
                          <a:solidFill>
                            <a:srgbClr val="3608FC"/>
                          </a:solidFill>
                        </a:rPr>
                        <a:t> </a:t>
                      </a:r>
                      <a:r>
                        <a:rPr lang="en-US" sz="1600" b="1" baseline="0" dirty="0" err="1">
                          <a:solidFill>
                            <a:srgbClr val="3608FC"/>
                          </a:solidFill>
                        </a:rPr>
                        <a:t>quá</a:t>
                      </a:r>
                      <a:r>
                        <a:rPr lang="en-US" sz="1600" b="1" baseline="0" dirty="0">
                          <a:solidFill>
                            <a:srgbClr val="3608FC"/>
                          </a:solidFill>
                        </a:rPr>
                        <a:t> </a:t>
                      </a:r>
                      <a:r>
                        <a:rPr lang="en-US" sz="1600" b="1" baseline="0" dirty="0" err="1">
                          <a:solidFill>
                            <a:srgbClr val="3608FC"/>
                          </a:solidFill>
                        </a:rPr>
                        <a:t>trình</a:t>
                      </a:r>
                      <a:r>
                        <a:rPr lang="en-US" sz="1600" b="1" baseline="0" dirty="0">
                          <a:solidFill>
                            <a:srgbClr val="3608FC"/>
                          </a:solidFill>
                        </a:rPr>
                        <a:t> </a:t>
                      </a:r>
                      <a:r>
                        <a:rPr lang="en-US" sz="1600" b="1" baseline="0" dirty="0" err="1">
                          <a:solidFill>
                            <a:srgbClr val="3608FC"/>
                          </a:solidFill>
                        </a:rPr>
                        <a:t>nảy</a:t>
                      </a:r>
                      <a:r>
                        <a:rPr lang="en-US" sz="1600" b="1" baseline="0" dirty="0">
                          <a:solidFill>
                            <a:srgbClr val="3608FC"/>
                          </a:solidFill>
                        </a:rPr>
                        <a:t> </a:t>
                      </a:r>
                      <a:r>
                        <a:rPr lang="en-US" sz="1600" b="1" baseline="0" dirty="0" err="1">
                          <a:solidFill>
                            <a:srgbClr val="3608FC"/>
                          </a:solidFill>
                        </a:rPr>
                        <a:t>mầm</a:t>
                      </a:r>
                      <a:r>
                        <a:rPr lang="en-US" sz="1600" b="1" baseline="0" dirty="0">
                          <a:solidFill>
                            <a:srgbClr val="3608FC"/>
                          </a:solidFill>
                        </a:rPr>
                        <a:t> </a:t>
                      </a:r>
                      <a:r>
                        <a:rPr lang="en-US" sz="1600" b="1" baseline="0" dirty="0" err="1">
                          <a:solidFill>
                            <a:srgbClr val="3608FC"/>
                          </a:solidFill>
                        </a:rPr>
                        <a:t>của</a:t>
                      </a:r>
                      <a:r>
                        <a:rPr lang="en-US" sz="1600" b="1" baseline="0" dirty="0">
                          <a:solidFill>
                            <a:srgbClr val="3608FC"/>
                          </a:solidFill>
                        </a:rPr>
                        <a:t> </a:t>
                      </a:r>
                      <a:r>
                        <a:rPr lang="en-US" sz="1600" b="1" baseline="0" dirty="0" err="1">
                          <a:solidFill>
                            <a:srgbClr val="3608FC"/>
                          </a:solidFill>
                        </a:rPr>
                        <a:t>cây</a:t>
                      </a:r>
                      <a:r>
                        <a:rPr lang="en-US" sz="1600" b="1" baseline="0" dirty="0">
                          <a:solidFill>
                            <a:srgbClr val="3608FC"/>
                          </a:solidFill>
                        </a:rPr>
                        <a:t> </a:t>
                      </a:r>
                      <a:r>
                        <a:rPr lang="en-US" sz="1600" b="1" baseline="0" dirty="0" err="1">
                          <a:solidFill>
                            <a:srgbClr val="3608FC"/>
                          </a:solidFill>
                        </a:rPr>
                        <a:t>đậu</a:t>
                      </a:r>
                      <a:r>
                        <a:rPr lang="en-US" sz="1600" b="1" baseline="0" dirty="0">
                          <a:solidFill>
                            <a:srgbClr val="3608FC"/>
                          </a:solidFill>
                        </a:rPr>
                        <a:t>.</a:t>
                      </a:r>
                      <a:endParaRPr lang="en-US" sz="1600" b="1" dirty="0">
                        <a:solidFill>
                          <a:srgbClr val="3608FC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Cây</a:t>
                      </a:r>
                      <a:r>
                        <a:rPr lang="en-US" baseline="0" dirty="0"/>
                        <a:t> </a:t>
                      </a:r>
                      <a:r>
                        <a:rPr lang="en-US" baseline="0" dirty="0" err="1"/>
                        <a:t>đậu</a:t>
                      </a:r>
                      <a:r>
                        <a:rPr lang="en-US" baseline="0" dirty="0"/>
                        <a:t> </a:t>
                      </a:r>
                      <a:r>
                        <a:rPr lang="en-US" baseline="0" dirty="0" err="1"/>
                        <a:t>nảy</a:t>
                      </a:r>
                      <a:r>
                        <a:rPr lang="en-US" baseline="0" dirty="0"/>
                        <a:t> </a:t>
                      </a:r>
                      <a:r>
                        <a:rPr lang="en-US" baseline="0" dirty="0" err="1"/>
                        <a:t>mầm</a:t>
                      </a:r>
                      <a:r>
                        <a:rPr lang="en-US" baseline="0" dirty="0"/>
                        <a:t>, </a:t>
                      </a:r>
                      <a:r>
                        <a:rPr lang="en-US" baseline="0" dirty="0" err="1"/>
                        <a:t>lơn</a:t>
                      </a:r>
                      <a:r>
                        <a:rPr lang="en-US" baseline="0" dirty="0"/>
                        <a:t> </a:t>
                      </a:r>
                      <a:r>
                        <a:rPr lang="en-US" baseline="0" dirty="0" err="1"/>
                        <a:t>lên</a:t>
                      </a:r>
                      <a:r>
                        <a:rPr lang="en-US" baseline="0" dirty="0"/>
                        <a:t>, </a:t>
                      </a:r>
                      <a:r>
                        <a:rPr lang="en-US" baseline="0" dirty="0" err="1"/>
                        <a:t>phát</a:t>
                      </a:r>
                      <a:r>
                        <a:rPr lang="en-US" baseline="0" dirty="0"/>
                        <a:t> </a:t>
                      </a:r>
                      <a:r>
                        <a:rPr lang="en-US" baseline="0" dirty="0" err="1"/>
                        <a:t>triển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9" name="Right Arrow 8"/>
          <p:cNvSpPr/>
          <p:nvPr/>
        </p:nvSpPr>
        <p:spPr>
          <a:xfrm>
            <a:off x="3733800" y="2724150"/>
            <a:ext cx="152400" cy="762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7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60" grpId="0"/>
      <p:bldP spid="28" grpId="0" build="p"/>
      <p:bldP spid="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2350;p90"/>
          <p:cNvSpPr txBox="1">
            <a:spLocks/>
          </p:cNvSpPr>
          <p:nvPr/>
        </p:nvSpPr>
        <p:spPr>
          <a:xfrm>
            <a:off x="4191000" y="3867150"/>
            <a:ext cx="2057400" cy="64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400"/>
              <a:buFont typeface="Exo Thin"/>
              <a:buNone/>
              <a:tabLst/>
              <a:defRPr/>
            </a:pPr>
            <a:endParaRPr kumimoji="0" lang="vi-VN" sz="1800" b="0" i="0" u="none" strike="noStrike" kern="0" cap="none" spc="0" normalizeH="0" baseline="0" noProof="0" dirty="0">
              <a:ln>
                <a:noFill/>
              </a:ln>
              <a:solidFill>
                <a:srgbClr val="3608FC"/>
              </a:solidFill>
              <a:effectLst/>
              <a:uLnTx/>
              <a:uFillTx/>
              <a:latin typeface="Exo Thin"/>
              <a:ea typeface="Exo Thin"/>
              <a:cs typeface="Exo Thin"/>
              <a:sym typeface="Exo Thin"/>
            </a:endParaRPr>
          </a:p>
        </p:txBody>
      </p:sp>
      <p:sp>
        <p:nvSpPr>
          <p:cNvPr id="49" name="Right Arrow 48"/>
          <p:cNvSpPr/>
          <p:nvPr/>
        </p:nvSpPr>
        <p:spPr>
          <a:xfrm flipV="1">
            <a:off x="4038600" y="4324350"/>
            <a:ext cx="762000" cy="16763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Oval 49"/>
          <p:cNvSpPr/>
          <p:nvPr/>
        </p:nvSpPr>
        <p:spPr>
          <a:xfrm>
            <a:off x="5029200" y="3867150"/>
            <a:ext cx="2438400" cy="990600"/>
          </a:xfrm>
          <a:prstGeom prst="ellipse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err="1">
                <a:solidFill>
                  <a:srgbClr val="C00000"/>
                </a:solidFill>
              </a:rPr>
              <a:t>Khoa</a:t>
            </a:r>
            <a:r>
              <a:rPr lang="en-US" sz="2000" b="1" dirty="0">
                <a:solidFill>
                  <a:srgbClr val="C00000"/>
                </a:solidFill>
              </a:rPr>
              <a:t> </a:t>
            </a:r>
            <a:r>
              <a:rPr lang="en-US" sz="2000" b="1" dirty="0" err="1">
                <a:solidFill>
                  <a:srgbClr val="C00000"/>
                </a:solidFill>
              </a:rPr>
              <a:t>học</a:t>
            </a:r>
            <a:r>
              <a:rPr lang="en-US" sz="2000" b="1" dirty="0">
                <a:solidFill>
                  <a:srgbClr val="C00000"/>
                </a:solidFill>
              </a:rPr>
              <a:t> </a:t>
            </a:r>
            <a:r>
              <a:rPr lang="en-US" sz="2000" b="1" dirty="0" err="1">
                <a:solidFill>
                  <a:srgbClr val="C00000"/>
                </a:solidFill>
              </a:rPr>
              <a:t>tự</a:t>
            </a:r>
            <a:r>
              <a:rPr lang="en-US" sz="2000" b="1" dirty="0">
                <a:solidFill>
                  <a:srgbClr val="C00000"/>
                </a:solidFill>
              </a:rPr>
              <a:t> </a:t>
            </a:r>
            <a:r>
              <a:rPr lang="en-US" sz="2000" b="1" dirty="0" err="1">
                <a:solidFill>
                  <a:srgbClr val="C00000"/>
                </a:solidFill>
              </a:rPr>
              <a:t>nhiên</a:t>
            </a:r>
            <a:endParaRPr lang="en-US" sz="2000" b="1" dirty="0">
              <a:solidFill>
                <a:srgbClr val="C00000"/>
              </a:solidFill>
            </a:endParaRPr>
          </a:p>
        </p:txBody>
      </p:sp>
      <p:sp>
        <p:nvSpPr>
          <p:cNvPr id="52" name="Oval 51"/>
          <p:cNvSpPr/>
          <p:nvPr/>
        </p:nvSpPr>
        <p:spPr>
          <a:xfrm>
            <a:off x="1600200" y="3867150"/>
            <a:ext cx="2286000" cy="990600"/>
          </a:xfrm>
          <a:prstGeom prst="ellipse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buClr>
                <a:schemeClr val="lt1"/>
              </a:buClr>
              <a:buSzPts val="3400"/>
              <a:defRPr/>
            </a:pPr>
            <a:r>
              <a:rPr lang="en-US" sz="2000" b="1" dirty="0" err="1">
                <a:solidFill>
                  <a:srgbClr val="3608FC"/>
                </a:solidFill>
                <a:latin typeface="+mj-lt"/>
                <a:ea typeface="Exo Thin"/>
                <a:cs typeface="Exo Thin"/>
                <a:sym typeface="Exo Thin"/>
              </a:rPr>
              <a:t>Xảy</a:t>
            </a:r>
            <a:r>
              <a:rPr lang="en-US" sz="2000" b="1" dirty="0">
                <a:solidFill>
                  <a:srgbClr val="3608FC"/>
                </a:solidFill>
                <a:latin typeface="+mj-lt"/>
                <a:ea typeface="Exo Thin"/>
                <a:cs typeface="Exo Thin"/>
                <a:sym typeface="Exo Thin"/>
              </a:rPr>
              <a:t> </a:t>
            </a:r>
            <a:r>
              <a:rPr lang="en-US" sz="2000" b="1" dirty="0" err="1">
                <a:solidFill>
                  <a:srgbClr val="3608FC"/>
                </a:solidFill>
                <a:latin typeface="+mj-lt"/>
                <a:ea typeface="Exo Thin"/>
                <a:cs typeface="Exo Thin"/>
                <a:sym typeface="Exo Thin"/>
              </a:rPr>
              <a:t>ra</a:t>
            </a:r>
            <a:r>
              <a:rPr lang="en-US" sz="2000" b="1" dirty="0">
                <a:solidFill>
                  <a:srgbClr val="3608FC"/>
                </a:solidFill>
                <a:latin typeface="+mj-lt"/>
                <a:ea typeface="Exo Thin"/>
                <a:cs typeface="Exo Thin"/>
                <a:sym typeface="Exo Thin"/>
              </a:rPr>
              <a:t> </a:t>
            </a:r>
            <a:r>
              <a:rPr lang="en-US" sz="2000" b="1" dirty="0" err="1">
                <a:solidFill>
                  <a:srgbClr val="3608FC"/>
                </a:solidFill>
                <a:latin typeface="+mj-lt"/>
                <a:ea typeface="Exo Thin"/>
                <a:cs typeface="Exo Thin"/>
                <a:sym typeface="Exo Thin"/>
              </a:rPr>
              <a:t>theo</a:t>
            </a:r>
            <a:r>
              <a:rPr lang="en-US" sz="2000" b="1" dirty="0">
                <a:solidFill>
                  <a:srgbClr val="3608FC"/>
                </a:solidFill>
                <a:latin typeface="+mj-lt"/>
                <a:ea typeface="Exo Thin"/>
                <a:cs typeface="Exo Thin"/>
                <a:sym typeface="Exo Thin"/>
              </a:rPr>
              <a:t> </a:t>
            </a:r>
            <a:r>
              <a:rPr lang="en-US" sz="2000" b="1" dirty="0" err="1">
                <a:solidFill>
                  <a:srgbClr val="3608FC"/>
                </a:solidFill>
                <a:latin typeface="+mj-lt"/>
                <a:ea typeface="Exo Thin"/>
                <a:cs typeface="Exo Thin"/>
                <a:sym typeface="Exo Thin"/>
              </a:rPr>
              <a:t>quy</a:t>
            </a:r>
            <a:r>
              <a:rPr lang="en-US" sz="2000" b="1" dirty="0">
                <a:solidFill>
                  <a:srgbClr val="3608FC"/>
                </a:solidFill>
                <a:latin typeface="+mj-lt"/>
                <a:ea typeface="Exo Thin"/>
                <a:cs typeface="Exo Thin"/>
                <a:sym typeface="Exo Thin"/>
              </a:rPr>
              <a:t> </a:t>
            </a:r>
            <a:r>
              <a:rPr lang="en-US" sz="2000" b="1" dirty="0" err="1">
                <a:solidFill>
                  <a:srgbClr val="3608FC"/>
                </a:solidFill>
                <a:latin typeface="+mj-lt"/>
                <a:ea typeface="Exo Thin"/>
                <a:cs typeface="Exo Thin"/>
                <a:sym typeface="Exo Thin"/>
              </a:rPr>
              <a:t>luật</a:t>
            </a:r>
            <a:r>
              <a:rPr lang="en-US" sz="2000" b="1" dirty="0">
                <a:solidFill>
                  <a:srgbClr val="3608FC"/>
                </a:solidFill>
                <a:latin typeface="+mj-lt"/>
                <a:ea typeface="Exo Thin"/>
                <a:cs typeface="Exo Thin"/>
                <a:sym typeface="Exo Thin"/>
              </a:rPr>
              <a:t> </a:t>
            </a:r>
            <a:r>
              <a:rPr lang="en-US" sz="2000" b="1" dirty="0" err="1">
                <a:solidFill>
                  <a:srgbClr val="3608FC"/>
                </a:solidFill>
                <a:latin typeface="+mj-lt"/>
                <a:ea typeface="Exo Thin"/>
                <a:cs typeface="Exo Thin"/>
                <a:sym typeface="Exo Thin"/>
              </a:rPr>
              <a:t>xác</a:t>
            </a:r>
            <a:r>
              <a:rPr lang="en-US" sz="2000" b="1" dirty="0">
                <a:solidFill>
                  <a:srgbClr val="3608FC"/>
                </a:solidFill>
                <a:latin typeface="+mj-lt"/>
                <a:ea typeface="Exo Thin"/>
                <a:cs typeface="Exo Thin"/>
                <a:sym typeface="Exo Thin"/>
              </a:rPr>
              <a:t> </a:t>
            </a:r>
            <a:r>
              <a:rPr lang="en-US" sz="2000" b="1" dirty="0" err="1">
                <a:solidFill>
                  <a:srgbClr val="3608FC"/>
                </a:solidFill>
                <a:latin typeface="+mj-lt"/>
                <a:ea typeface="Exo Thin"/>
                <a:cs typeface="Exo Thin"/>
                <a:sym typeface="Exo Thin"/>
              </a:rPr>
              <a:t>định</a:t>
            </a:r>
            <a:endParaRPr lang="vi-VN" sz="2000" b="1" dirty="0">
              <a:solidFill>
                <a:srgbClr val="3608FC"/>
              </a:solidFill>
              <a:latin typeface="+mj-lt"/>
              <a:ea typeface="Exo Thin"/>
              <a:cs typeface="Exo Thin"/>
              <a:sym typeface="Exo Thin"/>
            </a:endParaRPr>
          </a:p>
        </p:txBody>
      </p:sp>
      <p:pic>
        <p:nvPicPr>
          <p:cNvPr id="1026" name="Picture 2" descr="C:\Users\canh\Pictures\anh 1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flipV="1">
            <a:off x="6400800" y="209550"/>
            <a:ext cx="2092569" cy="1295400"/>
          </a:xfrm>
          <a:prstGeom prst="rect">
            <a:avLst/>
          </a:prstGeom>
          <a:noFill/>
        </p:spPr>
      </p:pic>
      <p:pic>
        <p:nvPicPr>
          <p:cNvPr id="1027" name="Picture 3" descr="C:\Users\canh\Pictures\Capture 3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276600" y="133350"/>
            <a:ext cx="2209800" cy="1042973"/>
          </a:xfrm>
          <a:prstGeom prst="rect">
            <a:avLst/>
          </a:prstGeom>
          <a:noFill/>
        </p:spPr>
      </p:pic>
      <p:pic>
        <p:nvPicPr>
          <p:cNvPr id="1029" name="Picture 5" descr="C:\Users\canh\Pictures\Capture 1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76728" y="514350"/>
            <a:ext cx="1966472" cy="1219200"/>
          </a:xfrm>
          <a:prstGeom prst="rect">
            <a:avLst/>
          </a:prstGeom>
          <a:noFill/>
        </p:spPr>
      </p:pic>
      <p:sp>
        <p:nvSpPr>
          <p:cNvPr id="12" name="Down Arrow 11"/>
          <p:cNvSpPr/>
          <p:nvPr/>
        </p:nvSpPr>
        <p:spPr>
          <a:xfrm rot="1523316" flipH="1">
            <a:off x="4044779" y="3020720"/>
            <a:ext cx="216242" cy="78842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52" name="Picture 4" descr="C:\Users\canh\Pictures\qt.PN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85800" y="2114550"/>
            <a:ext cx="1640732" cy="1676400"/>
          </a:xfrm>
          <a:prstGeom prst="rect">
            <a:avLst/>
          </a:prstGeom>
          <a:noFill/>
        </p:spPr>
      </p:pic>
      <p:pic>
        <p:nvPicPr>
          <p:cNvPr id="2053" name="Picture 5" descr="C:\Users\canh\Pictures\bc.PN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477000" y="1733550"/>
            <a:ext cx="2001770" cy="1600200"/>
          </a:xfrm>
          <a:prstGeom prst="rect">
            <a:avLst/>
          </a:prstGeom>
          <a:noFill/>
        </p:spPr>
      </p:pic>
      <p:sp>
        <p:nvSpPr>
          <p:cNvPr id="17" name="6-Point Star 16"/>
          <p:cNvSpPr/>
          <p:nvPr/>
        </p:nvSpPr>
        <p:spPr>
          <a:xfrm>
            <a:off x="3276600" y="1276350"/>
            <a:ext cx="2438400" cy="1676400"/>
          </a:xfrm>
          <a:prstGeom prst="star6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700" b="1" dirty="0">
              <a:solidFill>
                <a:srgbClr val="3608FC"/>
              </a:solidFill>
            </a:endParaRPr>
          </a:p>
          <a:p>
            <a:pPr algn="ctr"/>
            <a:r>
              <a:rPr lang="en-US" sz="1700" b="1" dirty="0" err="1">
                <a:solidFill>
                  <a:srgbClr val="3608FC"/>
                </a:solidFill>
              </a:rPr>
              <a:t>Sự</a:t>
            </a:r>
            <a:r>
              <a:rPr lang="en-US" sz="1700" b="1" dirty="0">
                <a:solidFill>
                  <a:srgbClr val="3608FC"/>
                </a:solidFill>
              </a:rPr>
              <a:t> </a:t>
            </a:r>
            <a:r>
              <a:rPr lang="en-US" sz="1700" b="1" dirty="0" err="1">
                <a:solidFill>
                  <a:srgbClr val="3608FC"/>
                </a:solidFill>
              </a:rPr>
              <a:t>vật</a:t>
            </a:r>
            <a:r>
              <a:rPr lang="en-US" sz="1700" b="1" dirty="0">
                <a:solidFill>
                  <a:srgbClr val="3608FC"/>
                </a:solidFill>
              </a:rPr>
              <a:t>, </a:t>
            </a:r>
            <a:r>
              <a:rPr lang="en-US" sz="1700" b="1" dirty="0" err="1">
                <a:solidFill>
                  <a:srgbClr val="3608FC"/>
                </a:solidFill>
              </a:rPr>
              <a:t>hiện</a:t>
            </a:r>
            <a:r>
              <a:rPr lang="en-US" sz="1700" b="1" dirty="0">
                <a:solidFill>
                  <a:srgbClr val="3608FC"/>
                </a:solidFill>
              </a:rPr>
              <a:t> </a:t>
            </a:r>
            <a:r>
              <a:rPr lang="en-US" sz="1700" b="1" dirty="0" err="1">
                <a:solidFill>
                  <a:srgbClr val="3608FC"/>
                </a:solidFill>
              </a:rPr>
              <a:t>tượng</a:t>
            </a:r>
            <a:r>
              <a:rPr lang="en-US" sz="1700" b="1" dirty="0">
                <a:solidFill>
                  <a:srgbClr val="3608FC"/>
                </a:solidFill>
              </a:rPr>
              <a:t> </a:t>
            </a:r>
            <a:r>
              <a:rPr lang="en-US" sz="1700" b="1" dirty="0" err="1">
                <a:solidFill>
                  <a:srgbClr val="3608FC"/>
                </a:solidFill>
              </a:rPr>
              <a:t>tự</a:t>
            </a:r>
            <a:r>
              <a:rPr lang="en-US" sz="1700" b="1" dirty="0">
                <a:solidFill>
                  <a:srgbClr val="3608FC"/>
                </a:solidFill>
              </a:rPr>
              <a:t> </a:t>
            </a:r>
            <a:r>
              <a:rPr lang="en-US" sz="1700" b="1" dirty="0" err="1">
                <a:solidFill>
                  <a:srgbClr val="3608FC"/>
                </a:solidFill>
              </a:rPr>
              <a:t>nhiên</a:t>
            </a:r>
            <a:endParaRPr lang="en-US" sz="1700" b="1" dirty="0"/>
          </a:p>
          <a:p>
            <a:pPr algn="ctr"/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2" dur="2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5" dur="2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" grpId="0" animBg="1"/>
      <p:bldP spid="50" grpId="0" animBg="1"/>
      <p:bldP spid="52" grpId="0" animBg="1"/>
      <p:bldP spid="12" grpId="0" animBg="1"/>
      <p:bldP spid="1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en-US" dirty="0"/>
          </a:p>
        </p:txBody>
      </p:sp>
      <p:grpSp>
        <p:nvGrpSpPr>
          <p:cNvPr id="4" name="Group 3"/>
          <p:cNvGrpSpPr/>
          <p:nvPr/>
        </p:nvGrpSpPr>
        <p:grpSpPr>
          <a:xfrm>
            <a:off x="2700790" y="119850"/>
            <a:ext cx="3322750" cy="5023651"/>
            <a:chOff x="2775394" y="159800"/>
            <a:chExt cx="4430333" cy="6698201"/>
          </a:xfrm>
        </p:grpSpPr>
        <p:sp>
          <p:nvSpPr>
            <p:cNvPr id="3" name="TextBox 2"/>
            <p:cNvSpPr txBox="1"/>
            <p:nvPr/>
          </p:nvSpPr>
          <p:spPr>
            <a:xfrm>
              <a:off x="2775394" y="159800"/>
              <a:ext cx="4430333" cy="553997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100" b="1" dirty="0">
                  <a:ln>
                    <a:solidFill>
                      <a:schemeClr val="bg2"/>
                    </a:solidFill>
                  </a:ln>
                  <a:solidFill>
                    <a:srgbClr val="3608FC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KHOA HỌC TỰ NHIÊN </a:t>
              </a: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4621230" y="687807"/>
              <a:ext cx="677108" cy="6170194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</p:spPr>
          <p:txBody>
            <a:bodyPr vert="vert" wrap="square" rtlCol="0">
              <a:spAutoFit/>
            </a:bodyPr>
            <a:lstStyle/>
            <a:p>
              <a:r>
                <a:rPr lang="en-US" sz="1800" b="1" dirty="0">
                  <a:ln>
                    <a:solidFill>
                      <a:schemeClr val="bg1"/>
                    </a:solidFill>
                  </a:ln>
                  <a:solidFill>
                    <a:schemeClr val="accent2">
                      <a:lumMod val="75000"/>
                    </a:schemeClr>
                  </a:solidFill>
                </a:rPr>
                <a:t> </a:t>
              </a:r>
              <a:r>
                <a:rPr lang="en-US" sz="2100" b="1" dirty="0" err="1">
                  <a:ln>
                    <a:solidFill>
                      <a:schemeClr val="bg1"/>
                    </a:solidFill>
                  </a:ln>
                  <a:solidFill>
                    <a:srgbClr val="3608FC"/>
                  </a:solidFill>
                </a:rPr>
                <a:t>Là</a:t>
              </a:r>
              <a:r>
                <a:rPr lang="en-US" sz="2100" b="1" dirty="0">
                  <a:ln>
                    <a:solidFill>
                      <a:schemeClr val="bg1"/>
                    </a:solidFill>
                  </a:ln>
                  <a:solidFill>
                    <a:srgbClr val="3608FC"/>
                  </a:solidFill>
                </a:rPr>
                <a:t> </a:t>
              </a:r>
              <a:r>
                <a:rPr lang="en-US" sz="2100" b="1" dirty="0" err="1">
                  <a:ln>
                    <a:solidFill>
                      <a:schemeClr val="bg1"/>
                    </a:solidFill>
                  </a:ln>
                  <a:solidFill>
                    <a:srgbClr val="3608FC"/>
                  </a:solidFill>
                </a:rPr>
                <a:t>ngành</a:t>
              </a:r>
              <a:r>
                <a:rPr lang="en-US" sz="2100" b="1" dirty="0">
                  <a:ln>
                    <a:solidFill>
                      <a:schemeClr val="bg1"/>
                    </a:solidFill>
                  </a:ln>
                  <a:solidFill>
                    <a:srgbClr val="3608FC"/>
                  </a:solidFill>
                </a:rPr>
                <a:t> </a:t>
              </a:r>
              <a:r>
                <a:rPr lang="en-US" sz="2100" b="1" dirty="0" err="1">
                  <a:ln>
                    <a:solidFill>
                      <a:schemeClr val="bg1"/>
                    </a:solidFill>
                  </a:ln>
                  <a:solidFill>
                    <a:srgbClr val="3608FC"/>
                  </a:solidFill>
                </a:rPr>
                <a:t>khoa</a:t>
              </a:r>
              <a:r>
                <a:rPr lang="en-US" sz="2100" b="1" dirty="0">
                  <a:ln>
                    <a:solidFill>
                      <a:schemeClr val="bg1"/>
                    </a:solidFill>
                  </a:ln>
                  <a:solidFill>
                    <a:srgbClr val="3608FC"/>
                  </a:solidFill>
                </a:rPr>
                <a:t> </a:t>
              </a:r>
              <a:r>
                <a:rPr lang="en-US" sz="2100" b="1" dirty="0" err="1">
                  <a:ln>
                    <a:solidFill>
                      <a:schemeClr val="bg1"/>
                    </a:solidFill>
                  </a:ln>
                  <a:solidFill>
                    <a:srgbClr val="3608FC"/>
                  </a:solidFill>
                </a:rPr>
                <a:t>học</a:t>
              </a:r>
              <a:r>
                <a:rPr lang="en-US" sz="2100" b="1" dirty="0">
                  <a:ln>
                    <a:solidFill>
                      <a:schemeClr val="bg1"/>
                    </a:solidFill>
                  </a:ln>
                  <a:solidFill>
                    <a:srgbClr val="3608FC"/>
                  </a:solidFill>
                </a:rPr>
                <a:t> </a:t>
              </a:r>
              <a:r>
                <a:rPr lang="en-US" sz="2100" b="1" dirty="0" err="1">
                  <a:ln>
                    <a:solidFill>
                      <a:schemeClr val="bg1"/>
                    </a:solidFill>
                  </a:ln>
                  <a:solidFill>
                    <a:srgbClr val="3608FC"/>
                  </a:solidFill>
                </a:rPr>
                <a:t>nghiên</a:t>
              </a:r>
              <a:r>
                <a:rPr lang="en-US" sz="2100" b="1" dirty="0">
                  <a:ln>
                    <a:solidFill>
                      <a:schemeClr val="bg1"/>
                    </a:solidFill>
                  </a:ln>
                  <a:solidFill>
                    <a:srgbClr val="3608FC"/>
                  </a:solidFill>
                </a:rPr>
                <a:t> </a:t>
              </a:r>
              <a:r>
                <a:rPr lang="en-US" sz="2100" b="1" dirty="0" err="1">
                  <a:ln>
                    <a:solidFill>
                      <a:schemeClr val="bg1"/>
                    </a:solidFill>
                  </a:ln>
                  <a:solidFill>
                    <a:srgbClr val="3608FC"/>
                  </a:solidFill>
                </a:rPr>
                <a:t>cứu</a:t>
              </a:r>
              <a:r>
                <a:rPr lang="en-US" sz="2100" b="1" dirty="0">
                  <a:ln>
                    <a:solidFill>
                      <a:schemeClr val="bg1"/>
                    </a:solidFill>
                  </a:ln>
                  <a:solidFill>
                    <a:srgbClr val="3608FC"/>
                  </a:solidFill>
                </a:rPr>
                <a:t> </a:t>
              </a:r>
              <a:r>
                <a:rPr lang="en-US" sz="2100" b="1" dirty="0" err="1">
                  <a:ln>
                    <a:solidFill>
                      <a:schemeClr val="bg1"/>
                    </a:solidFill>
                  </a:ln>
                  <a:solidFill>
                    <a:srgbClr val="3608FC"/>
                  </a:solidFill>
                </a:rPr>
                <a:t>về</a:t>
              </a:r>
              <a:r>
                <a:rPr lang="en-US" sz="2100" b="1" dirty="0">
                  <a:ln>
                    <a:solidFill>
                      <a:schemeClr val="bg1"/>
                    </a:solidFill>
                  </a:ln>
                  <a:solidFill>
                    <a:srgbClr val="3608FC"/>
                  </a:solidFill>
                </a:rPr>
                <a:t> </a:t>
              </a:r>
              <a:r>
                <a:rPr lang="en-US" sz="2100" dirty="0">
                  <a:ln>
                    <a:solidFill>
                      <a:schemeClr val="bg1"/>
                    </a:solidFill>
                  </a:ln>
                  <a:solidFill>
                    <a:srgbClr val="3608FC"/>
                  </a:solidFill>
                </a:rPr>
                <a:t> </a:t>
              </a:r>
            </a:p>
          </p:txBody>
        </p:sp>
      </p:grpSp>
      <p:grpSp>
        <p:nvGrpSpPr>
          <p:cNvPr id="6" name="Group 7"/>
          <p:cNvGrpSpPr/>
          <p:nvPr/>
        </p:nvGrpSpPr>
        <p:grpSpPr>
          <a:xfrm>
            <a:off x="1219200" y="666751"/>
            <a:ext cx="2960427" cy="2043018"/>
            <a:chOff x="1318322" y="969561"/>
            <a:chExt cx="3467493" cy="2643462"/>
          </a:xfrm>
        </p:grpSpPr>
        <p:cxnSp>
          <p:nvCxnSpPr>
            <p:cNvPr id="5" name="Straight Connector 4"/>
            <p:cNvCxnSpPr/>
            <p:nvPr/>
          </p:nvCxnSpPr>
          <p:spPr>
            <a:xfrm flipH="1">
              <a:off x="2371027" y="969561"/>
              <a:ext cx="2414788" cy="0"/>
            </a:xfrm>
            <a:prstGeom prst="line">
              <a:avLst/>
            </a:prstGeom>
            <a:ln w="57150">
              <a:solidFill>
                <a:srgbClr val="FFFF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V="1">
              <a:off x="2371027" y="969562"/>
              <a:ext cx="1" cy="355382"/>
            </a:xfrm>
            <a:prstGeom prst="line">
              <a:avLst/>
            </a:prstGeom>
            <a:ln w="57150">
              <a:solidFill>
                <a:srgbClr val="FFFF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028" name="Picture 4" descr="Kết quả hình ảnh cho sự vật trong tự nhiên"/>
            <p:cNvPicPr>
              <a:picLocks noChangeAspect="1" noChangeArrowheads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334" t="3531" r="3785" b="4037"/>
            <a:stretch/>
          </p:blipFill>
          <p:spPr bwMode="auto">
            <a:xfrm>
              <a:off x="1318322" y="1963873"/>
              <a:ext cx="2232742" cy="16491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3" name="TextBox 12"/>
            <p:cNvSpPr txBox="1"/>
            <p:nvPr/>
          </p:nvSpPr>
          <p:spPr>
            <a:xfrm>
              <a:off x="1318323" y="1321356"/>
              <a:ext cx="2232741" cy="861774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800" b="1" dirty="0" err="1">
                  <a:ln>
                    <a:solidFill>
                      <a:schemeClr val="bg2"/>
                    </a:solidFill>
                  </a:ln>
                  <a:solidFill>
                    <a:srgbClr val="0000CC"/>
                  </a:solidFill>
                </a:rPr>
                <a:t>Sự</a:t>
              </a:r>
              <a:r>
                <a:rPr lang="en-US" sz="1800" b="1" dirty="0">
                  <a:ln>
                    <a:solidFill>
                      <a:schemeClr val="bg2"/>
                    </a:solidFill>
                  </a:ln>
                  <a:solidFill>
                    <a:srgbClr val="0000CC"/>
                  </a:solidFill>
                </a:rPr>
                <a:t>  </a:t>
              </a:r>
              <a:r>
                <a:rPr lang="en-US" sz="1800" b="1" dirty="0" err="1">
                  <a:ln>
                    <a:solidFill>
                      <a:schemeClr val="bg2"/>
                    </a:solidFill>
                  </a:ln>
                  <a:solidFill>
                    <a:srgbClr val="0000CC"/>
                  </a:solidFill>
                </a:rPr>
                <a:t>vật</a:t>
              </a:r>
              <a:r>
                <a:rPr lang="en-US" sz="1800" b="1" dirty="0">
                  <a:ln>
                    <a:solidFill>
                      <a:schemeClr val="bg2"/>
                    </a:solidFill>
                  </a:ln>
                  <a:solidFill>
                    <a:srgbClr val="0000CC"/>
                  </a:solidFill>
                </a:rPr>
                <a:t> </a:t>
              </a:r>
            </a:p>
            <a:p>
              <a:pPr algn="ctr"/>
              <a:r>
                <a:rPr lang="en-US" sz="1800" b="1" dirty="0" err="1">
                  <a:ln>
                    <a:solidFill>
                      <a:schemeClr val="bg2"/>
                    </a:solidFill>
                  </a:ln>
                  <a:solidFill>
                    <a:srgbClr val="0000CC"/>
                  </a:solidFill>
                </a:rPr>
                <a:t>tự</a:t>
              </a:r>
              <a:r>
                <a:rPr lang="en-US" sz="1800" b="1" dirty="0">
                  <a:ln>
                    <a:solidFill>
                      <a:schemeClr val="bg2"/>
                    </a:solidFill>
                  </a:ln>
                  <a:solidFill>
                    <a:srgbClr val="0000CC"/>
                  </a:solidFill>
                </a:rPr>
                <a:t> </a:t>
              </a:r>
              <a:r>
                <a:rPr lang="en-US" sz="1800" b="1" dirty="0" err="1">
                  <a:ln>
                    <a:solidFill>
                      <a:schemeClr val="bg2"/>
                    </a:solidFill>
                  </a:ln>
                  <a:solidFill>
                    <a:srgbClr val="0000CC"/>
                  </a:solidFill>
                </a:rPr>
                <a:t>nhiên</a:t>
              </a:r>
              <a:endParaRPr lang="en-US" sz="1800" b="1" dirty="0">
                <a:ln>
                  <a:solidFill>
                    <a:schemeClr val="bg2"/>
                  </a:solidFill>
                </a:ln>
                <a:solidFill>
                  <a:srgbClr val="0000CC"/>
                </a:solidFill>
              </a:endParaRPr>
            </a:p>
          </p:txBody>
        </p:sp>
      </p:grpSp>
      <p:grpSp>
        <p:nvGrpSpPr>
          <p:cNvPr id="7" name="Group 8"/>
          <p:cNvGrpSpPr/>
          <p:nvPr/>
        </p:nvGrpSpPr>
        <p:grpSpPr>
          <a:xfrm>
            <a:off x="4577403" y="819151"/>
            <a:ext cx="3271197" cy="798731"/>
            <a:chOff x="5316181" y="1300229"/>
            <a:chExt cx="3729889" cy="1054996"/>
          </a:xfrm>
        </p:grpSpPr>
        <p:cxnSp>
          <p:nvCxnSpPr>
            <p:cNvPr id="15" name="Straight Connector 14"/>
            <p:cNvCxnSpPr/>
            <p:nvPr/>
          </p:nvCxnSpPr>
          <p:spPr>
            <a:xfrm flipH="1">
              <a:off x="5316181" y="1300229"/>
              <a:ext cx="2414788" cy="0"/>
            </a:xfrm>
            <a:prstGeom prst="line">
              <a:avLst/>
            </a:prstGeom>
            <a:ln w="57150">
              <a:solidFill>
                <a:srgbClr val="FFFF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 flipV="1">
              <a:off x="7730969" y="1320946"/>
              <a:ext cx="1" cy="355382"/>
            </a:xfrm>
            <a:prstGeom prst="line">
              <a:avLst/>
            </a:prstGeom>
            <a:ln w="57150">
              <a:solidFill>
                <a:srgbClr val="FFFF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TextBox 19"/>
            <p:cNvSpPr txBox="1"/>
            <p:nvPr/>
          </p:nvSpPr>
          <p:spPr>
            <a:xfrm>
              <a:off x="6352639" y="1501525"/>
              <a:ext cx="2693431" cy="853700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  <a:ln>
              <a:solidFill>
                <a:schemeClr val="tx2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800" b="1" dirty="0" err="1">
                  <a:ln>
                    <a:solidFill>
                      <a:schemeClr val="bg2"/>
                    </a:solidFill>
                  </a:ln>
                  <a:solidFill>
                    <a:srgbClr val="0000CC"/>
                  </a:solidFill>
                </a:rPr>
                <a:t>Hiện</a:t>
              </a:r>
              <a:r>
                <a:rPr lang="en-US" sz="1800" b="1" dirty="0">
                  <a:ln>
                    <a:solidFill>
                      <a:schemeClr val="bg2"/>
                    </a:solidFill>
                  </a:ln>
                  <a:solidFill>
                    <a:srgbClr val="0000CC"/>
                  </a:solidFill>
                </a:rPr>
                <a:t> </a:t>
              </a:r>
              <a:r>
                <a:rPr lang="en-US" sz="1800" b="1" dirty="0" err="1">
                  <a:ln>
                    <a:solidFill>
                      <a:schemeClr val="bg2"/>
                    </a:solidFill>
                  </a:ln>
                  <a:solidFill>
                    <a:srgbClr val="0000CC"/>
                  </a:solidFill>
                </a:rPr>
                <a:t>tượng</a:t>
              </a:r>
              <a:endParaRPr lang="en-US" sz="1800" b="1" dirty="0">
                <a:ln>
                  <a:solidFill>
                    <a:schemeClr val="bg2"/>
                  </a:solidFill>
                </a:ln>
                <a:solidFill>
                  <a:srgbClr val="0000CC"/>
                </a:solidFill>
              </a:endParaRPr>
            </a:p>
            <a:p>
              <a:pPr algn="ctr"/>
              <a:r>
                <a:rPr lang="en-US" sz="1800" b="1" dirty="0" err="1">
                  <a:ln>
                    <a:solidFill>
                      <a:schemeClr val="bg2"/>
                    </a:solidFill>
                  </a:ln>
                  <a:solidFill>
                    <a:srgbClr val="0000CC"/>
                  </a:solidFill>
                </a:rPr>
                <a:t>tự</a:t>
              </a:r>
              <a:r>
                <a:rPr lang="en-US" sz="1800" b="1" dirty="0">
                  <a:ln>
                    <a:solidFill>
                      <a:schemeClr val="bg2"/>
                    </a:solidFill>
                  </a:ln>
                  <a:solidFill>
                    <a:srgbClr val="0000CC"/>
                  </a:solidFill>
                </a:rPr>
                <a:t> </a:t>
              </a:r>
              <a:r>
                <a:rPr lang="en-US" sz="1800" b="1" dirty="0" err="1">
                  <a:ln>
                    <a:solidFill>
                      <a:schemeClr val="bg2"/>
                    </a:solidFill>
                  </a:ln>
                  <a:solidFill>
                    <a:srgbClr val="0000CC"/>
                  </a:solidFill>
                </a:rPr>
                <a:t>nhiên</a:t>
              </a:r>
              <a:endParaRPr lang="en-US" sz="1800" b="1" dirty="0">
                <a:ln>
                  <a:solidFill>
                    <a:schemeClr val="bg2"/>
                  </a:solidFill>
                </a:ln>
                <a:solidFill>
                  <a:srgbClr val="0000CC"/>
                </a:solidFill>
              </a:endParaRPr>
            </a:p>
          </p:txBody>
        </p:sp>
      </p:grpSp>
      <p:grpSp>
        <p:nvGrpSpPr>
          <p:cNvPr id="8" name="Group 10"/>
          <p:cNvGrpSpPr/>
          <p:nvPr/>
        </p:nvGrpSpPr>
        <p:grpSpPr>
          <a:xfrm>
            <a:off x="838199" y="2800350"/>
            <a:ext cx="2754885" cy="2385337"/>
            <a:chOff x="1186436" y="3686273"/>
            <a:chExt cx="3604342" cy="3227976"/>
          </a:xfrm>
        </p:grpSpPr>
        <p:cxnSp>
          <p:nvCxnSpPr>
            <p:cNvPr id="16" name="Straight Connector 15"/>
            <p:cNvCxnSpPr/>
            <p:nvPr/>
          </p:nvCxnSpPr>
          <p:spPr>
            <a:xfrm flipH="1">
              <a:off x="2375990" y="3691439"/>
              <a:ext cx="2414788" cy="0"/>
            </a:xfrm>
            <a:prstGeom prst="line">
              <a:avLst/>
            </a:prstGeom>
            <a:ln w="57150">
              <a:solidFill>
                <a:srgbClr val="FFFF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V="1">
              <a:off x="2371028" y="3686273"/>
              <a:ext cx="1" cy="355382"/>
            </a:xfrm>
            <a:prstGeom prst="line">
              <a:avLst/>
            </a:prstGeom>
            <a:ln w="57150">
              <a:solidFill>
                <a:srgbClr val="FFFF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TextBox 21"/>
            <p:cNvSpPr txBox="1"/>
            <p:nvPr/>
          </p:nvSpPr>
          <p:spPr>
            <a:xfrm>
              <a:off x="1186436" y="4027704"/>
              <a:ext cx="2317665" cy="861775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800" b="1" dirty="0" err="1">
                  <a:ln>
                    <a:solidFill>
                      <a:schemeClr val="bg2"/>
                    </a:solidFill>
                  </a:ln>
                  <a:solidFill>
                    <a:srgbClr val="0000CC"/>
                  </a:solidFill>
                </a:rPr>
                <a:t>Quy</a:t>
              </a:r>
              <a:r>
                <a:rPr lang="en-US" sz="1800" b="1" dirty="0">
                  <a:ln>
                    <a:solidFill>
                      <a:schemeClr val="bg2"/>
                    </a:solidFill>
                  </a:ln>
                  <a:solidFill>
                    <a:srgbClr val="0000CC"/>
                  </a:solidFill>
                </a:rPr>
                <a:t> </a:t>
              </a:r>
              <a:r>
                <a:rPr lang="en-US" sz="1800" b="1" dirty="0" err="1">
                  <a:ln>
                    <a:solidFill>
                      <a:schemeClr val="bg2"/>
                    </a:solidFill>
                  </a:ln>
                  <a:solidFill>
                    <a:srgbClr val="0000CC"/>
                  </a:solidFill>
                </a:rPr>
                <a:t>luật</a:t>
              </a:r>
              <a:r>
                <a:rPr lang="en-US" sz="1800" b="1" dirty="0">
                  <a:ln>
                    <a:solidFill>
                      <a:schemeClr val="bg2"/>
                    </a:solidFill>
                  </a:ln>
                  <a:solidFill>
                    <a:srgbClr val="0000CC"/>
                  </a:solidFill>
                </a:rPr>
                <a:t> </a:t>
              </a:r>
            </a:p>
            <a:p>
              <a:pPr algn="ctr"/>
              <a:r>
                <a:rPr lang="en-US" sz="1800" b="1" dirty="0" err="1">
                  <a:ln>
                    <a:solidFill>
                      <a:schemeClr val="bg2"/>
                    </a:solidFill>
                  </a:ln>
                  <a:solidFill>
                    <a:srgbClr val="0000CC"/>
                  </a:solidFill>
                </a:rPr>
                <a:t>tự</a:t>
              </a:r>
              <a:r>
                <a:rPr lang="en-US" sz="1800" b="1" dirty="0">
                  <a:ln>
                    <a:solidFill>
                      <a:schemeClr val="bg2"/>
                    </a:solidFill>
                  </a:ln>
                  <a:solidFill>
                    <a:srgbClr val="0000CC"/>
                  </a:solidFill>
                </a:rPr>
                <a:t> </a:t>
              </a:r>
              <a:r>
                <a:rPr lang="en-US" sz="1800" b="1" dirty="0" err="1">
                  <a:ln>
                    <a:solidFill>
                      <a:schemeClr val="bg2"/>
                    </a:solidFill>
                  </a:ln>
                  <a:solidFill>
                    <a:srgbClr val="0000CC"/>
                  </a:solidFill>
                </a:rPr>
                <a:t>nhiên</a:t>
              </a:r>
              <a:endParaRPr lang="en-US" sz="1800" b="1" dirty="0">
                <a:ln>
                  <a:solidFill>
                    <a:schemeClr val="bg2"/>
                  </a:solidFill>
                </a:ln>
                <a:solidFill>
                  <a:srgbClr val="0000CC"/>
                </a:solidFill>
              </a:endParaRPr>
            </a:p>
          </p:txBody>
        </p:sp>
        <p:pic>
          <p:nvPicPr>
            <p:cNvPr id="1032" name="Picture 8" descr="Kết quả hình ảnh cho vòng tuần hoàn của nước trong tự nhiên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86437" y="4847491"/>
              <a:ext cx="2317665" cy="206675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9" name="Group 11"/>
          <p:cNvGrpSpPr/>
          <p:nvPr/>
        </p:nvGrpSpPr>
        <p:grpSpPr>
          <a:xfrm>
            <a:off x="4291348" y="3011694"/>
            <a:ext cx="3938252" cy="1161375"/>
            <a:chOff x="5346900" y="4030706"/>
            <a:chExt cx="4461443" cy="1548499"/>
          </a:xfrm>
        </p:grpSpPr>
        <p:cxnSp>
          <p:nvCxnSpPr>
            <p:cNvPr id="17" name="Straight Connector 16"/>
            <p:cNvCxnSpPr/>
            <p:nvPr/>
          </p:nvCxnSpPr>
          <p:spPr>
            <a:xfrm flipH="1">
              <a:off x="5346900" y="4030706"/>
              <a:ext cx="2414788" cy="0"/>
            </a:xfrm>
            <a:prstGeom prst="line">
              <a:avLst/>
            </a:prstGeom>
            <a:ln w="57150">
              <a:solidFill>
                <a:srgbClr val="FFFF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 flipV="1">
              <a:off x="7761688" y="4030706"/>
              <a:ext cx="1" cy="355382"/>
            </a:xfrm>
            <a:prstGeom prst="line">
              <a:avLst/>
            </a:prstGeom>
            <a:ln w="57150">
              <a:solidFill>
                <a:srgbClr val="FFFF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TextBox 23"/>
            <p:cNvSpPr txBox="1"/>
            <p:nvPr/>
          </p:nvSpPr>
          <p:spPr>
            <a:xfrm>
              <a:off x="5779488" y="4348099"/>
              <a:ext cx="4028855" cy="1231106"/>
            </a:xfrm>
            <a:prstGeom prst="rect">
              <a:avLst/>
            </a:prstGeom>
            <a:solidFill>
              <a:schemeClr val="tx2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800" b="1" dirty="0" err="1">
                  <a:ln>
                    <a:solidFill>
                      <a:schemeClr val="bg2"/>
                    </a:solidFill>
                  </a:ln>
                  <a:solidFill>
                    <a:srgbClr val="0000CC"/>
                  </a:solidFill>
                </a:rPr>
                <a:t>Những</a:t>
              </a:r>
              <a:r>
                <a:rPr lang="en-US" sz="1800" b="1" dirty="0">
                  <a:ln>
                    <a:solidFill>
                      <a:schemeClr val="bg2"/>
                    </a:solidFill>
                  </a:ln>
                  <a:solidFill>
                    <a:srgbClr val="0000CC"/>
                  </a:solidFill>
                </a:rPr>
                <a:t> </a:t>
              </a:r>
              <a:r>
                <a:rPr lang="en-US" sz="1800" b="1" dirty="0" err="1">
                  <a:ln>
                    <a:solidFill>
                      <a:schemeClr val="bg2"/>
                    </a:solidFill>
                  </a:ln>
                  <a:solidFill>
                    <a:srgbClr val="0000CC"/>
                  </a:solidFill>
                </a:rPr>
                <a:t>ảnh</a:t>
              </a:r>
              <a:r>
                <a:rPr lang="en-US" sz="1800" b="1" dirty="0">
                  <a:ln>
                    <a:solidFill>
                      <a:schemeClr val="bg2"/>
                    </a:solidFill>
                  </a:ln>
                  <a:solidFill>
                    <a:srgbClr val="0000CC"/>
                  </a:solidFill>
                </a:rPr>
                <a:t> </a:t>
              </a:r>
              <a:r>
                <a:rPr lang="en-US" sz="1800" b="1" dirty="0" err="1">
                  <a:ln>
                    <a:solidFill>
                      <a:schemeClr val="bg2"/>
                    </a:solidFill>
                  </a:ln>
                  <a:solidFill>
                    <a:srgbClr val="0000CC"/>
                  </a:solidFill>
                </a:rPr>
                <a:t>hưởng</a:t>
              </a:r>
              <a:r>
                <a:rPr lang="en-US" sz="1800" b="1" dirty="0">
                  <a:ln>
                    <a:solidFill>
                      <a:schemeClr val="bg2"/>
                    </a:solidFill>
                  </a:ln>
                  <a:solidFill>
                    <a:srgbClr val="0000CC"/>
                  </a:solidFill>
                </a:rPr>
                <a:t> </a:t>
              </a:r>
              <a:r>
                <a:rPr lang="en-US" sz="1800" b="1" dirty="0" err="1">
                  <a:ln>
                    <a:solidFill>
                      <a:schemeClr val="bg2"/>
                    </a:solidFill>
                  </a:ln>
                  <a:solidFill>
                    <a:srgbClr val="0000CC"/>
                  </a:solidFill>
                </a:rPr>
                <a:t>của</a:t>
              </a:r>
              <a:r>
                <a:rPr lang="en-US" sz="1800" b="1" dirty="0">
                  <a:ln>
                    <a:solidFill>
                      <a:schemeClr val="bg2"/>
                    </a:solidFill>
                  </a:ln>
                  <a:solidFill>
                    <a:srgbClr val="0000CC"/>
                  </a:solidFill>
                </a:rPr>
                <a:t> </a:t>
              </a:r>
              <a:r>
                <a:rPr lang="en-US" sz="1800" b="1" dirty="0" err="1">
                  <a:ln>
                    <a:solidFill>
                      <a:schemeClr val="bg2"/>
                    </a:solidFill>
                  </a:ln>
                  <a:solidFill>
                    <a:srgbClr val="0000CC"/>
                  </a:solidFill>
                </a:rPr>
                <a:t>chúng</a:t>
              </a:r>
              <a:r>
                <a:rPr lang="en-US" sz="1800" b="1" dirty="0">
                  <a:ln>
                    <a:solidFill>
                      <a:schemeClr val="bg2"/>
                    </a:solidFill>
                  </a:ln>
                  <a:solidFill>
                    <a:srgbClr val="0000CC"/>
                  </a:solidFill>
                </a:rPr>
                <a:t> </a:t>
              </a:r>
              <a:r>
                <a:rPr lang="en-US" sz="1800" b="1" dirty="0" err="1">
                  <a:ln>
                    <a:solidFill>
                      <a:schemeClr val="bg2"/>
                    </a:solidFill>
                  </a:ln>
                  <a:solidFill>
                    <a:srgbClr val="0000CC"/>
                  </a:solidFill>
                </a:rPr>
                <a:t>đến</a:t>
              </a:r>
              <a:r>
                <a:rPr lang="en-US" sz="1800" b="1" dirty="0">
                  <a:ln>
                    <a:solidFill>
                      <a:schemeClr val="bg2"/>
                    </a:solidFill>
                  </a:ln>
                  <a:solidFill>
                    <a:srgbClr val="0000CC"/>
                  </a:solidFill>
                </a:rPr>
                <a:t> </a:t>
              </a:r>
              <a:r>
                <a:rPr lang="en-US" sz="1800" b="1" dirty="0" err="1">
                  <a:ln>
                    <a:solidFill>
                      <a:schemeClr val="bg2"/>
                    </a:solidFill>
                  </a:ln>
                  <a:solidFill>
                    <a:srgbClr val="0000CC"/>
                  </a:solidFill>
                </a:rPr>
                <a:t>cuộc</a:t>
              </a:r>
              <a:r>
                <a:rPr lang="en-US" sz="1800" b="1" dirty="0">
                  <a:ln>
                    <a:solidFill>
                      <a:schemeClr val="bg2"/>
                    </a:solidFill>
                  </a:ln>
                  <a:solidFill>
                    <a:srgbClr val="0000CC"/>
                  </a:solidFill>
                </a:rPr>
                <a:t> </a:t>
              </a:r>
              <a:r>
                <a:rPr lang="en-US" sz="1800" b="1" dirty="0" err="1">
                  <a:ln>
                    <a:solidFill>
                      <a:schemeClr val="bg2"/>
                    </a:solidFill>
                  </a:ln>
                  <a:solidFill>
                    <a:srgbClr val="0000CC"/>
                  </a:solidFill>
                </a:rPr>
                <a:t>sống</a:t>
              </a:r>
              <a:r>
                <a:rPr lang="en-US" sz="1800" b="1" dirty="0">
                  <a:ln>
                    <a:solidFill>
                      <a:schemeClr val="bg2"/>
                    </a:solidFill>
                  </a:ln>
                  <a:solidFill>
                    <a:srgbClr val="0000CC"/>
                  </a:solidFill>
                </a:rPr>
                <a:t> con </a:t>
              </a:r>
              <a:r>
                <a:rPr lang="en-US" sz="1800" b="1" dirty="0" err="1">
                  <a:ln>
                    <a:solidFill>
                      <a:schemeClr val="bg2"/>
                    </a:solidFill>
                  </a:ln>
                  <a:solidFill>
                    <a:srgbClr val="0000CC"/>
                  </a:solidFill>
                </a:rPr>
                <a:t>người</a:t>
              </a:r>
              <a:r>
                <a:rPr lang="en-US" sz="1800" b="1" dirty="0">
                  <a:ln>
                    <a:solidFill>
                      <a:schemeClr val="bg2"/>
                    </a:solidFill>
                  </a:ln>
                  <a:solidFill>
                    <a:srgbClr val="0000CC"/>
                  </a:solidFill>
                </a:rPr>
                <a:t> </a:t>
              </a:r>
              <a:r>
                <a:rPr lang="en-US" sz="1800" b="1" dirty="0" err="1">
                  <a:ln>
                    <a:solidFill>
                      <a:schemeClr val="bg2"/>
                    </a:solidFill>
                  </a:ln>
                  <a:solidFill>
                    <a:srgbClr val="0000CC"/>
                  </a:solidFill>
                </a:rPr>
                <a:t>và</a:t>
              </a:r>
              <a:r>
                <a:rPr lang="en-US" sz="1800" b="1" dirty="0">
                  <a:ln>
                    <a:solidFill>
                      <a:schemeClr val="bg2"/>
                    </a:solidFill>
                  </a:ln>
                  <a:solidFill>
                    <a:srgbClr val="0000CC"/>
                  </a:solidFill>
                </a:rPr>
                <a:t> </a:t>
              </a:r>
              <a:r>
                <a:rPr lang="en-US" sz="1800" b="1" dirty="0" err="1">
                  <a:ln>
                    <a:solidFill>
                      <a:schemeClr val="bg2"/>
                    </a:solidFill>
                  </a:ln>
                  <a:solidFill>
                    <a:srgbClr val="0000CC"/>
                  </a:solidFill>
                </a:rPr>
                <a:t>môi</a:t>
              </a:r>
              <a:r>
                <a:rPr lang="en-US" sz="1800" b="1" dirty="0">
                  <a:ln>
                    <a:solidFill>
                      <a:schemeClr val="bg2"/>
                    </a:solidFill>
                  </a:ln>
                  <a:solidFill>
                    <a:srgbClr val="0000CC"/>
                  </a:solidFill>
                </a:rPr>
                <a:t> </a:t>
              </a:r>
              <a:r>
                <a:rPr lang="en-US" sz="1800" b="1" dirty="0" err="1">
                  <a:ln>
                    <a:solidFill>
                      <a:schemeClr val="bg2"/>
                    </a:solidFill>
                  </a:ln>
                  <a:solidFill>
                    <a:srgbClr val="0000CC"/>
                  </a:solidFill>
                </a:rPr>
                <a:t>trường</a:t>
              </a:r>
              <a:r>
                <a:rPr lang="en-US" sz="1800" b="1" dirty="0">
                  <a:ln>
                    <a:solidFill>
                      <a:schemeClr val="bg2"/>
                    </a:solidFill>
                  </a:ln>
                  <a:solidFill>
                    <a:srgbClr val="0000CC"/>
                  </a:solidFill>
                </a:rPr>
                <a:t> </a:t>
              </a:r>
            </a:p>
          </p:txBody>
        </p:sp>
      </p:grpSp>
      <p:pic>
        <p:nvPicPr>
          <p:cNvPr id="25" name="Picture 3" descr="C:\Users\canh\Pictures\Capture 3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486400" y="1581150"/>
            <a:ext cx="2421732" cy="1143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7053325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Natural Science Lesson XL by Slidesgo">
  <a:themeElements>
    <a:clrScheme name="Simple Light">
      <a:dk1>
        <a:srgbClr val="FFFFFF"/>
      </a:dk1>
      <a:lt1>
        <a:srgbClr val="81C241"/>
      </a:lt1>
      <a:dk2>
        <a:srgbClr val="316943"/>
      </a:dk2>
      <a:lt2>
        <a:srgbClr val="FFFFFF"/>
      </a:lt2>
      <a:accent1>
        <a:srgbClr val="C0D852"/>
      </a:accent1>
      <a:accent2>
        <a:srgbClr val="C0D852"/>
      </a:accent2>
      <a:accent3>
        <a:srgbClr val="316943"/>
      </a:accent3>
      <a:accent4>
        <a:srgbClr val="457C57"/>
      </a:accent4>
      <a:accent5>
        <a:srgbClr val="479A4C"/>
      </a:accent5>
      <a:accent6>
        <a:srgbClr val="FCF4DD"/>
      </a:accent6>
      <a:hlink>
        <a:srgbClr val="316943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683</TotalTime>
  <Words>925</Words>
  <Application>Microsoft Office PowerPoint</Application>
  <PresentationFormat>On-screen Show (16:9)</PresentationFormat>
  <Paragraphs>151</Paragraphs>
  <Slides>19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7" baseType="lpstr">
      <vt:lpstr>Poppins</vt:lpstr>
      <vt:lpstr>Exo</vt:lpstr>
      <vt:lpstr>Roboto Condensed Light</vt:lpstr>
      <vt:lpstr>Arial</vt:lpstr>
      <vt:lpstr>Tahoma</vt:lpstr>
      <vt:lpstr>Times New Roman</vt:lpstr>
      <vt:lpstr>Exo Thin</vt:lpstr>
      <vt:lpstr>Natural Science Lesson XL by Slidesgo</vt:lpstr>
      <vt:lpstr>BÀI 1: GIỚI THIỆU VỀ KHOA HỌC TỰ NHIÊN </vt:lpstr>
      <vt:lpstr>PowerPoint Presentation</vt:lpstr>
      <vt:lpstr>Em hãy cho biết trong các vật sau đây, vật nào là vật sống, vật nào là vật không sống? </vt:lpstr>
      <vt:lpstr>Đáp án: </vt:lpstr>
      <vt:lpstr>Phiếu học tập số 1 (5 phút) </vt:lpstr>
      <vt:lpstr>Phiếu học tập số 1  </vt:lpstr>
      <vt:lpstr>Phiếu học tập số 1 </vt:lpstr>
      <vt:lpstr>PowerPoint Presentation</vt:lpstr>
      <vt:lpstr>PowerPoint Presentation</vt:lpstr>
      <vt:lpstr>PowerPoint Presentation</vt:lpstr>
      <vt:lpstr>Phiếu học tập số 1 </vt:lpstr>
      <vt:lpstr>Phiếu học tập số 1 </vt:lpstr>
      <vt:lpstr> Khoa học tự nhiên với công nghệ và đời sống</vt:lpstr>
      <vt:lpstr>Quan sát tranh, thảo luận nhóm (4 phút) hoàn thành phiếu học tập số 2</vt:lpstr>
      <vt:lpstr>Khi khoa học và  công nghệ còn chưa phát triển</vt:lpstr>
      <vt:lpstr>Khi khoa học và  công nghệ còn chưa phát triển</vt:lpstr>
      <vt:lpstr>Khi khoa học và  công nghệ còn chưa phát triển</vt:lpstr>
      <vt:lpstr>Khoa học tự nhiên – Công nghệ - Đời sống</vt:lpstr>
      <vt:lpstr>Giao nhiệm vụ về nhà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BÀI 1: GIỚI THIỆU VỀ KHOA HỌC TỰ NHIÊN</dc:title>
  <dc:creator>canh</dc:creator>
  <cp:lastModifiedBy>Windows 10</cp:lastModifiedBy>
  <cp:revision>11</cp:revision>
  <dcterms:modified xsi:type="dcterms:W3CDTF">2024-09-15T13:07:06Z</dcterms:modified>
</cp:coreProperties>
</file>