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7"/>
  </p:notesMasterIdLst>
  <p:sldIdLst>
    <p:sldId id="256" r:id="rId2"/>
    <p:sldId id="298" r:id="rId3"/>
    <p:sldId id="299" r:id="rId4"/>
    <p:sldId id="257" r:id="rId5"/>
    <p:sldId id="267" r:id="rId6"/>
    <p:sldId id="307" r:id="rId7"/>
    <p:sldId id="323" r:id="rId8"/>
    <p:sldId id="322" r:id="rId9"/>
    <p:sldId id="326" r:id="rId10"/>
    <p:sldId id="261" r:id="rId11"/>
    <p:sldId id="260" r:id="rId12"/>
    <p:sldId id="313" r:id="rId13"/>
    <p:sldId id="328" r:id="rId14"/>
    <p:sldId id="325" r:id="rId15"/>
    <p:sldId id="329" r:id="rId16"/>
    <p:sldId id="314" r:id="rId17"/>
    <p:sldId id="321" r:id="rId18"/>
    <p:sldId id="330" r:id="rId19"/>
    <p:sldId id="331" r:id="rId20"/>
    <p:sldId id="332" r:id="rId21"/>
    <p:sldId id="333" r:id="rId22"/>
    <p:sldId id="275" r:id="rId23"/>
    <p:sldId id="334" r:id="rId24"/>
    <p:sldId id="287" r:id="rId25"/>
    <p:sldId id="288" r:id="rId26"/>
    <p:sldId id="289" r:id="rId27"/>
    <p:sldId id="290" r:id="rId28"/>
    <p:sldId id="291" r:id="rId29"/>
    <p:sldId id="292" r:id="rId30"/>
    <p:sldId id="293" r:id="rId31"/>
    <p:sldId id="294" r:id="rId32"/>
    <p:sldId id="295" r:id="rId33"/>
    <p:sldId id="296" r:id="rId34"/>
    <p:sldId id="297" r:id="rId35"/>
    <p:sldId id="286" r:id="rId36"/>
  </p:sldIdLst>
  <p:sldSz cx="12192000" cy="6858000"/>
  <p:notesSz cx="6858000" cy="9144000"/>
  <p:embeddedFontLst>
    <p:embeddedFont>
      <p:font typeface="宋体" panose="02010600030101010101" pitchFamily="2" charset="-122"/>
      <p:regular r:id="rId38"/>
    </p:embeddedFon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Montserrat"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30">
          <p15:clr>
            <a:srgbClr val="A4A3A4"/>
          </p15:clr>
        </p15:guide>
        <p15:guide id="2" pos="6902">
          <p15:clr>
            <a:srgbClr val="A4A3A4"/>
          </p15:clr>
        </p15:guide>
        <p15:guide id="3" pos="778">
          <p15:clr>
            <a:srgbClr val="A4A3A4"/>
          </p15:clr>
        </p15:guide>
        <p15:guide id="4" orient="horz" pos="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4" autoAdjust="0"/>
    <p:restoredTop sz="94660"/>
  </p:normalViewPr>
  <p:slideViewPr>
    <p:cSldViewPr snapToGrid="0">
      <p:cViewPr varScale="1">
        <p:scale>
          <a:sx n="78" d="100"/>
          <a:sy n="78" d="100"/>
        </p:scale>
        <p:origin x="114" y="1338"/>
      </p:cViewPr>
      <p:guideLst>
        <p:guide orient="horz" pos="3430"/>
        <p:guide pos="6902"/>
        <p:guide pos="778"/>
        <p:guide orient="horz" pos="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12</a:t>
            </a:fld>
            <a:endParaRPr lang="zh-CN" altLang="en-US"/>
          </a:p>
        </p:txBody>
      </p:sp>
    </p:spTree>
    <p:extLst>
      <p:ext uri="{BB962C8B-B14F-4D97-AF65-F5344CB8AC3E}">
        <p14:creationId xmlns:p14="http://schemas.microsoft.com/office/powerpoint/2010/main" val="181690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13</a:t>
            </a:fld>
            <a:endParaRPr lang="zh-CN" altLang="en-US"/>
          </a:p>
        </p:txBody>
      </p:sp>
    </p:spTree>
    <p:extLst>
      <p:ext uri="{BB962C8B-B14F-4D97-AF65-F5344CB8AC3E}">
        <p14:creationId xmlns:p14="http://schemas.microsoft.com/office/powerpoint/2010/main" val="426260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14</a:t>
            </a:fld>
            <a:endParaRPr lang="zh-CN" altLang="en-US"/>
          </a:p>
        </p:txBody>
      </p:sp>
    </p:spTree>
    <p:extLst>
      <p:ext uri="{BB962C8B-B14F-4D97-AF65-F5344CB8AC3E}">
        <p14:creationId xmlns:p14="http://schemas.microsoft.com/office/powerpoint/2010/main" val="86183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54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16</a:t>
            </a:fld>
            <a:endParaRPr lang="zh-CN" altLang="en-US"/>
          </a:p>
        </p:txBody>
      </p:sp>
    </p:spTree>
    <p:extLst>
      <p:ext uri="{BB962C8B-B14F-4D97-AF65-F5344CB8AC3E}">
        <p14:creationId xmlns:p14="http://schemas.microsoft.com/office/powerpoint/2010/main" val="19163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85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18</a:t>
            </a:fld>
            <a:endParaRPr lang="zh-CN" altLang="en-US"/>
          </a:p>
        </p:txBody>
      </p:sp>
    </p:spTree>
    <p:extLst>
      <p:ext uri="{BB962C8B-B14F-4D97-AF65-F5344CB8AC3E}">
        <p14:creationId xmlns:p14="http://schemas.microsoft.com/office/powerpoint/2010/main" val="31290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6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a:t>
            </a:fld>
            <a:endParaRPr lang="zh-CN" altLang="en-US"/>
          </a:p>
        </p:txBody>
      </p:sp>
    </p:spTree>
    <p:extLst>
      <p:ext uri="{BB962C8B-B14F-4D97-AF65-F5344CB8AC3E}">
        <p14:creationId xmlns:p14="http://schemas.microsoft.com/office/powerpoint/2010/main" val="140858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302379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719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47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3</a:t>
            </a:fld>
            <a:endParaRPr lang="zh-CN" altLang="en-US"/>
          </a:p>
        </p:txBody>
      </p:sp>
    </p:spTree>
    <p:extLst>
      <p:ext uri="{BB962C8B-B14F-4D97-AF65-F5344CB8AC3E}">
        <p14:creationId xmlns:p14="http://schemas.microsoft.com/office/powerpoint/2010/main" val="308248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6</a:t>
            </a:fld>
            <a:endParaRPr lang="zh-CN" altLang="en-US"/>
          </a:p>
        </p:txBody>
      </p:sp>
    </p:spTree>
    <p:extLst>
      <p:ext uri="{BB962C8B-B14F-4D97-AF65-F5344CB8AC3E}">
        <p14:creationId xmlns:p14="http://schemas.microsoft.com/office/powerpoint/2010/main" val="284110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7</a:t>
            </a:fld>
            <a:endParaRPr lang="zh-CN" altLang="en-US"/>
          </a:p>
        </p:txBody>
      </p:sp>
    </p:spTree>
    <p:extLst>
      <p:ext uri="{BB962C8B-B14F-4D97-AF65-F5344CB8AC3E}">
        <p14:creationId xmlns:p14="http://schemas.microsoft.com/office/powerpoint/2010/main" val="380049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88875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57024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352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1505198445"/>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3460407236"/>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jp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0"/>
          <p:cNvSpPr/>
          <p:nvPr/>
        </p:nvSpPr>
        <p:spPr>
          <a:xfrm>
            <a:off x="39502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 name="Google Shape;51;p10"/>
          <p:cNvGrpSpPr/>
          <p:nvPr/>
        </p:nvGrpSpPr>
        <p:grpSpPr>
          <a:xfrm>
            <a:off x="94630" y="1730015"/>
            <a:ext cx="2268829" cy="3705270"/>
            <a:chOff x="4412914" y="679475"/>
            <a:chExt cx="3367569" cy="5499645"/>
          </a:xfrm>
        </p:grpSpPr>
        <p:sp>
          <p:nvSpPr>
            <p:cNvPr id="52" name="Google Shape;52;p1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1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1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1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1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1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1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1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1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1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1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1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1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1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1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1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1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1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1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1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1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1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1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1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1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7" name="Google Shape;127;p10"/>
          <p:cNvGrpSpPr/>
          <p:nvPr/>
        </p:nvGrpSpPr>
        <p:grpSpPr>
          <a:xfrm>
            <a:off x="1808627" y="1943304"/>
            <a:ext cx="3091832" cy="3465656"/>
            <a:chOff x="3771884" y="825612"/>
            <a:chExt cx="4645757" cy="5207461"/>
          </a:xfrm>
        </p:grpSpPr>
        <p:sp>
          <p:nvSpPr>
            <p:cNvPr id="128" name="Google Shape;128;p1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2" name="Google Shape;182;p10"/>
          <p:cNvGrpSpPr/>
          <p:nvPr/>
        </p:nvGrpSpPr>
        <p:grpSpPr>
          <a:xfrm>
            <a:off x="1054479" y="472271"/>
            <a:ext cx="10402306" cy="6128024"/>
            <a:chOff x="1054479" y="472271"/>
            <a:chExt cx="10402306" cy="6128024"/>
          </a:xfrm>
        </p:grpSpPr>
        <p:sp>
          <p:nvSpPr>
            <p:cNvPr id="183" name="Google Shape;183;p10"/>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0"/>
            <p:cNvSpPr/>
            <p:nvPr/>
          </p:nvSpPr>
          <p:spPr>
            <a:xfrm>
              <a:off x="2979249"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0"/>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0"/>
            <p:cNvSpPr/>
            <p:nvPr/>
          </p:nvSpPr>
          <p:spPr>
            <a:xfrm>
              <a:off x="11223098"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0"/>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0"/>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0"/>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0"/>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0"/>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0"/>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0"/>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0"/>
            <p:cNvSpPr/>
            <p:nvPr/>
          </p:nvSpPr>
          <p:spPr>
            <a:xfrm>
              <a:off x="6780856" y="148016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0"/>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0"/>
            <p:cNvSpPr/>
            <p:nvPr/>
          </p:nvSpPr>
          <p:spPr>
            <a:xfrm>
              <a:off x="3521678" y="472271"/>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1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0"/>
          <p:cNvSpPr/>
          <p:nvPr/>
        </p:nvSpPr>
        <p:spPr>
          <a:xfrm>
            <a:off x="0" y="5796279"/>
            <a:ext cx="2390520" cy="1061720"/>
          </a:xfrm>
          <a:custGeom>
            <a:avLst/>
            <a:gdLst/>
            <a:ahLst/>
            <a:cxnLst/>
            <a:rect l="l" t="t" r="r" b="b"/>
            <a:pathLst>
              <a:path w="2390520" h="1061720" extrusionOk="0">
                <a:moveTo>
                  <a:pt x="2282571" y="890270"/>
                </a:moveTo>
                <a:cubicBezTo>
                  <a:pt x="2203895" y="762889"/>
                  <a:pt x="2122488" y="631190"/>
                  <a:pt x="2033969" y="518986"/>
                </a:cubicBezTo>
                <a:cubicBezTo>
                  <a:pt x="1823847" y="252286"/>
                  <a:pt x="1538669" y="269811"/>
                  <a:pt x="1143635" y="293815"/>
                </a:cubicBezTo>
                <a:cubicBezTo>
                  <a:pt x="976694" y="303974"/>
                  <a:pt x="787527" y="315532"/>
                  <a:pt x="576834" y="306832"/>
                </a:cubicBezTo>
                <a:cubicBezTo>
                  <a:pt x="416624" y="300482"/>
                  <a:pt x="269304" y="243332"/>
                  <a:pt x="139002" y="138430"/>
                </a:cubicBezTo>
                <a:cubicBezTo>
                  <a:pt x="88245" y="96952"/>
                  <a:pt x="41688" y="50584"/>
                  <a:pt x="0" y="0"/>
                </a:cubicBezTo>
                <a:lnTo>
                  <a:pt x="0" y="9906"/>
                </a:lnTo>
                <a:cubicBezTo>
                  <a:pt x="40640" y="58541"/>
                  <a:pt x="85824" y="103194"/>
                  <a:pt x="134938" y="143256"/>
                </a:cubicBezTo>
                <a:cubicBezTo>
                  <a:pt x="266319" y="248920"/>
                  <a:pt x="414909" y="306070"/>
                  <a:pt x="576580" y="312865"/>
                </a:cubicBezTo>
                <a:cubicBezTo>
                  <a:pt x="787591" y="321564"/>
                  <a:pt x="976948" y="310007"/>
                  <a:pt x="1144016" y="299847"/>
                </a:cubicBezTo>
                <a:cubicBezTo>
                  <a:pt x="1536954" y="275971"/>
                  <a:pt x="1820926" y="258699"/>
                  <a:pt x="2029016" y="522605"/>
                </a:cubicBezTo>
                <a:cubicBezTo>
                  <a:pt x="2117281" y="634492"/>
                  <a:pt x="2198561" y="766064"/>
                  <a:pt x="2277174" y="893254"/>
                </a:cubicBezTo>
                <a:cubicBezTo>
                  <a:pt x="2312607" y="950404"/>
                  <a:pt x="2347659" y="1007554"/>
                  <a:pt x="2382965" y="1061720"/>
                </a:cubicBezTo>
                <a:lnTo>
                  <a:pt x="2390521" y="1061720"/>
                </a:lnTo>
                <a:cubicBezTo>
                  <a:pt x="2354517" y="1006348"/>
                  <a:pt x="2318766" y="948436"/>
                  <a:pt x="2282571" y="890270"/>
                </a:cubicBezTo>
                <a:close/>
              </a:path>
            </a:pathLst>
          </a:custGeom>
          <a:solidFill>
            <a:srgbClr val="65DE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0"/>
          <p:cNvSpPr/>
          <p:nvPr/>
        </p:nvSpPr>
        <p:spPr>
          <a:xfrm>
            <a:off x="7780083" y="0"/>
            <a:ext cx="4411916" cy="538416"/>
          </a:xfrm>
          <a:custGeom>
            <a:avLst/>
            <a:gdLst/>
            <a:ahLst/>
            <a:cxnLst/>
            <a:rect l="l" t="t" r="r" b="b"/>
            <a:pathLst>
              <a:path w="4411916" h="538416" extrusionOk="0">
                <a:moveTo>
                  <a:pt x="3514598" y="39243"/>
                </a:moveTo>
                <a:cubicBezTo>
                  <a:pt x="3849624" y="136081"/>
                  <a:pt x="4178364" y="355219"/>
                  <a:pt x="4411917" y="538417"/>
                </a:cubicBezTo>
                <a:lnTo>
                  <a:pt x="4411917" y="530352"/>
                </a:lnTo>
                <a:cubicBezTo>
                  <a:pt x="4178110" y="347472"/>
                  <a:pt x="3850450" y="129731"/>
                  <a:pt x="3516567" y="33147"/>
                </a:cubicBezTo>
                <a:cubicBezTo>
                  <a:pt x="3144457" y="-74486"/>
                  <a:pt x="2610739" y="101727"/>
                  <a:pt x="2094675" y="272098"/>
                </a:cubicBezTo>
                <a:cubicBezTo>
                  <a:pt x="1727645" y="393319"/>
                  <a:pt x="1380998" y="507746"/>
                  <a:pt x="1101725" y="520319"/>
                </a:cubicBezTo>
                <a:cubicBezTo>
                  <a:pt x="909066" y="528955"/>
                  <a:pt x="596011" y="474028"/>
                  <a:pt x="198755" y="163195"/>
                </a:cubicBezTo>
                <a:cubicBezTo>
                  <a:pt x="127698" y="107569"/>
                  <a:pt x="63881" y="51498"/>
                  <a:pt x="9272" y="0"/>
                </a:cubicBezTo>
                <a:lnTo>
                  <a:pt x="0" y="0"/>
                </a:lnTo>
                <a:cubicBezTo>
                  <a:pt x="55817" y="52832"/>
                  <a:pt x="121412" y="110744"/>
                  <a:pt x="194755" y="168085"/>
                </a:cubicBezTo>
                <a:cubicBezTo>
                  <a:pt x="334773" y="277686"/>
                  <a:pt x="474853" y="363728"/>
                  <a:pt x="611251" y="423863"/>
                </a:cubicBezTo>
                <a:cubicBezTo>
                  <a:pt x="781812" y="499046"/>
                  <a:pt x="946912" y="533654"/>
                  <a:pt x="1101979" y="526669"/>
                </a:cubicBezTo>
                <a:cubicBezTo>
                  <a:pt x="1382141" y="513969"/>
                  <a:pt x="1729232" y="399669"/>
                  <a:pt x="2096643" y="278130"/>
                </a:cubicBezTo>
                <a:cubicBezTo>
                  <a:pt x="2611628" y="107950"/>
                  <a:pt x="3144393" y="-67818"/>
                  <a:pt x="3514598" y="39243"/>
                </a:cubicBezTo>
                <a:close/>
              </a:path>
            </a:pathLst>
          </a:custGeom>
          <a:solidFill>
            <a:srgbClr val="FF8F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9" name="Google Shape;209;p10"/>
          <p:cNvCxnSpPr/>
          <p:nvPr/>
        </p:nvCxnSpPr>
        <p:spPr>
          <a:xfrm>
            <a:off x="2867918" y="809530"/>
            <a:ext cx="4228547" cy="0"/>
          </a:xfrm>
          <a:prstGeom prst="straightConnector1">
            <a:avLst/>
          </a:prstGeom>
          <a:noFill/>
          <a:ln w="38100" cap="flat" cmpd="sng">
            <a:solidFill>
              <a:schemeClr val="lt1"/>
            </a:solidFill>
            <a:prstDash val="solid"/>
            <a:miter lim="800000"/>
            <a:headEnd type="none" w="sm" len="sm"/>
            <a:tailEnd type="none" w="sm" len="sm"/>
          </a:ln>
        </p:spPr>
      </p:cxnSp>
      <p:sp>
        <p:nvSpPr>
          <p:cNvPr id="210" name="TextBox 209">
            <a:extLst>
              <a:ext uri="{FF2B5EF4-FFF2-40B4-BE49-F238E27FC236}">
                <a16:creationId xmlns:a16="http://schemas.microsoft.com/office/drawing/2014/main" id="{F41D0CD0-71C4-430F-9D79-F46B877B8899}"/>
              </a:ext>
            </a:extLst>
          </p:cNvPr>
          <p:cNvSpPr txBox="1"/>
          <p:nvPr/>
        </p:nvSpPr>
        <p:spPr>
          <a:xfrm>
            <a:off x="4299466" y="1997877"/>
            <a:ext cx="7558835" cy="2677656"/>
          </a:xfrm>
          <a:prstGeom prst="rect">
            <a:avLst/>
          </a:prstGeom>
          <a:noFill/>
        </p:spPr>
        <p:txBody>
          <a:bodyPr wrap="square" rtlCol="0">
            <a:spAutoFit/>
          </a:bodyPr>
          <a:lstStyle/>
          <a:p>
            <a:pPr algn="ctr"/>
            <a:r>
              <a:rPr lang="en-US" sz="4800" b="1" i="1" dirty="0" err="1">
                <a:solidFill>
                  <a:srgbClr val="FF0000"/>
                </a:solidFill>
                <a:latin typeface="Arial" panose="020B0604020202020204" pitchFamily="34" charset="0"/>
                <a:cs typeface="Arial" panose="020B0604020202020204" pitchFamily="34" charset="0"/>
              </a:rPr>
              <a:t>Chương</a:t>
            </a:r>
            <a:r>
              <a:rPr lang="en-US" sz="4800" b="1" i="1" dirty="0">
                <a:solidFill>
                  <a:srgbClr val="FF0000"/>
                </a:solidFill>
                <a:latin typeface="Arial" panose="020B0604020202020204" pitchFamily="34" charset="0"/>
                <a:cs typeface="Arial" panose="020B0604020202020204" pitchFamily="34" charset="0"/>
              </a:rPr>
              <a:t> II: </a:t>
            </a:r>
          </a:p>
          <a:p>
            <a:pPr algn="ctr"/>
            <a:r>
              <a:rPr lang="en-US" sz="6000" b="1" i="1" dirty="0">
                <a:solidFill>
                  <a:srgbClr val="FF0000"/>
                </a:solidFill>
                <a:latin typeface="Arial" panose="020B0604020202020204" pitchFamily="34" charset="0"/>
                <a:cs typeface="Arial" panose="020B0604020202020204" pitchFamily="34" charset="0"/>
              </a:rPr>
              <a:t>PHÂN TỬ. </a:t>
            </a:r>
          </a:p>
          <a:p>
            <a:pPr algn="ctr"/>
            <a:r>
              <a:rPr lang="en-US" sz="6000" b="1" i="1" dirty="0">
                <a:solidFill>
                  <a:srgbClr val="FF0000"/>
                </a:solidFill>
                <a:latin typeface="Arial" panose="020B0604020202020204" pitchFamily="34" charset="0"/>
                <a:cs typeface="Arial" panose="020B0604020202020204" pitchFamily="34" charset="0"/>
              </a:rPr>
              <a:t>LIÊN KẾT HÓA HỌC</a:t>
            </a:r>
            <a:endParaRPr lang="vi-VN" sz="6000" b="1" i="1"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6B2D6AB-BBAF-0148-905F-D3974DA0B443}"/>
              </a:ext>
            </a:extLst>
          </p:cNvPr>
          <p:cNvSpPr/>
          <p:nvPr/>
        </p:nvSpPr>
        <p:spPr>
          <a:xfrm>
            <a:off x="4025145" y="4797549"/>
            <a:ext cx="7771834" cy="15262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KHỔNG MAI PHƯƠNG</a:t>
            </a:r>
          </a:p>
          <a:p>
            <a:pPr algn="ctr"/>
            <a:r>
              <a:rPr lang="en-US" sz="3200" dirty="0">
                <a:latin typeface="Times New Roman" panose="02020603050405020304" pitchFamily="18" charset="0"/>
                <a:cs typeface="Times New Roman" panose="02020603050405020304" pitchFamily="18" charset="0"/>
              </a:rPr>
              <a:t>TRƯỜNG THCS LỤC 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anim calcmode="lin" valueType="num">
                                      <p:cBhvr>
                                        <p:cTn id="8" dur="1000" fill="hold"/>
                                        <p:tgtEl>
                                          <p:spTgt spid="210"/>
                                        </p:tgtEl>
                                        <p:attrNameLst>
                                          <p:attrName>ppt_x</p:attrName>
                                        </p:attrNameLst>
                                      </p:cBhvr>
                                      <p:tavLst>
                                        <p:tav tm="0">
                                          <p:val>
                                            <p:strVal val="#ppt_x"/>
                                          </p:val>
                                        </p:tav>
                                        <p:tav tm="100000">
                                          <p:val>
                                            <p:strVal val="#ppt_x"/>
                                          </p:val>
                                        </p:tav>
                                      </p:tavLst>
                                    </p:anim>
                                    <p:anim calcmode="lin" valueType="num">
                                      <p:cBhvr>
                                        <p:cTn id="9"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10</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918256" y="1241420"/>
            <a:ext cx="10842335" cy="2062103"/>
          </a:xfrm>
          <a:prstGeom prst="rect">
            <a:avLst/>
          </a:prstGeom>
          <a:solidFill>
            <a:schemeClr val="accent2"/>
          </a:solidFill>
        </p:spPr>
        <p:txBody>
          <a:bodyPr wrap="square">
            <a:spAutoFit/>
          </a:bodyPr>
          <a:lstStyle/>
          <a:p>
            <a:pPr algn="just"/>
            <a:r>
              <a:rPr lang="vi-VN" sz="3200" dirty="0"/>
              <a:t>- Tên của đơn chất thường trùng với tên của nguyên tố, trừ một số trường hợp.</a:t>
            </a:r>
          </a:p>
          <a:p>
            <a:pPr algn="just"/>
            <a:r>
              <a:rPr lang="vi-VN" sz="3200" dirty="0"/>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2133246" y="280194"/>
            <a:ext cx="1851830" cy="807907"/>
            <a:chOff x="1792105" y="278048"/>
            <a:chExt cx="1851830" cy="807907"/>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1792105" y="34620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1908927" y="278048"/>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2090355" y="3443005"/>
            <a:ext cx="9934288" cy="323094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Đơn chất </a:t>
              </a:r>
              <a:r>
                <a:rPr lang="vi-VN" sz="3200" dirty="0"/>
                <a:t>là chất được tạo nên từ </a:t>
              </a:r>
              <a:r>
                <a:rPr lang="vi-VN" sz="3200" dirty="0">
                  <a:solidFill>
                    <a:srgbClr val="FF0000"/>
                  </a:solidFill>
                </a:rPr>
                <a:t>một </a:t>
              </a:r>
              <a:r>
                <a:rPr lang="vi-VN" sz="3200" dirty="0"/>
                <a:t>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85" y="3568504"/>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arn(inVertic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500"/>
                                        <p:tgtEl>
                                          <p:spTgt spid="108"/>
                                        </p:tgtEl>
                                      </p:cBhvr>
                                    </p:animEffect>
                                  </p:childTnLst>
                                </p:cTn>
                              </p:par>
                              <p:par>
                                <p:cTn id="16" presetID="16" presetClass="entr" presetSubtype="21"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Vertical)">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3" name="Google Shape;563;p14"/>
          <p:cNvSpPr/>
          <p:nvPr/>
        </p:nvSpPr>
        <p:spPr>
          <a:xfrm>
            <a:off x="1010366" y="2454351"/>
            <a:ext cx="6315702"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4400" b="1" dirty="0">
                <a:solidFill>
                  <a:srgbClr val="7030A0"/>
                </a:solidFill>
                <a:latin typeface="+mn-lt"/>
              </a:rPr>
              <a:t>Đơn chất được phân loại thành </a:t>
            </a:r>
            <a:r>
              <a:rPr lang="vi-VN" sz="4400" b="1" dirty="0">
                <a:solidFill>
                  <a:srgbClr val="7030A0"/>
                </a:solidFill>
                <a:latin typeface="+mn-lt"/>
                <a:cs typeface="Calibri"/>
                <a:sym typeface="Calibri"/>
              </a:rPr>
              <a:t>mấy loại?</a:t>
            </a:r>
            <a:endParaRPr lang="vi-VN" sz="4400" b="1" dirty="0">
              <a:solidFill>
                <a:srgbClr val="7030A0"/>
              </a:solidFill>
              <a:latin typeface="+mn-lt"/>
            </a:endParaRPr>
          </a:p>
        </p:txBody>
      </p:sp>
      <p:sp>
        <p:nvSpPr>
          <p:cNvPr id="568" name="Google Shape;568;p14"/>
          <p:cNvSpPr/>
          <p:nvPr/>
        </p:nvSpPr>
        <p:spPr>
          <a:xfrm>
            <a:off x="8454887" y="0"/>
            <a:ext cx="3737113" cy="6858000"/>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4"/>
          <p:cNvSpPr/>
          <p:nvPr/>
        </p:nvSpPr>
        <p:spPr>
          <a:xfrm>
            <a:off x="674814" y="6168845"/>
            <a:ext cx="2328100" cy="689154"/>
          </a:xfrm>
          <a:custGeom>
            <a:avLst/>
            <a:gdLst/>
            <a:ahLst/>
            <a:cxnLst/>
            <a:rect l="l" t="t" r="r" b="b"/>
            <a:pathLst>
              <a:path w="2328100" h="689154" extrusionOk="0">
                <a:moveTo>
                  <a:pt x="2328101" y="689154"/>
                </a:moveTo>
                <a:cubicBezTo>
                  <a:pt x="1923034" y="571743"/>
                  <a:pt x="1803019" y="291009"/>
                  <a:pt x="1436815" y="99176"/>
                </a:cubicBezTo>
                <a:cubicBezTo>
                  <a:pt x="970026" y="-145363"/>
                  <a:pt x="725615" y="99176"/>
                  <a:pt x="381000" y="432550"/>
                </a:cubicBezTo>
                <a:cubicBezTo>
                  <a:pt x="268478" y="541453"/>
                  <a:pt x="132271" y="625400"/>
                  <a:pt x="0" y="689154"/>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0" name="Google Shape;570;p14"/>
          <p:cNvGrpSpPr/>
          <p:nvPr/>
        </p:nvGrpSpPr>
        <p:grpSpPr>
          <a:xfrm>
            <a:off x="10868320" y="5274124"/>
            <a:ext cx="621307" cy="623125"/>
            <a:chOff x="10956988" y="5717984"/>
            <a:chExt cx="621307" cy="623125"/>
          </a:xfrm>
        </p:grpSpPr>
        <p:sp>
          <p:nvSpPr>
            <p:cNvPr id="571" name="Google Shape;571;p14"/>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4"/>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3" name="Google Shape;573;p14"/>
          <p:cNvGrpSpPr/>
          <p:nvPr/>
        </p:nvGrpSpPr>
        <p:grpSpPr>
          <a:xfrm>
            <a:off x="7969360" y="1644970"/>
            <a:ext cx="3897860" cy="3568060"/>
            <a:chOff x="6295635" y="694083"/>
            <a:chExt cx="5469327" cy="5006566"/>
          </a:xfrm>
        </p:grpSpPr>
        <p:sp>
          <p:nvSpPr>
            <p:cNvPr id="574" name="Google Shape;574;p14"/>
            <p:cNvSpPr/>
            <p:nvPr/>
          </p:nvSpPr>
          <p:spPr>
            <a:xfrm>
              <a:off x="6879526" y="1319149"/>
              <a:ext cx="4381500" cy="4381500"/>
            </a:xfrm>
            <a:custGeom>
              <a:avLst/>
              <a:gdLst/>
              <a:ahLst/>
              <a:cxnLst/>
              <a:rect l="l" t="t" r="r" b="b"/>
              <a:pathLst>
                <a:path w="4381500" h="4381500" extrusionOk="0">
                  <a:moveTo>
                    <a:pt x="4381500" y="2190750"/>
                  </a:moveTo>
                  <a:cubicBezTo>
                    <a:pt x="4381500" y="3400668"/>
                    <a:pt x="3400668" y="4381500"/>
                    <a:pt x="2190750" y="4381500"/>
                  </a:cubicBezTo>
                  <a:cubicBezTo>
                    <a:pt x="980833" y="4381500"/>
                    <a:pt x="0" y="3400668"/>
                    <a:pt x="0" y="2190750"/>
                  </a:cubicBezTo>
                  <a:cubicBezTo>
                    <a:pt x="0" y="980832"/>
                    <a:pt x="980833" y="0"/>
                    <a:pt x="2190750" y="0"/>
                  </a:cubicBezTo>
                  <a:cubicBezTo>
                    <a:pt x="3400668" y="0"/>
                    <a:pt x="4381500" y="980832"/>
                    <a:pt x="4381500" y="21907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4"/>
            <p:cNvSpPr/>
            <p:nvPr/>
          </p:nvSpPr>
          <p:spPr>
            <a:xfrm>
              <a:off x="7209091" y="4665598"/>
              <a:ext cx="1539430" cy="1011301"/>
            </a:xfrm>
            <a:custGeom>
              <a:avLst/>
              <a:gdLst/>
              <a:ahLst/>
              <a:cxnLst/>
              <a:rect l="l" t="t" r="r" b="b"/>
              <a:pathLst>
                <a:path w="1539430" h="1011301" extrusionOk="0">
                  <a:moveTo>
                    <a:pt x="1539430" y="1011301"/>
                  </a:moveTo>
                  <a:cubicBezTo>
                    <a:pt x="1523364" y="697294"/>
                    <a:pt x="1501965" y="374333"/>
                    <a:pt x="1446085" y="76898"/>
                  </a:cubicBezTo>
                  <a:cubicBezTo>
                    <a:pt x="961580" y="58293"/>
                    <a:pt x="470789" y="49213"/>
                    <a:pt x="0" y="0"/>
                  </a:cubicBezTo>
                  <a:cubicBezTo>
                    <a:pt x="332803" y="535051"/>
                    <a:pt x="889698" y="916051"/>
                    <a:pt x="1539430" y="1011301"/>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4"/>
            <p:cNvSpPr/>
            <p:nvPr/>
          </p:nvSpPr>
          <p:spPr>
            <a:xfrm>
              <a:off x="8596566" y="3004756"/>
              <a:ext cx="2320988" cy="979190"/>
            </a:xfrm>
            <a:custGeom>
              <a:avLst/>
              <a:gdLst/>
              <a:ahLst/>
              <a:cxnLst/>
              <a:rect l="l" t="t" r="r" b="b"/>
              <a:pathLst>
                <a:path w="2320988" h="979190" extrusionOk="0">
                  <a:moveTo>
                    <a:pt x="436372" y="0"/>
                  </a:moveTo>
                  <a:lnTo>
                    <a:pt x="2320989" y="95250"/>
                  </a:lnTo>
                  <a:lnTo>
                    <a:pt x="2292350" y="581851"/>
                  </a:lnTo>
                  <a:cubicBezTo>
                    <a:pt x="2292350" y="581851"/>
                    <a:pt x="1080452" y="1252220"/>
                    <a:pt x="0" y="85147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4"/>
            <p:cNvSpPr/>
            <p:nvPr/>
          </p:nvSpPr>
          <p:spPr>
            <a:xfrm>
              <a:off x="6295635" y="924433"/>
              <a:ext cx="1285883" cy="2106168"/>
            </a:xfrm>
            <a:custGeom>
              <a:avLst/>
              <a:gdLst/>
              <a:ahLst/>
              <a:cxnLst/>
              <a:rect l="l" t="t" r="r" b="b"/>
              <a:pathLst>
                <a:path w="1285883" h="2106168" extrusionOk="0">
                  <a:moveTo>
                    <a:pt x="299793" y="2106168"/>
                  </a:moveTo>
                  <a:cubicBezTo>
                    <a:pt x="146504" y="1846961"/>
                    <a:pt x="-11357" y="1568640"/>
                    <a:pt x="644" y="1267968"/>
                  </a:cubicBezTo>
                  <a:cubicBezTo>
                    <a:pt x="11185" y="1002665"/>
                    <a:pt x="154758" y="759333"/>
                    <a:pt x="330272" y="560133"/>
                  </a:cubicBezTo>
                  <a:cubicBezTo>
                    <a:pt x="505786" y="360934"/>
                    <a:pt x="715400" y="194627"/>
                    <a:pt x="911234" y="0"/>
                  </a:cubicBezTo>
                  <a:cubicBezTo>
                    <a:pt x="1037599" y="106108"/>
                    <a:pt x="1158122" y="219138"/>
                    <a:pt x="1285884" y="329374"/>
                  </a:cubicBezTo>
                  <a:cubicBezTo>
                    <a:pt x="1078874" y="588074"/>
                    <a:pt x="879484" y="853186"/>
                    <a:pt x="700732" y="1115187"/>
                  </a:cubicBezTo>
                  <a:cubicBezTo>
                    <a:pt x="756484" y="1329335"/>
                    <a:pt x="833700" y="1537297"/>
                    <a:pt x="931300" y="1735900"/>
                  </a:cubicBezTo>
                  <a:cubicBezTo>
                    <a:pt x="718829" y="1857184"/>
                    <a:pt x="506421" y="1978660"/>
                    <a:pt x="299793" y="210616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4"/>
            <p:cNvSpPr/>
            <p:nvPr/>
          </p:nvSpPr>
          <p:spPr>
            <a:xfrm>
              <a:off x="6295684" y="1717929"/>
              <a:ext cx="196771" cy="640016"/>
            </a:xfrm>
            <a:custGeom>
              <a:avLst/>
              <a:gdLst/>
              <a:ahLst/>
              <a:cxnLst/>
              <a:rect l="l" t="t" r="r" b="b"/>
              <a:pathLst>
                <a:path w="196771" h="640016" extrusionOk="0">
                  <a:moveTo>
                    <a:pt x="10500" y="640016"/>
                  </a:moveTo>
                  <a:cubicBezTo>
                    <a:pt x="99972" y="542957"/>
                    <a:pt x="160805" y="422980"/>
                    <a:pt x="186141" y="293433"/>
                  </a:cubicBezTo>
                  <a:cubicBezTo>
                    <a:pt x="205191" y="195326"/>
                    <a:pt x="200556" y="87948"/>
                    <a:pt x="156487" y="0"/>
                  </a:cubicBezTo>
                  <a:cubicBezTo>
                    <a:pt x="68031" y="145415"/>
                    <a:pt x="7325" y="305371"/>
                    <a:pt x="594" y="474282"/>
                  </a:cubicBezTo>
                  <a:cubicBezTo>
                    <a:pt x="-1469" y="529717"/>
                    <a:pt x="1845" y="585222"/>
                    <a:pt x="10500" y="64001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4"/>
            <p:cNvSpPr/>
            <p:nvPr/>
          </p:nvSpPr>
          <p:spPr>
            <a:xfrm>
              <a:off x="7197979" y="694083"/>
              <a:ext cx="584069" cy="582266"/>
            </a:xfrm>
            <a:custGeom>
              <a:avLst/>
              <a:gdLst/>
              <a:ahLst/>
              <a:cxnLst/>
              <a:rect l="l" t="t" r="r" b="b"/>
              <a:pathLst>
                <a:path w="584069" h="582266" extrusionOk="0">
                  <a:moveTo>
                    <a:pt x="0" y="241208"/>
                  </a:moveTo>
                  <a:cubicBezTo>
                    <a:pt x="73533" y="159230"/>
                    <a:pt x="154051" y="95984"/>
                    <a:pt x="242888" y="30896"/>
                  </a:cubicBezTo>
                  <a:cubicBezTo>
                    <a:pt x="260414" y="18196"/>
                    <a:pt x="278892" y="5496"/>
                    <a:pt x="300038" y="861"/>
                  </a:cubicBezTo>
                  <a:cubicBezTo>
                    <a:pt x="317627" y="-2759"/>
                    <a:pt x="341566" y="5115"/>
                    <a:pt x="341313" y="23022"/>
                  </a:cubicBezTo>
                  <a:cubicBezTo>
                    <a:pt x="340169" y="31398"/>
                    <a:pt x="336232" y="39151"/>
                    <a:pt x="330200" y="45057"/>
                  </a:cubicBezTo>
                  <a:lnTo>
                    <a:pt x="238887" y="155293"/>
                  </a:lnTo>
                  <a:cubicBezTo>
                    <a:pt x="282639" y="112024"/>
                    <a:pt x="329564" y="72114"/>
                    <a:pt x="379285" y="35913"/>
                  </a:cubicBezTo>
                  <a:cubicBezTo>
                    <a:pt x="386397" y="29988"/>
                    <a:pt x="394715" y="25657"/>
                    <a:pt x="403606" y="23213"/>
                  </a:cubicBezTo>
                  <a:cubicBezTo>
                    <a:pt x="412750" y="20977"/>
                    <a:pt x="422339" y="24705"/>
                    <a:pt x="427609" y="32547"/>
                  </a:cubicBezTo>
                  <a:cubicBezTo>
                    <a:pt x="432689" y="41945"/>
                    <a:pt x="427609" y="53375"/>
                    <a:pt x="422656" y="62710"/>
                  </a:cubicBezTo>
                  <a:cubicBezTo>
                    <a:pt x="398463" y="105579"/>
                    <a:pt x="371539" y="146834"/>
                    <a:pt x="342011" y="186217"/>
                  </a:cubicBezTo>
                  <a:lnTo>
                    <a:pt x="471615" y="77569"/>
                  </a:lnTo>
                  <a:cubicBezTo>
                    <a:pt x="478789" y="70711"/>
                    <a:pt x="487299" y="65339"/>
                    <a:pt x="496570" y="61757"/>
                  </a:cubicBezTo>
                  <a:cubicBezTo>
                    <a:pt x="506095" y="58208"/>
                    <a:pt x="516889" y="60703"/>
                    <a:pt x="523875" y="68107"/>
                  </a:cubicBezTo>
                  <a:cubicBezTo>
                    <a:pt x="528638" y="75111"/>
                    <a:pt x="530289" y="83766"/>
                    <a:pt x="528510" y="92047"/>
                  </a:cubicBezTo>
                  <a:cubicBezTo>
                    <a:pt x="523494" y="128750"/>
                    <a:pt x="494474" y="156753"/>
                    <a:pt x="468058" y="182725"/>
                  </a:cubicBezTo>
                  <a:cubicBezTo>
                    <a:pt x="437705" y="211909"/>
                    <a:pt x="410083" y="243786"/>
                    <a:pt x="385508" y="277975"/>
                  </a:cubicBezTo>
                  <a:cubicBezTo>
                    <a:pt x="419989" y="247247"/>
                    <a:pt x="456184" y="218539"/>
                    <a:pt x="493966" y="191996"/>
                  </a:cubicBezTo>
                  <a:cubicBezTo>
                    <a:pt x="504317" y="183988"/>
                    <a:pt x="516445" y="178604"/>
                    <a:pt x="529336" y="176311"/>
                  </a:cubicBezTo>
                  <a:cubicBezTo>
                    <a:pt x="542036" y="174978"/>
                    <a:pt x="556895" y="181137"/>
                    <a:pt x="561086" y="193393"/>
                  </a:cubicBezTo>
                  <a:cubicBezTo>
                    <a:pt x="565848" y="206791"/>
                    <a:pt x="557085" y="220952"/>
                    <a:pt x="548386" y="232318"/>
                  </a:cubicBezTo>
                  <a:cubicBezTo>
                    <a:pt x="511556" y="281702"/>
                    <a:pt x="470726" y="327981"/>
                    <a:pt x="426276" y="370685"/>
                  </a:cubicBezTo>
                  <a:cubicBezTo>
                    <a:pt x="456692" y="356778"/>
                    <a:pt x="487172" y="342808"/>
                    <a:pt x="518731" y="331569"/>
                  </a:cubicBezTo>
                  <a:cubicBezTo>
                    <a:pt x="538861" y="324330"/>
                    <a:pt x="565340" y="319948"/>
                    <a:pt x="578294" y="336966"/>
                  </a:cubicBezTo>
                  <a:cubicBezTo>
                    <a:pt x="591248" y="353984"/>
                    <a:pt x="580200" y="378114"/>
                    <a:pt x="566865" y="394497"/>
                  </a:cubicBezTo>
                  <a:cubicBezTo>
                    <a:pt x="548639" y="415560"/>
                    <a:pt x="528574" y="434902"/>
                    <a:pt x="506793" y="452282"/>
                  </a:cubicBezTo>
                  <a:lnTo>
                    <a:pt x="354202" y="582267"/>
                  </a:lnTo>
                  <a:cubicBezTo>
                    <a:pt x="260286" y="529689"/>
                    <a:pt x="164274" y="475396"/>
                    <a:pt x="94869" y="393164"/>
                  </a:cubicBezTo>
                  <a:cubicBezTo>
                    <a:pt x="55054" y="345793"/>
                    <a:pt x="27051" y="279943"/>
                    <a:pt x="0" y="24120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4"/>
            <p:cNvSpPr/>
            <p:nvPr/>
          </p:nvSpPr>
          <p:spPr>
            <a:xfrm>
              <a:off x="7419720" y="896238"/>
              <a:ext cx="22394" cy="191261"/>
            </a:xfrm>
            <a:custGeom>
              <a:avLst/>
              <a:gdLst/>
              <a:ahLst/>
              <a:cxnLst/>
              <a:rect l="l" t="t" r="r" b="b"/>
              <a:pathLst>
                <a:path w="22394" h="191261" extrusionOk="0">
                  <a:moveTo>
                    <a:pt x="0" y="0"/>
                  </a:moveTo>
                  <a:cubicBezTo>
                    <a:pt x="24067" y="60839"/>
                    <a:pt x="28893" y="127610"/>
                    <a:pt x="13716" y="19126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4"/>
            <p:cNvSpPr/>
            <p:nvPr/>
          </p:nvSpPr>
          <p:spPr>
            <a:xfrm>
              <a:off x="7445882" y="1021078"/>
              <a:ext cx="133922" cy="64644"/>
            </a:xfrm>
            <a:custGeom>
              <a:avLst/>
              <a:gdLst/>
              <a:ahLst/>
              <a:cxnLst/>
              <a:rect l="l" t="t" r="r" b="b"/>
              <a:pathLst>
                <a:path w="133922" h="64644" extrusionOk="0">
                  <a:moveTo>
                    <a:pt x="0" y="2160"/>
                  </a:moveTo>
                  <a:cubicBezTo>
                    <a:pt x="25019" y="-3809"/>
                    <a:pt x="51816" y="3176"/>
                    <a:pt x="74168" y="15940"/>
                  </a:cubicBezTo>
                  <a:cubicBezTo>
                    <a:pt x="96076" y="29599"/>
                    <a:pt x="116142" y="45963"/>
                    <a:pt x="133922" y="646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4"/>
            <p:cNvSpPr/>
            <p:nvPr/>
          </p:nvSpPr>
          <p:spPr>
            <a:xfrm>
              <a:off x="7074598" y="4405248"/>
              <a:ext cx="1591691" cy="405703"/>
            </a:xfrm>
            <a:custGeom>
              <a:avLst/>
              <a:gdLst/>
              <a:ahLst/>
              <a:cxnLst/>
              <a:rect l="l" t="t" r="r" b="b"/>
              <a:pathLst>
                <a:path w="1591691" h="405703" extrusionOk="0">
                  <a:moveTo>
                    <a:pt x="0" y="0"/>
                  </a:moveTo>
                  <a:cubicBezTo>
                    <a:pt x="0" y="3556"/>
                    <a:pt x="381" y="7112"/>
                    <a:pt x="508" y="10668"/>
                  </a:cubicBezTo>
                  <a:cubicBezTo>
                    <a:pt x="47943" y="114827"/>
                    <a:pt x="103442" y="215100"/>
                    <a:pt x="166560" y="310579"/>
                  </a:cubicBezTo>
                  <a:cubicBezTo>
                    <a:pt x="627634" y="403289"/>
                    <a:pt x="961708" y="419798"/>
                    <a:pt x="1591691" y="395859"/>
                  </a:cubicBezTo>
                  <a:cubicBezTo>
                    <a:pt x="1581912" y="270447"/>
                    <a:pt x="1578102" y="140017"/>
                    <a:pt x="1575753" y="9525"/>
                  </a:cubicBezTo>
                  <a:cubicBezTo>
                    <a:pt x="1060450" y="9398"/>
                    <a:pt x="530225" y="469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4"/>
            <p:cNvSpPr/>
            <p:nvPr/>
          </p:nvSpPr>
          <p:spPr>
            <a:xfrm>
              <a:off x="7079360" y="4407979"/>
              <a:ext cx="1574038" cy="199077"/>
            </a:xfrm>
            <a:custGeom>
              <a:avLst/>
              <a:gdLst/>
              <a:ahLst/>
              <a:cxnLst/>
              <a:rect l="l" t="t" r="r" b="b"/>
              <a:pathLst>
                <a:path w="1574038" h="199077" extrusionOk="0">
                  <a:moveTo>
                    <a:pt x="306007" y="0"/>
                  </a:moveTo>
                  <a:lnTo>
                    <a:pt x="0" y="17018"/>
                  </a:lnTo>
                  <a:cubicBezTo>
                    <a:pt x="17717" y="55544"/>
                    <a:pt x="36513" y="93428"/>
                    <a:pt x="56388" y="130683"/>
                  </a:cubicBezTo>
                  <a:cubicBezTo>
                    <a:pt x="305880" y="175133"/>
                    <a:pt x="904558" y="253746"/>
                    <a:pt x="1574038" y="141288"/>
                  </a:cubicBezTo>
                  <a:cubicBezTo>
                    <a:pt x="1572705" y="96838"/>
                    <a:pt x="1571752" y="51753"/>
                    <a:pt x="1570927" y="6795"/>
                  </a:cubicBezTo>
                  <a:cubicBezTo>
                    <a:pt x="1156589" y="6667"/>
                    <a:pt x="732155" y="3620"/>
                    <a:pt x="306007"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4"/>
            <p:cNvSpPr/>
            <p:nvPr/>
          </p:nvSpPr>
          <p:spPr>
            <a:xfrm>
              <a:off x="6416611" y="2444559"/>
              <a:ext cx="2794035" cy="2100941"/>
            </a:xfrm>
            <a:custGeom>
              <a:avLst/>
              <a:gdLst/>
              <a:ahLst/>
              <a:cxnLst/>
              <a:rect l="l" t="t" r="r" b="b"/>
              <a:pathLst>
                <a:path w="2794035" h="2100941" extrusionOk="0">
                  <a:moveTo>
                    <a:pt x="1232218" y="429196"/>
                  </a:moveTo>
                  <a:lnTo>
                    <a:pt x="959866" y="403479"/>
                  </a:lnTo>
                  <a:cubicBezTo>
                    <a:pt x="880935" y="275526"/>
                    <a:pt x="814959" y="139573"/>
                    <a:pt x="752920" y="0"/>
                  </a:cubicBezTo>
                  <a:cubicBezTo>
                    <a:pt x="604393" y="76962"/>
                    <a:pt x="455232" y="154305"/>
                    <a:pt x="320167" y="252920"/>
                  </a:cubicBezTo>
                  <a:cubicBezTo>
                    <a:pt x="185103" y="351536"/>
                    <a:pt x="63500" y="473075"/>
                    <a:pt x="0" y="622745"/>
                  </a:cubicBezTo>
                  <a:cubicBezTo>
                    <a:pt x="159512" y="792798"/>
                    <a:pt x="319088" y="962850"/>
                    <a:pt x="474282" y="1128395"/>
                  </a:cubicBezTo>
                  <a:cubicBezTo>
                    <a:pt x="477647" y="1417828"/>
                    <a:pt x="495681" y="1707007"/>
                    <a:pt x="508508" y="2026222"/>
                  </a:cubicBezTo>
                  <a:cubicBezTo>
                    <a:pt x="835216" y="2064322"/>
                    <a:pt x="1162558" y="2102422"/>
                    <a:pt x="1491806" y="2100898"/>
                  </a:cubicBezTo>
                  <a:cubicBezTo>
                    <a:pt x="1821053" y="2099374"/>
                    <a:pt x="2152650" y="2058289"/>
                    <a:pt x="2447862" y="1948498"/>
                  </a:cubicBezTo>
                  <a:cubicBezTo>
                    <a:pt x="2451481" y="1836864"/>
                    <a:pt x="2443163" y="1724787"/>
                    <a:pt x="2438718" y="1629918"/>
                  </a:cubicBezTo>
                  <a:cubicBezTo>
                    <a:pt x="2703068" y="1325626"/>
                    <a:pt x="2831402" y="907351"/>
                    <a:pt x="2784539" y="515620"/>
                  </a:cubicBezTo>
                  <a:cubicBezTo>
                    <a:pt x="2366328" y="412731"/>
                    <a:pt x="1933004" y="385972"/>
                    <a:pt x="1505331" y="436626"/>
                  </a:cubicBezTo>
                  <a:cubicBezTo>
                    <a:pt x="1406589" y="448501"/>
                    <a:pt x="1313688" y="436880"/>
                    <a:pt x="1232218" y="42919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4"/>
            <p:cNvSpPr/>
            <p:nvPr/>
          </p:nvSpPr>
          <p:spPr>
            <a:xfrm>
              <a:off x="7668894" y="2961385"/>
              <a:ext cx="494348" cy="77931"/>
            </a:xfrm>
            <a:custGeom>
              <a:avLst/>
              <a:gdLst/>
              <a:ahLst/>
              <a:cxnLst/>
              <a:rect l="l" t="t" r="r" b="b"/>
              <a:pathLst>
                <a:path w="494348" h="77931" extrusionOk="0">
                  <a:moveTo>
                    <a:pt x="0" y="40831"/>
                  </a:moveTo>
                  <a:cubicBezTo>
                    <a:pt x="0" y="40831"/>
                    <a:pt x="220599" y="147066"/>
                    <a:pt x="494348"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4"/>
            <p:cNvSpPr/>
            <p:nvPr/>
          </p:nvSpPr>
          <p:spPr>
            <a:xfrm>
              <a:off x="8360854" y="2819766"/>
              <a:ext cx="612202" cy="1442543"/>
            </a:xfrm>
            <a:custGeom>
              <a:avLst/>
              <a:gdLst/>
              <a:ahLst/>
              <a:cxnLst/>
              <a:rect l="l" t="t" r="r" b="b"/>
              <a:pathLst>
                <a:path w="612202" h="1442543" extrusionOk="0">
                  <a:moveTo>
                    <a:pt x="0" y="16271"/>
                  </a:moveTo>
                  <a:cubicBezTo>
                    <a:pt x="15239" y="322214"/>
                    <a:pt x="116332" y="616663"/>
                    <a:pt x="221488" y="904382"/>
                  </a:cubicBezTo>
                  <a:cubicBezTo>
                    <a:pt x="293688" y="1101867"/>
                    <a:pt x="373888" y="1307226"/>
                    <a:pt x="538988" y="1442544"/>
                  </a:cubicBezTo>
                  <a:cubicBezTo>
                    <a:pt x="567753" y="1408248"/>
                    <a:pt x="592327" y="1370669"/>
                    <a:pt x="612203" y="1330594"/>
                  </a:cubicBezTo>
                  <a:cubicBezTo>
                    <a:pt x="482092" y="1124473"/>
                    <a:pt x="409639" y="888126"/>
                    <a:pt x="338582" y="654954"/>
                  </a:cubicBezTo>
                  <a:cubicBezTo>
                    <a:pt x="273876" y="442419"/>
                    <a:pt x="208852" y="228742"/>
                    <a:pt x="183261" y="8524"/>
                  </a:cubicBezTo>
                  <a:cubicBezTo>
                    <a:pt x="122745" y="-3732"/>
                    <a:pt x="59563" y="-4113"/>
                    <a:pt x="0" y="1627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4"/>
            <p:cNvSpPr/>
            <p:nvPr/>
          </p:nvSpPr>
          <p:spPr>
            <a:xfrm>
              <a:off x="8450389" y="2844800"/>
              <a:ext cx="478853" cy="1343786"/>
            </a:xfrm>
            <a:custGeom>
              <a:avLst/>
              <a:gdLst/>
              <a:ahLst/>
              <a:cxnLst/>
              <a:rect l="l" t="t" r="r" b="b"/>
              <a:pathLst>
                <a:path w="478853" h="1343786" extrusionOk="0">
                  <a:moveTo>
                    <a:pt x="0" y="0"/>
                  </a:moveTo>
                  <a:cubicBezTo>
                    <a:pt x="0" y="0"/>
                    <a:pt x="158305" y="973074"/>
                    <a:pt x="478854" y="1343787"/>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4"/>
            <p:cNvSpPr/>
            <p:nvPr/>
          </p:nvSpPr>
          <p:spPr>
            <a:xfrm>
              <a:off x="7554341" y="2747200"/>
              <a:ext cx="603250" cy="238950"/>
            </a:xfrm>
            <a:custGeom>
              <a:avLst/>
              <a:gdLst/>
              <a:ahLst/>
              <a:cxnLst/>
              <a:rect l="l" t="t" r="r" b="b"/>
              <a:pathLst>
                <a:path w="603250" h="238950" extrusionOk="0">
                  <a:moveTo>
                    <a:pt x="0" y="0"/>
                  </a:moveTo>
                  <a:cubicBezTo>
                    <a:pt x="5334" y="52076"/>
                    <a:pt x="5969" y="104527"/>
                    <a:pt x="1905" y="156718"/>
                  </a:cubicBezTo>
                  <a:cubicBezTo>
                    <a:pt x="1905" y="156718"/>
                    <a:pt x="95059" y="238951"/>
                    <a:pt x="302958" y="238951"/>
                  </a:cubicBezTo>
                  <a:cubicBezTo>
                    <a:pt x="510857" y="238951"/>
                    <a:pt x="603250" y="170180"/>
                    <a:pt x="603250" y="170180"/>
                  </a:cubicBezTo>
                  <a:cubicBezTo>
                    <a:pt x="594740" y="136982"/>
                    <a:pt x="590296" y="102857"/>
                    <a:pt x="590105" y="68580"/>
                  </a:cubicBezTo>
                  <a:cubicBezTo>
                    <a:pt x="485267" y="64814"/>
                    <a:pt x="380492" y="59798"/>
                    <a:pt x="275844" y="53530"/>
                  </a:cubicBezTo>
                  <a:cubicBezTo>
                    <a:pt x="181928" y="47815"/>
                    <a:pt x="85915" y="4044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4"/>
            <p:cNvSpPr/>
            <p:nvPr/>
          </p:nvSpPr>
          <p:spPr>
            <a:xfrm>
              <a:off x="7662862" y="2789682"/>
              <a:ext cx="490093" cy="113367"/>
            </a:xfrm>
            <a:custGeom>
              <a:avLst/>
              <a:gdLst/>
              <a:ahLst/>
              <a:cxnLst/>
              <a:rect l="l" t="t" r="r" b="b"/>
              <a:pathLst>
                <a:path w="490093" h="113367" extrusionOk="0">
                  <a:moveTo>
                    <a:pt x="490093" y="107315"/>
                  </a:moveTo>
                  <a:cubicBezTo>
                    <a:pt x="484569" y="80569"/>
                    <a:pt x="481774" y="53340"/>
                    <a:pt x="481584" y="26035"/>
                  </a:cubicBezTo>
                  <a:cubicBezTo>
                    <a:pt x="376745" y="22269"/>
                    <a:pt x="271970" y="17253"/>
                    <a:pt x="167322" y="10985"/>
                  </a:cubicBezTo>
                  <a:cubicBezTo>
                    <a:pt x="126111" y="8509"/>
                    <a:pt x="84772" y="5715"/>
                    <a:pt x="43497" y="0"/>
                  </a:cubicBezTo>
                  <a:cubicBezTo>
                    <a:pt x="28321" y="6985"/>
                    <a:pt x="13780" y="15208"/>
                    <a:pt x="0" y="24574"/>
                  </a:cubicBezTo>
                  <a:cubicBezTo>
                    <a:pt x="0" y="24574"/>
                    <a:pt x="208090" y="140779"/>
                    <a:pt x="490093" y="107315"/>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4"/>
            <p:cNvSpPr/>
            <p:nvPr/>
          </p:nvSpPr>
          <p:spPr>
            <a:xfrm>
              <a:off x="7063149" y="1536024"/>
              <a:ext cx="1676913" cy="1306497"/>
            </a:xfrm>
            <a:custGeom>
              <a:avLst/>
              <a:gdLst/>
              <a:ahLst/>
              <a:cxnLst/>
              <a:rect l="l" t="t" r="r" b="b"/>
              <a:pathLst>
                <a:path w="1676913" h="1306497" extrusionOk="0">
                  <a:moveTo>
                    <a:pt x="6496" y="546775"/>
                  </a:moveTo>
                  <a:cubicBezTo>
                    <a:pt x="-12935" y="655043"/>
                    <a:pt x="14433" y="814999"/>
                    <a:pt x="46247" y="920282"/>
                  </a:cubicBezTo>
                  <a:cubicBezTo>
                    <a:pt x="81553" y="1037186"/>
                    <a:pt x="174136" y="1104750"/>
                    <a:pt x="279229" y="1167107"/>
                  </a:cubicBezTo>
                  <a:cubicBezTo>
                    <a:pt x="384321" y="1229464"/>
                    <a:pt x="459759" y="1243307"/>
                    <a:pt x="579520" y="1267246"/>
                  </a:cubicBezTo>
                  <a:cubicBezTo>
                    <a:pt x="824757" y="1316649"/>
                    <a:pt x="1085679" y="1330746"/>
                    <a:pt x="1319486" y="1241846"/>
                  </a:cubicBezTo>
                  <a:cubicBezTo>
                    <a:pt x="1394860" y="1213208"/>
                    <a:pt x="1467314" y="1173457"/>
                    <a:pt x="1523702" y="1115862"/>
                  </a:cubicBezTo>
                  <a:cubicBezTo>
                    <a:pt x="1584725" y="1053505"/>
                    <a:pt x="1624349" y="972606"/>
                    <a:pt x="1648543" y="888786"/>
                  </a:cubicBezTo>
                  <a:cubicBezTo>
                    <a:pt x="1692993" y="735053"/>
                    <a:pt x="1686643" y="564936"/>
                    <a:pt x="1619332" y="419775"/>
                  </a:cubicBezTo>
                  <a:cubicBezTo>
                    <a:pt x="1530432" y="228640"/>
                    <a:pt x="1342536" y="95290"/>
                    <a:pt x="1139590" y="38394"/>
                  </a:cubicBezTo>
                  <a:cubicBezTo>
                    <a:pt x="936645" y="-18502"/>
                    <a:pt x="719728" y="-6056"/>
                    <a:pt x="513163" y="36045"/>
                  </a:cubicBezTo>
                  <a:cubicBezTo>
                    <a:pt x="423628" y="54269"/>
                    <a:pt x="333966" y="78399"/>
                    <a:pt x="254908" y="124183"/>
                  </a:cubicBezTo>
                  <a:cubicBezTo>
                    <a:pt x="88920" y="220512"/>
                    <a:pt x="29801" y="415330"/>
                    <a:pt x="6496" y="546775"/>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4"/>
            <p:cNvSpPr/>
            <p:nvPr/>
          </p:nvSpPr>
          <p:spPr>
            <a:xfrm>
              <a:off x="8669655" y="2100818"/>
              <a:ext cx="270714" cy="257155"/>
            </a:xfrm>
            <a:custGeom>
              <a:avLst/>
              <a:gdLst/>
              <a:ahLst/>
              <a:cxnLst/>
              <a:rect l="l" t="t" r="r" b="b"/>
              <a:pathLst>
                <a:path w="270714" h="257155" extrusionOk="0">
                  <a:moveTo>
                    <a:pt x="20320" y="134382"/>
                  </a:moveTo>
                  <a:cubicBezTo>
                    <a:pt x="58420" y="79327"/>
                    <a:pt x="103377" y="22812"/>
                    <a:pt x="167703" y="4524"/>
                  </a:cubicBezTo>
                  <a:cubicBezTo>
                    <a:pt x="186055" y="-1508"/>
                    <a:pt x="205803" y="-1508"/>
                    <a:pt x="224155" y="4524"/>
                  </a:cubicBezTo>
                  <a:cubicBezTo>
                    <a:pt x="251587" y="14938"/>
                    <a:pt x="268605" y="44402"/>
                    <a:pt x="270510" y="73676"/>
                  </a:cubicBezTo>
                  <a:cubicBezTo>
                    <a:pt x="272414" y="102949"/>
                    <a:pt x="260794" y="131715"/>
                    <a:pt x="244601" y="156226"/>
                  </a:cubicBezTo>
                  <a:cubicBezTo>
                    <a:pt x="193294" y="234140"/>
                    <a:pt x="90297" y="273828"/>
                    <a:pt x="0" y="250523"/>
                  </a:cubicBezTo>
                  <a:cubicBezTo>
                    <a:pt x="10795" y="208931"/>
                    <a:pt x="2095" y="160607"/>
                    <a:pt x="20320" y="13438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4"/>
            <p:cNvSpPr/>
            <p:nvPr/>
          </p:nvSpPr>
          <p:spPr>
            <a:xfrm>
              <a:off x="6833943" y="2080000"/>
              <a:ext cx="276790" cy="311027"/>
            </a:xfrm>
            <a:custGeom>
              <a:avLst/>
              <a:gdLst/>
              <a:ahLst/>
              <a:cxnLst/>
              <a:rect l="l" t="t" r="r" b="b"/>
              <a:pathLst>
                <a:path w="276790" h="311027" extrusionOk="0">
                  <a:moveTo>
                    <a:pt x="264786" y="110750"/>
                  </a:moveTo>
                  <a:cubicBezTo>
                    <a:pt x="252276" y="38169"/>
                    <a:pt x="183315" y="-10542"/>
                    <a:pt x="110735" y="1955"/>
                  </a:cubicBezTo>
                  <a:cubicBezTo>
                    <a:pt x="38154" y="14446"/>
                    <a:pt x="-10550" y="83413"/>
                    <a:pt x="1959" y="155994"/>
                  </a:cubicBezTo>
                  <a:cubicBezTo>
                    <a:pt x="2530" y="159327"/>
                    <a:pt x="3229" y="162648"/>
                    <a:pt x="4054" y="165931"/>
                  </a:cubicBezTo>
                  <a:cubicBezTo>
                    <a:pt x="16310" y="218001"/>
                    <a:pt x="59426" y="258578"/>
                    <a:pt x="108322" y="280231"/>
                  </a:cubicBezTo>
                  <a:cubicBezTo>
                    <a:pt x="157216" y="301885"/>
                    <a:pt x="211573" y="307409"/>
                    <a:pt x="264913" y="310457"/>
                  </a:cubicBezTo>
                  <a:cubicBezTo>
                    <a:pt x="269421" y="312172"/>
                    <a:pt x="274501" y="309892"/>
                    <a:pt x="276215" y="305365"/>
                  </a:cubicBezTo>
                  <a:cubicBezTo>
                    <a:pt x="277041" y="303206"/>
                    <a:pt x="276977" y="300818"/>
                    <a:pt x="276025" y="298710"/>
                  </a:cubicBezTo>
                  <a:cubicBezTo>
                    <a:pt x="268723" y="235146"/>
                    <a:pt x="276025" y="170376"/>
                    <a:pt x="264786" y="11075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4"/>
            <p:cNvSpPr/>
            <p:nvPr/>
          </p:nvSpPr>
          <p:spPr>
            <a:xfrm>
              <a:off x="6962076" y="1368610"/>
              <a:ext cx="1875091" cy="1000891"/>
            </a:xfrm>
            <a:custGeom>
              <a:avLst/>
              <a:gdLst/>
              <a:ahLst/>
              <a:cxnLst/>
              <a:rect l="l" t="t" r="r" b="b"/>
              <a:pathLst>
                <a:path w="1875091" h="1000891" extrusionOk="0">
                  <a:moveTo>
                    <a:pt x="124523" y="896498"/>
                  </a:moveTo>
                  <a:cubicBezTo>
                    <a:pt x="499173" y="914849"/>
                    <a:pt x="842645" y="699648"/>
                    <a:pt x="1092898" y="424121"/>
                  </a:cubicBezTo>
                  <a:lnTo>
                    <a:pt x="1043750" y="551566"/>
                  </a:lnTo>
                  <a:lnTo>
                    <a:pt x="1098296" y="570616"/>
                  </a:lnTo>
                  <a:cubicBezTo>
                    <a:pt x="1145095" y="510646"/>
                    <a:pt x="1174369" y="438885"/>
                    <a:pt x="1182878" y="363288"/>
                  </a:cubicBezTo>
                  <a:cubicBezTo>
                    <a:pt x="1196150" y="457998"/>
                    <a:pt x="1197419" y="554004"/>
                    <a:pt x="1186752" y="649038"/>
                  </a:cubicBezTo>
                  <a:cubicBezTo>
                    <a:pt x="1214183" y="642555"/>
                    <a:pt x="1242441" y="640415"/>
                    <a:pt x="1270508" y="642688"/>
                  </a:cubicBezTo>
                  <a:cubicBezTo>
                    <a:pt x="1276858" y="557027"/>
                    <a:pt x="1283208" y="467746"/>
                    <a:pt x="1258189" y="391038"/>
                  </a:cubicBezTo>
                  <a:cubicBezTo>
                    <a:pt x="1339659" y="587888"/>
                    <a:pt x="1506538" y="748289"/>
                    <a:pt x="1714754" y="829759"/>
                  </a:cubicBezTo>
                  <a:cubicBezTo>
                    <a:pt x="1721041" y="889227"/>
                    <a:pt x="1737614" y="947139"/>
                    <a:pt x="1763840" y="1000892"/>
                  </a:cubicBezTo>
                  <a:cubicBezTo>
                    <a:pt x="1774634" y="938255"/>
                    <a:pt x="1778889" y="874666"/>
                    <a:pt x="1776540" y="811154"/>
                  </a:cubicBezTo>
                  <a:cubicBezTo>
                    <a:pt x="1802829" y="779213"/>
                    <a:pt x="1836738" y="754366"/>
                    <a:pt x="1875092" y="738891"/>
                  </a:cubicBezTo>
                  <a:cubicBezTo>
                    <a:pt x="1849692" y="578871"/>
                    <a:pt x="1820355" y="409961"/>
                    <a:pt x="1714881" y="287025"/>
                  </a:cubicBezTo>
                  <a:cubicBezTo>
                    <a:pt x="1579690" y="129291"/>
                    <a:pt x="1343914" y="86619"/>
                    <a:pt x="1144905" y="142372"/>
                  </a:cubicBezTo>
                  <a:cubicBezTo>
                    <a:pt x="1155573" y="121105"/>
                    <a:pt x="1163638" y="98639"/>
                    <a:pt x="1168908" y="75443"/>
                  </a:cubicBezTo>
                  <a:cubicBezTo>
                    <a:pt x="1174115" y="51986"/>
                    <a:pt x="1170559" y="27443"/>
                    <a:pt x="1158939" y="6418"/>
                  </a:cubicBezTo>
                  <a:cubicBezTo>
                    <a:pt x="1157605" y="3345"/>
                    <a:pt x="1155002" y="1014"/>
                    <a:pt x="1151763" y="68"/>
                  </a:cubicBezTo>
                  <a:cubicBezTo>
                    <a:pt x="1146556" y="-694"/>
                    <a:pt x="1143000" y="5085"/>
                    <a:pt x="1141031" y="10038"/>
                  </a:cubicBezTo>
                  <a:cubicBezTo>
                    <a:pt x="1125283" y="50392"/>
                    <a:pt x="1113409" y="92150"/>
                    <a:pt x="1105598" y="134752"/>
                  </a:cubicBezTo>
                  <a:cubicBezTo>
                    <a:pt x="1107567" y="106901"/>
                    <a:pt x="1101979" y="79043"/>
                    <a:pt x="1089406" y="54107"/>
                  </a:cubicBezTo>
                  <a:cubicBezTo>
                    <a:pt x="1076007" y="29723"/>
                    <a:pt x="1052131" y="10228"/>
                    <a:pt x="1024572" y="6736"/>
                  </a:cubicBezTo>
                  <a:cubicBezTo>
                    <a:pt x="1035621" y="52456"/>
                    <a:pt x="1049972" y="97287"/>
                    <a:pt x="1057212" y="143134"/>
                  </a:cubicBezTo>
                  <a:cubicBezTo>
                    <a:pt x="921131" y="103954"/>
                    <a:pt x="780288" y="68585"/>
                    <a:pt x="639318" y="82491"/>
                  </a:cubicBezTo>
                  <a:cubicBezTo>
                    <a:pt x="515874" y="94747"/>
                    <a:pt x="397573" y="145166"/>
                    <a:pt x="298450" y="219778"/>
                  </a:cubicBezTo>
                  <a:cubicBezTo>
                    <a:pt x="139192" y="340873"/>
                    <a:pt x="32385" y="518400"/>
                    <a:pt x="0" y="715840"/>
                  </a:cubicBezTo>
                  <a:cubicBezTo>
                    <a:pt x="24067" y="716920"/>
                    <a:pt x="49974" y="719714"/>
                    <a:pt x="68072" y="735716"/>
                  </a:cubicBezTo>
                  <a:cubicBezTo>
                    <a:pt x="98361" y="763084"/>
                    <a:pt x="127571" y="866589"/>
                    <a:pt x="124523" y="89649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4"/>
            <p:cNvSpPr/>
            <p:nvPr/>
          </p:nvSpPr>
          <p:spPr>
            <a:xfrm>
              <a:off x="8525066" y="1407967"/>
              <a:ext cx="392301" cy="538887"/>
            </a:xfrm>
            <a:custGeom>
              <a:avLst/>
              <a:gdLst/>
              <a:ahLst/>
              <a:cxnLst/>
              <a:rect l="l" t="t" r="r" b="b"/>
              <a:pathLst>
                <a:path w="392301" h="538887" extrusionOk="0">
                  <a:moveTo>
                    <a:pt x="5587" y="189946"/>
                  </a:moveTo>
                  <a:cubicBezTo>
                    <a:pt x="1332" y="160863"/>
                    <a:pt x="-2985" y="131018"/>
                    <a:pt x="2793" y="102189"/>
                  </a:cubicBezTo>
                  <a:cubicBezTo>
                    <a:pt x="8571" y="73360"/>
                    <a:pt x="26414" y="45039"/>
                    <a:pt x="54101" y="35260"/>
                  </a:cubicBezTo>
                  <a:cubicBezTo>
                    <a:pt x="87502" y="23328"/>
                    <a:pt x="124268" y="40746"/>
                    <a:pt x="136206" y="74173"/>
                  </a:cubicBezTo>
                  <a:cubicBezTo>
                    <a:pt x="141603" y="89197"/>
                    <a:pt x="141159" y="105675"/>
                    <a:pt x="135064" y="120414"/>
                  </a:cubicBezTo>
                  <a:cubicBezTo>
                    <a:pt x="143065" y="79520"/>
                    <a:pt x="163511" y="39388"/>
                    <a:pt x="198564" y="16655"/>
                  </a:cubicBezTo>
                  <a:cubicBezTo>
                    <a:pt x="233615" y="-6078"/>
                    <a:pt x="284034" y="-6713"/>
                    <a:pt x="314197" y="22052"/>
                  </a:cubicBezTo>
                  <a:cubicBezTo>
                    <a:pt x="343090" y="49675"/>
                    <a:pt x="346327" y="96220"/>
                    <a:pt x="332612" y="133812"/>
                  </a:cubicBezTo>
                  <a:cubicBezTo>
                    <a:pt x="318896" y="171404"/>
                    <a:pt x="291527" y="202011"/>
                    <a:pt x="264730" y="231602"/>
                  </a:cubicBezTo>
                  <a:cubicBezTo>
                    <a:pt x="302830" y="208806"/>
                    <a:pt x="359536" y="225760"/>
                    <a:pt x="375728" y="266845"/>
                  </a:cubicBezTo>
                  <a:cubicBezTo>
                    <a:pt x="391921" y="307929"/>
                    <a:pt x="358075" y="361079"/>
                    <a:pt x="313879" y="360698"/>
                  </a:cubicBezTo>
                  <a:cubicBezTo>
                    <a:pt x="347089" y="371048"/>
                    <a:pt x="385761" y="387368"/>
                    <a:pt x="391603" y="421594"/>
                  </a:cubicBezTo>
                  <a:cubicBezTo>
                    <a:pt x="394841" y="440644"/>
                    <a:pt x="386396" y="459694"/>
                    <a:pt x="375157" y="475188"/>
                  </a:cubicBezTo>
                  <a:cubicBezTo>
                    <a:pt x="331532" y="536021"/>
                    <a:pt x="240790" y="557103"/>
                    <a:pt x="174815" y="521670"/>
                  </a:cubicBezTo>
                  <a:cubicBezTo>
                    <a:pt x="137477" y="398861"/>
                    <a:pt x="22604" y="305199"/>
                    <a:pt x="5587" y="18994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4"/>
            <p:cNvSpPr/>
            <p:nvPr/>
          </p:nvSpPr>
          <p:spPr>
            <a:xfrm>
              <a:off x="6710235" y="1321375"/>
              <a:ext cx="687578" cy="613003"/>
            </a:xfrm>
            <a:custGeom>
              <a:avLst/>
              <a:gdLst/>
              <a:ahLst/>
              <a:cxnLst/>
              <a:rect l="l" t="t" r="r" b="b"/>
              <a:pathLst>
                <a:path w="687578" h="613003" extrusionOk="0">
                  <a:moveTo>
                    <a:pt x="372745" y="586736"/>
                  </a:moveTo>
                  <a:cubicBezTo>
                    <a:pt x="317373" y="629351"/>
                    <a:pt x="237998" y="619026"/>
                    <a:pt x="195326" y="563666"/>
                  </a:cubicBezTo>
                  <a:cubicBezTo>
                    <a:pt x="163385" y="522163"/>
                    <a:pt x="160338" y="465254"/>
                    <a:pt x="187643" y="420557"/>
                  </a:cubicBezTo>
                  <a:cubicBezTo>
                    <a:pt x="159766" y="451036"/>
                    <a:pt x="116713" y="468753"/>
                    <a:pt x="76200" y="460815"/>
                  </a:cubicBezTo>
                  <a:cubicBezTo>
                    <a:pt x="35687" y="452878"/>
                    <a:pt x="826" y="416365"/>
                    <a:pt x="0" y="375154"/>
                  </a:cubicBezTo>
                  <a:cubicBezTo>
                    <a:pt x="318" y="356155"/>
                    <a:pt x="5397" y="337537"/>
                    <a:pt x="14732" y="320989"/>
                  </a:cubicBezTo>
                  <a:cubicBezTo>
                    <a:pt x="29210" y="291404"/>
                    <a:pt x="53340" y="267598"/>
                    <a:pt x="83059" y="253424"/>
                  </a:cubicBezTo>
                  <a:cubicBezTo>
                    <a:pt x="112903" y="240280"/>
                    <a:pt x="149860" y="241169"/>
                    <a:pt x="176467" y="259774"/>
                  </a:cubicBezTo>
                  <a:cubicBezTo>
                    <a:pt x="109410" y="229358"/>
                    <a:pt x="82042" y="136267"/>
                    <a:pt x="118237" y="72132"/>
                  </a:cubicBezTo>
                  <a:cubicBezTo>
                    <a:pt x="154432" y="7997"/>
                    <a:pt x="243522" y="-17784"/>
                    <a:pt x="310452" y="12886"/>
                  </a:cubicBezTo>
                  <a:cubicBezTo>
                    <a:pt x="377381" y="43557"/>
                    <a:pt x="415989" y="123630"/>
                    <a:pt x="403225" y="196147"/>
                  </a:cubicBezTo>
                  <a:cubicBezTo>
                    <a:pt x="406909" y="146935"/>
                    <a:pt x="431292" y="98421"/>
                    <a:pt x="472122" y="70735"/>
                  </a:cubicBezTo>
                  <a:cubicBezTo>
                    <a:pt x="512953" y="43049"/>
                    <a:pt x="570357" y="38985"/>
                    <a:pt x="611822" y="65782"/>
                  </a:cubicBezTo>
                  <a:cubicBezTo>
                    <a:pt x="671322" y="103882"/>
                    <a:pt x="682371" y="184654"/>
                    <a:pt x="687578" y="255139"/>
                  </a:cubicBezTo>
                  <a:cubicBezTo>
                    <a:pt x="538035" y="309051"/>
                    <a:pt x="417132" y="436749"/>
                    <a:pt x="372745" y="58673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4"/>
            <p:cNvSpPr/>
            <p:nvPr/>
          </p:nvSpPr>
          <p:spPr>
            <a:xfrm>
              <a:off x="6831328" y="2818583"/>
              <a:ext cx="692404" cy="1136641"/>
            </a:xfrm>
            <a:custGeom>
              <a:avLst/>
              <a:gdLst/>
              <a:ahLst/>
              <a:cxnLst/>
              <a:rect l="l" t="t" r="r" b="b"/>
              <a:pathLst>
                <a:path w="692404" h="1136641" extrusionOk="0">
                  <a:moveTo>
                    <a:pt x="692405" y="17390"/>
                  </a:moveTo>
                  <a:cubicBezTo>
                    <a:pt x="691516" y="231258"/>
                    <a:pt x="575375" y="425441"/>
                    <a:pt x="462979" y="607305"/>
                  </a:cubicBezTo>
                  <a:cubicBezTo>
                    <a:pt x="338837" y="808156"/>
                    <a:pt x="208345" y="1015674"/>
                    <a:pt x="28132" y="1136641"/>
                  </a:cubicBezTo>
                  <a:cubicBezTo>
                    <a:pt x="-4444" y="1069204"/>
                    <a:pt x="-888" y="1010086"/>
                    <a:pt x="1398" y="944998"/>
                  </a:cubicBezTo>
                  <a:lnTo>
                    <a:pt x="226061" y="601336"/>
                  </a:lnTo>
                  <a:cubicBezTo>
                    <a:pt x="348108" y="414710"/>
                    <a:pt x="470917" y="226686"/>
                    <a:pt x="551117" y="16692"/>
                  </a:cubicBezTo>
                  <a:cubicBezTo>
                    <a:pt x="602235" y="2214"/>
                    <a:pt x="634938" y="-12518"/>
                    <a:pt x="692405" y="1739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4"/>
            <p:cNvSpPr/>
            <p:nvPr/>
          </p:nvSpPr>
          <p:spPr>
            <a:xfrm>
              <a:off x="7544752" y="2779522"/>
              <a:ext cx="641350" cy="59981"/>
            </a:xfrm>
            <a:custGeom>
              <a:avLst/>
              <a:gdLst/>
              <a:ahLst/>
              <a:cxnLst/>
              <a:rect l="l" t="t" r="r" b="b"/>
              <a:pathLst>
                <a:path w="641350" h="59981" extrusionOk="0">
                  <a:moveTo>
                    <a:pt x="641350" y="42545"/>
                  </a:moveTo>
                  <a:cubicBezTo>
                    <a:pt x="427038" y="75851"/>
                    <a:pt x="208026" y="61322"/>
                    <a:pt x="0" y="0"/>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4"/>
            <p:cNvSpPr/>
            <p:nvPr/>
          </p:nvSpPr>
          <p:spPr>
            <a:xfrm>
              <a:off x="6459473" y="2526157"/>
              <a:ext cx="667194" cy="576389"/>
            </a:xfrm>
            <a:custGeom>
              <a:avLst/>
              <a:gdLst/>
              <a:ahLst/>
              <a:cxnLst/>
              <a:rect l="l" t="t" r="r" b="b"/>
              <a:pathLst>
                <a:path w="667194" h="576389" extrusionOk="0">
                  <a:moveTo>
                    <a:pt x="0" y="576389"/>
                  </a:moveTo>
                  <a:cubicBezTo>
                    <a:pt x="169926" y="330765"/>
                    <a:pt x="399479" y="132410"/>
                    <a:pt x="667195"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4"/>
            <p:cNvSpPr/>
            <p:nvPr/>
          </p:nvSpPr>
          <p:spPr>
            <a:xfrm>
              <a:off x="7033831" y="4152138"/>
              <a:ext cx="308991" cy="217106"/>
            </a:xfrm>
            <a:custGeom>
              <a:avLst/>
              <a:gdLst/>
              <a:ahLst/>
              <a:cxnLst/>
              <a:rect l="l" t="t" r="r" b="b"/>
              <a:pathLst>
                <a:path w="308991" h="217106" extrusionOk="0">
                  <a:moveTo>
                    <a:pt x="0" y="0"/>
                  </a:moveTo>
                  <a:cubicBezTo>
                    <a:pt x="83122" y="97193"/>
                    <a:pt x="189357" y="171863"/>
                    <a:pt x="308991" y="217107"/>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4"/>
            <p:cNvSpPr/>
            <p:nvPr/>
          </p:nvSpPr>
          <p:spPr>
            <a:xfrm>
              <a:off x="8863012" y="2967037"/>
              <a:ext cx="288442" cy="960437"/>
            </a:xfrm>
            <a:custGeom>
              <a:avLst/>
              <a:gdLst/>
              <a:ahLst/>
              <a:cxnLst/>
              <a:rect l="l" t="t" r="r" b="b"/>
              <a:pathLst>
                <a:path w="288442" h="960437" extrusionOk="0">
                  <a:moveTo>
                    <a:pt x="285750" y="0"/>
                  </a:moveTo>
                  <a:cubicBezTo>
                    <a:pt x="306642" y="343814"/>
                    <a:pt x="205422" y="683959"/>
                    <a:pt x="0" y="960438"/>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4"/>
            <p:cNvSpPr/>
            <p:nvPr/>
          </p:nvSpPr>
          <p:spPr>
            <a:xfrm>
              <a:off x="7977885" y="3127629"/>
              <a:ext cx="1502282" cy="1098259"/>
            </a:xfrm>
            <a:custGeom>
              <a:avLst/>
              <a:gdLst/>
              <a:ahLst/>
              <a:cxnLst/>
              <a:rect l="l" t="t" r="r" b="b"/>
              <a:pathLst>
                <a:path w="1502282" h="1098259" extrusionOk="0">
                  <a:moveTo>
                    <a:pt x="1042416" y="336360"/>
                  </a:moveTo>
                  <a:cubicBezTo>
                    <a:pt x="983234" y="345123"/>
                    <a:pt x="940816" y="416369"/>
                    <a:pt x="881761" y="407543"/>
                  </a:cubicBezTo>
                  <a:cubicBezTo>
                    <a:pt x="863346" y="404812"/>
                    <a:pt x="847154" y="394335"/>
                    <a:pt x="831596" y="384112"/>
                  </a:cubicBezTo>
                  <a:cubicBezTo>
                    <a:pt x="643065" y="259651"/>
                    <a:pt x="457009" y="131617"/>
                    <a:pt x="273431" y="0"/>
                  </a:cubicBezTo>
                  <a:cubicBezTo>
                    <a:pt x="180784" y="143256"/>
                    <a:pt x="76581" y="263335"/>
                    <a:pt x="0" y="415798"/>
                  </a:cubicBezTo>
                  <a:cubicBezTo>
                    <a:pt x="139700" y="571055"/>
                    <a:pt x="311531" y="742505"/>
                    <a:pt x="475552" y="871601"/>
                  </a:cubicBezTo>
                  <a:cubicBezTo>
                    <a:pt x="641096" y="1001839"/>
                    <a:pt x="839597" y="1123124"/>
                    <a:pt x="1048131" y="1093851"/>
                  </a:cubicBezTo>
                  <a:cubicBezTo>
                    <a:pt x="1144778" y="1080262"/>
                    <a:pt x="1234250" y="1034732"/>
                    <a:pt x="1315593" y="980757"/>
                  </a:cubicBezTo>
                  <a:cubicBezTo>
                    <a:pt x="1390841" y="930783"/>
                    <a:pt x="1463104" y="870268"/>
                    <a:pt x="1502283" y="788924"/>
                  </a:cubicBezTo>
                  <a:cubicBezTo>
                    <a:pt x="1373695" y="614299"/>
                    <a:pt x="1221613" y="457327"/>
                    <a:pt x="1042416" y="33636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4"/>
            <p:cNvSpPr/>
            <p:nvPr/>
          </p:nvSpPr>
          <p:spPr>
            <a:xfrm>
              <a:off x="8641143" y="3997067"/>
              <a:ext cx="658113" cy="228673"/>
            </a:xfrm>
            <a:custGeom>
              <a:avLst/>
              <a:gdLst/>
              <a:ahLst/>
              <a:cxnLst/>
              <a:rect l="l" t="t" r="r" b="b"/>
              <a:pathLst>
                <a:path w="658113" h="228673" extrusionOk="0">
                  <a:moveTo>
                    <a:pt x="401638" y="3432"/>
                  </a:moveTo>
                  <a:cubicBezTo>
                    <a:pt x="281622" y="-10277"/>
                    <a:pt x="160527" y="17339"/>
                    <a:pt x="58356" y="81728"/>
                  </a:cubicBezTo>
                  <a:cubicBezTo>
                    <a:pt x="36513" y="95101"/>
                    <a:pt x="16827" y="111744"/>
                    <a:pt x="0" y="131067"/>
                  </a:cubicBezTo>
                  <a:cubicBezTo>
                    <a:pt x="120014" y="199457"/>
                    <a:pt x="250380" y="243208"/>
                    <a:pt x="384937" y="224222"/>
                  </a:cubicBezTo>
                  <a:cubicBezTo>
                    <a:pt x="481584" y="210633"/>
                    <a:pt x="571055" y="165103"/>
                    <a:pt x="652399" y="111128"/>
                  </a:cubicBezTo>
                  <a:lnTo>
                    <a:pt x="658113" y="107254"/>
                  </a:lnTo>
                  <a:cubicBezTo>
                    <a:pt x="583311" y="50613"/>
                    <a:pt x="494792" y="14792"/>
                    <a:pt x="401638" y="3432"/>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4"/>
            <p:cNvSpPr/>
            <p:nvPr/>
          </p:nvSpPr>
          <p:spPr>
            <a:xfrm>
              <a:off x="7661656" y="2900087"/>
              <a:ext cx="610373" cy="679152"/>
            </a:xfrm>
            <a:custGeom>
              <a:avLst/>
              <a:gdLst/>
              <a:ahLst/>
              <a:cxnLst/>
              <a:rect l="l" t="t" r="r" b="b"/>
              <a:pathLst>
                <a:path w="610373" h="679152" extrusionOk="0">
                  <a:moveTo>
                    <a:pt x="350138" y="679153"/>
                  </a:moveTo>
                  <a:cubicBezTo>
                    <a:pt x="248538" y="587396"/>
                    <a:pt x="146367" y="495384"/>
                    <a:pt x="54927" y="393403"/>
                  </a:cubicBezTo>
                  <a:cubicBezTo>
                    <a:pt x="30734" y="366415"/>
                    <a:pt x="6476" y="336951"/>
                    <a:pt x="444" y="301265"/>
                  </a:cubicBezTo>
                  <a:cubicBezTo>
                    <a:pt x="-1651" y="288565"/>
                    <a:pt x="3682" y="271102"/>
                    <a:pt x="16192" y="272944"/>
                  </a:cubicBezTo>
                  <a:cubicBezTo>
                    <a:pt x="19685" y="273763"/>
                    <a:pt x="22923" y="275395"/>
                    <a:pt x="25653" y="277706"/>
                  </a:cubicBezTo>
                  <a:lnTo>
                    <a:pt x="153542" y="370162"/>
                  </a:lnTo>
                  <a:lnTo>
                    <a:pt x="45592" y="246654"/>
                  </a:lnTo>
                  <a:cubicBezTo>
                    <a:pt x="28892" y="227604"/>
                    <a:pt x="11112" y="201316"/>
                    <a:pt x="22987" y="178773"/>
                  </a:cubicBezTo>
                  <a:cubicBezTo>
                    <a:pt x="24320" y="175998"/>
                    <a:pt x="26542" y="173763"/>
                    <a:pt x="29337" y="172423"/>
                  </a:cubicBezTo>
                  <a:cubicBezTo>
                    <a:pt x="34543" y="171255"/>
                    <a:pt x="40004" y="172544"/>
                    <a:pt x="44132" y="175916"/>
                  </a:cubicBezTo>
                  <a:lnTo>
                    <a:pt x="203835" y="271166"/>
                  </a:lnTo>
                  <a:lnTo>
                    <a:pt x="71627" y="122512"/>
                  </a:lnTo>
                  <a:cubicBezTo>
                    <a:pt x="64135" y="115203"/>
                    <a:pt x="58292" y="106307"/>
                    <a:pt x="54673" y="96477"/>
                  </a:cubicBezTo>
                  <a:cubicBezTo>
                    <a:pt x="51180" y="86273"/>
                    <a:pt x="54990" y="74989"/>
                    <a:pt x="63944" y="68982"/>
                  </a:cubicBezTo>
                  <a:cubicBezTo>
                    <a:pt x="75184" y="62949"/>
                    <a:pt x="88582" y="70506"/>
                    <a:pt x="98996" y="77808"/>
                  </a:cubicBezTo>
                  <a:lnTo>
                    <a:pt x="266890" y="195029"/>
                  </a:lnTo>
                  <a:lnTo>
                    <a:pt x="165671" y="78062"/>
                  </a:lnTo>
                  <a:cubicBezTo>
                    <a:pt x="154622" y="65362"/>
                    <a:pt x="143128" y="51456"/>
                    <a:pt x="141097" y="34755"/>
                  </a:cubicBezTo>
                  <a:cubicBezTo>
                    <a:pt x="139064" y="18054"/>
                    <a:pt x="151637" y="-1440"/>
                    <a:pt x="168465" y="84"/>
                  </a:cubicBezTo>
                  <a:cubicBezTo>
                    <a:pt x="175704" y="1424"/>
                    <a:pt x="182435" y="4599"/>
                    <a:pt x="188087" y="9292"/>
                  </a:cubicBezTo>
                  <a:lnTo>
                    <a:pt x="418591" y="169756"/>
                  </a:lnTo>
                  <a:lnTo>
                    <a:pt x="369252" y="97747"/>
                  </a:lnTo>
                  <a:cubicBezTo>
                    <a:pt x="360362" y="85047"/>
                    <a:pt x="351091" y="68918"/>
                    <a:pt x="356933" y="54313"/>
                  </a:cubicBezTo>
                  <a:cubicBezTo>
                    <a:pt x="362775" y="39708"/>
                    <a:pt x="380174" y="34882"/>
                    <a:pt x="395033" y="38120"/>
                  </a:cubicBezTo>
                  <a:cubicBezTo>
                    <a:pt x="409892" y="41359"/>
                    <a:pt x="421639" y="51265"/>
                    <a:pt x="433133" y="60981"/>
                  </a:cubicBezTo>
                  <a:cubicBezTo>
                    <a:pt x="496506" y="115610"/>
                    <a:pt x="554672" y="175935"/>
                    <a:pt x="606996" y="241194"/>
                  </a:cubicBezTo>
                  <a:cubicBezTo>
                    <a:pt x="608647" y="242984"/>
                    <a:pt x="609790" y="245175"/>
                    <a:pt x="610362" y="247544"/>
                  </a:cubicBezTo>
                  <a:cubicBezTo>
                    <a:pt x="610488" y="250668"/>
                    <a:pt x="609600" y="253754"/>
                    <a:pt x="607822" y="256307"/>
                  </a:cubicBezTo>
                  <a:lnTo>
                    <a:pt x="500570" y="450807"/>
                  </a:lnTo>
                  <a:cubicBezTo>
                    <a:pt x="457517" y="527452"/>
                    <a:pt x="414210" y="605620"/>
                    <a:pt x="350138" y="679153"/>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4"/>
            <p:cNvSpPr/>
            <p:nvPr/>
          </p:nvSpPr>
          <p:spPr>
            <a:xfrm>
              <a:off x="7913369" y="3271725"/>
              <a:ext cx="154305" cy="53515"/>
            </a:xfrm>
            <a:custGeom>
              <a:avLst/>
              <a:gdLst/>
              <a:ahLst/>
              <a:cxnLst/>
              <a:rect l="l" t="t" r="r" b="b"/>
              <a:pathLst>
                <a:path w="154305" h="53515" extrusionOk="0">
                  <a:moveTo>
                    <a:pt x="0" y="53515"/>
                  </a:moveTo>
                  <a:cubicBezTo>
                    <a:pt x="37402" y="8342"/>
                    <a:pt x="97917" y="-10429"/>
                    <a:pt x="154305" y="570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4"/>
            <p:cNvSpPr/>
            <p:nvPr/>
          </p:nvSpPr>
          <p:spPr>
            <a:xfrm>
              <a:off x="7995033" y="3143567"/>
              <a:ext cx="38922" cy="125729"/>
            </a:xfrm>
            <a:custGeom>
              <a:avLst/>
              <a:gdLst/>
              <a:ahLst/>
              <a:cxnLst/>
              <a:rect l="l" t="t" r="r" b="b"/>
              <a:pathLst>
                <a:path w="38922" h="125729" extrusionOk="0">
                  <a:moveTo>
                    <a:pt x="38922" y="0"/>
                  </a:moveTo>
                  <a:cubicBezTo>
                    <a:pt x="3744" y="31541"/>
                    <a:pt x="-9020" y="81121"/>
                    <a:pt x="6537" y="12573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4"/>
            <p:cNvSpPr/>
            <p:nvPr/>
          </p:nvSpPr>
          <p:spPr>
            <a:xfrm>
              <a:off x="7062660" y="4329493"/>
              <a:ext cx="114300" cy="69850"/>
            </a:xfrm>
            <a:custGeom>
              <a:avLst/>
              <a:gdLst/>
              <a:ahLst/>
              <a:cxnLst/>
              <a:rect l="l" t="t" r="r" b="b"/>
              <a:pathLst>
                <a:path w="114300" h="69850" extrusionOk="0">
                  <a:moveTo>
                    <a:pt x="0" y="0"/>
                  </a:moveTo>
                  <a:cubicBezTo>
                    <a:pt x="34671" y="28480"/>
                    <a:pt x="73152" y="51988"/>
                    <a:pt x="114300" y="6985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4"/>
            <p:cNvSpPr/>
            <p:nvPr/>
          </p:nvSpPr>
          <p:spPr>
            <a:xfrm>
              <a:off x="8481377" y="4175950"/>
              <a:ext cx="137159" cy="172084"/>
            </a:xfrm>
            <a:custGeom>
              <a:avLst/>
              <a:gdLst/>
              <a:ahLst/>
              <a:cxnLst/>
              <a:rect l="l" t="t" r="r" b="b"/>
              <a:pathLst>
                <a:path w="137159" h="172084" extrusionOk="0">
                  <a:moveTo>
                    <a:pt x="137160" y="0"/>
                  </a:moveTo>
                  <a:cubicBezTo>
                    <a:pt x="100774" y="64198"/>
                    <a:pt x="54483" y="122275"/>
                    <a:pt x="0" y="172085"/>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4"/>
            <p:cNvSpPr/>
            <p:nvPr/>
          </p:nvSpPr>
          <p:spPr>
            <a:xfrm>
              <a:off x="8569706" y="4301616"/>
              <a:ext cx="58229" cy="67183"/>
            </a:xfrm>
            <a:custGeom>
              <a:avLst/>
              <a:gdLst/>
              <a:ahLst/>
              <a:cxnLst/>
              <a:rect l="l" t="t" r="r" b="b"/>
              <a:pathLst>
                <a:path w="58229" h="67183" extrusionOk="0">
                  <a:moveTo>
                    <a:pt x="58229" y="0"/>
                  </a:moveTo>
                  <a:lnTo>
                    <a:pt x="0" y="67183"/>
                  </a:ln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4"/>
            <p:cNvSpPr/>
            <p:nvPr/>
          </p:nvSpPr>
          <p:spPr>
            <a:xfrm>
              <a:off x="7744904" y="2198179"/>
              <a:ext cx="134495" cy="95180"/>
            </a:xfrm>
            <a:custGeom>
              <a:avLst/>
              <a:gdLst/>
              <a:ahLst/>
              <a:cxnLst/>
              <a:rect l="l" t="t" r="r" b="b"/>
              <a:pathLst>
                <a:path w="134495" h="95180" extrusionOk="0">
                  <a:moveTo>
                    <a:pt x="133985" y="0"/>
                  </a:moveTo>
                  <a:cubicBezTo>
                    <a:pt x="136080" y="22079"/>
                    <a:pt x="131699" y="44285"/>
                    <a:pt x="121285" y="63881"/>
                  </a:cubicBezTo>
                  <a:cubicBezTo>
                    <a:pt x="109982" y="82931"/>
                    <a:pt x="88773" y="96964"/>
                    <a:pt x="66801" y="94996"/>
                  </a:cubicBezTo>
                  <a:cubicBezTo>
                    <a:pt x="47751" y="93345"/>
                    <a:pt x="31242" y="80137"/>
                    <a:pt x="20827" y="64135"/>
                  </a:cubicBezTo>
                  <a:cubicBezTo>
                    <a:pt x="11176" y="47574"/>
                    <a:pt x="4190" y="29629"/>
                    <a:pt x="0" y="1092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4"/>
            <p:cNvSpPr/>
            <p:nvPr/>
          </p:nvSpPr>
          <p:spPr>
            <a:xfrm>
              <a:off x="8355076" y="2223071"/>
              <a:ext cx="134516" cy="95233"/>
            </a:xfrm>
            <a:custGeom>
              <a:avLst/>
              <a:gdLst/>
              <a:ahLst/>
              <a:cxnLst/>
              <a:rect l="l" t="t" r="r" b="b"/>
              <a:pathLst>
                <a:path w="134516" h="95233" extrusionOk="0">
                  <a:moveTo>
                    <a:pt x="133985" y="0"/>
                  </a:moveTo>
                  <a:cubicBezTo>
                    <a:pt x="136144" y="22098"/>
                    <a:pt x="131699" y="44336"/>
                    <a:pt x="121285" y="63945"/>
                  </a:cubicBezTo>
                  <a:cubicBezTo>
                    <a:pt x="110045" y="82995"/>
                    <a:pt x="88836" y="96964"/>
                    <a:pt x="66866" y="95060"/>
                  </a:cubicBezTo>
                  <a:cubicBezTo>
                    <a:pt x="47816" y="93345"/>
                    <a:pt x="31305" y="80201"/>
                    <a:pt x="20828" y="64135"/>
                  </a:cubicBezTo>
                  <a:cubicBezTo>
                    <a:pt x="11176" y="47587"/>
                    <a:pt x="4191" y="29667"/>
                    <a:pt x="0" y="1098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4"/>
            <p:cNvSpPr/>
            <p:nvPr/>
          </p:nvSpPr>
          <p:spPr>
            <a:xfrm>
              <a:off x="8078025" y="2161476"/>
              <a:ext cx="98316" cy="213008"/>
            </a:xfrm>
            <a:custGeom>
              <a:avLst/>
              <a:gdLst/>
              <a:ahLst/>
              <a:cxnLst/>
              <a:rect l="l" t="t" r="r" b="b"/>
              <a:pathLst>
                <a:path w="98316" h="213008" extrusionOk="0">
                  <a:moveTo>
                    <a:pt x="37274" y="0"/>
                  </a:moveTo>
                  <a:cubicBezTo>
                    <a:pt x="29972" y="74485"/>
                    <a:pt x="45910" y="115252"/>
                    <a:pt x="95504" y="168338"/>
                  </a:cubicBezTo>
                  <a:cubicBezTo>
                    <a:pt x="98552" y="172333"/>
                    <a:pt x="99187" y="177673"/>
                    <a:pt x="97092" y="182245"/>
                  </a:cubicBezTo>
                  <a:cubicBezTo>
                    <a:pt x="95694" y="185172"/>
                    <a:pt x="93472" y="187649"/>
                    <a:pt x="90742" y="189420"/>
                  </a:cubicBezTo>
                  <a:cubicBezTo>
                    <a:pt x="64453" y="208204"/>
                    <a:pt x="32004" y="216224"/>
                    <a:pt x="0" y="211836"/>
                  </a:cubicBezTo>
                </a:path>
              </a:pathLst>
            </a:custGeom>
            <a:solidFill>
              <a:srgbClr val="BA3A52"/>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4"/>
            <p:cNvSpPr/>
            <p:nvPr/>
          </p:nvSpPr>
          <p:spPr>
            <a:xfrm>
              <a:off x="7932928" y="2425192"/>
              <a:ext cx="142302" cy="82697"/>
            </a:xfrm>
            <a:custGeom>
              <a:avLst/>
              <a:gdLst/>
              <a:ahLst/>
              <a:cxnLst/>
              <a:rect l="l" t="t" r="r" b="b"/>
              <a:pathLst>
                <a:path w="142302" h="82697" extrusionOk="0">
                  <a:moveTo>
                    <a:pt x="0" y="0"/>
                  </a:moveTo>
                  <a:cubicBezTo>
                    <a:pt x="0" y="0"/>
                    <a:pt x="17208" y="86741"/>
                    <a:pt x="142303" y="8255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4"/>
            <p:cNvSpPr/>
            <p:nvPr/>
          </p:nvSpPr>
          <p:spPr>
            <a:xfrm>
              <a:off x="8357361" y="2365819"/>
              <a:ext cx="358647" cy="286130"/>
            </a:xfrm>
            <a:custGeom>
              <a:avLst/>
              <a:gdLst/>
              <a:ahLst/>
              <a:cxnLst/>
              <a:rect l="l" t="t" r="r" b="b"/>
              <a:pathLst>
                <a:path w="358647" h="286130" extrusionOk="0">
                  <a:moveTo>
                    <a:pt x="209169" y="0"/>
                  </a:moveTo>
                  <a:cubicBezTo>
                    <a:pt x="93663" y="0"/>
                    <a:pt x="0" y="64071"/>
                    <a:pt x="0" y="143066"/>
                  </a:cubicBezTo>
                  <a:cubicBezTo>
                    <a:pt x="0" y="222060"/>
                    <a:pt x="93663" y="286131"/>
                    <a:pt x="209169" y="286131"/>
                  </a:cubicBezTo>
                  <a:cubicBezTo>
                    <a:pt x="216281" y="286131"/>
                    <a:pt x="223203" y="286131"/>
                    <a:pt x="230124" y="285432"/>
                  </a:cubicBezTo>
                  <a:cubicBezTo>
                    <a:pt x="290767" y="223139"/>
                    <a:pt x="330200" y="142621"/>
                    <a:pt x="354330" y="59055"/>
                  </a:cubicBezTo>
                  <a:cubicBezTo>
                    <a:pt x="355918" y="53721"/>
                    <a:pt x="357251" y="48387"/>
                    <a:pt x="358648" y="42989"/>
                  </a:cubicBezTo>
                  <a:cubicBezTo>
                    <a:pt x="320675" y="16446"/>
                    <a:pt x="267780" y="0"/>
                    <a:pt x="209169"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4"/>
            <p:cNvSpPr/>
            <p:nvPr/>
          </p:nvSpPr>
          <p:spPr>
            <a:xfrm>
              <a:off x="7319581" y="2299398"/>
              <a:ext cx="418338" cy="286130"/>
            </a:xfrm>
            <a:custGeom>
              <a:avLst/>
              <a:gdLst/>
              <a:ahLst/>
              <a:cxnLst/>
              <a:rect l="l" t="t" r="r" b="b"/>
              <a:pathLst>
                <a:path w="418338" h="286130" extrusionOk="0">
                  <a:moveTo>
                    <a:pt x="418338" y="143066"/>
                  </a:moveTo>
                  <a:cubicBezTo>
                    <a:pt x="418338" y="222078"/>
                    <a:pt x="324690" y="286131"/>
                    <a:pt x="209169" y="286131"/>
                  </a:cubicBezTo>
                  <a:cubicBezTo>
                    <a:pt x="93648" y="286131"/>
                    <a:pt x="0" y="222078"/>
                    <a:pt x="0" y="143066"/>
                  </a:cubicBezTo>
                  <a:cubicBezTo>
                    <a:pt x="0" y="64053"/>
                    <a:pt x="93648" y="0"/>
                    <a:pt x="209169" y="0"/>
                  </a:cubicBezTo>
                  <a:cubicBezTo>
                    <a:pt x="324690" y="0"/>
                    <a:pt x="418338" y="64053"/>
                    <a:pt x="418338" y="14306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4"/>
            <p:cNvSpPr/>
            <p:nvPr/>
          </p:nvSpPr>
          <p:spPr>
            <a:xfrm>
              <a:off x="7669033" y="2091309"/>
              <a:ext cx="153396" cy="99101"/>
            </a:xfrm>
            <a:custGeom>
              <a:avLst/>
              <a:gdLst/>
              <a:ahLst/>
              <a:cxnLst/>
              <a:rect l="l" t="t" r="r" b="b"/>
              <a:pathLst>
                <a:path w="153396" h="99101" extrusionOk="0">
                  <a:moveTo>
                    <a:pt x="1766" y="92138"/>
                  </a:moveTo>
                  <a:cubicBezTo>
                    <a:pt x="10466" y="111823"/>
                    <a:pt x="77332" y="85788"/>
                    <a:pt x="110922" y="63436"/>
                  </a:cubicBezTo>
                  <a:cubicBezTo>
                    <a:pt x="144514" y="41084"/>
                    <a:pt x="163501" y="27368"/>
                    <a:pt x="147816" y="4635"/>
                  </a:cubicBezTo>
                  <a:cubicBezTo>
                    <a:pt x="132132" y="-18098"/>
                    <a:pt x="-17855" y="47878"/>
                    <a:pt x="1766"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4"/>
            <p:cNvSpPr/>
            <p:nvPr/>
          </p:nvSpPr>
          <p:spPr>
            <a:xfrm>
              <a:off x="8419889" y="2105533"/>
              <a:ext cx="153412" cy="99101"/>
            </a:xfrm>
            <a:custGeom>
              <a:avLst/>
              <a:gdLst/>
              <a:ahLst/>
              <a:cxnLst/>
              <a:rect l="l" t="t" r="r" b="b"/>
              <a:pathLst>
                <a:path w="153412" h="99101" extrusionOk="0">
                  <a:moveTo>
                    <a:pt x="151658" y="92138"/>
                  </a:moveTo>
                  <a:cubicBezTo>
                    <a:pt x="142958" y="111823"/>
                    <a:pt x="76092" y="85788"/>
                    <a:pt x="42501" y="63436"/>
                  </a:cubicBezTo>
                  <a:cubicBezTo>
                    <a:pt x="8910" y="41084"/>
                    <a:pt x="-10077" y="27368"/>
                    <a:pt x="5544" y="4635"/>
                  </a:cubicBezTo>
                  <a:cubicBezTo>
                    <a:pt x="21166" y="-18098"/>
                    <a:pt x="171216" y="47878"/>
                    <a:pt x="151658"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4"/>
            <p:cNvSpPr/>
            <p:nvPr/>
          </p:nvSpPr>
          <p:spPr>
            <a:xfrm>
              <a:off x="7519670" y="232968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14"/>
            <p:cNvSpPr/>
            <p:nvPr/>
          </p:nvSpPr>
          <p:spPr>
            <a:xfrm>
              <a:off x="7623365" y="2334196"/>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4"/>
            <p:cNvSpPr/>
            <p:nvPr/>
          </p:nvSpPr>
          <p:spPr>
            <a:xfrm>
              <a:off x="7736649" y="2339149"/>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4"/>
            <p:cNvSpPr/>
            <p:nvPr/>
          </p:nvSpPr>
          <p:spPr>
            <a:xfrm>
              <a:off x="7565453" y="239464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4"/>
            <p:cNvSpPr/>
            <p:nvPr/>
          </p:nvSpPr>
          <p:spPr>
            <a:xfrm>
              <a:off x="7682420" y="239972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4"/>
            <p:cNvSpPr/>
            <p:nvPr/>
          </p:nvSpPr>
          <p:spPr>
            <a:xfrm>
              <a:off x="8381682" y="23665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4"/>
            <p:cNvSpPr/>
            <p:nvPr/>
          </p:nvSpPr>
          <p:spPr>
            <a:xfrm>
              <a:off x="8485378" y="236118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4"/>
            <p:cNvSpPr/>
            <p:nvPr/>
          </p:nvSpPr>
          <p:spPr>
            <a:xfrm>
              <a:off x="8598598" y="2355342"/>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4"/>
            <p:cNvSpPr/>
            <p:nvPr/>
          </p:nvSpPr>
          <p:spPr>
            <a:xfrm>
              <a:off x="8433435" y="2426843"/>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4"/>
            <p:cNvSpPr/>
            <p:nvPr/>
          </p:nvSpPr>
          <p:spPr>
            <a:xfrm>
              <a:off x="8550402" y="242087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4"/>
            <p:cNvSpPr/>
            <p:nvPr/>
          </p:nvSpPr>
          <p:spPr>
            <a:xfrm>
              <a:off x="6900100" y="2206751"/>
              <a:ext cx="133350" cy="39487"/>
            </a:xfrm>
            <a:custGeom>
              <a:avLst/>
              <a:gdLst/>
              <a:ahLst/>
              <a:cxnLst/>
              <a:rect l="l" t="t" r="r" b="b"/>
              <a:pathLst>
                <a:path w="133350" h="39487" extrusionOk="0">
                  <a:moveTo>
                    <a:pt x="133350" y="34100"/>
                  </a:moveTo>
                  <a:cubicBezTo>
                    <a:pt x="133350" y="34100"/>
                    <a:pt x="45403" y="59500"/>
                    <a:pt x="0"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4"/>
            <p:cNvSpPr/>
            <p:nvPr/>
          </p:nvSpPr>
          <p:spPr>
            <a:xfrm>
              <a:off x="8718550" y="2189733"/>
              <a:ext cx="153161" cy="73786"/>
            </a:xfrm>
            <a:custGeom>
              <a:avLst/>
              <a:gdLst/>
              <a:ahLst/>
              <a:cxnLst/>
              <a:rect l="l" t="t" r="r" b="b"/>
              <a:pathLst>
                <a:path w="153161" h="73786" extrusionOk="0">
                  <a:moveTo>
                    <a:pt x="0" y="73787"/>
                  </a:moveTo>
                  <a:cubicBezTo>
                    <a:pt x="0" y="73787"/>
                    <a:pt x="119126" y="70930"/>
                    <a:pt x="153162"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4"/>
            <p:cNvSpPr/>
            <p:nvPr/>
          </p:nvSpPr>
          <p:spPr>
            <a:xfrm>
              <a:off x="6968426" y="2302192"/>
              <a:ext cx="48005" cy="48005"/>
            </a:xfrm>
            <a:custGeom>
              <a:avLst/>
              <a:gdLst/>
              <a:ahLst/>
              <a:cxnLst/>
              <a:rect l="l" t="t" r="r" b="b"/>
              <a:pathLst>
                <a:path w="48005" h="48005" extrusionOk="0">
                  <a:moveTo>
                    <a:pt x="48006" y="24003"/>
                  </a:moveTo>
                  <a:cubicBezTo>
                    <a:pt x="48006" y="37259"/>
                    <a:pt x="37259" y="48006"/>
                    <a:pt x="24003" y="48006"/>
                  </a:cubicBezTo>
                  <a:cubicBezTo>
                    <a:pt x="10746" y="48006"/>
                    <a:pt x="-1" y="37259"/>
                    <a:pt x="-1" y="24003"/>
                  </a:cubicBezTo>
                  <a:cubicBezTo>
                    <a:pt x="-1"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4"/>
            <p:cNvSpPr/>
            <p:nvPr/>
          </p:nvSpPr>
          <p:spPr>
            <a:xfrm>
              <a:off x="8750046" y="2291588"/>
              <a:ext cx="48005" cy="48005"/>
            </a:xfrm>
            <a:custGeom>
              <a:avLst/>
              <a:gdLst/>
              <a:ahLst/>
              <a:cxnLst/>
              <a:rect l="l" t="t" r="r" b="b"/>
              <a:pathLst>
                <a:path w="48005" h="48005" extrusionOk="0">
                  <a:moveTo>
                    <a:pt x="48006" y="24003"/>
                  </a:moveTo>
                  <a:cubicBezTo>
                    <a:pt x="48006" y="37260"/>
                    <a:pt x="37259" y="48006"/>
                    <a:pt x="24003" y="48006"/>
                  </a:cubicBezTo>
                  <a:cubicBezTo>
                    <a:pt x="10746" y="48006"/>
                    <a:pt x="0" y="37260"/>
                    <a:pt x="0" y="24003"/>
                  </a:cubicBezTo>
                  <a:cubicBezTo>
                    <a:pt x="0"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4"/>
            <p:cNvSpPr/>
            <p:nvPr/>
          </p:nvSpPr>
          <p:spPr>
            <a:xfrm>
              <a:off x="9380346" y="5006149"/>
              <a:ext cx="1142492" cy="672719"/>
            </a:xfrm>
            <a:custGeom>
              <a:avLst/>
              <a:gdLst/>
              <a:ahLst/>
              <a:cxnLst/>
              <a:rect l="l" t="t" r="r" b="b"/>
              <a:pathLst>
                <a:path w="1142492" h="672719" extrusionOk="0">
                  <a:moveTo>
                    <a:pt x="1142492" y="143701"/>
                  </a:moveTo>
                  <a:cubicBezTo>
                    <a:pt x="792417" y="110744"/>
                    <a:pt x="438341" y="73152"/>
                    <a:pt x="53594" y="0"/>
                  </a:cubicBezTo>
                  <a:cubicBezTo>
                    <a:pt x="35687" y="224365"/>
                    <a:pt x="17844" y="448609"/>
                    <a:pt x="0" y="672719"/>
                  </a:cubicBezTo>
                  <a:cubicBezTo>
                    <a:pt x="424497" y="612432"/>
                    <a:pt x="821881" y="428435"/>
                    <a:pt x="1142492" y="14370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4"/>
            <p:cNvSpPr/>
            <p:nvPr/>
          </p:nvSpPr>
          <p:spPr>
            <a:xfrm>
              <a:off x="8990742" y="3116468"/>
              <a:ext cx="2774220" cy="2159427"/>
            </a:xfrm>
            <a:custGeom>
              <a:avLst/>
              <a:gdLst/>
              <a:ahLst/>
              <a:cxnLst/>
              <a:rect l="l" t="t" r="r" b="b"/>
              <a:pathLst>
                <a:path w="2774220" h="2159427" extrusionOk="0">
                  <a:moveTo>
                    <a:pt x="918751" y="11160"/>
                  </a:moveTo>
                  <a:cubicBezTo>
                    <a:pt x="612236" y="-4905"/>
                    <a:pt x="296451" y="-19764"/>
                    <a:pt x="1176" y="89392"/>
                  </a:cubicBezTo>
                  <a:cubicBezTo>
                    <a:pt x="-13048" y="481632"/>
                    <a:pt x="102331" y="877554"/>
                    <a:pt x="318676" y="1186101"/>
                  </a:cubicBezTo>
                  <a:cubicBezTo>
                    <a:pt x="281591" y="1439231"/>
                    <a:pt x="257842" y="1694133"/>
                    <a:pt x="247492" y="1949752"/>
                  </a:cubicBezTo>
                  <a:cubicBezTo>
                    <a:pt x="781590" y="2158032"/>
                    <a:pt x="1373410" y="2215753"/>
                    <a:pt x="1915637" y="2102152"/>
                  </a:cubicBezTo>
                  <a:cubicBezTo>
                    <a:pt x="1912017" y="1940100"/>
                    <a:pt x="1908398" y="1778302"/>
                    <a:pt x="1902301" y="1617647"/>
                  </a:cubicBezTo>
                  <a:cubicBezTo>
                    <a:pt x="2253965" y="1583421"/>
                    <a:pt x="2584800" y="1377299"/>
                    <a:pt x="2774220" y="1092058"/>
                  </a:cubicBezTo>
                  <a:cubicBezTo>
                    <a:pt x="2703227" y="932863"/>
                    <a:pt x="2632234" y="773605"/>
                    <a:pt x="2552796" y="618474"/>
                  </a:cubicBezTo>
                  <a:cubicBezTo>
                    <a:pt x="2474818" y="466074"/>
                    <a:pt x="2385854" y="314627"/>
                    <a:pt x="2253584" y="206232"/>
                  </a:cubicBezTo>
                  <a:cubicBezTo>
                    <a:pt x="2088928" y="71295"/>
                    <a:pt x="1872584" y="16304"/>
                    <a:pt x="1649699" y="16685"/>
                  </a:cubicBezTo>
                  <a:cubicBezTo>
                    <a:pt x="1400271" y="2080"/>
                    <a:pt x="1150208" y="1381"/>
                    <a:pt x="918751" y="11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4"/>
            <p:cNvSpPr/>
            <p:nvPr/>
          </p:nvSpPr>
          <p:spPr>
            <a:xfrm>
              <a:off x="9909175" y="3037585"/>
              <a:ext cx="758317" cy="208477"/>
            </a:xfrm>
            <a:custGeom>
              <a:avLst/>
              <a:gdLst/>
              <a:ahLst/>
              <a:cxnLst/>
              <a:rect l="l" t="t" r="r" b="b"/>
              <a:pathLst>
                <a:path w="758317" h="208477" extrusionOk="0">
                  <a:moveTo>
                    <a:pt x="0" y="16193"/>
                  </a:moveTo>
                  <a:cubicBezTo>
                    <a:pt x="444" y="45466"/>
                    <a:pt x="953" y="74740"/>
                    <a:pt x="1270" y="104077"/>
                  </a:cubicBezTo>
                  <a:cubicBezTo>
                    <a:pt x="191326" y="234252"/>
                    <a:pt x="530860" y="245428"/>
                    <a:pt x="758317" y="122174"/>
                  </a:cubicBezTo>
                  <a:cubicBezTo>
                    <a:pt x="752919" y="95695"/>
                    <a:pt x="750443" y="22670"/>
                    <a:pt x="743394" y="0"/>
                  </a:cubicBezTo>
                  <a:cubicBezTo>
                    <a:pt x="495236" y="29464"/>
                    <a:pt x="242697" y="59373"/>
                    <a:pt x="0" y="16193"/>
                  </a:cubicBezTo>
                  <a:close/>
                </a:path>
              </a:pathLst>
            </a:custGeom>
            <a:solidFill>
              <a:srgbClr val="FFC6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4"/>
            <p:cNvSpPr/>
            <p:nvPr/>
          </p:nvSpPr>
          <p:spPr>
            <a:xfrm>
              <a:off x="9909175" y="3043935"/>
              <a:ext cx="697674" cy="140381"/>
            </a:xfrm>
            <a:custGeom>
              <a:avLst/>
              <a:gdLst/>
              <a:ahLst/>
              <a:cxnLst/>
              <a:rect l="l" t="t" r="r" b="b"/>
              <a:pathLst>
                <a:path w="697674" h="140381" extrusionOk="0">
                  <a:moveTo>
                    <a:pt x="690181" y="0"/>
                  </a:moveTo>
                  <a:cubicBezTo>
                    <a:pt x="459232" y="27242"/>
                    <a:pt x="225425" y="49975"/>
                    <a:pt x="0" y="9843"/>
                  </a:cubicBezTo>
                  <a:cubicBezTo>
                    <a:pt x="444" y="39116"/>
                    <a:pt x="953" y="68390"/>
                    <a:pt x="1270" y="97727"/>
                  </a:cubicBezTo>
                  <a:cubicBezTo>
                    <a:pt x="23431" y="112744"/>
                    <a:pt x="46799" y="125927"/>
                    <a:pt x="71120" y="137160"/>
                  </a:cubicBezTo>
                  <a:cubicBezTo>
                    <a:pt x="443992" y="161798"/>
                    <a:pt x="697675" y="37021"/>
                    <a:pt x="697675" y="37021"/>
                  </a:cubicBezTo>
                  <a:close/>
                </a:path>
              </a:pathLst>
            </a:custGeom>
            <a:solidFill>
              <a:srgbClr val="FF9D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4"/>
            <p:cNvSpPr/>
            <p:nvPr/>
          </p:nvSpPr>
          <p:spPr>
            <a:xfrm>
              <a:off x="9409412" y="1808098"/>
              <a:ext cx="1671640" cy="1316758"/>
            </a:xfrm>
            <a:custGeom>
              <a:avLst/>
              <a:gdLst/>
              <a:ahLst/>
              <a:cxnLst/>
              <a:rect l="l" t="t" r="r" b="b"/>
              <a:pathLst>
                <a:path w="1671640" h="1316758" extrusionOk="0">
                  <a:moveTo>
                    <a:pt x="54692" y="297689"/>
                  </a:moveTo>
                  <a:cubicBezTo>
                    <a:pt x="-43924" y="557531"/>
                    <a:pt x="-14079" y="888874"/>
                    <a:pt x="184358" y="1083438"/>
                  </a:cubicBezTo>
                  <a:cubicBezTo>
                    <a:pt x="366095" y="1261619"/>
                    <a:pt x="670895" y="1315340"/>
                    <a:pt x="925404" y="1316737"/>
                  </a:cubicBezTo>
                  <a:cubicBezTo>
                    <a:pt x="1021098" y="1317245"/>
                    <a:pt x="1117999" y="1308863"/>
                    <a:pt x="1208359" y="1277431"/>
                  </a:cubicBezTo>
                  <a:cubicBezTo>
                    <a:pt x="1415496" y="1205358"/>
                    <a:pt x="1567325" y="1015938"/>
                    <a:pt x="1634762" y="807213"/>
                  </a:cubicBezTo>
                  <a:cubicBezTo>
                    <a:pt x="1681307" y="663195"/>
                    <a:pt x="1690769" y="499746"/>
                    <a:pt x="1622062" y="365063"/>
                  </a:cubicBezTo>
                  <a:cubicBezTo>
                    <a:pt x="1561928" y="247651"/>
                    <a:pt x="1449152" y="165101"/>
                    <a:pt x="1329581" y="109348"/>
                  </a:cubicBezTo>
                  <a:cubicBezTo>
                    <a:pt x="1057674" y="-17652"/>
                    <a:pt x="741634" y="-23367"/>
                    <a:pt x="448010" y="37910"/>
                  </a:cubicBezTo>
                  <a:cubicBezTo>
                    <a:pt x="283736" y="72137"/>
                    <a:pt x="111460" y="148210"/>
                    <a:pt x="54692" y="29768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4"/>
            <p:cNvSpPr/>
            <p:nvPr/>
          </p:nvSpPr>
          <p:spPr>
            <a:xfrm>
              <a:off x="9233728" y="2292529"/>
              <a:ext cx="223834" cy="278839"/>
            </a:xfrm>
            <a:custGeom>
              <a:avLst/>
              <a:gdLst/>
              <a:ahLst/>
              <a:cxnLst/>
              <a:rect l="l" t="t" r="r" b="b"/>
              <a:pathLst>
                <a:path w="223834" h="278839" extrusionOk="0">
                  <a:moveTo>
                    <a:pt x="216849" y="83641"/>
                  </a:moveTo>
                  <a:cubicBezTo>
                    <a:pt x="195577" y="53161"/>
                    <a:pt x="169288" y="24776"/>
                    <a:pt x="135315" y="9854"/>
                  </a:cubicBezTo>
                  <a:cubicBezTo>
                    <a:pt x="101342" y="-5069"/>
                    <a:pt x="58480" y="-4053"/>
                    <a:pt x="30096" y="19887"/>
                  </a:cubicBezTo>
                  <a:cubicBezTo>
                    <a:pt x="-3496" y="48208"/>
                    <a:pt x="-7623" y="101167"/>
                    <a:pt x="11046" y="140918"/>
                  </a:cubicBezTo>
                  <a:cubicBezTo>
                    <a:pt x="29715" y="180669"/>
                    <a:pt x="66354" y="209117"/>
                    <a:pt x="104581" y="230770"/>
                  </a:cubicBezTo>
                  <a:cubicBezTo>
                    <a:pt x="142046" y="251986"/>
                    <a:pt x="182115" y="268146"/>
                    <a:pt x="223834" y="278840"/>
                  </a:cubicBezTo>
                  <a:cubicBezTo>
                    <a:pt x="219516" y="206386"/>
                    <a:pt x="217293" y="133742"/>
                    <a:pt x="216849" y="83641"/>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4"/>
            <p:cNvSpPr/>
            <p:nvPr/>
          </p:nvSpPr>
          <p:spPr>
            <a:xfrm>
              <a:off x="10970768" y="2406719"/>
              <a:ext cx="327253" cy="288056"/>
            </a:xfrm>
            <a:custGeom>
              <a:avLst/>
              <a:gdLst/>
              <a:ahLst/>
              <a:cxnLst/>
              <a:rect l="l" t="t" r="r" b="b"/>
              <a:pathLst>
                <a:path w="327253" h="288056" extrusionOk="0">
                  <a:moveTo>
                    <a:pt x="30035" y="139630"/>
                  </a:moveTo>
                  <a:cubicBezTo>
                    <a:pt x="55435" y="93847"/>
                    <a:pt x="87185" y="49587"/>
                    <a:pt x="132080" y="22790"/>
                  </a:cubicBezTo>
                  <a:cubicBezTo>
                    <a:pt x="176974" y="-4007"/>
                    <a:pt x="237489" y="-9849"/>
                    <a:pt x="280606" y="19806"/>
                  </a:cubicBezTo>
                  <a:cubicBezTo>
                    <a:pt x="315277" y="44298"/>
                    <a:pt x="332803" y="86493"/>
                    <a:pt x="325691" y="128327"/>
                  </a:cubicBezTo>
                  <a:cubicBezTo>
                    <a:pt x="320421" y="156458"/>
                    <a:pt x="304038" y="181477"/>
                    <a:pt x="284607" y="202495"/>
                  </a:cubicBezTo>
                  <a:cubicBezTo>
                    <a:pt x="211518" y="279254"/>
                    <a:pt x="100838" y="307295"/>
                    <a:pt x="0" y="274631"/>
                  </a:cubicBezTo>
                  <a:cubicBezTo>
                    <a:pt x="14224" y="229356"/>
                    <a:pt x="8382" y="178619"/>
                    <a:pt x="30035" y="13963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4"/>
            <p:cNvSpPr/>
            <p:nvPr/>
          </p:nvSpPr>
          <p:spPr>
            <a:xfrm>
              <a:off x="9287838" y="1481264"/>
              <a:ext cx="1983344" cy="1207960"/>
            </a:xfrm>
            <a:custGeom>
              <a:avLst/>
              <a:gdLst/>
              <a:ahLst/>
              <a:cxnLst/>
              <a:rect l="l" t="t" r="r" b="b"/>
              <a:pathLst>
                <a:path w="1983344" h="1207960" extrusionOk="0">
                  <a:moveTo>
                    <a:pt x="116893" y="1066609"/>
                  </a:moveTo>
                  <a:cubicBezTo>
                    <a:pt x="199443" y="954392"/>
                    <a:pt x="260974" y="828116"/>
                    <a:pt x="298439" y="693928"/>
                  </a:cubicBezTo>
                  <a:cubicBezTo>
                    <a:pt x="615939" y="805561"/>
                    <a:pt x="969063" y="811975"/>
                    <a:pt x="1282689" y="722059"/>
                  </a:cubicBezTo>
                  <a:cubicBezTo>
                    <a:pt x="1260972" y="761657"/>
                    <a:pt x="1233223" y="797662"/>
                    <a:pt x="1200520" y="828802"/>
                  </a:cubicBezTo>
                  <a:cubicBezTo>
                    <a:pt x="1309550" y="885952"/>
                    <a:pt x="1453822" y="865632"/>
                    <a:pt x="1559231" y="784352"/>
                  </a:cubicBezTo>
                  <a:cubicBezTo>
                    <a:pt x="1564375" y="863473"/>
                    <a:pt x="1569709" y="943419"/>
                    <a:pt x="1593839" y="1018921"/>
                  </a:cubicBezTo>
                  <a:cubicBezTo>
                    <a:pt x="1617969" y="1094423"/>
                    <a:pt x="1663244" y="1166050"/>
                    <a:pt x="1739889" y="1207961"/>
                  </a:cubicBezTo>
                  <a:cubicBezTo>
                    <a:pt x="1778751" y="1141470"/>
                    <a:pt x="1804596" y="1068203"/>
                    <a:pt x="1816089" y="992061"/>
                  </a:cubicBezTo>
                  <a:cubicBezTo>
                    <a:pt x="1847205" y="955675"/>
                    <a:pt x="1892099" y="933901"/>
                    <a:pt x="1939914" y="931990"/>
                  </a:cubicBezTo>
                  <a:cubicBezTo>
                    <a:pt x="1995350" y="813753"/>
                    <a:pt x="1997826" y="677513"/>
                    <a:pt x="1946709" y="557340"/>
                  </a:cubicBezTo>
                  <a:cubicBezTo>
                    <a:pt x="1928802" y="515810"/>
                    <a:pt x="1903910" y="476250"/>
                    <a:pt x="1868223" y="448564"/>
                  </a:cubicBezTo>
                  <a:cubicBezTo>
                    <a:pt x="1832536" y="420878"/>
                    <a:pt x="1784784" y="406273"/>
                    <a:pt x="1730745" y="426847"/>
                  </a:cubicBezTo>
                  <a:cubicBezTo>
                    <a:pt x="1747001" y="379666"/>
                    <a:pt x="1731190" y="325691"/>
                    <a:pt x="1699821" y="287147"/>
                  </a:cubicBezTo>
                  <a:cubicBezTo>
                    <a:pt x="1668452" y="248603"/>
                    <a:pt x="1623621" y="222631"/>
                    <a:pt x="1577647" y="203518"/>
                  </a:cubicBezTo>
                  <a:cubicBezTo>
                    <a:pt x="1461251" y="155131"/>
                    <a:pt x="1333553" y="143383"/>
                    <a:pt x="1209347" y="121602"/>
                  </a:cubicBezTo>
                  <a:cubicBezTo>
                    <a:pt x="1085141" y="99822"/>
                    <a:pt x="957696" y="64452"/>
                    <a:pt x="863589" y="0"/>
                  </a:cubicBezTo>
                  <a:cubicBezTo>
                    <a:pt x="846762" y="40900"/>
                    <a:pt x="846000" y="86652"/>
                    <a:pt x="861493" y="128079"/>
                  </a:cubicBezTo>
                  <a:cubicBezTo>
                    <a:pt x="798946" y="122428"/>
                    <a:pt x="736144" y="116713"/>
                    <a:pt x="675248" y="101282"/>
                  </a:cubicBezTo>
                  <a:cubicBezTo>
                    <a:pt x="614352" y="85852"/>
                    <a:pt x="555106" y="60261"/>
                    <a:pt x="509132" y="21272"/>
                  </a:cubicBezTo>
                  <a:cubicBezTo>
                    <a:pt x="464047" y="88646"/>
                    <a:pt x="471413" y="186372"/>
                    <a:pt x="530405" y="245110"/>
                  </a:cubicBezTo>
                  <a:cubicBezTo>
                    <a:pt x="361050" y="307804"/>
                    <a:pt x="178488" y="326187"/>
                    <a:pt x="53" y="298513"/>
                  </a:cubicBezTo>
                  <a:cubicBezTo>
                    <a:pt x="-2360" y="391033"/>
                    <a:pt x="78157" y="477837"/>
                    <a:pt x="165851" y="486918"/>
                  </a:cubicBezTo>
                  <a:cubicBezTo>
                    <a:pt x="115051" y="496506"/>
                    <a:pt x="76126" y="541465"/>
                    <a:pt x="59107" y="590550"/>
                  </a:cubicBezTo>
                  <a:cubicBezTo>
                    <a:pt x="42090" y="639636"/>
                    <a:pt x="42725" y="692912"/>
                    <a:pt x="43614" y="744855"/>
                  </a:cubicBezTo>
                  <a:cubicBezTo>
                    <a:pt x="43994" y="769049"/>
                    <a:pt x="44376" y="793242"/>
                    <a:pt x="46852" y="817562"/>
                  </a:cubicBezTo>
                  <a:cubicBezTo>
                    <a:pt x="78285" y="822242"/>
                    <a:pt x="106352" y="839679"/>
                    <a:pt x="124513" y="865759"/>
                  </a:cubicBezTo>
                  <a:cubicBezTo>
                    <a:pt x="128259" y="904342"/>
                    <a:pt x="126862" y="943254"/>
                    <a:pt x="120258" y="981456"/>
                  </a:cubicBezTo>
                  <a:cubicBezTo>
                    <a:pt x="115051" y="1010349"/>
                    <a:pt x="107241" y="1040257"/>
                    <a:pt x="116893" y="106660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4"/>
            <p:cNvSpPr/>
            <p:nvPr/>
          </p:nvSpPr>
          <p:spPr>
            <a:xfrm>
              <a:off x="9623599" y="2285428"/>
              <a:ext cx="98473" cy="72854"/>
            </a:xfrm>
            <a:custGeom>
              <a:avLst/>
              <a:gdLst/>
              <a:ahLst/>
              <a:cxnLst/>
              <a:rect l="l" t="t" r="r" b="b"/>
              <a:pathLst>
                <a:path w="98473" h="72854" extrusionOk="0">
                  <a:moveTo>
                    <a:pt x="46244" y="65723"/>
                  </a:moveTo>
                  <a:cubicBezTo>
                    <a:pt x="57103" y="59373"/>
                    <a:pt x="69739" y="56261"/>
                    <a:pt x="80534" y="49848"/>
                  </a:cubicBezTo>
                  <a:cubicBezTo>
                    <a:pt x="91329" y="43434"/>
                    <a:pt x="100727" y="31369"/>
                    <a:pt x="97996" y="19050"/>
                  </a:cubicBezTo>
                  <a:cubicBezTo>
                    <a:pt x="94441" y="7938"/>
                    <a:pt x="84281" y="286"/>
                    <a:pt x="72596" y="0"/>
                  </a:cubicBezTo>
                  <a:cubicBezTo>
                    <a:pt x="61167" y="-19"/>
                    <a:pt x="49864" y="2654"/>
                    <a:pt x="39640" y="7811"/>
                  </a:cubicBezTo>
                  <a:cubicBezTo>
                    <a:pt x="26686" y="12135"/>
                    <a:pt x="15193" y="19876"/>
                    <a:pt x="6303" y="30226"/>
                  </a:cubicBezTo>
                  <a:cubicBezTo>
                    <a:pt x="-1698" y="41212"/>
                    <a:pt x="-2842" y="58357"/>
                    <a:pt x="7319" y="67374"/>
                  </a:cubicBezTo>
                  <a:cubicBezTo>
                    <a:pt x="18621" y="77343"/>
                    <a:pt x="35957" y="71819"/>
                    <a:pt x="46244" y="65723"/>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4"/>
            <p:cNvSpPr/>
            <p:nvPr/>
          </p:nvSpPr>
          <p:spPr>
            <a:xfrm>
              <a:off x="10262212" y="2313489"/>
              <a:ext cx="109586" cy="76790"/>
            </a:xfrm>
            <a:custGeom>
              <a:avLst/>
              <a:gdLst/>
              <a:ahLst/>
              <a:cxnLst/>
              <a:rect l="l" t="t" r="r" b="b"/>
              <a:pathLst>
                <a:path w="109586" h="76790" extrusionOk="0">
                  <a:moveTo>
                    <a:pt x="20089" y="53219"/>
                  </a:moveTo>
                  <a:cubicBezTo>
                    <a:pt x="31773" y="58680"/>
                    <a:pt x="42377" y="65919"/>
                    <a:pt x="54188" y="71316"/>
                  </a:cubicBezTo>
                  <a:cubicBezTo>
                    <a:pt x="65809" y="77247"/>
                    <a:pt x="79271" y="78409"/>
                    <a:pt x="91717" y="74555"/>
                  </a:cubicBezTo>
                  <a:cubicBezTo>
                    <a:pt x="103719" y="69919"/>
                    <a:pt x="112735" y="56140"/>
                    <a:pt x="108544" y="43948"/>
                  </a:cubicBezTo>
                  <a:cubicBezTo>
                    <a:pt x="106258" y="38398"/>
                    <a:pt x="102575" y="33521"/>
                    <a:pt x="97876" y="29787"/>
                  </a:cubicBezTo>
                  <a:cubicBezTo>
                    <a:pt x="87335" y="20364"/>
                    <a:pt x="75397" y="12655"/>
                    <a:pt x="62506" y="6927"/>
                  </a:cubicBezTo>
                  <a:cubicBezTo>
                    <a:pt x="52410" y="1911"/>
                    <a:pt x="41171" y="-445"/>
                    <a:pt x="29932" y="69"/>
                  </a:cubicBezTo>
                  <a:cubicBezTo>
                    <a:pt x="18501" y="685"/>
                    <a:pt x="8151" y="7010"/>
                    <a:pt x="2436" y="16897"/>
                  </a:cubicBezTo>
                  <a:cubicBezTo>
                    <a:pt x="-2644" y="26930"/>
                    <a:pt x="-1120" y="43186"/>
                    <a:pt x="20089" y="5321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4"/>
            <p:cNvSpPr/>
            <p:nvPr/>
          </p:nvSpPr>
          <p:spPr>
            <a:xfrm rot="-5159749">
              <a:off x="10296223" y="2495337"/>
              <a:ext cx="267352" cy="381932"/>
            </a:xfrm>
            <a:custGeom>
              <a:avLst/>
              <a:gdLst/>
              <a:ahLst/>
              <a:cxnLst/>
              <a:rect l="l" t="t" r="r" b="b"/>
              <a:pathLst>
                <a:path w="267352" h="381932" extrusionOk="0">
                  <a:moveTo>
                    <a:pt x="267346" y="190960"/>
                  </a:moveTo>
                  <a:cubicBezTo>
                    <a:pt x="267346" y="296427"/>
                    <a:pt x="207498" y="381926"/>
                    <a:pt x="133670" y="381926"/>
                  </a:cubicBezTo>
                  <a:cubicBezTo>
                    <a:pt x="59843" y="381926"/>
                    <a:pt x="-6" y="296427"/>
                    <a:pt x="-6" y="190960"/>
                  </a:cubicBezTo>
                  <a:cubicBezTo>
                    <a:pt x="-6" y="85492"/>
                    <a:pt x="59843" y="-6"/>
                    <a:pt x="133670" y="-6"/>
                  </a:cubicBezTo>
                  <a:cubicBezTo>
                    <a:pt x="207498" y="-6"/>
                    <a:pt x="267346" y="85492"/>
                    <a:pt x="267346" y="190960"/>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4"/>
            <p:cNvSpPr/>
            <p:nvPr/>
          </p:nvSpPr>
          <p:spPr>
            <a:xfrm>
              <a:off x="9428860" y="2553885"/>
              <a:ext cx="318275" cy="267431"/>
            </a:xfrm>
            <a:custGeom>
              <a:avLst/>
              <a:gdLst/>
              <a:ahLst/>
              <a:cxnLst/>
              <a:rect l="l" t="t" r="r" b="b"/>
              <a:pathLst>
                <a:path w="318275" h="267431" extrusionOk="0">
                  <a:moveTo>
                    <a:pt x="318008" y="147913"/>
                  </a:moveTo>
                  <a:cubicBezTo>
                    <a:pt x="323533" y="74507"/>
                    <a:pt x="242888" y="8594"/>
                    <a:pt x="137985" y="783"/>
                  </a:cubicBezTo>
                  <a:cubicBezTo>
                    <a:pt x="85154" y="-3217"/>
                    <a:pt x="36385" y="8340"/>
                    <a:pt x="0" y="30120"/>
                  </a:cubicBezTo>
                  <a:cubicBezTo>
                    <a:pt x="18288" y="114531"/>
                    <a:pt x="53340" y="194420"/>
                    <a:pt x="102997" y="265070"/>
                  </a:cubicBezTo>
                  <a:cubicBezTo>
                    <a:pt x="107950" y="265705"/>
                    <a:pt x="113030" y="266277"/>
                    <a:pt x="118110" y="266658"/>
                  </a:cubicBezTo>
                  <a:cubicBezTo>
                    <a:pt x="223139" y="274532"/>
                    <a:pt x="312547" y="221382"/>
                    <a:pt x="318008" y="147913"/>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4"/>
            <p:cNvSpPr/>
            <p:nvPr/>
          </p:nvSpPr>
          <p:spPr>
            <a:xfrm>
              <a:off x="9842500" y="3048507"/>
              <a:ext cx="821943" cy="73036"/>
            </a:xfrm>
            <a:custGeom>
              <a:avLst/>
              <a:gdLst/>
              <a:ahLst/>
              <a:cxnLst/>
              <a:rect l="l" t="t" r="r" b="b"/>
              <a:pathLst>
                <a:path w="821943" h="73036" extrusionOk="0">
                  <a:moveTo>
                    <a:pt x="0" y="0"/>
                  </a:moveTo>
                  <a:cubicBezTo>
                    <a:pt x="264668" y="76645"/>
                    <a:pt x="566928" y="106490"/>
                    <a:pt x="821944" y="22415"/>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4"/>
            <p:cNvSpPr/>
            <p:nvPr/>
          </p:nvSpPr>
          <p:spPr>
            <a:xfrm>
              <a:off x="11050905" y="2502407"/>
              <a:ext cx="149986" cy="69292"/>
            </a:xfrm>
            <a:custGeom>
              <a:avLst/>
              <a:gdLst/>
              <a:ahLst/>
              <a:cxnLst/>
              <a:rect l="l" t="t" r="r" b="b"/>
              <a:pathLst>
                <a:path w="149986" h="69292" extrusionOk="0">
                  <a:moveTo>
                    <a:pt x="0" y="61595"/>
                  </a:moveTo>
                  <a:cubicBezTo>
                    <a:pt x="55435" y="84138"/>
                    <a:pt x="126364" y="55245"/>
                    <a:pt x="149987"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4"/>
            <p:cNvSpPr/>
            <p:nvPr/>
          </p:nvSpPr>
          <p:spPr>
            <a:xfrm>
              <a:off x="9290050" y="2356421"/>
              <a:ext cx="134619" cy="82169"/>
            </a:xfrm>
            <a:custGeom>
              <a:avLst/>
              <a:gdLst/>
              <a:ahLst/>
              <a:cxnLst/>
              <a:rect l="l" t="t" r="r" b="b"/>
              <a:pathLst>
                <a:path w="134619" h="82169" extrusionOk="0">
                  <a:moveTo>
                    <a:pt x="0" y="0"/>
                  </a:moveTo>
                  <a:cubicBezTo>
                    <a:pt x="28131" y="48368"/>
                    <a:pt x="78740" y="79280"/>
                    <a:pt x="134620" y="82169"/>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4"/>
            <p:cNvSpPr/>
            <p:nvPr/>
          </p:nvSpPr>
          <p:spPr>
            <a:xfrm>
              <a:off x="10874373" y="3941698"/>
              <a:ext cx="86679" cy="796861"/>
            </a:xfrm>
            <a:custGeom>
              <a:avLst/>
              <a:gdLst/>
              <a:ahLst/>
              <a:cxnLst/>
              <a:rect l="l" t="t" r="r" b="b"/>
              <a:pathLst>
                <a:path w="86679" h="796861" extrusionOk="0">
                  <a:moveTo>
                    <a:pt x="20385" y="796861"/>
                  </a:moveTo>
                  <a:cubicBezTo>
                    <a:pt x="3368" y="642417"/>
                    <a:pt x="-3046" y="486982"/>
                    <a:pt x="1335" y="331660"/>
                  </a:cubicBezTo>
                  <a:cubicBezTo>
                    <a:pt x="4637" y="215646"/>
                    <a:pt x="16512" y="92520"/>
                    <a:pt x="86680"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4"/>
            <p:cNvSpPr/>
            <p:nvPr/>
          </p:nvSpPr>
          <p:spPr>
            <a:xfrm>
              <a:off x="9282874" y="3744531"/>
              <a:ext cx="101825" cy="680148"/>
            </a:xfrm>
            <a:custGeom>
              <a:avLst/>
              <a:gdLst/>
              <a:ahLst/>
              <a:cxnLst/>
              <a:rect l="l" t="t" r="r" b="b"/>
              <a:pathLst>
                <a:path w="101825" h="680148" extrusionOk="0">
                  <a:moveTo>
                    <a:pt x="46545" y="0"/>
                  </a:moveTo>
                  <a:cubicBezTo>
                    <a:pt x="79375" y="21780"/>
                    <a:pt x="96710" y="61532"/>
                    <a:pt x="100711" y="100711"/>
                  </a:cubicBezTo>
                  <a:cubicBezTo>
                    <a:pt x="104711" y="139890"/>
                    <a:pt x="97219" y="179260"/>
                    <a:pt x="89726" y="217932"/>
                  </a:cubicBezTo>
                  <a:lnTo>
                    <a:pt x="0" y="68014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14"/>
            <p:cNvSpPr/>
            <p:nvPr/>
          </p:nvSpPr>
          <p:spPr>
            <a:xfrm>
              <a:off x="10277919" y="3189541"/>
              <a:ext cx="402780" cy="103758"/>
            </a:xfrm>
            <a:custGeom>
              <a:avLst/>
              <a:gdLst/>
              <a:ahLst/>
              <a:cxnLst/>
              <a:rect l="l" t="t" r="r" b="b"/>
              <a:pathLst>
                <a:path w="402780" h="103758" extrusionOk="0">
                  <a:moveTo>
                    <a:pt x="402781" y="0"/>
                  </a:moveTo>
                  <a:cubicBezTo>
                    <a:pt x="350457" y="48006"/>
                    <a:pt x="282131" y="75438"/>
                    <a:pt x="212281" y="88900"/>
                  </a:cubicBezTo>
                  <a:cubicBezTo>
                    <a:pt x="142431" y="102362"/>
                    <a:pt x="71057" y="103124"/>
                    <a:pt x="0" y="103759"/>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4"/>
            <p:cNvSpPr/>
            <p:nvPr/>
          </p:nvSpPr>
          <p:spPr>
            <a:xfrm>
              <a:off x="9861550" y="3155188"/>
              <a:ext cx="201168" cy="99631"/>
            </a:xfrm>
            <a:custGeom>
              <a:avLst/>
              <a:gdLst/>
              <a:ahLst/>
              <a:cxnLst/>
              <a:rect l="l" t="t" r="r" b="b"/>
              <a:pathLst>
                <a:path w="201168" h="99631" extrusionOk="0">
                  <a:moveTo>
                    <a:pt x="0" y="0"/>
                  </a:moveTo>
                  <a:cubicBezTo>
                    <a:pt x="58674" y="47930"/>
                    <a:pt x="127444" y="81985"/>
                    <a:pt x="201168" y="99632"/>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14"/>
            <p:cNvSpPr/>
            <p:nvPr/>
          </p:nvSpPr>
          <p:spPr>
            <a:xfrm>
              <a:off x="10894250" y="4146803"/>
              <a:ext cx="834008" cy="502411"/>
            </a:xfrm>
            <a:custGeom>
              <a:avLst/>
              <a:gdLst/>
              <a:ahLst/>
              <a:cxnLst/>
              <a:rect l="l" t="t" r="r" b="b"/>
              <a:pathLst>
                <a:path w="834008" h="502411" extrusionOk="0">
                  <a:moveTo>
                    <a:pt x="0" y="502412"/>
                  </a:moveTo>
                  <a:cubicBezTo>
                    <a:pt x="330771" y="457962"/>
                    <a:pt x="640017" y="271590"/>
                    <a:pt x="834009"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4"/>
            <p:cNvSpPr/>
            <p:nvPr/>
          </p:nvSpPr>
          <p:spPr>
            <a:xfrm>
              <a:off x="9048750" y="3186429"/>
              <a:ext cx="273050" cy="967676"/>
            </a:xfrm>
            <a:custGeom>
              <a:avLst/>
              <a:gdLst/>
              <a:ahLst/>
              <a:cxnLst/>
              <a:rect l="l" t="t" r="r" b="b"/>
              <a:pathLst>
                <a:path w="273050" h="967676" extrusionOk="0">
                  <a:moveTo>
                    <a:pt x="0" y="0"/>
                  </a:moveTo>
                  <a:cubicBezTo>
                    <a:pt x="4001" y="341001"/>
                    <a:pt x="98234" y="674872"/>
                    <a:pt x="273050" y="967677"/>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4"/>
            <p:cNvSpPr/>
            <p:nvPr/>
          </p:nvSpPr>
          <p:spPr>
            <a:xfrm>
              <a:off x="9387458" y="4840033"/>
              <a:ext cx="123635" cy="135318"/>
            </a:xfrm>
            <a:custGeom>
              <a:avLst/>
              <a:gdLst/>
              <a:ahLst/>
              <a:cxnLst/>
              <a:rect l="l" t="t" r="r" b="b"/>
              <a:pathLst>
                <a:path w="123635" h="135318" extrusionOk="0">
                  <a:moveTo>
                    <a:pt x="0" y="0"/>
                  </a:moveTo>
                  <a:lnTo>
                    <a:pt x="123635" y="13531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4"/>
            <p:cNvSpPr/>
            <p:nvPr/>
          </p:nvSpPr>
          <p:spPr>
            <a:xfrm>
              <a:off x="9417367" y="4748148"/>
              <a:ext cx="65658" cy="84201"/>
            </a:xfrm>
            <a:custGeom>
              <a:avLst/>
              <a:gdLst/>
              <a:ahLst/>
              <a:cxnLst/>
              <a:rect l="l" t="t" r="r" b="b"/>
              <a:pathLst>
                <a:path w="65658" h="84201" extrusionOk="0">
                  <a:moveTo>
                    <a:pt x="0" y="0"/>
                  </a:moveTo>
                  <a:lnTo>
                    <a:pt x="65659" y="84201"/>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4"/>
            <p:cNvSpPr/>
            <p:nvPr/>
          </p:nvSpPr>
          <p:spPr>
            <a:xfrm>
              <a:off x="10128440" y="4268851"/>
              <a:ext cx="1024128" cy="899104"/>
            </a:xfrm>
            <a:custGeom>
              <a:avLst/>
              <a:gdLst/>
              <a:ahLst/>
              <a:cxnLst/>
              <a:rect l="l" t="t" r="r" b="b"/>
              <a:pathLst>
                <a:path w="1024128" h="899104" extrusionOk="0">
                  <a:moveTo>
                    <a:pt x="8128" y="840740"/>
                  </a:moveTo>
                  <a:cubicBezTo>
                    <a:pt x="7303" y="567690"/>
                    <a:pt x="826" y="294259"/>
                    <a:pt x="0" y="32639"/>
                  </a:cubicBezTo>
                  <a:cubicBezTo>
                    <a:pt x="332359" y="29273"/>
                    <a:pt x="664718" y="17907"/>
                    <a:pt x="1002157" y="0"/>
                  </a:cubicBezTo>
                  <a:cubicBezTo>
                    <a:pt x="1014222" y="286131"/>
                    <a:pt x="1018095" y="572643"/>
                    <a:pt x="1024128" y="847534"/>
                  </a:cubicBezTo>
                  <a:cubicBezTo>
                    <a:pt x="686689" y="893699"/>
                    <a:pt x="335280" y="938721"/>
                    <a:pt x="8128" y="84074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4"/>
            <p:cNvSpPr/>
            <p:nvPr/>
          </p:nvSpPr>
          <p:spPr>
            <a:xfrm rot="-165600">
              <a:off x="10311639" y="4453369"/>
              <a:ext cx="690372" cy="171450"/>
            </a:xfrm>
            <a:custGeom>
              <a:avLst/>
              <a:gdLst/>
              <a:ahLst/>
              <a:cxnLst/>
              <a:rect l="l" t="t" r="r" b="b"/>
              <a:pathLst>
                <a:path w="690372" h="171450" extrusionOk="0">
                  <a:moveTo>
                    <a:pt x="0" y="0"/>
                  </a:moveTo>
                  <a:lnTo>
                    <a:pt x="690372" y="0"/>
                  </a:lnTo>
                  <a:lnTo>
                    <a:pt x="690372" y="171450"/>
                  </a:lnTo>
                  <a:lnTo>
                    <a:pt x="0" y="1714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4"/>
            <p:cNvSpPr/>
            <p:nvPr/>
          </p:nvSpPr>
          <p:spPr>
            <a:xfrm>
              <a:off x="10221468" y="4386580"/>
              <a:ext cx="6350" cy="426275"/>
            </a:xfrm>
            <a:custGeom>
              <a:avLst/>
              <a:gdLst/>
              <a:ahLst/>
              <a:cxnLst/>
              <a:rect l="l" t="t" r="r" b="b"/>
              <a:pathLst>
                <a:path w="6350" h="426275" extrusionOk="0">
                  <a:moveTo>
                    <a:pt x="0" y="0"/>
                  </a:moveTo>
                  <a:lnTo>
                    <a:pt x="0" y="426275"/>
                  </a:lnTo>
                </a:path>
              </a:pathLst>
            </a:custGeom>
            <a:noFill/>
            <a:ln w="11425" cap="flat" cmpd="sng">
              <a:solidFill>
                <a:srgbClr val="6E41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4"/>
            <p:cNvSpPr/>
            <p:nvPr/>
          </p:nvSpPr>
          <p:spPr>
            <a:xfrm>
              <a:off x="10812425" y="3059259"/>
              <a:ext cx="537996" cy="423598"/>
            </a:xfrm>
            <a:custGeom>
              <a:avLst/>
              <a:gdLst/>
              <a:ahLst/>
              <a:cxnLst/>
              <a:rect l="l" t="t" r="r" b="b"/>
              <a:pathLst>
                <a:path w="537996" h="423598" extrusionOk="0">
                  <a:moveTo>
                    <a:pt x="42773" y="39096"/>
                  </a:moveTo>
                  <a:cubicBezTo>
                    <a:pt x="42773" y="39096"/>
                    <a:pt x="-39777" y="221976"/>
                    <a:pt x="24485" y="252456"/>
                  </a:cubicBezTo>
                  <a:cubicBezTo>
                    <a:pt x="88747" y="282936"/>
                    <a:pt x="137324" y="139680"/>
                    <a:pt x="137324" y="139680"/>
                  </a:cubicBezTo>
                  <a:cubicBezTo>
                    <a:pt x="137324" y="139680"/>
                    <a:pt x="82460" y="279888"/>
                    <a:pt x="170853" y="304272"/>
                  </a:cubicBezTo>
                  <a:cubicBezTo>
                    <a:pt x="259244" y="328656"/>
                    <a:pt x="265341" y="182352"/>
                    <a:pt x="265341" y="182352"/>
                  </a:cubicBezTo>
                  <a:cubicBezTo>
                    <a:pt x="265341" y="182352"/>
                    <a:pt x="247053" y="350056"/>
                    <a:pt x="323253" y="362247"/>
                  </a:cubicBezTo>
                  <a:cubicBezTo>
                    <a:pt x="399453" y="374439"/>
                    <a:pt x="405803" y="252456"/>
                    <a:pt x="405803" y="252456"/>
                  </a:cubicBezTo>
                  <a:cubicBezTo>
                    <a:pt x="405803" y="252456"/>
                    <a:pt x="375322" y="411206"/>
                    <a:pt x="460730" y="423207"/>
                  </a:cubicBezTo>
                  <a:cubicBezTo>
                    <a:pt x="546138" y="435209"/>
                    <a:pt x="561314" y="167112"/>
                    <a:pt x="503402" y="148824"/>
                  </a:cubicBezTo>
                  <a:cubicBezTo>
                    <a:pt x="445490" y="130536"/>
                    <a:pt x="418058" y="167112"/>
                    <a:pt x="418058" y="167112"/>
                  </a:cubicBezTo>
                  <a:cubicBezTo>
                    <a:pt x="418058" y="167112"/>
                    <a:pt x="433298" y="90912"/>
                    <a:pt x="363131" y="69576"/>
                  </a:cubicBezTo>
                  <a:cubicBezTo>
                    <a:pt x="292963" y="48240"/>
                    <a:pt x="283882" y="106152"/>
                    <a:pt x="283882" y="106152"/>
                  </a:cubicBezTo>
                  <a:cubicBezTo>
                    <a:pt x="283882" y="106152"/>
                    <a:pt x="268643" y="36302"/>
                    <a:pt x="214032" y="14712"/>
                  </a:cubicBezTo>
                  <a:cubicBezTo>
                    <a:pt x="159422" y="-6878"/>
                    <a:pt x="150024" y="57384"/>
                    <a:pt x="150024" y="57384"/>
                  </a:cubicBezTo>
                  <a:cubicBezTo>
                    <a:pt x="150024" y="57384"/>
                    <a:pt x="91605" y="-58504"/>
                    <a:pt x="42773" y="39096"/>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4"/>
            <p:cNvSpPr/>
            <p:nvPr/>
          </p:nvSpPr>
          <p:spPr>
            <a:xfrm>
              <a:off x="6836282" y="2823845"/>
              <a:ext cx="621728" cy="1023302"/>
            </a:xfrm>
            <a:custGeom>
              <a:avLst/>
              <a:gdLst/>
              <a:ahLst/>
              <a:cxnLst/>
              <a:rect l="l" t="t" r="r" b="b"/>
              <a:pathLst>
                <a:path w="621728" h="1023302" extrusionOk="0">
                  <a:moveTo>
                    <a:pt x="0" y="1023302"/>
                  </a:moveTo>
                  <a:cubicBezTo>
                    <a:pt x="0" y="1023302"/>
                    <a:pt x="513588" y="459486"/>
                    <a:pt x="621729" y="0"/>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4"/>
            <p:cNvSpPr/>
            <p:nvPr/>
          </p:nvSpPr>
          <p:spPr>
            <a:xfrm>
              <a:off x="7607617" y="5041900"/>
              <a:ext cx="579056" cy="55658"/>
            </a:xfrm>
            <a:custGeom>
              <a:avLst/>
              <a:gdLst/>
              <a:ahLst/>
              <a:cxnLst/>
              <a:rect l="l" t="t" r="r" b="b"/>
              <a:pathLst>
                <a:path w="579056" h="55658" extrusionOk="0">
                  <a:moveTo>
                    <a:pt x="0" y="33718"/>
                  </a:moveTo>
                  <a:cubicBezTo>
                    <a:pt x="0" y="33718"/>
                    <a:pt x="304482" y="100965"/>
                    <a:pt x="579056" y="0"/>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4"/>
            <p:cNvSpPr/>
            <p:nvPr/>
          </p:nvSpPr>
          <p:spPr>
            <a:xfrm>
              <a:off x="7873174" y="5104701"/>
              <a:ext cx="3619" cy="243776"/>
            </a:xfrm>
            <a:custGeom>
              <a:avLst/>
              <a:gdLst/>
              <a:ahLst/>
              <a:cxnLst/>
              <a:rect l="l" t="t" r="r" b="b"/>
              <a:pathLst>
                <a:path w="3619" h="243776" extrusionOk="0">
                  <a:moveTo>
                    <a:pt x="3619" y="243777"/>
                  </a:moveTo>
                  <a:lnTo>
                    <a:pt x="0" y="0"/>
                  </a:ln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4"/>
            <p:cNvSpPr/>
            <p:nvPr/>
          </p:nvSpPr>
          <p:spPr>
            <a:xfrm>
              <a:off x="8412342" y="4810061"/>
              <a:ext cx="315668" cy="480186"/>
            </a:xfrm>
            <a:custGeom>
              <a:avLst/>
              <a:gdLst/>
              <a:ahLst/>
              <a:cxnLst/>
              <a:rect l="l" t="t" r="r" b="b"/>
              <a:pathLst>
                <a:path w="315668" h="480186" extrusionOk="0">
                  <a:moveTo>
                    <a:pt x="2868" y="0"/>
                  </a:moveTo>
                  <a:cubicBezTo>
                    <a:pt x="2868" y="0"/>
                    <a:pt x="-51742" y="414719"/>
                    <a:pt x="315669" y="480187"/>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4"/>
            <p:cNvSpPr/>
            <p:nvPr/>
          </p:nvSpPr>
          <p:spPr>
            <a:xfrm>
              <a:off x="10933541" y="3116643"/>
              <a:ext cx="28400" cy="231457"/>
            </a:xfrm>
            <a:custGeom>
              <a:avLst/>
              <a:gdLst/>
              <a:ahLst/>
              <a:cxnLst/>
              <a:rect l="l" t="t" r="r" b="b"/>
              <a:pathLst>
                <a:path w="28400" h="231457" extrusionOk="0">
                  <a:moveTo>
                    <a:pt x="28400" y="0"/>
                  </a:moveTo>
                  <a:cubicBezTo>
                    <a:pt x="28400" y="0"/>
                    <a:pt x="-33639" y="191262"/>
                    <a:pt x="25670" y="231458"/>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4"/>
            <p:cNvSpPr/>
            <p:nvPr/>
          </p:nvSpPr>
          <p:spPr>
            <a:xfrm>
              <a:off x="11078128" y="3165411"/>
              <a:ext cx="44023" cy="250444"/>
            </a:xfrm>
            <a:custGeom>
              <a:avLst/>
              <a:gdLst/>
              <a:ahLst/>
              <a:cxnLst/>
              <a:rect l="l" t="t" r="r" b="b"/>
              <a:pathLst>
                <a:path w="44023" h="250444" extrusionOk="0">
                  <a:moveTo>
                    <a:pt x="17925" y="0"/>
                  </a:moveTo>
                  <a:cubicBezTo>
                    <a:pt x="17925" y="0"/>
                    <a:pt x="-36367" y="216535"/>
                    <a:pt x="44024" y="2504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4"/>
            <p:cNvSpPr/>
            <p:nvPr/>
          </p:nvSpPr>
          <p:spPr>
            <a:xfrm>
              <a:off x="11211674" y="3226371"/>
              <a:ext cx="61226" cy="256095"/>
            </a:xfrm>
            <a:custGeom>
              <a:avLst/>
              <a:gdLst/>
              <a:ahLst/>
              <a:cxnLst/>
              <a:rect l="l" t="t" r="r" b="b"/>
              <a:pathLst>
                <a:path w="61226" h="256095" extrusionOk="0">
                  <a:moveTo>
                    <a:pt x="18555" y="0"/>
                  </a:moveTo>
                  <a:cubicBezTo>
                    <a:pt x="18555" y="0"/>
                    <a:pt x="-44247" y="219012"/>
                    <a:pt x="61227" y="2560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4"/>
            <p:cNvSpPr/>
            <p:nvPr/>
          </p:nvSpPr>
          <p:spPr>
            <a:xfrm>
              <a:off x="10158801" y="4288154"/>
              <a:ext cx="1572050" cy="997084"/>
            </a:xfrm>
            <a:custGeom>
              <a:avLst/>
              <a:gdLst/>
              <a:ahLst/>
              <a:cxnLst/>
              <a:rect l="l" t="t" r="r" b="b"/>
              <a:pathLst>
                <a:path w="1572050" h="997084" extrusionOk="0">
                  <a:moveTo>
                    <a:pt x="750498" y="446849"/>
                  </a:moveTo>
                  <a:cubicBezTo>
                    <a:pt x="1058029" y="399224"/>
                    <a:pt x="1346382" y="236538"/>
                    <a:pt x="1547741" y="0"/>
                  </a:cubicBezTo>
                  <a:cubicBezTo>
                    <a:pt x="1555615" y="105473"/>
                    <a:pt x="1563489" y="211011"/>
                    <a:pt x="1569204" y="316611"/>
                  </a:cubicBezTo>
                  <a:cubicBezTo>
                    <a:pt x="1573713" y="400050"/>
                    <a:pt x="1576506" y="486029"/>
                    <a:pt x="1548122" y="564642"/>
                  </a:cubicBezTo>
                  <a:cubicBezTo>
                    <a:pt x="1525643" y="626936"/>
                    <a:pt x="1484622" y="680847"/>
                    <a:pt x="1440617" y="730250"/>
                  </a:cubicBezTo>
                  <a:cubicBezTo>
                    <a:pt x="1368480" y="810895"/>
                    <a:pt x="1284280" y="883476"/>
                    <a:pt x="1184394" y="925004"/>
                  </a:cubicBezTo>
                  <a:cubicBezTo>
                    <a:pt x="1086159" y="965898"/>
                    <a:pt x="978019" y="974916"/>
                    <a:pt x="871847" y="981329"/>
                  </a:cubicBezTo>
                  <a:cubicBezTo>
                    <a:pt x="578541" y="999173"/>
                    <a:pt x="284345" y="1001395"/>
                    <a:pt x="1198" y="990346"/>
                  </a:cubicBezTo>
                  <a:cubicBezTo>
                    <a:pt x="-1786" y="853630"/>
                    <a:pt x="-8" y="716788"/>
                    <a:pt x="15930" y="581660"/>
                  </a:cubicBezTo>
                  <a:cubicBezTo>
                    <a:pt x="258881" y="558610"/>
                    <a:pt x="492054" y="487045"/>
                    <a:pt x="750498" y="44684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4"/>
            <p:cNvSpPr/>
            <p:nvPr/>
          </p:nvSpPr>
          <p:spPr>
            <a:xfrm>
              <a:off x="11298237" y="4675504"/>
              <a:ext cx="432543" cy="553973"/>
            </a:xfrm>
            <a:custGeom>
              <a:avLst/>
              <a:gdLst/>
              <a:ahLst/>
              <a:cxnLst/>
              <a:rect l="l" t="t" r="r" b="b"/>
              <a:pathLst>
                <a:path w="432543" h="553973" extrusionOk="0">
                  <a:moveTo>
                    <a:pt x="0" y="553974"/>
                  </a:moveTo>
                  <a:cubicBezTo>
                    <a:pt x="15177" y="549148"/>
                    <a:pt x="30163" y="543814"/>
                    <a:pt x="44894" y="537654"/>
                  </a:cubicBezTo>
                  <a:cubicBezTo>
                    <a:pt x="144780" y="496126"/>
                    <a:pt x="229044" y="423354"/>
                    <a:pt x="301117" y="342900"/>
                  </a:cubicBezTo>
                  <a:cubicBezTo>
                    <a:pt x="345249" y="293497"/>
                    <a:pt x="386144" y="239586"/>
                    <a:pt x="408622" y="177292"/>
                  </a:cubicBezTo>
                  <a:cubicBezTo>
                    <a:pt x="429069" y="120777"/>
                    <a:pt x="433324" y="60452"/>
                    <a:pt x="432435" y="0"/>
                  </a:cubicBezTo>
                  <a:cubicBezTo>
                    <a:pt x="128588" y="109982"/>
                    <a:pt x="30670" y="403479"/>
                    <a:pt x="0" y="553974"/>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4"/>
            <p:cNvSpPr/>
            <p:nvPr/>
          </p:nvSpPr>
          <p:spPr>
            <a:xfrm>
              <a:off x="10189894" y="2453276"/>
              <a:ext cx="134634" cy="93073"/>
            </a:xfrm>
            <a:custGeom>
              <a:avLst/>
              <a:gdLst/>
              <a:ahLst/>
              <a:cxnLst/>
              <a:rect l="l" t="t" r="r" b="b"/>
              <a:pathLst>
                <a:path w="134634" h="93073" extrusionOk="0">
                  <a:moveTo>
                    <a:pt x="205" y="93073"/>
                  </a:moveTo>
                  <a:cubicBezTo>
                    <a:pt x="-1129" y="70905"/>
                    <a:pt x="4078" y="48826"/>
                    <a:pt x="15127" y="29573"/>
                  </a:cubicBezTo>
                  <a:cubicBezTo>
                    <a:pt x="27065" y="10968"/>
                    <a:pt x="48719" y="-2177"/>
                    <a:pt x="70626" y="300"/>
                  </a:cubicBezTo>
                  <a:cubicBezTo>
                    <a:pt x="89676" y="2586"/>
                    <a:pt x="105678" y="16365"/>
                    <a:pt x="115584" y="32685"/>
                  </a:cubicBezTo>
                  <a:cubicBezTo>
                    <a:pt x="124664" y="49576"/>
                    <a:pt x="131078" y="67762"/>
                    <a:pt x="134634" y="8659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4"/>
            <p:cNvSpPr/>
            <p:nvPr/>
          </p:nvSpPr>
          <p:spPr>
            <a:xfrm>
              <a:off x="9666019" y="2400128"/>
              <a:ext cx="134634" cy="93072"/>
            </a:xfrm>
            <a:custGeom>
              <a:avLst/>
              <a:gdLst/>
              <a:ahLst/>
              <a:cxnLst/>
              <a:rect l="l" t="t" r="r" b="b"/>
              <a:pathLst>
                <a:path w="134634" h="93072" extrusionOk="0">
                  <a:moveTo>
                    <a:pt x="205" y="93072"/>
                  </a:moveTo>
                  <a:cubicBezTo>
                    <a:pt x="-1129" y="70892"/>
                    <a:pt x="4078" y="48813"/>
                    <a:pt x="15190" y="29572"/>
                  </a:cubicBezTo>
                  <a:cubicBezTo>
                    <a:pt x="27065" y="11030"/>
                    <a:pt x="48782" y="-2178"/>
                    <a:pt x="70626" y="299"/>
                  </a:cubicBezTo>
                  <a:cubicBezTo>
                    <a:pt x="89676" y="2648"/>
                    <a:pt x="105678" y="16364"/>
                    <a:pt x="115584" y="32747"/>
                  </a:cubicBezTo>
                  <a:cubicBezTo>
                    <a:pt x="124664" y="49619"/>
                    <a:pt x="131078" y="67780"/>
                    <a:pt x="134634" y="865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4"/>
            <p:cNvSpPr/>
            <p:nvPr/>
          </p:nvSpPr>
          <p:spPr>
            <a:xfrm>
              <a:off x="9927336" y="2411793"/>
              <a:ext cx="102425" cy="208825"/>
            </a:xfrm>
            <a:custGeom>
              <a:avLst/>
              <a:gdLst/>
              <a:ahLst/>
              <a:cxnLst/>
              <a:rect l="l" t="t" r="r" b="b"/>
              <a:pathLst>
                <a:path w="102425" h="208825" extrusionOk="0">
                  <a:moveTo>
                    <a:pt x="32766" y="0"/>
                  </a:moveTo>
                  <a:cubicBezTo>
                    <a:pt x="24066" y="58756"/>
                    <a:pt x="13525" y="117202"/>
                    <a:pt x="1016" y="175324"/>
                  </a:cubicBezTo>
                  <a:cubicBezTo>
                    <a:pt x="-508" y="179915"/>
                    <a:pt x="-317" y="184906"/>
                    <a:pt x="1587" y="189357"/>
                  </a:cubicBezTo>
                  <a:cubicBezTo>
                    <a:pt x="3556" y="192030"/>
                    <a:pt x="6223" y="194120"/>
                    <a:pt x="9270" y="195389"/>
                  </a:cubicBezTo>
                  <a:cubicBezTo>
                    <a:pt x="38163" y="209887"/>
                    <a:pt x="71501" y="212776"/>
                    <a:pt x="102425" y="203454"/>
                  </a:cubicBezTo>
                </a:path>
              </a:pathLst>
            </a:custGeom>
            <a:solidFill>
              <a:srgbClr val="FF9D80"/>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4"/>
            <p:cNvSpPr/>
            <p:nvPr/>
          </p:nvSpPr>
          <p:spPr>
            <a:xfrm>
              <a:off x="10010965" y="2660650"/>
              <a:ext cx="148145" cy="73197"/>
            </a:xfrm>
            <a:custGeom>
              <a:avLst/>
              <a:gdLst/>
              <a:ahLst/>
              <a:cxnLst/>
              <a:rect l="l" t="t" r="r" b="b"/>
              <a:pathLst>
                <a:path w="148145" h="73197" extrusionOk="0">
                  <a:moveTo>
                    <a:pt x="148145" y="0"/>
                  </a:moveTo>
                  <a:cubicBezTo>
                    <a:pt x="148145" y="0"/>
                    <a:pt x="124460" y="85217"/>
                    <a:pt x="0" y="7175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4"/>
            <p:cNvSpPr/>
            <p:nvPr/>
          </p:nvSpPr>
          <p:spPr>
            <a:xfrm>
              <a:off x="10308399" y="2600452"/>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4"/>
            <p:cNvSpPr/>
            <p:nvPr/>
          </p:nvSpPr>
          <p:spPr>
            <a:xfrm>
              <a:off x="10412095" y="25951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4"/>
            <p:cNvSpPr/>
            <p:nvPr/>
          </p:nvSpPr>
          <p:spPr>
            <a:xfrm>
              <a:off x="10525252" y="2589276"/>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4"/>
            <p:cNvSpPr/>
            <p:nvPr/>
          </p:nvSpPr>
          <p:spPr>
            <a:xfrm>
              <a:off x="10360088" y="2660777"/>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4"/>
            <p:cNvSpPr/>
            <p:nvPr/>
          </p:nvSpPr>
          <p:spPr>
            <a:xfrm>
              <a:off x="10477055" y="265480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4"/>
            <p:cNvSpPr/>
            <p:nvPr/>
          </p:nvSpPr>
          <p:spPr>
            <a:xfrm>
              <a:off x="9558147" y="2560828"/>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4"/>
            <p:cNvSpPr/>
            <p:nvPr/>
          </p:nvSpPr>
          <p:spPr>
            <a:xfrm>
              <a:off x="9661652" y="2568448"/>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4"/>
            <p:cNvSpPr/>
            <p:nvPr/>
          </p:nvSpPr>
          <p:spPr>
            <a:xfrm>
              <a:off x="9774745" y="2576703"/>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4"/>
            <p:cNvSpPr/>
            <p:nvPr/>
          </p:nvSpPr>
          <p:spPr>
            <a:xfrm>
              <a:off x="9601962" y="2627185"/>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4"/>
            <p:cNvSpPr/>
            <p:nvPr/>
          </p:nvSpPr>
          <p:spPr>
            <a:xfrm>
              <a:off x="9718802" y="2635694"/>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4"/>
            <p:cNvSpPr/>
            <p:nvPr/>
          </p:nvSpPr>
          <p:spPr>
            <a:xfrm>
              <a:off x="10035329" y="4861704"/>
              <a:ext cx="266529" cy="422387"/>
            </a:xfrm>
            <a:custGeom>
              <a:avLst/>
              <a:gdLst/>
              <a:ahLst/>
              <a:cxnLst/>
              <a:rect l="l" t="t" r="r" b="b"/>
              <a:pathLst>
                <a:path w="266529" h="422387" extrusionOk="0">
                  <a:moveTo>
                    <a:pt x="222588" y="413812"/>
                  </a:moveTo>
                  <a:cubicBezTo>
                    <a:pt x="222588" y="413812"/>
                    <a:pt x="71457" y="444864"/>
                    <a:pt x="49105" y="388793"/>
                  </a:cubicBezTo>
                  <a:cubicBezTo>
                    <a:pt x="26753" y="332723"/>
                    <a:pt x="64980" y="327833"/>
                    <a:pt x="64980" y="327833"/>
                  </a:cubicBezTo>
                  <a:cubicBezTo>
                    <a:pt x="64980" y="327833"/>
                    <a:pt x="22436" y="327833"/>
                    <a:pt x="19070" y="287130"/>
                  </a:cubicBezTo>
                  <a:cubicBezTo>
                    <a:pt x="15704" y="246426"/>
                    <a:pt x="52915" y="205977"/>
                    <a:pt x="52915" y="205977"/>
                  </a:cubicBezTo>
                  <a:cubicBezTo>
                    <a:pt x="52915" y="205977"/>
                    <a:pt x="1036" y="211437"/>
                    <a:pt x="20" y="151493"/>
                  </a:cubicBezTo>
                  <a:cubicBezTo>
                    <a:pt x="-996" y="91549"/>
                    <a:pt x="37358" y="88502"/>
                    <a:pt x="37358" y="88502"/>
                  </a:cubicBezTo>
                  <a:cubicBezTo>
                    <a:pt x="37358" y="88502"/>
                    <a:pt x="16149" y="84628"/>
                    <a:pt x="17419" y="27986"/>
                  </a:cubicBezTo>
                  <a:cubicBezTo>
                    <a:pt x="18689" y="-28656"/>
                    <a:pt x="266529" y="18207"/>
                    <a:pt x="266529" y="18207"/>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2" name="Google Shape;682;p14"/>
          <p:cNvGrpSpPr/>
          <p:nvPr/>
        </p:nvGrpSpPr>
        <p:grpSpPr>
          <a:xfrm>
            <a:off x="9700794" y="1210337"/>
            <a:ext cx="773365" cy="625411"/>
            <a:chOff x="9244263" y="1226009"/>
            <a:chExt cx="773365" cy="625411"/>
          </a:xfrm>
        </p:grpSpPr>
        <p:sp>
          <p:nvSpPr>
            <p:cNvPr id="683" name="Google Shape;683;p14"/>
            <p:cNvSpPr/>
            <p:nvPr/>
          </p:nvSpPr>
          <p:spPr>
            <a:xfrm>
              <a:off x="9244263" y="1226009"/>
              <a:ext cx="201041" cy="625411"/>
            </a:xfrm>
            <a:custGeom>
              <a:avLst/>
              <a:gdLst/>
              <a:ahLst/>
              <a:cxnLst/>
              <a:rect l="l" t="t" r="r" b="b"/>
              <a:pathLst>
                <a:path w="201041" h="625411" extrusionOk="0">
                  <a:moveTo>
                    <a:pt x="145161" y="625411"/>
                  </a:moveTo>
                  <a:lnTo>
                    <a:pt x="0" y="22352"/>
                  </a:lnTo>
                  <a:lnTo>
                    <a:pt x="201041" y="0"/>
                  </a:lnTo>
                  <a:lnTo>
                    <a:pt x="145161" y="6254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4"/>
            <p:cNvSpPr/>
            <p:nvPr/>
          </p:nvSpPr>
          <p:spPr>
            <a:xfrm>
              <a:off x="9746294" y="1488805"/>
              <a:ext cx="271335" cy="305972"/>
            </a:xfrm>
            <a:custGeom>
              <a:avLst/>
              <a:gdLst/>
              <a:ahLst/>
              <a:cxnLst/>
              <a:rect l="l" t="t" r="r" b="b"/>
              <a:pathLst>
                <a:path w="271335" h="257492" extrusionOk="0">
                  <a:moveTo>
                    <a:pt x="23939" y="257493"/>
                  </a:moveTo>
                  <a:lnTo>
                    <a:pt x="0" y="0"/>
                  </a:lnTo>
                  <a:lnTo>
                    <a:pt x="271335" y="117031"/>
                  </a:lnTo>
                  <a:lnTo>
                    <a:pt x="23939" y="257493"/>
                  </a:ln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85" name="Google Shape;685;p14"/>
          <p:cNvSpPr/>
          <p:nvPr/>
        </p:nvSpPr>
        <p:spPr>
          <a:xfrm>
            <a:off x="0" y="5733478"/>
            <a:ext cx="2147252" cy="1124521"/>
          </a:xfrm>
          <a:custGeom>
            <a:avLst/>
            <a:gdLst/>
            <a:ahLst/>
            <a:cxnLst/>
            <a:rect l="l" t="t" r="r" b="b"/>
            <a:pathLst>
              <a:path w="2147252" h="1124521" extrusionOk="0">
                <a:moveTo>
                  <a:pt x="1763268" y="801243"/>
                </a:moveTo>
                <a:cubicBezTo>
                  <a:pt x="1418717" y="301117"/>
                  <a:pt x="963168" y="201105"/>
                  <a:pt x="474218" y="234442"/>
                </a:cubicBezTo>
                <a:cubicBezTo>
                  <a:pt x="260350" y="249047"/>
                  <a:pt x="105982" y="133922"/>
                  <a:pt x="0" y="0"/>
                </a:cubicBezTo>
                <a:lnTo>
                  <a:pt x="0" y="1124522"/>
                </a:lnTo>
                <a:lnTo>
                  <a:pt x="2147253" y="1124522"/>
                </a:lnTo>
                <a:cubicBezTo>
                  <a:pt x="2001330" y="1050100"/>
                  <a:pt x="1863154" y="946278"/>
                  <a:pt x="1763268" y="801243"/>
                </a:cubicBezTo>
                <a:close/>
              </a:path>
            </a:pathLst>
          </a:custGeom>
          <a:solidFill>
            <a:srgbClr val="FFD9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4"/>
          <p:cNvSpPr/>
          <p:nvPr/>
        </p:nvSpPr>
        <p:spPr>
          <a:xfrm rot="5400000">
            <a:off x="10771142" y="696973"/>
            <a:ext cx="756181" cy="773716"/>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4"/>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11</a:t>
            </a:fld>
            <a:endParaRPr sz="800">
              <a:solidFill>
                <a:srgbClr val="553396"/>
              </a:solidFill>
              <a:latin typeface="Montserrat"/>
              <a:ea typeface="Montserrat"/>
              <a:cs typeface="Montserrat"/>
              <a:sym typeface="Montserrat"/>
            </a:endParaRPr>
          </a:p>
        </p:txBody>
      </p:sp>
      <p:sp>
        <p:nvSpPr>
          <p:cNvPr id="688" name="Google Shape;688;p14"/>
          <p:cNvSpPr/>
          <p:nvPr/>
        </p:nvSpPr>
        <p:spPr>
          <a:xfrm rot="270673">
            <a:off x="8799128" y="5893875"/>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4"/>
          <p:cNvSpPr/>
          <p:nvPr/>
        </p:nvSpPr>
        <p:spPr>
          <a:xfrm rot="270673">
            <a:off x="462699" y="390342"/>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4"/>
          <p:cNvSpPr/>
          <p:nvPr/>
        </p:nvSpPr>
        <p:spPr>
          <a:xfrm rot="-8710743">
            <a:off x="6107238" y="706733"/>
            <a:ext cx="737103" cy="75419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barn(inVertical)">
                                      <p:cBhvr>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rgbClr val="FF0000"/>
                </a:solidFill>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spTree>
    <p:extLst>
      <p:ext uri="{BB962C8B-B14F-4D97-AF65-F5344CB8AC3E}">
        <p14:creationId xmlns:p14="http://schemas.microsoft.com/office/powerpoint/2010/main" val="33492350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Vertical)">
                                      <p:cBhvr>
                                        <p:cTn id="48" dur="500"/>
                                        <p:tgtEl>
                                          <p:spTgt spid="49"/>
                                        </p:tgtEl>
                                      </p:cBhvr>
                                    </p:animEffect>
                                  </p:childTnLst>
                                </p:cTn>
                              </p:par>
                              <p:par>
                                <p:cTn id="49" presetID="16" presetClass="entr" presetSubtype="21"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arn(inVertical)">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arn(inVertical)">
                                      <p:cBhvr>
                                        <p:cTn id="74" dur="500"/>
                                        <p:tgtEl>
                                          <p:spTgt spid="58"/>
                                        </p:tgtEl>
                                      </p:cBhvr>
                                    </p:animEffect>
                                  </p:childTnLst>
                                </p:cTn>
                              </p:par>
                              <p:par>
                                <p:cTn id="75" presetID="16" presetClass="entr" presetSubtype="21"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arn(inVertic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inVertic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arn(inVertic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Vertical)">
                                      <p:cBhvr>
                                        <p:cTn id="97" dur="500"/>
                                        <p:tgtEl>
                                          <p:spTgt spid="71"/>
                                        </p:tgtEl>
                                      </p:cBhvr>
                                    </p:animEffect>
                                  </p:childTnLst>
                                </p:cTn>
                              </p:par>
                              <p:par>
                                <p:cTn id="98" presetID="16" presetClass="entr" presetSubtype="21"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arn(inVertical)">
                                      <p:cBhvr>
                                        <p:cTn id="100" dur="500"/>
                                        <p:tgtEl>
                                          <p:spTgt spid="69"/>
                                        </p:tgtEl>
                                      </p:cBhvr>
                                    </p:animEffect>
                                  </p:childTnLst>
                                </p:cTn>
                              </p:par>
                              <p:par>
                                <p:cTn id="101" presetID="16" presetClass="entr" presetSubtype="21"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arn(inVertic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arn(inVertical)">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arn(inVertical)">
                                      <p:cBhvr>
                                        <p:cTn id="1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p:bldP spid="45" grpId="0"/>
      <p:bldP spid="52" grpId="0"/>
      <p:bldP spid="63" grpId="0"/>
      <p:bldP spid="64" grpId="0"/>
      <p:bldP spid="65"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Google Shape;383;p12">
            <a:extLst>
              <a:ext uri="{FF2B5EF4-FFF2-40B4-BE49-F238E27FC236}">
                <a16:creationId xmlns:a16="http://schemas.microsoft.com/office/drawing/2014/main" id="{35FA81CE-B594-41F7-8DA3-E843A0D2779C}"/>
              </a:ext>
            </a:extLst>
          </p:cNvPr>
          <p:cNvSpPr/>
          <p:nvPr/>
        </p:nvSpPr>
        <p:spPr>
          <a:xfrm>
            <a:off x="349254" y="1332683"/>
            <a:ext cx="3321964" cy="5077786"/>
          </a:xfrm>
          <a:custGeom>
            <a:avLst/>
            <a:gdLst/>
            <a:ahLst/>
            <a:cxnLst/>
            <a:rect l="l" t="t" r="r" b="b"/>
            <a:pathLst>
              <a:path w="4635500" h="6858000" extrusionOk="0">
                <a:moveTo>
                  <a:pt x="0" y="0"/>
                </a:moveTo>
                <a:lnTo>
                  <a:pt x="4635500" y="0"/>
                </a:lnTo>
                <a:lnTo>
                  <a:pt x="4635500" y="6858000"/>
                </a:lnTo>
                <a:lnTo>
                  <a:pt x="0" y="6858000"/>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lvl="0" algn="just"/>
            <a:r>
              <a:rPr lang="vi-VN" sz="3200" dirty="0">
                <a:solidFill>
                  <a:schemeClr val="dk1"/>
                </a:solidFill>
                <a:latin typeface="+mn-lt"/>
                <a:ea typeface="Calibri"/>
                <a:cs typeface="Calibri"/>
                <a:sym typeface="Calibri"/>
              </a:rPr>
              <a:t> </a:t>
            </a:r>
            <a:r>
              <a:rPr lang="vi-VN" sz="3200" b="1" dirty="0">
                <a:solidFill>
                  <a:srgbClr val="FF0000"/>
                </a:solidFill>
                <a:latin typeface="+mn-lt"/>
                <a:ea typeface="Calibri"/>
                <a:cs typeface="Calibri"/>
                <a:sym typeface="Calibri"/>
              </a:rPr>
              <a:t>1. </a:t>
            </a:r>
            <a:r>
              <a:rPr lang="vi-VN" sz="3200" dirty="0">
                <a:solidFill>
                  <a:schemeClr val="dk1"/>
                </a:solidFill>
                <a:latin typeface="+mn-lt"/>
                <a:ea typeface="Calibri"/>
                <a:cs typeface="Calibri"/>
                <a:sym typeface="Calibri"/>
              </a:rPr>
              <a:t>Hãy trình bày sự khác biệt giữa đơn chất oxygen và hợp chất carbon dioxide về thành phần nguyên tố và vai trò của chúng đối với sự sống và sự cháy?</a:t>
            </a:r>
            <a:endParaRPr sz="3200" dirty="0">
              <a:solidFill>
                <a:schemeClr val="dk1"/>
              </a:solidFill>
              <a:latin typeface="+mn-lt"/>
              <a:ea typeface="Calibri"/>
              <a:cs typeface="Calibri"/>
              <a:sym typeface="Calibri"/>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5"/>
            <a:ext cx="3364804" cy="758035"/>
            <a:chOff x="166186" y="203315"/>
            <a:chExt cx="3364804"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3" y="203315"/>
              <a:ext cx="3041507"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1" y="265429"/>
              <a:ext cx="2535702"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Hợp chất </a:t>
              </a:r>
              <a:endParaRPr lang="vi-VN" sz="3200" b="1" dirty="0">
                <a:solidFill>
                  <a:schemeClr val="accent4"/>
                </a:solidFill>
                <a:latin typeface="+mn-lt"/>
              </a:endParaRPr>
            </a:p>
          </p:txBody>
        </p:sp>
      </p:grpSp>
      <p:grpSp>
        <p:nvGrpSpPr>
          <p:cNvPr id="13" name="Group 12">
            <a:extLst>
              <a:ext uri="{FF2B5EF4-FFF2-40B4-BE49-F238E27FC236}">
                <a16:creationId xmlns:a16="http://schemas.microsoft.com/office/drawing/2014/main" id="{A13A5E53-1A12-49FB-8D7C-470BD0D599A5}"/>
              </a:ext>
            </a:extLst>
          </p:cNvPr>
          <p:cNvGrpSpPr/>
          <p:nvPr/>
        </p:nvGrpSpPr>
        <p:grpSpPr>
          <a:xfrm>
            <a:off x="3836392" y="2828167"/>
            <a:ext cx="2400259" cy="1619032"/>
            <a:chOff x="3400466" y="2904001"/>
            <a:chExt cx="2400259" cy="1619032"/>
          </a:xfrm>
        </p:grpSpPr>
        <p:grpSp>
          <p:nvGrpSpPr>
            <p:cNvPr id="14" name="Group 1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16" name="Flowchart: Connector 1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17" name="Flowchart: Connector 1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15" name="Flowchart: Connector 1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18" name="Group 17">
            <a:extLst>
              <a:ext uri="{FF2B5EF4-FFF2-40B4-BE49-F238E27FC236}">
                <a16:creationId xmlns:a16="http://schemas.microsoft.com/office/drawing/2014/main" id="{F485C30E-7E70-412F-A995-5AE5C3490086}"/>
              </a:ext>
            </a:extLst>
          </p:cNvPr>
          <p:cNvGrpSpPr/>
          <p:nvPr/>
        </p:nvGrpSpPr>
        <p:grpSpPr>
          <a:xfrm>
            <a:off x="4265924" y="942099"/>
            <a:ext cx="1908938" cy="1009932"/>
            <a:chOff x="7686807" y="2405750"/>
            <a:chExt cx="1427835" cy="766074"/>
          </a:xfrm>
        </p:grpSpPr>
        <p:sp>
          <p:nvSpPr>
            <p:cNvPr id="19" name="Flowchart: Connector 1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0" name="Flowchart: Connector 1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21" name="TextBox 20">
            <a:extLst>
              <a:ext uri="{FF2B5EF4-FFF2-40B4-BE49-F238E27FC236}">
                <a16:creationId xmlns:a16="http://schemas.microsoft.com/office/drawing/2014/main" id="{D0C56EC7-5167-49C7-B82A-47EFF315B116}"/>
              </a:ext>
            </a:extLst>
          </p:cNvPr>
          <p:cNvSpPr txBox="1"/>
          <p:nvPr/>
        </p:nvSpPr>
        <p:spPr>
          <a:xfrm>
            <a:off x="4554082" y="2262548"/>
            <a:ext cx="1355943" cy="461665"/>
          </a:xfrm>
          <a:prstGeom prst="rect">
            <a:avLst/>
          </a:prstGeom>
          <a:noFill/>
        </p:spPr>
        <p:txBody>
          <a:bodyPr wrap="square">
            <a:spAutoFit/>
          </a:bodyPr>
          <a:lstStyle/>
          <a:p>
            <a:r>
              <a:rPr lang="vi-VN" sz="2400" dirty="0">
                <a:solidFill>
                  <a:schemeClr val="accent2"/>
                </a:solidFill>
                <a:latin typeface="+mn-lt"/>
                <a:ea typeface="Calibri"/>
                <a:cs typeface="Calibri"/>
                <a:sym typeface="Calibri"/>
              </a:rPr>
              <a:t>Oxygen</a:t>
            </a:r>
            <a:endParaRPr lang="vi-VN" sz="2400" dirty="0">
              <a:solidFill>
                <a:schemeClr val="accent2"/>
              </a:solidFill>
            </a:endParaRPr>
          </a:p>
        </p:txBody>
      </p:sp>
      <p:sp>
        <p:nvSpPr>
          <p:cNvPr id="22" name="TextBox 21">
            <a:extLst>
              <a:ext uri="{FF2B5EF4-FFF2-40B4-BE49-F238E27FC236}">
                <a16:creationId xmlns:a16="http://schemas.microsoft.com/office/drawing/2014/main" id="{4E1EB6BF-0611-4003-B414-618C46D3C757}"/>
              </a:ext>
            </a:extLst>
          </p:cNvPr>
          <p:cNvSpPr txBox="1"/>
          <p:nvPr/>
        </p:nvSpPr>
        <p:spPr>
          <a:xfrm>
            <a:off x="3880058" y="4615969"/>
            <a:ext cx="2573805" cy="461665"/>
          </a:xfrm>
          <a:prstGeom prst="rect">
            <a:avLst/>
          </a:prstGeom>
          <a:noFill/>
        </p:spPr>
        <p:txBody>
          <a:bodyPr wrap="square">
            <a:spAutoFit/>
          </a:bodyPr>
          <a:lstStyle/>
          <a:p>
            <a:pPr algn="ctr"/>
            <a:r>
              <a:rPr lang="vi-VN" sz="2400" dirty="0">
                <a:solidFill>
                  <a:schemeClr val="accent2"/>
                </a:solidFill>
                <a:latin typeface="+mn-lt"/>
                <a:ea typeface="Calibri"/>
                <a:cs typeface="Calibri"/>
                <a:sym typeface="Calibri"/>
              </a:rPr>
              <a:t>Carbon dioxide </a:t>
            </a:r>
            <a:endParaRPr lang="vi-VN" sz="2400" dirty="0">
              <a:solidFill>
                <a:schemeClr val="accent2"/>
              </a:solidFill>
            </a:endParaRPr>
          </a:p>
        </p:txBody>
      </p:sp>
      <p:sp>
        <p:nvSpPr>
          <p:cNvPr id="23" name="文本框 15">
            <a:extLst>
              <a:ext uri="{FF2B5EF4-FFF2-40B4-BE49-F238E27FC236}">
                <a16:creationId xmlns:a16="http://schemas.microsoft.com/office/drawing/2014/main" id="{73636E51-1339-4E85-9B6D-B470F45144AA}"/>
              </a:ext>
            </a:extLst>
          </p:cNvPr>
          <p:cNvSpPr txBox="1"/>
          <p:nvPr/>
        </p:nvSpPr>
        <p:spPr>
          <a:xfrm>
            <a:off x="8581056" y="438131"/>
            <a:ext cx="1987782" cy="523220"/>
          </a:xfrm>
          <a:prstGeom prst="rect">
            <a:avLst/>
          </a:prstGeom>
          <a:noFill/>
          <a:ln>
            <a:solidFill>
              <a:schemeClr val="accent3"/>
            </a:solidFill>
          </a:ln>
        </p:spPr>
        <p:txBody>
          <a:bodyPr wrap="square" rtlCol="0">
            <a:spAutoFit/>
          </a:bodyPr>
          <a:lstStyle/>
          <a:p>
            <a:r>
              <a:rPr lang="en-US" altLang="zh-CN"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28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24" name="TextBox 23">
            <a:extLst>
              <a:ext uri="{FF2B5EF4-FFF2-40B4-BE49-F238E27FC236}">
                <a16:creationId xmlns:a16="http://schemas.microsoft.com/office/drawing/2014/main" id="{A522E128-07A4-4CE5-A568-25B841A83A1D}"/>
              </a:ext>
            </a:extLst>
          </p:cNvPr>
          <p:cNvSpPr txBox="1"/>
          <p:nvPr/>
        </p:nvSpPr>
        <p:spPr>
          <a:xfrm>
            <a:off x="6472234" y="1468204"/>
            <a:ext cx="5378850" cy="954107"/>
          </a:xfrm>
          <a:prstGeom prst="rect">
            <a:avLst/>
          </a:prstGeom>
          <a:solidFill>
            <a:srgbClr val="FFFFCC"/>
          </a:solidFill>
        </p:spPr>
        <p:txBody>
          <a:bodyPr wrap="square">
            <a:spAutoFit/>
          </a:bodyPr>
          <a:lstStyle/>
          <a:p>
            <a:pPr algn="ctr"/>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25" name="TextBox 24">
            <a:extLst>
              <a:ext uri="{FF2B5EF4-FFF2-40B4-BE49-F238E27FC236}">
                <a16:creationId xmlns:a16="http://schemas.microsoft.com/office/drawing/2014/main" id="{F2ED4103-D1FE-43B2-BE34-8414E6715ED0}"/>
              </a:ext>
            </a:extLst>
          </p:cNvPr>
          <p:cNvSpPr txBox="1"/>
          <p:nvPr/>
        </p:nvSpPr>
        <p:spPr>
          <a:xfrm>
            <a:off x="6387878" y="2939242"/>
            <a:ext cx="5547562" cy="1384995"/>
          </a:xfrm>
          <a:prstGeom prst="rect">
            <a:avLst/>
          </a:prstGeom>
          <a:solidFill>
            <a:srgbClr val="FFFFCC"/>
          </a:solidFill>
        </p:spPr>
        <p:txBody>
          <a:bodyPr wrap="square">
            <a:spAutoFit/>
          </a:bodyPr>
          <a:lstStyle/>
          <a:p>
            <a:pPr algn="ctr"/>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26" name="TextBox 25">
            <a:extLst>
              <a:ext uri="{FF2B5EF4-FFF2-40B4-BE49-F238E27FC236}">
                <a16:creationId xmlns:a16="http://schemas.microsoft.com/office/drawing/2014/main" id="{705DDFCD-FECE-4140-A3C3-F1D879DB9842}"/>
              </a:ext>
            </a:extLst>
          </p:cNvPr>
          <p:cNvSpPr txBox="1"/>
          <p:nvPr/>
        </p:nvSpPr>
        <p:spPr>
          <a:xfrm>
            <a:off x="4078759" y="5422452"/>
            <a:ext cx="7662156" cy="954107"/>
          </a:xfrm>
          <a:prstGeom prst="rect">
            <a:avLst/>
          </a:prstGeom>
          <a:solidFill>
            <a:srgbClr val="FFFFCC"/>
          </a:solidFill>
        </p:spPr>
        <p:txBody>
          <a:bodyPr wrap="square">
            <a:spAutoFit/>
          </a:bodyPr>
          <a:lstStyle/>
          <a:p>
            <a:pPr algn="ctr"/>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5049605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p:bldP spid="22" grpId="0"/>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mn-lt"/>
              </a:rPr>
              <a:t>2. </a:t>
            </a:r>
            <a:r>
              <a:rPr lang="vi-VN" sz="3200" dirty="0">
                <a:solidFill>
                  <a:schemeClr val="tx1"/>
                </a:solidFill>
                <a:latin typeface="+mn-lt"/>
              </a:rPr>
              <a:t>Hãy dự đoán số lượng của các đơn chất nhiều hơn hay ít hơn số lượng của các hợp chất. Giải thích.</a:t>
            </a:r>
          </a:p>
        </p:txBody>
      </p:sp>
      <p:sp>
        <p:nvSpPr>
          <p:cNvPr id="5" name="文本框 15">
            <a:extLst>
              <a:ext uri="{FF2B5EF4-FFF2-40B4-BE49-F238E27FC236}">
                <a16:creationId xmlns:a16="http://schemas.microsoft.com/office/drawing/2014/main" id="{111BF97F-DB63-4A31-8CD9-AE848CC9AD9D}"/>
              </a:ext>
            </a:extLst>
          </p:cNvPr>
          <p:cNvSpPr txBox="1"/>
          <p:nvPr/>
        </p:nvSpPr>
        <p:spPr>
          <a:xfrm>
            <a:off x="4796846" y="2166447"/>
            <a:ext cx="2504285" cy="584775"/>
          </a:xfrm>
          <a:prstGeom prst="rect">
            <a:avLst/>
          </a:prstGeom>
          <a:noFill/>
          <a:ln>
            <a:solidFill>
              <a:schemeClr val="accent3"/>
            </a:solidFill>
          </a:ln>
        </p:spPr>
        <p:txBody>
          <a:bodyPr wrap="square" rtlCol="0">
            <a:spAutoFit/>
          </a:bodyPr>
          <a:lstStyle/>
          <a:p>
            <a:pPr algn="ctr"/>
            <a:r>
              <a:rPr lang="en-US" altLang="zh-CN"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2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6" name="TextBox 5">
            <a:extLst>
              <a:ext uri="{FF2B5EF4-FFF2-40B4-BE49-F238E27FC236}">
                <a16:creationId xmlns:a16="http://schemas.microsoft.com/office/drawing/2014/main" id="{DC93F722-CD1D-4037-8F2A-B308E60BB5D5}"/>
              </a:ext>
            </a:extLst>
          </p:cNvPr>
          <p:cNvSpPr txBox="1"/>
          <p:nvPr/>
        </p:nvSpPr>
        <p:spPr>
          <a:xfrm>
            <a:off x="267286" y="3273382"/>
            <a:ext cx="11591779" cy="2677656"/>
          </a:xfrm>
          <a:prstGeom prst="rect">
            <a:avLst/>
          </a:prstGeom>
          <a:solidFill>
            <a:srgbClr val="FFFFCC"/>
          </a:solidFill>
        </p:spPr>
        <p:txBody>
          <a:bodyPr wrap="square">
            <a:spAutoFit/>
          </a:bodyPr>
          <a:lstStyle/>
          <a:p>
            <a:r>
              <a:rPr lang="vi-VN" sz="2800" b="0" i="0" dirty="0">
                <a:solidFill>
                  <a:srgbClr val="333333"/>
                </a:solidFill>
                <a:effectLst/>
                <a:latin typeface="+mn-lt"/>
              </a:rPr>
              <a:t>- Các nhà khoa học đã tìm ra 118 nguyên tố hóa học </a:t>
            </a:r>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118 đơn chất</a:t>
            </a:r>
          </a:p>
          <a:p>
            <a:pPr algn="l" latinLnBrk="0"/>
            <a:r>
              <a:rPr lang="vi-VN" sz="2800" b="0" i="0" dirty="0">
                <a:solidFill>
                  <a:srgbClr val="333333"/>
                </a:solidFill>
                <a:effectLst/>
                <a:latin typeface="+mn-lt"/>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l" latinLnBrk="0"/>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 Số lượng của các hợp chất nhiều hơn số lượng của các đơn chất</a:t>
            </a:r>
          </a:p>
        </p:txBody>
      </p:sp>
    </p:spTree>
    <p:extLst>
      <p:ext uri="{BB962C8B-B14F-4D97-AF65-F5344CB8AC3E}">
        <p14:creationId xmlns:p14="http://schemas.microsoft.com/office/powerpoint/2010/main" val="32944275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15</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230942"/>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Hợp chất </a:t>
              </a:r>
              <a:r>
                <a:rPr lang="vi-VN" sz="3200" dirty="0"/>
                <a:t>là chất được tạo nên từ </a:t>
              </a:r>
              <a:r>
                <a:rPr lang="vi-VN" sz="3200" dirty="0">
                  <a:solidFill>
                    <a:srgbClr val="FF0000"/>
                  </a:solidFill>
                </a:rPr>
                <a:t>hai hay nhiều </a:t>
              </a:r>
              <a:r>
                <a:rPr lang="vi-VN" sz="3200" dirty="0"/>
                <a:t>nguyên tố hoá học. </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353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420465" y="1152338"/>
            <a:ext cx="1814513" cy="2300288"/>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Freeform 255"/>
          <p:cNvSpPr>
            <a:spLocks/>
          </p:cNvSpPr>
          <p:nvPr/>
        </p:nvSpPr>
        <p:spPr bwMode="auto">
          <a:xfrm>
            <a:off x="6348413" y="3379788"/>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4120998" y="1089025"/>
            <a:ext cx="1812926" cy="230028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4133149" y="1562100"/>
            <a:ext cx="1692089" cy="1692089"/>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1046546" y="2209952"/>
            <a:ext cx="1169836" cy="1169836"/>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2902101" y="1075781"/>
            <a:ext cx="1169836" cy="1169836"/>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16382" y="1362173"/>
            <a:ext cx="737894" cy="737894"/>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7545" y="2426244"/>
            <a:ext cx="721421" cy="721421"/>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1576389" y="1273781"/>
            <a:ext cx="605195" cy="605195"/>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2847364" y="2494409"/>
            <a:ext cx="603058" cy="603058"/>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879268" y="1293607"/>
            <a:ext cx="605195" cy="605195"/>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3458345" y="2492272"/>
            <a:ext cx="605195" cy="605195"/>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2889199" y="-105601"/>
            <a:ext cx="1563975" cy="1563975"/>
          </a:xfrm>
          <a:prstGeom prst="rect">
            <a:avLst/>
          </a:prstGeom>
        </p:spPr>
      </p:pic>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15"/>
          <a:stretch>
            <a:fillRect/>
          </a:stretch>
        </p:blipFill>
        <p:spPr>
          <a:xfrm>
            <a:off x="6403153" y="1127228"/>
            <a:ext cx="1299188" cy="973137"/>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16"/>
          <a:stretch>
            <a:fillRect/>
          </a:stretch>
        </p:blipFill>
        <p:spPr>
          <a:xfrm>
            <a:off x="6078705" y="2408144"/>
            <a:ext cx="723298" cy="723298"/>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11"/>
          <a:stretch>
            <a:fillRect/>
          </a:stretch>
        </p:blipFill>
        <p:spPr>
          <a:xfrm>
            <a:off x="6870681" y="2471942"/>
            <a:ext cx="603058" cy="603058"/>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10"/>
          <a:stretch>
            <a:fillRect/>
          </a:stretch>
        </p:blipFill>
        <p:spPr>
          <a:xfrm>
            <a:off x="7481662" y="2469805"/>
            <a:ext cx="605195" cy="605195"/>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17"/>
          <a:stretch>
            <a:fillRect/>
          </a:stretch>
        </p:blipFill>
        <p:spPr>
          <a:xfrm>
            <a:off x="8380131" y="1531584"/>
            <a:ext cx="1895182" cy="1895182"/>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7327898" y="34089"/>
            <a:ext cx="1563975" cy="1563975"/>
          </a:xfrm>
          <a:prstGeom prst="rect">
            <a:avLst/>
          </a:prstGeom>
        </p:spPr>
      </p:pic>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18"/>
          <a:stretch>
            <a:fillRect/>
          </a:stretch>
        </p:blipFill>
        <p:spPr>
          <a:xfrm>
            <a:off x="9009680" y="3623109"/>
            <a:ext cx="927052" cy="927052"/>
          </a:xfrm>
          <a:prstGeom prst="rect">
            <a:avLst/>
          </a:prstGeom>
        </p:spPr>
      </p:pic>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19"/>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20"/>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21"/>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22"/>
          <a:stretch>
            <a:fillRect/>
          </a:stretch>
        </p:blipFill>
        <p:spPr>
          <a:xfrm>
            <a:off x="1929514" y="374854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10"/>
          <a:stretch>
            <a:fillRect/>
          </a:stretch>
        </p:blipFill>
        <p:spPr>
          <a:xfrm>
            <a:off x="9565132" y="4822300"/>
            <a:ext cx="605195" cy="605195"/>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11"/>
          <a:stretch>
            <a:fillRect/>
          </a:stretch>
        </p:blipFill>
        <p:spPr>
          <a:xfrm>
            <a:off x="8213939" y="4844263"/>
            <a:ext cx="603058" cy="603058"/>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12"/>
          <a:stretch>
            <a:fillRect/>
          </a:stretch>
        </p:blipFill>
        <p:spPr>
          <a:xfrm>
            <a:off x="8868011" y="4842126"/>
            <a:ext cx="605195" cy="605195"/>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23"/>
          <a:stretch>
            <a:fillRect/>
          </a:stretch>
        </p:blipFill>
        <p:spPr>
          <a:xfrm>
            <a:off x="6391408" y="3718800"/>
            <a:ext cx="1728521" cy="1728521"/>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24"/>
          <a:stretch>
            <a:fillRect/>
          </a:stretch>
        </p:blipFill>
        <p:spPr>
          <a:xfrm>
            <a:off x="10251098" y="4842126"/>
            <a:ext cx="605529" cy="60552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7844789" y="5277565"/>
            <a:ext cx="1563975" cy="1563975"/>
          </a:xfrm>
          <a:prstGeom prst="rect">
            <a:avLst/>
          </a:prstGeom>
        </p:spPr>
      </p:pic>
    </p:spTree>
    <p:extLst>
      <p:ext uri="{BB962C8B-B14F-4D97-AF65-F5344CB8AC3E}">
        <p14:creationId xmlns:p14="http://schemas.microsoft.com/office/powerpoint/2010/main" val="1658233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arn(inVertical)">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inVertical)">
                                      <p:cBhvr>
                                        <p:cTn id="55" dur="500"/>
                                        <p:tgtEl>
                                          <p:spTgt spid="53"/>
                                        </p:tgtEl>
                                      </p:cBhvr>
                                    </p:animEffect>
                                  </p:childTnLst>
                                </p:cTn>
                              </p:par>
                              <p:par>
                                <p:cTn id="56" presetID="16" presetClass="entr" presetSubtype="21"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inVertical)">
                                      <p:cBhvr>
                                        <p:cTn id="58" dur="500"/>
                                        <p:tgtEl>
                                          <p:spTgt spid="54"/>
                                        </p:tgtEl>
                                      </p:cBhvr>
                                    </p:animEffect>
                                  </p:childTnLst>
                                </p:cTn>
                              </p:par>
                              <p:par>
                                <p:cTn id="59" presetID="16" presetClass="entr" presetSubtype="21"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arn(inVertical)">
                                      <p:cBhvr>
                                        <p:cTn id="66" dur="500"/>
                                        <p:tgtEl>
                                          <p:spTgt spid="60"/>
                                        </p:tgtEl>
                                      </p:cBhvr>
                                    </p:animEffect>
                                  </p:childTnLst>
                                </p:cTn>
                              </p:par>
                              <p:par>
                                <p:cTn id="67" presetID="16" presetClass="entr" presetSubtype="2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arn(inVertical)">
                                      <p:cBhvr>
                                        <p:cTn id="69" dur="500"/>
                                        <p:tgtEl>
                                          <p:spTgt spid="56"/>
                                        </p:tgtEl>
                                      </p:cBhvr>
                                    </p:animEffect>
                                  </p:childTnLst>
                                </p:cTn>
                              </p:par>
                              <p:par>
                                <p:cTn id="70" presetID="16" presetClass="entr" presetSubtype="21"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arn(inVertic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arn(inVertic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barn(inVertical)">
                                      <p:cBhvr>
                                        <p:cTn id="82" dur="500"/>
                                        <p:tgtEl>
                                          <p:spTgt spid="68"/>
                                        </p:tgtEl>
                                      </p:cBhvr>
                                    </p:animEffect>
                                  </p:childTnLst>
                                </p:cTn>
                              </p:par>
                              <p:par>
                                <p:cTn id="83" presetID="16" presetClass="entr" presetSubtype="21"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barn(inVertical)">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arn(inVertic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inVertical)">
                                      <p:cBhvr>
                                        <p:cTn id="103" dur="5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arn(inVertical)">
                                      <p:cBhvr>
                                        <p:cTn id="108" dur="500"/>
                                        <p:tgtEl>
                                          <p:spTgt spid="74"/>
                                        </p:tgtEl>
                                      </p:cBhvr>
                                    </p:animEffect>
                                  </p:childTnLst>
                                </p:cTn>
                              </p:par>
                              <p:par>
                                <p:cTn id="109" presetID="16" presetClass="entr" presetSubtype="21"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arn(inVertical)">
                                      <p:cBhvr>
                                        <p:cTn id="111" dur="500"/>
                                        <p:tgtEl>
                                          <p:spTgt spid="76"/>
                                        </p:tgtEl>
                                      </p:cBhvr>
                                    </p:animEffect>
                                  </p:childTnLst>
                                </p:cTn>
                              </p:par>
                              <p:par>
                                <p:cTn id="112" presetID="16" presetClass="entr" presetSubtype="21"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barn(inVertical)">
                                      <p:cBhvr>
                                        <p:cTn id="114" dur="500"/>
                                        <p:tgtEl>
                                          <p:spTgt spid="75"/>
                                        </p:tgtEl>
                                      </p:cBhvr>
                                    </p:animEffect>
                                  </p:childTnLst>
                                </p:cTn>
                              </p:par>
                              <p:par>
                                <p:cTn id="115" presetID="16" presetClass="entr" presetSubtype="21"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barn(inVertical)">
                                      <p:cBhvr>
                                        <p:cTn id="117" dur="5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barn(inVertical)">
                                      <p:cBhvr>
                                        <p:cTn id="122" dur="500"/>
                                        <p:tgtEl>
                                          <p:spTgt spid="81"/>
                                        </p:tgtEl>
                                      </p:cBhvr>
                                    </p:animEffect>
                                  </p:childTnLst>
                                </p:cTn>
                              </p:par>
                              <p:par>
                                <p:cTn id="123" presetID="16" presetClass="entr" presetSubtype="21" fill="hold" nodeType="with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barn(inVertical)">
                                      <p:cBhvr>
                                        <p:cTn id="125" dur="500"/>
                                        <p:tgtEl>
                                          <p:spTgt spid="78"/>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arn(inVertical)">
                                      <p:cBhvr>
                                        <p:cTn id="1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5241948" y="1034415"/>
            <a:ext cx="6058069"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II. </a:t>
            </a:r>
          </a:p>
          <a:p>
            <a:pPr algn="ctr" defTabSz="914400" fontAlgn="base">
              <a:spcBef>
                <a:spcPct val="0"/>
              </a:spcBef>
              <a:spcAft>
                <a:spcPct val="0"/>
              </a:spcAft>
            </a:pPr>
            <a:r>
              <a:rPr lang="en-US" altLang="zh-CN" sz="96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PHÂN TỬ</a:t>
            </a:r>
            <a:endParaRPr lang="zh-CN" altLang="en-US" sz="88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158667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Khái niệm</a:t>
              </a:r>
              <a:endParaRPr lang="vi-VN" sz="3200" b="1" dirty="0">
                <a:solidFill>
                  <a:schemeClr val="accent2"/>
                </a:solidFill>
                <a:latin typeface="+mn-lt"/>
              </a:endParaRPr>
            </a:p>
          </p:txBody>
        </p:sp>
      </p:grpSp>
      <p:grpSp>
        <p:nvGrpSpPr>
          <p:cNvPr id="9" name="Group 8">
            <a:extLst>
              <a:ext uri="{FF2B5EF4-FFF2-40B4-BE49-F238E27FC236}">
                <a16:creationId xmlns:a16="http://schemas.microsoft.com/office/drawing/2014/main" id="{DC03DABA-DD9A-4F59-A391-ACB474F1DD2D}"/>
              </a:ext>
            </a:extLst>
          </p:cNvPr>
          <p:cNvGrpSpPr/>
          <p:nvPr/>
        </p:nvGrpSpPr>
        <p:grpSpPr>
          <a:xfrm>
            <a:off x="9303490" y="948482"/>
            <a:ext cx="1802145" cy="935959"/>
            <a:chOff x="8029575" y="2414587"/>
            <a:chExt cx="1452562" cy="757238"/>
          </a:xfrm>
          <a:solidFill>
            <a:schemeClr val="accent5">
              <a:lumMod val="60000"/>
              <a:lumOff val="40000"/>
            </a:schemeClr>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363771" y="1220593"/>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4922227"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6716703"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 name="Plus Sign 1">
            <a:extLst>
              <a:ext uri="{FF2B5EF4-FFF2-40B4-BE49-F238E27FC236}">
                <a16:creationId xmlns:a16="http://schemas.microsoft.com/office/drawing/2014/main" id="{344CEE31-C0DE-4EA6-9818-016CA66AA63D}"/>
              </a:ext>
            </a:extLst>
          </p:cNvPr>
          <p:cNvSpPr/>
          <p:nvPr/>
        </p:nvSpPr>
        <p:spPr>
          <a:xfrm>
            <a:off x="6088504" y="122687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6525" y="979970"/>
            <a:ext cx="1164646" cy="1164646"/>
          </a:xfrm>
          <a:prstGeom prst="rect">
            <a:avLst/>
          </a:prstGeom>
        </p:spPr>
      </p:pic>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094" y="5420123"/>
            <a:ext cx="1164646" cy="1164646"/>
          </a:xfrm>
          <a:prstGeom prst="rect">
            <a:avLst/>
          </a:prstGeom>
        </p:spPr>
      </p:pic>
    </p:spTree>
    <p:extLst>
      <p:ext uri="{BB962C8B-B14F-4D97-AF65-F5344CB8AC3E}">
        <p14:creationId xmlns:p14="http://schemas.microsoft.com/office/powerpoint/2010/main" val="1258502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arn(inVertical)">
                                      <p:cBhvr>
                                        <p:cTn id="53" dur="500"/>
                                        <p:tgtEl>
                                          <p:spTgt spid="4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par>
                                <p:cTn id="68" presetID="16" presetClass="entr" presetSubtype="21"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inVertical)">
                                      <p:cBhvr>
                                        <p:cTn id="84" dur="500"/>
                                        <p:tgtEl>
                                          <p:spTgt spid="3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arn(inVertical)">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19</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569660"/>
            </a:xfrm>
            <a:prstGeom prst="rect">
              <a:avLst/>
            </a:prstGeom>
            <a:noFill/>
          </p:spPr>
          <p:txBody>
            <a:bodyPr wrap="square">
              <a:spAutoFit/>
            </a:bodyPr>
            <a:lstStyle/>
            <a:p>
              <a:r>
                <a:rPr lang="vi-VN" sz="3200" dirty="0">
                  <a:solidFill>
                    <a:srgbClr val="FF0000"/>
                  </a:solidFill>
                </a:rPr>
                <a:t>Phân tử </a:t>
              </a:r>
              <a:r>
                <a:rPr lang="vi-VN" sz="3200" dirty="0"/>
                <a:t>là hạt đại diện cho chất, gồm 1 số nguyên tử liên kết với nhau và thể hiện đầy đủ tính chất của chất.</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595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5" name="组合 1304"/>
          <p:cNvGrpSpPr/>
          <p:nvPr/>
        </p:nvGrpSpPr>
        <p:grpSpPr>
          <a:xfrm>
            <a:off x="8502513" y="3316767"/>
            <a:ext cx="3330575" cy="454025"/>
            <a:chOff x="820737" y="10541001"/>
            <a:chExt cx="3330575" cy="454025"/>
          </a:xfrm>
        </p:grpSpPr>
        <p:sp>
          <p:nvSpPr>
            <p:cNvPr id="1210" name="Freeform 201"/>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1" name="Freeform 202"/>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2" name="Freeform 203"/>
            <p:cNvSpPr>
              <a:spLocks/>
            </p:cNvSpPr>
            <p:nvPr/>
          </p:nvSpPr>
          <p:spPr bwMode="auto">
            <a:xfrm>
              <a:off x="3824287" y="1054100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28"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2196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205"/>
            <p:cNvSpPr>
              <a:spLocks/>
            </p:cNvSpPr>
            <p:nvPr/>
          </p:nvSpPr>
          <p:spPr bwMode="auto">
            <a:xfrm>
              <a:off x="3443287" y="1057910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4" name="Freeform 206"/>
            <p:cNvSpPr>
              <a:spLocks/>
            </p:cNvSpPr>
            <p:nvPr/>
          </p:nvSpPr>
          <p:spPr bwMode="auto">
            <a:xfrm>
              <a:off x="3455987" y="1074102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5" name="Freeform 207"/>
            <p:cNvSpPr>
              <a:spLocks/>
            </p:cNvSpPr>
            <p:nvPr/>
          </p:nvSpPr>
          <p:spPr bwMode="auto">
            <a:xfrm>
              <a:off x="1069975" y="10558464"/>
              <a:ext cx="398463" cy="347663"/>
            </a:xfrm>
            <a:custGeom>
              <a:avLst/>
              <a:gdLst>
                <a:gd name="T0" fmla="*/ 0 w 251"/>
                <a:gd name="T1" fmla="*/ 133 h 219"/>
                <a:gd name="T2" fmla="*/ 249 w 251"/>
                <a:gd name="T3" fmla="*/ 219 h 219"/>
                <a:gd name="T4" fmla="*/ 251 w 251"/>
                <a:gd name="T5" fmla="*/ 0 h 219"/>
                <a:gd name="T6" fmla="*/ 0 w 251"/>
                <a:gd name="T7" fmla="*/ 64 h 219"/>
                <a:gd name="T8" fmla="*/ 0 w 251"/>
                <a:gd name="T9" fmla="*/ 133 h 219"/>
              </a:gdLst>
              <a:ahLst/>
              <a:cxnLst>
                <a:cxn ang="0">
                  <a:pos x="T0" y="T1"/>
                </a:cxn>
                <a:cxn ang="0">
                  <a:pos x="T2" y="T3"/>
                </a:cxn>
                <a:cxn ang="0">
                  <a:pos x="T4" y="T5"/>
                </a:cxn>
                <a:cxn ang="0">
                  <a:pos x="T6" y="T7"/>
                </a:cxn>
                <a:cxn ang="0">
                  <a:pos x="T8" y="T9"/>
                </a:cxn>
              </a:cxnLst>
              <a:rect l="0" t="0" r="r" b="b"/>
              <a:pathLst>
                <a:path w="251" h="219">
                  <a:moveTo>
                    <a:pt x="0" y="133"/>
                  </a:moveTo>
                  <a:lnTo>
                    <a:pt x="249" y="219"/>
                  </a:lnTo>
                  <a:lnTo>
                    <a:pt x="251"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6" name="Freeform 208"/>
            <p:cNvSpPr>
              <a:spLocks/>
            </p:cNvSpPr>
            <p:nvPr/>
          </p:nvSpPr>
          <p:spPr bwMode="auto">
            <a:xfrm>
              <a:off x="820737" y="10650539"/>
              <a:ext cx="249238"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0" name="组合 1299"/>
          <p:cNvGrpSpPr/>
          <p:nvPr/>
        </p:nvGrpSpPr>
        <p:grpSpPr>
          <a:xfrm>
            <a:off x="6179503" y="-58738"/>
            <a:ext cx="2079625" cy="2519363"/>
            <a:chOff x="5349875" y="7937501"/>
            <a:chExt cx="2079625" cy="2519363"/>
          </a:xfrm>
        </p:grpSpPr>
        <p:sp>
          <p:nvSpPr>
            <p:cNvPr id="1130" name="Freeform 121"/>
            <p:cNvSpPr>
              <a:spLocks/>
            </p:cNvSpPr>
            <p:nvPr/>
          </p:nvSpPr>
          <p:spPr bwMode="auto">
            <a:xfrm>
              <a:off x="5349875" y="8069264"/>
              <a:ext cx="2079625" cy="2387600"/>
            </a:xfrm>
            <a:custGeom>
              <a:avLst/>
              <a:gdLst>
                <a:gd name="T0" fmla="*/ 425 w 491"/>
                <a:gd name="T1" fmla="*/ 0 h 563"/>
                <a:gd name="T2" fmla="*/ 0 w 491"/>
                <a:gd name="T3" fmla="*/ 46 h 563"/>
                <a:gd name="T4" fmla="*/ 59 w 491"/>
                <a:gd name="T5" fmla="*/ 544 h 563"/>
                <a:gd name="T6" fmla="*/ 88 w 491"/>
                <a:gd name="T7" fmla="*/ 561 h 563"/>
                <a:gd name="T8" fmla="*/ 465 w 491"/>
                <a:gd name="T9" fmla="*/ 521 h 563"/>
                <a:gd name="T10" fmla="*/ 489 w 491"/>
                <a:gd name="T11" fmla="*/ 498 h 563"/>
                <a:gd name="T12" fmla="*/ 425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5" y="0"/>
                  </a:moveTo>
                  <a:cubicBezTo>
                    <a:pt x="0" y="46"/>
                    <a:pt x="0" y="46"/>
                    <a:pt x="0" y="46"/>
                  </a:cubicBezTo>
                  <a:cubicBezTo>
                    <a:pt x="59" y="544"/>
                    <a:pt x="59" y="544"/>
                    <a:pt x="59" y="544"/>
                  </a:cubicBezTo>
                  <a:cubicBezTo>
                    <a:pt x="61" y="557"/>
                    <a:pt x="75" y="563"/>
                    <a:pt x="88" y="561"/>
                  </a:cubicBezTo>
                  <a:cubicBezTo>
                    <a:pt x="465" y="521"/>
                    <a:pt x="465" y="521"/>
                    <a:pt x="465" y="521"/>
                  </a:cubicBezTo>
                  <a:cubicBezTo>
                    <a:pt x="478" y="519"/>
                    <a:pt x="491" y="510"/>
                    <a:pt x="489" y="498"/>
                  </a:cubicBezTo>
                  <a:cubicBezTo>
                    <a:pt x="425" y="0"/>
                    <a:pt x="425" y="0"/>
                    <a:pt x="425" y="0"/>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 name="Freeform 122"/>
            <p:cNvSpPr>
              <a:spLocks/>
            </p:cNvSpPr>
            <p:nvPr/>
          </p:nvSpPr>
          <p:spPr bwMode="auto">
            <a:xfrm>
              <a:off x="5421312" y="8120064"/>
              <a:ext cx="1885950" cy="2179638"/>
            </a:xfrm>
            <a:custGeom>
              <a:avLst/>
              <a:gdLst>
                <a:gd name="T0" fmla="*/ 390 w 445"/>
                <a:gd name="T1" fmla="*/ 0 h 514"/>
                <a:gd name="T2" fmla="*/ 0 w 445"/>
                <a:gd name="T3" fmla="*/ 47 h 514"/>
                <a:gd name="T4" fmla="*/ 52 w 445"/>
                <a:gd name="T5" fmla="*/ 489 h 514"/>
                <a:gd name="T6" fmla="*/ 82 w 445"/>
                <a:gd name="T7" fmla="*/ 512 h 514"/>
                <a:gd name="T8" fmla="*/ 420 w 445"/>
                <a:gd name="T9" fmla="*/ 472 h 514"/>
                <a:gd name="T10" fmla="*/ 443 w 445"/>
                <a:gd name="T11" fmla="*/ 443 h 514"/>
                <a:gd name="T12" fmla="*/ 390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0" y="0"/>
                  </a:moveTo>
                  <a:cubicBezTo>
                    <a:pt x="0" y="47"/>
                    <a:pt x="0" y="47"/>
                    <a:pt x="0" y="47"/>
                  </a:cubicBezTo>
                  <a:cubicBezTo>
                    <a:pt x="52" y="489"/>
                    <a:pt x="52" y="489"/>
                    <a:pt x="52" y="489"/>
                  </a:cubicBezTo>
                  <a:cubicBezTo>
                    <a:pt x="54" y="502"/>
                    <a:pt x="69" y="514"/>
                    <a:pt x="82" y="512"/>
                  </a:cubicBezTo>
                  <a:cubicBezTo>
                    <a:pt x="420" y="472"/>
                    <a:pt x="420" y="472"/>
                    <a:pt x="420" y="472"/>
                  </a:cubicBezTo>
                  <a:cubicBezTo>
                    <a:pt x="433" y="470"/>
                    <a:pt x="445" y="455"/>
                    <a:pt x="443" y="443"/>
                  </a:cubicBezTo>
                  <a:cubicBezTo>
                    <a:pt x="390" y="0"/>
                    <a:pt x="390" y="0"/>
                    <a:pt x="3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 name="Oval 123"/>
            <p:cNvSpPr>
              <a:spLocks noChangeArrowheads="1"/>
            </p:cNvSpPr>
            <p:nvPr/>
          </p:nvSpPr>
          <p:spPr bwMode="auto">
            <a:xfrm>
              <a:off x="5535612" y="83312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 name="Oval 124"/>
            <p:cNvSpPr>
              <a:spLocks noChangeArrowheads="1"/>
            </p:cNvSpPr>
            <p:nvPr/>
          </p:nvSpPr>
          <p:spPr bwMode="auto">
            <a:xfrm>
              <a:off x="5751512" y="83058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 name="Oval 125"/>
            <p:cNvSpPr>
              <a:spLocks noChangeArrowheads="1"/>
            </p:cNvSpPr>
            <p:nvPr/>
          </p:nvSpPr>
          <p:spPr bwMode="auto">
            <a:xfrm>
              <a:off x="5964237"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 name="Oval 126"/>
            <p:cNvSpPr>
              <a:spLocks noChangeArrowheads="1"/>
            </p:cNvSpPr>
            <p:nvPr/>
          </p:nvSpPr>
          <p:spPr bwMode="auto">
            <a:xfrm>
              <a:off x="6180137"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 name="Oval 127"/>
            <p:cNvSpPr>
              <a:spLocks noChangeArrowheads="1"/>
            </p:cNvSpPr>
            <p:nvPr/>
          </p:nvSpPr>
          <p:spPr bwMode="auto">
            <a:xfrm>
              <a:off x="6383337" y="8224839"/>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 name="Oval 128"/>
            <p:cNvSpPr>
              <a:spLocks noChangeArrowheads="1"/>
            </p:cNvSpPr>
            <p:nvPr/>
          </p:nvSpPr>
          <p:spPr bwMode="auto">
            <a:xfrm>
              <a:off x="6616700"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 name="Oval 129"/>
            <p:cNvSpPr>
              <a:spLocks noChangeArrowheads="1"/>
            </p:cNvSpPr>
            <p:nvPr/>
          </p:nvSpPr>
          <p:spPr bwMode="auto">
            <a:xfrm>
              <a:off x="6827837"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 name="Freeform 130"/>
            <p:cNvSpPr>
              <a:spLocks/>
            </p:cNvSpPr>
            <p:nvPr/>
          </p:nvSpPr>
          <p:spPr bwMode="auto">
            <a:xfrm>
              <a:off x="5535612" y="8094664"/>
              <a:ext cx="136525"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 name="Freeform 131"/>
            <p:cNvSpPr>
              <a:spLocks/>
            </p:cNvSpPr>
            <p:nvPr/>
          </p:nvSpPr>
          <p:spPr bwMode="auto">
            <a:xfrm>
              <a:off x="5748337" y="8069264"/>
              <a:ext cx="134938" cy="3635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 name="Freeform 132"/>
            <p:cNvSpPr>
              <a:spLocks/>
            </p:cNvSpPr>
            <p:nvPr/>
          </p:nvSpPr>
          <p:spPr bwMode="auto">
            <a:xfrm>
              <a:off x="5964237"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 name="Freeform 133"/>
            <p:cNvSpPr>
              <a:spLocks/>
            </p:cNvSpPr>
            <p:nvPr/>
          </p:nvSpPr>
          <p:spPr bwMode="auto">
            <a:xfrm>
              <a:off x="6175375"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3" name="Freeform 134"/>
            <p:cNvSpPr>
              <a:spLocks/>
            </p:cNvSpPr>
            <p:nvPr/>
          </p:nvSpPr>
          <p:spPr bwMode="auto">
            <a:xfrm>
              <a:off x="6391275"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4" name="Freeform 135"/>
            <p:cNvSpPr>
              <a:spLocks/>
            </p:cNvSpPr>
            <p:nvPr/>
          </p:nvSpPr>
          <p:spPr bwMode="auto">
            <a:xfrm>
              <a:off x="6604000"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5" name="Freeform 136"/>
            <p:cNvSpPr>
              <a:spLocks/>
            </p:cNvSpPr>
            <p:nvPr/>
          </p:nvSpPr>
          <p:spPr bwMode="auto">
            <a:xfrm>
              <a:off x="6819900"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6" name="Freeform 137"/>
            <p:cNvSpPr>
              <a:spLocks/>
            </p:cNvSpPr>
            <p:nvPr/>
          </p:nvSpPr>
          <p:spPr bwMode="auto">
            <a:xfrm>
              <a:off x="5599112" y="8382001"/>
              <a:ext cx="1538288" cy="1778000"/>
            </a:xfrm>
            <a:custGeom>
              <a:avLst/>
              <a:gdLst>
                <a:gd name="T0" fmla="*/ 319 w 363"/>
                <a:gd name="T1" fmla="*/ 0 h 419"/>
                <a:gd name="T2" fmla="*/ 0 w 363"/>
                <a:gd name="T3" fmla="*/ 39 h 419"/>
                <a:gd name="T4" fmla="*/ 43 w 363"/>
                <a:gd name="T5" fmla="*/ 400 h 419"/>
                <a:gd name="T6" fmla="*/ 65 w 363"/>
                <a:gd name="T7" fmla="*/ 419 h 419"/>
                <a:gd name="T8" fmla="*/ 67 w 363"/>
                <a:gd name="T9" fmla="*/ 419 h 419"/>
                <a:gd name="T10" fmla="*/ 343 w 363"/>
                <a:gd name="T11" fmla="*/ 386 h 419"/>
                <a:gd name="T12" fmla="*/ 362 w 363"/>
                <a:gd name="T13" fmla="*/ 362 h 419"/>
                <a:gd name="T14" fmla="*/ 319 w 363"/>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19">
                  <a:moveTo>
                    <a:pt x="319" y="0"/>
                  </a:moveTo>
                  <a:cubicBezTo>
                    <a:pt x="0" y="39"/>
                    <a:pt x="0" y="39"/>
                    <a:pt x="0" y="39"/>
                  </a:cubicBezTo>
                  <a:cubicBezTo>
                    <a:pt x="43" y="400"/>
                    <a:pt x="43" y="400"/>
                    <a:pt x="43" y="400"/>
                  </a:cubicBezTo>
                  <a:cubicBezTo>
                    <a:pt x="44" y="410"/>
                    <a:pt x="55" y="419"/>
                    <a:pt x="65" y="419"/>
                  </a:cubicBezTo>
                  <a:cubicBezTo>
                    <a:pt x="66" y="419"/>
                    <a:pt x="66" y="419"/>
                    <a:pt x="67" y="419"/>
                  </a:cubicBezTo>
                  <a:cubicBezTo>
                    <a:pt x="343" y="386"/>
                    <a:pt x="343" y="386"/>
                    <a:pt x="343" y="386"/>
                  </a:cubicBezTo>
                  <a:cubicBezTo>
                    <a:pt x="354" y="385"/>
                    <a:pt x="363" y="372"/>
                    <a:pt x="362" y="362"/>
                  </a:cubicBezTo>
                  <a:cubicBezTo>
                    <a:pt x="319" y="0"/>
                    <a:pt x="319" y="0"/>
                    <a:pt x="319"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67"/>
          <p:cNvSpPr>
            <a:spLocks/>
          </p:cNvSpPr>
          <p:nvPr/>
        </p:nvSpPr>
        <p:spPr bwMode="auto">
          <a:xfrm>
            <a:off x="629329" y="198379"/>
            <a:ext cx="10463212" cy="6335713"/>
          </a:xfrm>
          <a:custGeom>
            <a:avLst/>
            <a:gdLst>
              <a:gd name="T0" fmla="*/ 993 w 6591"/>
              <a:gd name="T1" fmla="*/ 3849 h 3991"/>
              <a:gd name="T2" fmla="*/ 6186 w 6591"/>
              <a:gd name="T3" fmla="*/ 3991 h 3991"/>
              <a:gd name="T4" fmla="*/ 6591 w 6591"/>
              <a:gd name="T5" fmla="*/ 0 h 3991"/>
              <a:gd name="T6" fmla="*/ 0 w 6591"/>
              <a:gd name="T7" fmla="*/ 554 h 3991"/>
              <a:gd name="T8" fmla="*/ 993 w 6591"/>
              <a:gd name="T9" fmla="*/ 3849 h 3991"/>
            </a:gdLst>
            <a:ahLst/>
            <a:cxnLst>
              <a:cxn ang="0">
                <a:pos x="T0" y="T1"/>
              </a:cxn>
              <a:cxn ang="0">
                <a:pos x="T2" y="T3"/>
              </a:cxn>
              <a:cxn ang="0">
                <a:pos x="T4" y="T5"/>
              </a:cxn>
              <a:cxn ang="0">
                <a:pos x="T6" y="T7"/>
              </a:cxn>
              <a:cxn ang="0">
                <a:pos x="T8" y="T9"/>
              </a:cxn>
            </a:cxnLst>
            <a:rect l="0" t="0" r="r" b="b"/>
            <a:pathLst>
              <a:path w="6591" h="3991">
                <a:moveTo>
                  <a:pt x="993" y="3849"/>
                </a:moveTo>
                <a:lnTo>
                  <a:pt x="6186" y="3991"/>
                </a:lnTo>
                <a:lnTo>
                  <a:pt x="6591" y="0"/>
                </a:lnTo>
                <a:lnTo>
                  <a:pt x="0" y="554"/>
                </a:lnTo>
                <a:lnTo>
                  <a:pt x="993" y="3849"/>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p:cNvSpPr>
          <p:nvPr/>
        </p:nvSpPr>
        <p:spPr bwMode="auto">
          <a:xfrm>
            <a:off x="900113" y="433388"/>
            <a:ext cx="9988550" cy="5916613"/>
          </a:xfrm>
          <a:custGeom>
            <a:avLst/>
            <a:gdLst>
              <a:gd name="T0" fmla="*/ 921 w 6292"/>
              <a:gd name="T1" fmla="*/ 3593 h 3727"/>
              <a:gd name="T2" fmla="*/ 5910 w 6292"/>
              <a:gd name="T3" fmla="*/ 3727 h 3727"/>
              <a:gd name="T4" fmla="*/ 6292 w 6292"/>
              <a:gd name="T5" fmla="*/ 0 h 3727"/>
              <a:gd name="T6" fmla="*/ 0 w 6292"/>
              <a:gd name="T7" fmla="*/ 529 h 3727"/>
              <a:gd name="T8" fmla="*/ 921 w 6292"/>
              <a:gd name="T9" fmla="*/ 3593 h 3727"/>
            </a:gdLst>
            <a:ahLst/>
            <a:cxnLst>
              <a:cxn ang="0">
                <a:pos x="T0" y="T1"/>
              </a:cxn>
              <a:cxn ang="0">
                <a:pos x="T2" y="T3"/>
              </a:cxn>
              <a:cxn ang="0">
                <a:pos x="T4" y="T5"/>
              </a:cxn>
              <a:cxn ang="0">
                <a:pos x="T6" y="T7"/>
              </a:cxn>
              <a:cxn ang="0">
                <a:pos x="T8" y="T9"/>
              </a:cxn>
            </a:cxnLst>
            <a:rect l="0" t="0" r="r" b="b"/>
            <a:pathLst>
              <a:path w="6292" h="3727">
                <a:moveTo>
                  <a:pt x="921" y="3593"/>
                </a:moveTo>
                <a:lnTo>
                  <a:pt x="5910" y="3727"/>
                </a:lnTo>
                <a:lnTo>
                  <a:pt x="6292" y="0"/>
                </a:lnTo>
                <a:lnTo>
                  <a:pt x="0" y="529"/>
                </a:lnTo>
                <a:lnTo>
                  <a:pt x="921" y="3593"/>
                </a:ln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2"/>
          <p:cNvSpPr>
            <a:spLocks/>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3"/>
          <p:cNvSpPr>
            <a:spLocks/>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33" name="组合 1032"/>
          <p:cNvGrpSpPr/>
          <p:nvPr/>
        </p:nvGrpSpPr>
        <p:grpSpPr>
          <a:xfrm>
            <a:off x="778150" y="319881"/>
            <a:ext cx="4564063" cy="6143626"/>
            <a:chOff x="3354388" y="-4006850"/>
            <a:chExt cx="4564063" cy="6143626"/>
          </a:xfrm>
          <a:effectLst>
            <a:outerShdw blurRad="63500" sx="102000" sy="102000" algn="ctr" rotWithShape="0">
              <a:prstClr val="black">
                <a:alpha val="40000"/>
              </a:prstClr>
            </a:outerShdw>
          </a:effectLst>
        </p:grpSpPr>
        <p:sp>
          <p:nvSpPr>
            <p:cNvPr id="27" name="Freeform 72"/>
            <p:cNvSpPr>
              <a:spLocks/>
            </p:cNvSpPr>
            <p:nvPr/>
          </p:nvSpPr>
          <p:spPr bwMode="auto">
            <a:xfrm>
              <a:off x="6900863" y="-3387725"/>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Freeform 79"/>
            <p:cNvSpPr>
              <a:spLocks/>
            </p:cNvSpPr>
            <p:nvPr/>
          </p:nvSpPr>
          <p:spPr bwMode="auto">
            <a:xfrm>
              <a:off x="3656013" y="-4006850"/>
              <a:ext cx="4262438" cy="5803900"/>
            </a:xfrm>
            <a:custGeom>
              <a:avLst/>
              <a:gdLst>
                <a:gd name="T0" fmla="*/ 0 w 1004"/>
                <a:gd name="T1" fmla="*/ 1331 h 1368"/>
                <a:gd name="T2" fmla="*/ 43 w 1004"/>
                <a:gd name="T3" fmla="*/ 1368 h 1368"/>
                <a:gd name="T4" fmla="*/ 976 w 1004"/>
                <a:gd name="T5" fmla="*/ 33 h 1368"/>
                <a:gd name="T6" fmla="*/ 0 w 1004"/>
                <a:gd name="T7" fmla="*/ 1331 h 1368"/>
              </a:gdLst>
              <a:ahLst/>
              <a:cxnLst>
                <a:cxn ang="0">
                  <a:pos x="T0" y="T1"/>
                </a:cxn>
                <a:cxn ang="0">
                  <a:pos x="T2" y="T3"/>
                </a:cxn>
                <a:cxn ang="0">
                  <a:pos x="T4" y="T5"/>
                </a:cxn>
                <a:cxn ang="0">
                  <a:pos x="T6" y="T7"/>
                </a:cxn>
              </a:cxnLst>
              <a:rect l="0" t="0" r="r" b="b"/>
              <a:pathLst>
                <a:path w="1004" h="1368">
                  <a:moveTo>
                    <a:pt x="0" y="1331"/>
                  </a:moveTo>
                  <a:cubicBezTo>
                    <a:pt x="43" y="1368"/>
                    <a:pt x="43" y="1368"/>
                    <a:pt x="43" y="1368"/>
                  </a:cubicBezTo>
                  <a:cubicBezTo>
                    <a:pt x="43" y="1368"/>
                    <a:pt x="1004" y="53"/>
                    <a:pt x="976" y="33"/>
                  </a:cubicBezTo>
                  <a:cubicBezTo>
                    <a:pt x="933" y="0"/>
                    <a:pt x="0" y="1331"/>
                    <a:pt x="0" y="1331"/>
                  </a:cubicBezTo>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Freeform 80"/>
            <p:cNvSpPr>
              <a:spLocks/>
            </p:cNvSpPr>
            <p:nvPr/>
          </p:nvSpPr>
          <p:spPr bwMode="auto">
            <a:xfrm>
              <a:off x="7799388" y="-3865563"/>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Freeform 81"/>
            <p:cNvSpPr>
              <a:spLocks/>
            </p:cNvSpPr>
            <p:nvPr/>
          </p:nvSpPr>
          <p:spPr bwMode="auto">
            <a:xfrm>
              <a:off x="3838575" y="-3865563"/>
              <a:ext cx="3963988" cy="5662613"/>
            </a:xfrm>
            <a:custGeom>
              <a:avLst/>
              <a:gdLst>
                <a:gd name="T0" fmla="*/ 933 w 934"/>
                <a:gd name="T1" fmla="*/ 0 h 1335"/>
                <a:gd name="T2" fmla="*/ 0 w 934"/>
                <a:gd name="T3" fmla="*/ 1335 h 1335"/>
                <a:gd name="T4" fmla="*/ 934 w 934"/>
                <a:gd name="T5" fmla="*/ 2 h 1335"/>
                <a:gd name="T6" fmla="*/ 933 w 934"/>
                <a:gd name="T7" fmla="*/ 0 h 1335"/>
                <a:gd name="T8" fmla="*/ 933 w 934"/>
                <a:gd name="T9" fmla="*/ 0 h 1335"/>
              </a:gdLst>
              <a:ahLst/>
              <a:cxnLst>
                <a:cxn ang="0">
                  <a:pos x="T0" y="T1"/>
                </a:cxn>
                <a:cxn ang="0">
                  <a:pos x="T2" y="T3"/>
                </a:cxn>
                <a:cxn ang="0">
                  <a:pos x="T4" y="T5"/>
                </a:cxn>
                <a:cxn ang="0">
                  <a:pos x="T6" y="T7"/>
                </a:cxn>
                <a:cxn ang="0">
                  <a:pos x="T8" y="T9"/>
                </a:cxn>
              </a:cxnLst>
              <a:rect l="0" t="0" r="r" b="b"/>
              <a:pathLst>
                <a:path w="934" h="1335">
                  <a:moveTo>
                    <a:pt x="933" y="0"/>
                  </a:moveTo>
                  <a:cubicBezTo>
                    <a:pt x="896" y="10"/>
                    <a:pt x="0" y="1335"/>
                    <a:pt x="0" y="1335"/>
                  </a:cubicBezTo>
                  <a:cubicBezTo>
                    <a:pt x="0" y="1335"/>
                    <a:pt x="916" y="60"/>
                    <a:pt x="934" y="2"/>
                  </a:cubicBezTo>
                  <a:cubicBezTo>
                    <a:pt x="934" y="1"/>
                    <a:pt x="934" y="0"/>
                    <a:pt x="933" y="0"/>
                  </a:cubicBezTo>
                  <a:cubicBezTo>
                    <a:pt x="933" y="0"/>
                    <a:pt x="933" y="0"/>
                    <a:pt x="933" y="0"/>
                  </a:cubicBezTo>
                </a:path>
              </a:pathLst>
            </a:custGeom>
            <a:solidFill>
              <a:srgbClr val="E68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8" name="Freeform 82"/>
            <p:cNvSpPr>
              <a:spLocks/>
            </p:cNvSpPr>
            <p:nvPr/>
          </p:nvSpPr>
          <p:spPr bwMode="auto">
            <a:xfrm>
              <a:off x="3354388" y="274638"/>
              <a:ext cx="1511300" cy="1862138"/>
            </a:xfrm>
            <a:custGeom>
              <a:avLst/>
              <a:gdLst>
                <a:gd name="T0" fmla="*/ 271 w 356"/>
                <a:gd name="T1" fmla="*/ 11 h 439"/>
                <a:gd name="T2" fmla="*/ 16 w 356"/>
                <a:gd name="T3" fmla="*/ 356 h 439"/>
                <a:gd name="T4" fmla="*/ 26 w 356"/>
                <a:gd name="T5" fmla="*/ 423 h 439"/>
                <a:gd name="T6" fmla="*/ 94 w 356"/>
                <a:gd name="T7" fmla="*/ 413 h 439"/>
                <a:gd name="T8" fmla="*/ 349 w 356"/>
                <a:gd name="T9" fmla="*/ 69 h 439"/>
                <a:gd name="T10" fmla="*/ 356 w 356"/>
                <a:gd name="T11" fmla="*/ 54 h 439"/>
                <a:gd name="T12" fmla="*/ 283 w 356"/>
                <a:gd name="T13" fmla="*/ 0 h 439"/>
                <a:gd name="T14" fmla="*/ 271 w 356"/>
                <a:gd name="T15" fmla="*/ 11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39">
                  <a:moveTo>
                    <a:pt x="271" y="11"/>
                  </a:moveTo>
                  <a:cubicBezTo>
                    <a:pt x="16" y="356"/>
                    <a:pt x="16" y="356"/>
                    <a:pt x="16" y="356"/>
                  </a:cubicBezTo>
                  <a:cubicBezTo>
                    <a:pt x="0" y="377"/>
                    <a:pt x="5" y="407"/>
                    <a:pt x="26" y="423"/>
                  </a:cubicBezTo>
                  <a:cubicBezTo>
                    <a:pt x="47" y="439"/>
                    <a:pt x="78" y="435"/>
                    <a:pt x="94" y="413"/>
                  </a:cubicBezTo>
                  <a:cubicBezTo>
                    <a:pt x="349" y="69"/>
                    <a:pt x="349" y="69"/>
                    <a:pt x="349" y="69"/>
                  </a:cubicBezTo>
                  <a:cubicBezTo>
                    <a:pt x="352" y="64"/>
                    <a:pt x="355" y="59"/>
                    <a:pt x="356" y="54"/>
                  </a:cubicBezTo>
                  <a:cubicBezTo>
                    <a:pt x="283" y="0"/>
                    <a:pt x="283" y="0"/>
                    <a:pt x="283" y="0"/>
                  </a:cubicBezTo>
                  <a:cubicBezTo>
                    <a:pt x="279" y="3"/>
                    <a:pt x="275" y="6"/>
                    <a:pt x="271" y="11"/>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83"/>
            <p:cNvSpPr>
              <a:spLocks/>
            </p:cNvSpPr>
            <p:nvPr/>
          </p:nvSpPr>
          <p:spPr bwMode="auto">
            <a:xfrm>
              <a:off x="3430588" y="358775"/>
              <a:ext cx="1409700" cy="1760538"/>
            </a:xfrm>
            <a:custGeom>
              <a:avLst/>
              <a:gdLst>
                <a:gd name="T0" fmla="*/ 0 w 332"/>
                <a:gd name="T1" fmla="*/ 396 h 415"/>
                <a:gd name="T2" fmla="*/ 8 w 332"/>
                <a:gd name="T3" fmla="*/ 403 h 415"/>
                <a:gd name="T4" fmla="*/ 49 w 332"/>
                <a:gd name="T5" fmla="*/ 411 h 415"/>
                <a:gd name="T6" fmla="*/ 332 w 332"/>
                <a:gd name="T7" fmla="*/ 29 h 415"/>
                <a:gd name="T8" fmla="*/ 293 w 332"/>
                <a:gd name="T9" fmla="*/ 0 h 415"/>
                <a:gd name="T10" fmla="*/ 0 w 332"/>
                <a:gd name="T11" fmla="*/ 396 h 415"/>
              </a:gdLst>
              <a:ahLst/>
              <a:cxnLst>
                <a:cxn ang="0">
                  <a:pos x="T0" y="T1"/>
                </a:cxn>
                <a:cxn ang="0">
                  <a:pos x="T2" y="T3"/>
                </a:cxn>
                <a:cxn ang="0">
                  <a:pos x="T4" y="T5"/>
                </a:cxn>
                <a:cxn ang="0">
                  <a:pos x="T6" y="T7"/>
                </a:cxn>
                <a:cxn ang="0">
                  <a:pos x="T8" y="T9"/>
                </a:cxn>
                <a:cxn ang="0">
                  <a:pos x="T10" y="T11"/>
                </a:cxn>
              </a:cxnLst>
              <a:rect l="0" t="0" r="r" b="b"/>
              <a:pathLst>
                <a:path w="332" h="415">
                  <a:moveTo>
                    <a:pt x="0" y="396"/>
                  </a:moveTo>
                  <a:cubicBezTo>
                    <a:pt x="2" y="399"/>
                    <a:pt x="5" y="401"/>
                    <a:pt x="8" y="403"/>
                  </a:cubicBezTo>
                  <a:cubicBezTo>
                    <a:pt x="20" y="412"/>
                    <a:pt x="35" y="415"/>
                    <a:pt x="49" y="411"/>
                  </a:cubicBezTo>
                  <a:cubicBezTo>
                    <a:pt x="332" y="29"/>
                    <a:pt x="332" y="29"/>
                    <a:pt x="332" y="29"/>
                  </a:cubicBezTo>
                  <a:cubicBezTo>
                    <a:pt x="293" y="0"/>
                    <a:pt x="293" y="0"/>
                    <a:pt x="293" y="0"/>
                  </a:cubicBezTo>
                  <a:lnTo>
                    <a:pt x="0" y="396"/>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6" name="组合 1295"/>
          <p:cNvGrpSpPr/>
          <p:nvPr/>
        </p:nvGrpSpPr>
        <p:grpSpPr>
          <a:xfrm>
            <a:off x="11684000" y="231776"/>
            <a:ext cx="508000" cy="2387600"/>
            <a:chOff x="12128500" y="8069264"/>
            <a:chExt cx="508000" cy="2387600"/>
          </a:xfrm>
        </p:grpSpPr>
        <p:sp>
          <p:nvSpPr>
            <p:cNvPr id="1094" name="Freeform 87"/>
            <p:cNvSpPr>
              <a:spLocks/>
            </p:cNvSpPr>
            <p:nvPr/>
          </p:nvSpPr>
          <p:spPr bwMode="auto">
            <a:xfrm>
              <a:off x="12128500" y="8208964"/>
              <a:ext cx="508000" cy="2247900"/>
            </a:xfrm>
            <a:custGeom>
              <a:avLst/>
              <a:gdLst>
                <a:gd name="T0" fmla="*/ 0 w 120"/>
                <a:gd name="T1" fmla="*/ 13 h 530"/>
                <a:gd name="T2" fmla="*/ 59 w 120"/>
                <a:gd name="T3" fmla="*/ 511 h 530"/>
                <a:gd name="T4" fmla="*/ 88 w 120"/>
                <a:gd name="T5" fmla="*/ 528 h 530"/>
                <a:gd name="T6" fmla="*/ 120 w 120"/>
                <a:gd name="T7" fmla="*/ 525 h 530"/>
                <a:gd name="T8" fmla="*/ 120 w 120"/>
                <a:gd name="T9" fmla="*/ 0 h 530"/>
                <a:gd name="T10" fmla="*/ 0 w 120"/>
                <a:gd name="T11" fmla="*/ 13 h 530"/>
              </a:gdLst>
              <a:ahLst/>
              <a:cxnLst>
                <a:cxn ang="0">
                  <a:pos x="T0" y="T1"/>
                </a:cxn>
                <a:cxn ang="0">
                  <a:pos x="T2" y="T3"/>
                </a:cxn>
                <a:cxn ang="0">
                  <a:pos x="T4" y="T5"/>
                </a:cxn>
                <a:cxn ang="0">
                  <a:pos x="T6" y="T7"/>
                </a:cxn>
                <a:cxn ang="0">
                  <a:pos x="T8" y="T9"/>
                </a:cxn>
                <a:cxn ang="0">
                  <a:pos x="T10" y="T11"/>
                </a:cxn>
              </a:cxnLst>
              <a:rect l="0" t="0" r="r" b="b"/>
              <a:pathLst>
                <a:path w="120" h="530">
                  <a:moveTo>
                    <a:pt x="0" y="13"/>
                  </a:moveTo>
                  <a:cubicBezTo>
                    <a:pt x="59" y="511"/>
                    <a:pt x="59" y="511"/>
                    <a:pt x="59" y="511"/>
                  </a:cubicBezTo>
                  <a:cubicBezTo>
                    <a:pt x="61" y="524"/>
                    <a:pt x="75" y="530"/>
                    <a:pt x="88" y="528"/>
                  </a:cubicBezTo>
                  <a:cubicBezTo>
                    <a:pt x="120" y="525"/>
                    <a:pt x="120" y="525"/>
                    <a:pt x="120" y="525"/>
                  </a:cubicBezTo>
                  <a:cubicBezTo>
                    <a:pt x="120" y="0"/>
                    <a:pt x="120" y="0"/>
                    <a:pt x="120" y="0"/>
                  </a:cubicBezTo>
                  <a:cubicBezTo>
                    <a:pt x="0" y="13"/>
                    <a:pt x="0" y="13"/>
                    <a:pt x="0" y="13"/>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 name="Freeform 88"/>
            <p:cNvSpPr>
              <a:spLocks/>
            </p:cNvSpPr>
            <p:nvPr/>
          </p:nvSpPr>
          <p:spPr bwMode="auto">
            <a:xfrm>
              <a:off x="12199937" y="8262939"/>
              <a:ext cx="436563" cy="2036763"/>
            </a:xfrm>
            <a:custGeom>
              <a:avLst/>
              <a:gdLst>
                <a:gd name="T0" fmla="*/ 0 w 103"/>
                <a:gd name="T1" fmla="*/ 13 h 480"/>
                <a:gd name="T2" fmla="*/ 52 w 103"/>
                <a:gd name="T3" fmla="*/ 455 h 480"/>
                <a:gd name="T4" fmla="*/ 82 w 103"/>
                <a:gd name="T5" fmla="*/ 478 h 480"/>
                <a:gd name="T6" fmla="*/ 103 w 103"/>
                <a:gd name="T7" fmla="*/ 476 h 480"/>
                <a:gd name="T8" fmla="*/ 103 w 103"/>
                <a:gd name="T9" fmla="*/ 0 h 480"/>
                <a:gd name="T10" fmla="*/ 0 w 103"/>
                <a:gd name="T11" fmla="*/ 13 h 480"/>
              </a:gdLst>
              <a:ahLst/>
              <a:cxnLst>
                <a:cxn ang="0">
                  <a:pos x="T0" y="T1"/>
                </a:cxn>
                <a:cxn ang="0">
                  <a:pos x="T2" y="T3"/>
                </a:cxn>
                <a:cxn ang="0">
                  <a:pos x="T4" y="T5"/>
                </a:cxn>
                <a:cxn ang="0">
                  <a:pos x="T6" y="T7"/>
                </a:cxn>
                <a:cxn ang="0">
                  <a:pos x="T8" y="T9"/>
                </a:cxn>
                <a:cxn ang="0">
                  <a:pos x="T10" y="T11"/>
                </a:cxn>
              </a:cxnLst>
              <a:rect l="0" t="0" r="r" b="b"/>
              <a:pathLst>
                <a:path w="103" h="480">
                  <a:moveTo>
                    <a:pt x="0" y="13"/>
                  </a:moveTo>
                  <a:cubicBezTo>
                    <a:pt x="52" y="455"/>
                    <a:pt x="52" y="455"/>
                    <a:pt x="52" y="455"/>
                  </a:cubicBezTo>
                  <a:cubicBezTo>
                    <a:pt x="54" y="468"/>
                    <a:pt x="69" y="480"/>
                    <a:pt x="82" y="478"/>
                  </a:cubicBezTo>
                  <a:cubicBezTo>
                    <a:pt x="103" y="476"/>
                    <a:pt x="103" y="476"/>
                    <a:pt x="103" y="476"/>
                  </a:cubicBezTo>
                  <a:cubicBezTo>
                    <a:pt x="103" y="0"/>
                    <a:pt x="103" y="0"/>
                    <a:pt x="103"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 name="Oval 89"/>
            <p:cNvSpPr>
              <a:spLocks noChangeArrowheads="1"/>
            </p:cNvSpPr>
            <p:nvPr/>
          </p:nvSpPr>
          <p:spPr bwMode="auto">
            <a:xfrm>
              <a:off x="12315825" y="83312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 name="Freeform 90"/>
            <p:cNvSpPr>
              <a:spLocks/>
            </p:cNvSpPr>
            <p:nvPr/>
          </p:nvSpPr>
          <p:spPr bwMode="auto">
            <a:xfrm>
              <a:off x="12531725" y="8305801"/>
              <a:ext cx="104775" cy="161925"/>
            </a:xfrm>
            <a:custGeom>
              <a:avLst/>
              <a:gdLst>
                <a:gd name="T0" fmla="*/ 19 w 25"/>
                <a:gd name="T1" fmla="*/ 0 h 38"/>
                <a:gd name="T2" fmla="*/ 0 w 25"/>
                <a:gd name="T3" fmla="*/ 19 h 38"/>
                <a:gd name="T4" fmla="*/ 19 w 25"/>
                <a:gd name="T5" fmla="*/ 38 h 38"/>
                <a:gd name="T6" fmla="*/ 25 w 25"/>
                <a:gd name="T7" fmla="*/ 37 h 38"/>
                <a:gd name="T8" fmla="*/ 25 w 25"/>
                <a:gd name="T9" fmla="*/ 1 h 38"/>
                <a:gd name="T10" fmla="*/ 19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19" y="0"/>
                  </a:moveTo>
                  <a:cubicBezTo>
                    <a:pt x="9" y="0"/>
                    <a:pt x="0" y="8"/>
                    <a:pt x="0" y="19"/>
                  </a:cubicBezTo>
                  <a:cubicBezTo>
                    <a:pt x="0" y="29"/>
                    <a:pt x="9" y="38"/>
                    <a:pt x="19" y="38"/>
                  </a:cubicBezTo>
                  <a:cubicBezTo>
                    <a:pt x="21" y="38"/>
                    <a:pt x="23" y="38"/>
                    <a:pt x="25" y="37"/>
                  </a:cubicBezTo>
                  <a:cubicBezTo>
                    <a:pt x="25" y="1"/>
                    <a:pt x="25" y="1"/>
                    <a:pt x="25" y="1"/>
                  </a:cubicBezTo>
                  <a:cubicBezTo>
                    <a:pt x="23" y="0"/>
                    <a:pt x="21" y="0"/>
                    <a:pt x="19" y="0"/>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 name="Freeform 91"/>
            <p:cNvSpPr>
              <a:spLocks/>
            </p:cNvSpPr>
            <p:nvPr/>
          </p:nvSpPr>
          <p:spPr bwMode="auto">
            <a:xfrm>
              <a:off x="12315825" y="80946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 name="Freeform 92"/>
            <p:cNvSpPr>
              <a:spLocks/>
            </p:cNvSpPr>
            <p:nvPr/>
          </p:nvSpPr>
          <p:spPr bwMode="auto">
            <a:xfrm>
              <a:off x="12526962" y="8069264"/>
              <a:ext cx="109538" cy="363538"/>
            </a:xfrm>
            <a:custGeom>
              <a:avLst/>
              <a:gdLst>
                <a:gd name="T0" fmla="*/ 24 w 26"/>
                <a:gd name="T1" fmla="*/ 11 h 86"/>
                <a:gd name="T2" fmla="*/ 11 w 26"/>
                <a:gd name="T3" fmla="*/ 0 h 86"/>
                <a:gd name="T4" fmla="*/ 1 w 26"/>
                <a:gd name="T5" fmla="*/ 13 h 86"/>
                <a:gd name="T6" fmla="*/ 9 w 26"/>
                <a:gd name="T7" fmla="*/ 75 h 86"/>
                <a:gd name="T8" fmla="*/ 22 w 26"/>
                <a:gd name="T9" fmla="*/ 85 h 86"/>
                <a:gd name="T10" fmla="*/ 26 w 26"/>
                <a:gd name="T11" fmla="*/ 84 h 86"/>
                <a:gd name="T12" fmla="*/ 26 w 26"/>
                <a:gd name="T13" fmla="*/ 21 h 86"/>
                <a:gd name="T14" fmla="*/ 24 w 26"/>
                <a:gd name="T15" fmla="*/ 1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6">
                  <a:moveTo>
                    <a:pt x="24" y="11"/>
                  </a:moveTo>
                  <a:cubicBezTo>
                    <a:pt x="24" y="4"/>
                    <a:pt x="18" y="0"/>
                    <a:pt x="11" y="0"/>
                  </a:cubicBezTo>
                  <a:cubicBezTo>
                    <a:pt x="5" y="1"/>
                    <a:pt x="0" y="7"/>
                    <a:pt x="1" y="13"/>
                  </a:cubicBezTo>
                  <a:cubicBezTo>
                    <a:pt x="9" y="75"/>
                    <a:pt x="9" y="75"/>
                    <a:pt x="9" y="75"/>
                  </a:cubicBezTo>
                  <a:cubicBezTo>
                    <a:pt x="9" y="82"/>
                    <a:pt x="15" y="86"/>
                    <a:pt x="22" y="85"/>
                  </a:cubicBezTo>
                  <a:cubicBezTo>
                    <a:pt x="23" y="85"/>
                    <a:pt x="24" y="85"/>
                    <a:pt x="26" y="84"/>
                  </a:cubicBezTo>
                  <a:cubicBezTo>
                    <a:pt x="26" y="21"/>
                    <a:pt x="26" y="21"/>
                    <a:pt x="26" y="21"/>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 name="Freeform 93"/>
            <p:cNvSpPr>
              <a:spLocks/>
            </p:cNvSpPr>
            <p:nvPr/>
          </p:nvSpPr>
          <p:spPr bwMode="auto">
            <a:xfrm>
              <a:off x="12379325" y="8513764"/>
              <a:ext cx="257175" cy="1646238"/>
            </a:xfrm>
            <a:custGeom>
              <a:avLst/>
              <a:gdLst>
                <a:gd name="T0" fmla="*/ 61 w 61"/>
                <a:gd name="T1" fmla="*/ 0 h 388"/>
                <a:gd name="T2" fmla="*/ 0 w 61"/>
                <a:gd name="T3" fmla="*/ 8 h 388"/>
                <a:gd name="T4" fmla="*/ 43 w 61"/>
                <a:gd name="T5" fmla="*/ 369 h 388"/>
                <a:gd name="T6" fmla="*/ 61 w 61"/>
                <a:gd name="T7" fmla="*/ 388 h 388"/>
                <a:gd name="T8" fmla="*/ 61 w 61"/>
                <a:gd name="T9" fmla="*/ 0 h 388"/>
              </a:gdLst>
              <a:ahLst/>
              <a:cxnLst>
                <a:cxn ang="0">
                  <a:pos x="T0" y="T1"/>
                </a:cxn>
                <a:cxn ang="0">
                  <a:pos x="T2" y="T3"/>
                </a:cxn>
                <a:cxn ang="0">
                  <a:pos x="T4" y="T5"/>
                </a:cxn>
                <a:cxn ang="0">
                  <a:pos x="T6" y="T7"/>
                </a:cxn>
                <a:cxn ang="0">
                  <a:pos x="T8" y="T9"/>
                </a:cxn>
              </a:cxnLst>
              <a:rect l="0" t="0" r="r" b="b"/>
              <a:pathLst>
                <a:path w="61" h="388">
                  <a:moveTo>
                    <a:pt x="61" y="0"/>
                  </a:moveTo>
                  <a:cubicBezTo>
                    <a:pt x="0" y="8"/>
                    <a:pt x="0" y="8"/>
                    <a:pt x="0" y="8"/>
                  </a:cubicBezTo>
                  <a:cubicBezTo>
                    <a:pt x="43" y="369"/>
                    <a:pt x="43" y="369"/>
                    <a:pt x="43" y="369"/>
                  </a:cubicBezTo>
                  <a:cubicBezTo>
                    <a:pt x="44" y="377"/>
                    <a:pt x="52" y="385"/>
                    <a:pt x="61" y="388"/>
                  </a:cubicBezTo>
                  <a:cubicBezTo>
                    <a:pt x="61" y="0"/>
                    <a:pt x="61" y="0"/>
                    <a:pt x="61"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8" name="组合 1297"/>
          <p:cNvGrpSpPr/>
          <p:nvPr/>
        </p:nvGrpSpPr>
        <p:grpSpPr>
          <a:xfrm>
            <a:off x="8931376" y="5727111"/>
            <a:ext cx="1995068" cy="1137240"/>
            <a:chOff x="8510587" y="13255626"/>
            <a:chExt cx="3071813" cy="1751013"/>
          </a:xfrm>
        </p:grpSpPr>
        <p:sp>
          <p:nvSpPr>
            <p:cNvPr id="1112"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 name="Freeform 106"/>
            <p:cNvSpPr>
              <a:spLocks/>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 name="Freeform 107"/>
            <p:cNvSpPr>
              <a:spLocks/>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 name="Freeform 108"/>
            <p:cNvSpPr>
              <a:spLocks/>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 name="Freeform 109"/>
            <p:cNvSpPr>
              <a:spLocks/>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 name="Freeform 110"/>
            <p:cNvSpPr>
              <a:spLocks/>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 name="Freeform 111"/>
            <p:cNvSpPr>
              <a:spLocks/>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 name="Freeform 112"/>
            <p:cNvSpPr>
              <a:spLocks/>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 name="Freeform 113"/>
            <p:cNvSpPr>
              <a:spLocks/>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 name="Freeform 114"/>
            <p:cNvSpPr>
              <a:spLocks/>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 name="Freeform 115"/>
            <p:cNvSpPr>
              <a:spLocks/>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 name="Freeform 116"/>
            <p:cNvSpPr>
              <a:spLocks/>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 name="Freeform 117"/>
            <p:cNvSpPr>
              <a:spLocks/>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 name="Freeform 118"/>
            <p:cNvSpPr>
              <a:spLocks/>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 name="Freeform 119"/>
            <p:cNvSpPr>
              <a:spLocks/>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 name="Freeform 120"/>
            <p:cNvSpPr>
              <a:spLocks/>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6" name="组合 1305"/>
          <p:cNvGrpSpPr/>
          <p:nvPr/>
        </p:nvGrpSpPr>
        <p:grpSpPr>
          <a:xfrm>
            <a:off x="10922634" y="3936050"/>
            <a:ext cx="1228725" cy="2551748"/>
            <a:chOff x="10922634" y="3936050"/>
            <a:chExt cx="1228725" cy="2551748"/>
          </a:xfrm>
        </p:grpSpPr>
        <p:grpSp>
          <p:nvGrpSpPr>
            <p:cNvPr id="1301" name="组合 1300"/>
            <p:cNvGrpSpPr/>
            <p:nvPr/>
          </p:nvGrpSpPr>
          <p:grpSpPr>
            <a:xfrm>
              <a:off x="11029950" y="4058923"/>
              <a:ext cx="1033462" cy="2428875"/>
              <a:chOff x="10836275" y="9112251"/>
              <a:chExt cx="1033462" cy="2428875"/>
            </a:xfrm>
          </p:grpSpPr>
          <p:sp>
            <p:nvSpPr>
              <p:cNvPr id="1147" name="Freeform 138"/>
              <p:cNvSpPr>
                <a:spLocks/>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0" name="Freeform 141"/>
              <p:cNvSpPr>
                <a:spLocks/>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1" name="Freeform 142"/>
              <p:cNvSpPr>
                <a:spLocks/>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2" name="Freeform 143"/>
              <p:cNvSpPr>
                <a:spLocks/>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53"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02" name="Freeform 193"/>
          <p:cNvSpPr>
            <a:spLocks/>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4" name="Freeform 195"/>
          <p:cNvSpPr>
            <a:spLocks/>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5" name="Freeform 196"/>
          <p:cNvSpPr>
            <a:spLocks/>
          </p:cNvSpPr>
          <p:nvPr/>
        </p:nvSpPr>
        <p:spPr bwMode="auto">
          <a:xfrm>
            <a:off x="180149" y="2562622"/>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6" name="Freeform 197"/>
          <p:cNvSpPr>
            <a:spLocks/>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8" name="Freeform 199"/>
          <p:cNvSpPr>
            <a:spLocks/>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02" name="组合 1301"/>
          <p:cNvGrpSpPr/>
          <p:nvPr/>
        </p:nvGrpSpPr>
        <p:grpSpPr>
          <a:xfrm>
            <a:off x="-21155" y="3559890"/>
            <a:ext cx="1146497" cy="1821657"/>
            <a:chOff x="-920750" y="7937501"/>
            <a:chExt cx="1571625" cy="2497138"/>
          </a:xfrm>
        </p:grpSpPr>
        <p:sp>
          <p:nvSpPr>
            <p:cNvPr id="1234" name="Freeform 225"/>
            <p:cNvSpPr>
              <a:spLocks/>
            </p:cNvSpPr>
            <p:nvPr/>
          </p:nvSpPr>
          <p:spPr bwMode="auto">
            <a:xfrm>
              <a:off x="-920750" y="8069264"/>
              <a:ext cx="1571625" cy="2365375"/>
            </a:xfrm>
            <a:custGeom>
              <a:avLst/>
              <a:gdLst>
                <a:gd name="T0" fmla="*/ 369 w 371"/>
                <a:gd name="T1" fmla="*/ 498 h 558"/>
                <a:gd name="T2" fmla="*/ 305 w 371"/>
                <a:gd name="T3" fmla="*/ 0 h 558"/>
                <a:gd name="T4" fmla="*/ 0 w 371"/>
                <a:gd name="T5" fmla="*/ 33 h 558"/>
                <a:gd name="T6" fmla="*/ 0 w 371"/>
                <a:gd name="T7" fmla="*/ 558 h 558"/>
                <a:gd name="T8" fmla="*/ 345 w 371"/>
                <a:gd name="T9" fmla="*/ 521 h 558"/>
                <a:gd name="T10" fmla="*/ 369 w 371"/>
                <a:gd name="T11" fmla="*/ 498 h 558"/>
              </a:gdLst>
              <a:ahLst/>
              <a:cxnLst>
                <a:cxn ang="0">
                  <a:pos x="T0" y="T1"/>
                </a:cxn>
                <a:cxn ang="0">
                  <a:pos x="T2" y="T3"/>
                </a:cxn>
                <a:cxn ang="0">
                  <a:pos x="T4" y="T5"/>
                </a:cxn>
                <a:cxn ang="0">
                  <a:pos x="T6" y="T7"/>
                </a:cxn>
                <a:cxn ang="0">
                  <a:pos x="T8" y="T9"/>
                </a:cxn>
                <a:cxn ang="0">
                  <a:pos x="T10" y="T11"/>
                </a:cxn>
              </a:cxnLst>
              <a:rect l="0" t="0" r="r" b="b"/>
              <a:pathLst>
                <a:path w="371" h="558">
                  <a:moveTo>
                    <a:pt x="369" y="498"/>
                  </a:moveTo>
                  <a:cubicBezTo>
                    <a:pt x="305" y="0"/>
                    <a:pt x="305" y="0"/>
                    <a:pt x="305" y="0"/>
                  </a:cubicBezTo>
                  <a:cubicBezTo>
                    <a:pt x="0" y="33"/>
                    <a:pt x="0" y="33"/>
                    <a:pt x="0" y="33"/>
                  </a:cubicBezTo>
                  <a:cubicBezTo>
                    <a:pt x="0" y="558"/>
                    <a:pt x="0" y="558"/>
                    <a:pt x="0" y="558"/>
                  </a:cubicBezTo>
                  <a:cubicBezTo>
                    <a:pt x="345" y="521"/>
                    <a:pt x="345" y="521"/>
                    <a:pt x="345" y="521"/>
                  </a:cubicBezTo>
                  <a:cubicBezTo>
                    <a:pt x="358" y="519"/>
                    <a:pt x="371" y="510"/>
                    <a:pt x="369" y="498"/>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5" name="Freeform 226"/>
            <p:cNvSpPr>
              <a:spLocks/>
            </p:cNvSpPr>
            <p:nvPr/>
          </p:nvSpPr>
          <p:spPr bwMode="auto">
            <a:xfrm>
              <a:off x="-920750" y="8120064"/>
              <a:ext cx="1449388" cy="2162175"/>
            </a:xfrm>
            <a:custGeom>
              <a:avLst/>
              <a:gdLst>
                <a:gd name="T0" fmla="*/ 340 w 342"/>
                <a:gd name="T1" fmla="*/ 443 h 510"/>
                <a:gd name="T2" fmla="*/ 287 w 342"/>
                <a:gd name="T3" fmla="*/ 0 h 510"/>
                <a:gd name="T4" fmla="*/ 0 w 342"/>
                <a:gd name="T5" fmla="*/ 34 h 510"/>
                <a:gd name="T6" fmla="*/ 0 w 342"/>
                <a:gd name="T7" fmla="*/ 510 h 510"/>
                <a:gd name="T8" fmla="*/ 317 w 342"/>
                <a:gd name="T9" fmla="*/ 472 h 510"/>
                <a:gd name="T10" fmla="*/ 340 w 342"/>
                <a:gd name="T11" fmla="*/ 443 h 510"/>
              </a:gdLst>
              <a:ahLst/>
              <a:cxnLst>
                <a:cxn ang="0">
                  <a:pos x="T0" y="T1"/>
                </a:cxn>
                <a:cxn ang="0">
                  <a:pos x="T2" y="T3"/>
                </a:cxn>
                <a:cxn ang="0">
                  <a:pos x="T4" y="T5"/>
                </a:cxn>
                <a:cxn ang="0">
                  <a:pos x="T6" y="T7"/>
                </a:cxn>
                <a:cxn ang="0">
                  <a:pos x="T8" y="T9"/>
                </a:cxn>
                <a:cxn ang="0">
                  <a:pos x="T10" y="T11"/>
                </a:cxn>
              </a:cxnLst>
              <a:rect l="0" t="0" r="r" b="b"/>
              <a:pathLst>
                <a:path w="342" h="510">
                  <a:moveTo>
                    <a:pt x="340" y="443"/>
                  </a:moveTo>
                  <a:cubicBezTo>
                    <a:pt x="287" y="0"/>
                    <a:pt x="287" y="0"/>
                    <a:pt x="287" y="0"/>
                  </a:cubicBezTo>
                  <a:cubicBezTo>
                    <a:pt x="0" y="34"/>
                    <a:pt x="0" y="34"/>
                    <a:pt x="0" y="34"/>
                  </a:cubicBezTo>
                  <a:cubicBezTo>
                    <a:pt x="0" y="510"/>
                    <a:pt x="0" y="510"/>
                    <a:pt x="0" y="510"/>
                  </a:cubicBezTo>
                  <a:cubicBezTo>
                    <a:pt x="317" y="472"/>
                    <a:pt x="317" y="472"/>
                    <a:pt x="317" y="472"/>
                  </a:cubicBezTo>
                  <a:cubicBezTo>
                    <a:pt x="330" y="470"/>
                    <a:pt x="342" y="455"/>
                    <a:pt x="340" y="4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6" name="Freeform 227"/>
            <p:cNvSpPr>
              <a:spLocks/>
            </p:cNvSpPr>
            <p:nvPr/>
          </p:nvSpPr>
          <p:spPr bwMode="auto">
            <a:xfrm>
              <a:off x="-920750" y="8310564"/>
              <a:ext cx="55563" cy="152400"/>
            </a:xfrm>
            <a:custGeom>
              <a:avLst/>
              <a:gdLst>
                <a:gd name="T0" fmla="*/ 13 w 13"/>
                <a:gd name="T1" fmla="*/ 18 h 36"/>
                <a:gd name="T2" fmla="*/ 0 w 13"/>
                <a:gd name="T3" fmla="*/ 0 h 36"/>
                <a:gd name="T4" fmla="*/ 0 w 13"/>
                <a:gd name="T5" fmla="*/ 36 h 36"/>
                <a:gd name="T6" fmla="*/ 13 w 13"/>
                <a:gd name="T7" fmla="*/ 18 h 36"/>
              </a:gdLst>
              <a:ahLst/>
              <a:cxnLst>
                <a:cxn ang="0">
                  <a:pos x="T0" y="T1"/>
                </a:cxn>
                <a:cxn ang="0">
                  <a:pos x="T2" y="T3"/>
                </a:cxn>
                <a:cxn ang="0">
                  <a:pos x="T4" y="T5"/>
                </a:cxn>
                <a:cxn ang="0">
                  <a:pos x="T6" y="T7"/>
                </a:cxn>
              </a:cxnLst>
              <a:rect l="0" t="0" r="r" b="b"/>
              <a:pathLst>
                <a:path w="13" h="36">
                  <a:moveTo>
                    <a:pt x="13" y="18"/>
                  </a:moveTo>
                  <a:cubicBezTo>
                    <a:pt x="13" y="9"/>
                    <a:pt x="7" y="2"/>
                    <a:pt x="0" y="0"/>
                  </a:cubicBezTo>
                  <a:cubicBezTo>
                    <a:pt x="0" y="36"/>
                    <a:pt x="0" y="36"/>
                    <a:pt x="0" y="36"/>
                  </a:cubicBezTo>
                  <a:cubicBezTo>
                    <a:pt x="7" y="34"/>
                    <a:pt x="13" y="27"/>
                    <a:pt x="13" y="18"/>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7" name="Oval 228"/>
            <p:cNvSpPr>
              <a:spLocks noChangeArrowheads="1"/>
            </p:cNvSpPr>
            <p:nvPr/>
          </p:nvSpPr>
          <p:spPr bwMode="auto">
            <a:xfrm>
              <a:off x="-814388"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8" name="Oval 229"/>
            <p:cNvSpPr>
              <a:spLocks noChangeArrowheads="1"/>
            </p:cNvSpPr>
            <p:nvPr/>
          </p:nvSpPr>
          <p:spPr bwMode="auto">
            <a:xfrm>
              <a:off x="-598488"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9" name="Oval 230"/>
            <p:cNvSpPr>
              <a:spLocks noChangeArrowheads="1"/>
            </p:cNvSpPr>
            <p:nvPr/>
          </p:nvSpPr>
          <p:spPr bwMode="auto">
            <a:xfrm>
              <a:off x="-395288" y="8224839"/>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0" name="Oval 231"/>
            <p:cNvSpPr>
              <a:spLocks noChangeArrowheads="1"/>
            </p:cNvSpPr>
            <p:nvPr/>
          </p:nvSpPr>
          <p:spPr bwMode="auto">
            <a:xfrm>
              <a:off x="-161925"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1" name="Oval 232"/>
            <p:cNvSpPr>
              <a:spLocks noChangeArrowheads="1"/>
            </p:cNvSpPr>
            <p:nvPr/>
          </p:nvSpPr>
          <p:spPr bwMode="auto">
            <a:xfrm>
              <a:off x="49212"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2" name="Freeform 233"/>
            <p:cNvSpPr>
              <a:spLocks/>
            </p:cNvSpPr>
            <p:nvPr/>
          </p:nvSpPr>
          <p:spPr bwMode="auto">
            <a:xfrm>
              <a:off x="-920750" y="8158164"/>
              <a:ext cx="25400" cy="266700"/>
            </a:xfrm>
            <a:custGeom>
              <a:avLst/>
              <a:gdLst>
                <a:gd name="T0" fmla="*/ 6 w 6"/>
                <a:gd name="T1" fmla="*/ 51 h 63"/>
                <a:gd name="T2" fmla="*/ 0 w 6"/>
                <a:gd name="T3" fmla="*/ 0 h 63"/>
                <a:gd name="T4" fmla="*/ 0 w 6"/>
                <a:gd name="T5" fmla="*/ 63 h 63"/>
                <a:gd name="T6" fmla="*/ 6 w 6"/>
                <a:gd name="T7" fmla="*/ 51 h 63"/>
              </a:gdLst>
              <a:ahLst/>
              <a:cxnLst>
                <a:cxn ang="0">
                  <a:pos x="T0" y="T1"/>
                </a:cxn>
                <a:cxn ang="0">
                  <a:pos x="T2" y="T3"/>
                </a:cxn>
                <a:cxn ang="0">
                  <a:pos x="T4" y="T5"/>
                </a:cxn>
                <a:cxn ang="0">
                  <a:pos x="T6" y="T7"/>
                </a:cxn>
              </a:cxnLst>
              <a:rect l="0" t="0" r="r" b="b"/>
              <a:pathLst>
                <a:path w="6" h="63">
                  <a:moveTo>
                    <a:pt x="6" y="51"/>
                  </a:moveTo>
                  <a:cubicBezTo>
                    <a:pt x="0" y="0"/>
                    <a:pt x="0" y="0"/>
                    <a:pt x="0" y="0"/>
                  </a:cubicBezTo>
                  <a:cubicBezTo>
                    <a:pt x="0" y="63"/>
                    <a:pt x="0" y="63"/>
                    <a:pt x="0" y="63"/>
                  </a:cubicBezTo>
                  <a:cubicBezTo>
                    <a:pt x="4" y="61"/>
                    <a:pt x="6" y="56"/>
                    <a:pt x="6" y="51"/>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3" name="Freeform 234"/>
            <p:cNvSpPr>
              <a:spLocks/>
            </p:cNvSpPr>
            <p:nvPr/>
          </p:nvSpPr>
          <p:spPr bwMode="auto">
            <a:xfrm>
              <a:off x="-814388"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4" name="Freeform 235"/>
            <p:cNvSpPr>
              <a:spLocks/>
            </p:cNvSpPr>
            <p:nvPr/>
          </p:nvSpPr>
          <p:spPr bwMode="auto">
            <a:xfrm>
              <a:off x="-603250"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5" name="Freeform 236"/>
            <p:cNvSpPr>
              <a:spLocks/>
            </p:cNvSpPr>
            <p:nvPr/>
          </p:nvSpPr>
          <p:spPr bwMode="auto">
            <a:xfrm>
              <a:off x="-387350"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6" name="Freeform 237"/>
            <p:cNvSpPr>
              <a:spLocks/>
            </p:cNvSpPr>
            <p:nvPr/>
          </p:nvSpPr>
          <p:spPr bwMode="auto">
            <a:xfrm>
              <a:off x="-174625"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7" name="Freeform 238"/>
            <p:cNvSpPr>
              <a:spLocks/>
            </p:cNvSpPr>
            <p:nvPr/>
          </p:nvSpPr>
          <p:spPr bwMode="auto">
            <a:xfrm>
              <a:off x="41275"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8" name="Freeform 239"/>
            <p:cNvSpPr>
              <a:spLocks/>
            </p:cNvSpPr>
            <p:nvPr/>
          </p:nvSpPr>
          <p:spPr bwMode="auto">
            <a:xfrm>
              <a:off x="-920750" y="8382001"/>
              <a:ext cx="1279525" cy="1778000"/>
            </a:xfrm>
            <a:custGeom>
              <a:avLst/>
              <a:gdLst>
                <a:gd name="T0" fmla="*/ 258 w 302"/>
                <a:gd name="T1" fmla="*/ 0 h 419"/>
                <a:gd name="T2" fmla="*/ 0 w 302"/>
                <a:gd name="T3" fmla="*/ 31 h 419"/>
                <a:gd name="T4" fmla="*/ 0 w 302"/>
                <a:gd name="T5" fmla="*/ 419 h 419"/>
                <a:gd name="T6" fmla="*/ 4 w 302"/>
                <a:gd name="T7" fmla="*/ 419 h 419"/>
                <a:gd name="T8" fmla="*/ 6 w 302"/>
                <a:gd name="T9" fmla="*/ 419 h 419"/>
                <a:gd name="T10" fmla="*/ 282 w 302"/>
                <a:gd name="T11" fmla="*/ 386 h 419"/>
                <a:gd name="T12" fmla="*/ 301 w 302"/>
                <a:gd name="T13" fmla="*/ 362 h 419"/>
                <a:gd name="T14" fmla="*/ 258 w 30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19">
                  <a:moveTo>
                    <a:pt x="258" y="0"/>
                  </a:moveTo>
                  <a:cubicBezTo>
                    <a:pt x="0" y="31"/>
                    <a:pt x="0" y="31"/>
                    <a:pt x="0" y="31"/>
                  </a:cubicBezTo>
                  <a:cubicBezTo>
                    <a:pt x="0" y="419"/>
                    <a:pt x="0" y="419"/>
                    <a:pt x="0" y="419"/>
                  </a:cubicBezTo>
                  <a:cubicBezTo>
                    <a:pt x="1" y="419"/>
                    <a:pt x="3" y="419"/>
                    <a:pt x="4" y="419"/>
                  </a:cubicBezTo>
                  <a:cubicBezTo>
                    <a:pt x="5" y="419"/>
                    <a:pt x="5" y="419"/>
                    <a:pt x="6" y="419"/>
                  </a:cubicBezTo>
                  <a:cubicBezTo>
                    <a:pt x="282" y="386"/>
                    <a:pt x="282" y="386"/>
                    <a:pt x="282" y="386"/>
                  </a:cubicBezTo>
                  <a:cubicBezTo>
                    <a:pt x="293" y="385"/>
                    <a:pt x="302" y="372"/>
                    <a:pt x="301" y="362"/>
                  </a:cubicBezTo>
                  <a:cubicBezTo>
                    <a:pt x="258" y="0"/>
                    <a:pt x="258" y="0"/>
                    <a:pt x="258"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87" name="Freeform 294"/>
          <p:cNvSpPr>
            <a:spLocks/>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 name="Freeform 295"/>
          <p:cNvSpPr>
            <a:spLocks/>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 name="Freeform 297"/>
          <p:cNvSpPr>
            <a:spLocks/>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 name="Freeform 299"/>
          <p:cNvSpPr>
            <a:spLocks/>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0"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文本框 323"/>
          <p:cNvSpPr txBox="1"/>
          <p:nvPr/>
        </p:nvSpPr>
        <p:spPr>
          <a:xfrm>
            <a:off x="2932738" y="2207872"/>
            <a:ext cx="7890210" cy="2308324"/>
          </a:xfrm>
          <a:prstGeom prst="rect">
            <a:avLst/>
          </a:prstGeom>
          <a:noFill/>
        </p:spPr>
        <p:txBody>
          <a:bodyPr wrap="square" rtlCol="0">
            <a:spAutoFit/>
          </a:bodyPr>
          <a:lstStyle/>
          <a:p>
            <a:pPr algn="ctr"/>
            <a:r>
              <a:rPr lang="en-US" sz="3600" b="1" u="sng" dirty="0">
                <a:solidFill>
                  <a:schemeClr val="bg1"/>
                </a:solidFill>
                <a:latin typeface="Arial" panose="020B0604020202020204" pitchFamily="34" charset="0"/>
                <a:cs typeface="Arial" panose="020B0604020202020204" pitchFamily="34" charset="0"/>
              </a:rPr>
              <a:t>BÀI 5:</a:t>
            </a:r>
            <a:r>
              <a:rPr lang="en-US" sz="36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cs typeface="Arial" panose="020B0604020202020204" pitchFamily="34" charset="0"/>
              </a:rPr>
              <a:t>PHÂN TỬ - ĐƠN CHẤT - HỢP CHẤT</a:t>
            </a:r>
            <a:endParaRPr lang="vi-VN" sz="5400" b="1" dirty="0">
              <a:solidFill>
                <a:schemeClr val="bg1"/>
              </a:solidFill>
              <a:latin typeface="Arial" panose="020B0604020202020204" pitchFamily="34" charset="0"/>
              <a:cs typeface="Arial" panose="020B0604020202020204" pitchFamily="34" charset="0"/>
            </a:endParaRPr>
          </a:p>
        </p:txBody>
      </p:sp>
      <p:cxnSp>
        <p:nvCxnSpPr>
          <p:cNvPr id="326" name="直接连接符 325"/>
          <p:cNvCxnSpPr>
            <a:cxnSpLocks/>
          </p:cNvCxnSpPr>
          <p:nvPr/>
        </p:nvCxnSpPr>
        <p:spPr>
          <a:xfrm>
            <a:off x="4412262" y="3630311"/>
            <a:ext cx="5338753" cy="0"/>
          </a:xfrm>
          <a:prstGeom prst="line">
            <a:avLst/>
          </a:prstGeom>
          <a:ln>
            <a:solidFill>
              <a:srgbClr val="E45C16"/>
            </a:solidFill>
          </a:ln>
        </p:spPr>
        <p:style>
          <a:lnRef idx="1">
            <a:schemeClr val="accent1"/>
          </a:lnRef>
          <a:fillRef idx="0">
            <a:schemeClr val="accent1"/>
          </a:fillRef>
          <a:effectRef idx="0">
            <a:schemeClr val="accent1"/>
          </a:effectRef>
          <a:fontRef idx="minor">
            <a:schemeClr val="tx1"/>
          </a:fontRef>
        </p:style>
      </p:cxnSp>
      <p:grpSp>
        <p:nvGrpSpPr>
          <p:cNvPr id="327" name="组合 326"/>
          <p:cNvGrpSpPr/>
          <p:nvPr/>
        </p:nvGrpSpPr>
        <p:grpSpPr>
          <a:xfrm>
            <a:off x="2586490" y="4365717"/>
            <a:ext cx="2135150" cy="2443405"/>
            <a:chOff x="-428625" y="11096626"/>
            <a:chExt cx="2397125" cy="2743201"/>
          </a:xfrm>
        </p:grpSpPr>
        <p:sp>
          <p:nvSpPr>
            <p:cNvPr id="328"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29" name="组合 328"/>
            <p:cNvGrpSpPr/>
            <p:nvPr/>
          </p:nvGrpSpPr>
          <p:grpSpPr>
            <a:xfrm>
              <a:off x="-428625" y="11096626"/>
              <a:ext cx="2278063" cy="2743201"/>
              <a:chOff x="-428625" y="11096626"/>
              <a:chExt cx="2278063" cy="2743201"/>
            </a:xfrm>
          </p:grpSpPr>
          <p:sp>
            <p:nvSpPr>
              <p:cNvPr id="330"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31590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outVertical)">
                                      <p:cBhvr>
                                        <p:cTn id="7" dur="500"/>
                                        <p:tgtEl>
                                          <p:spTgt spid="3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3"/>
            <a:ext cx="5574455" cy="758035"/>
            <a:chOff x="166186" y="203313"/>
            <a:chExt cx="5574455"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1" y="203313"/>
              <a:ext cx="5149610"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Khối lượng phân tử</a:t>
              </a:r>
              <a:endParaRPr lang="vi-VN" sz="3200" b="1" dirty="0">
                <a:solidFill>
                  <a:schemeClr val="accent4"/>
                </a:solidFill>
                <a:latin typeface="+mn-lt"/>
              </a:endParaRPr>
            </a:p>
          </p:txBody>
        </p:sp>
      </p:gr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Arial" panose="020B0604020202020204" pitchFamily="34" charset="0"/>
                <a:cs typeface="Arial" panose="020B0604020202020204" pitchFamily="34" charset="0"/>
              </a:rPr>
              <a:t>Ví dụ: </a:t>
            </a:r>
            <a:r>
              <a:rPr lang="vi-VN" sz="3200" dirty="0">
                <a:latin typeface="Arial" panose="020B0604020202020204" pitchFamily="34" charset="0"/>
                <a:cs typeface="Arial" panose="020B0604020202020204" pitchFamily="34"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M</a:t>
            </a:r>
            <a:r>
              <a:rPr lang="vi-VN" sz="3200" baseline="-25000" dirty="0">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Arial" panose="020B0604020202020204" pitchFamily="34" charset="0"/>
                <a:cs typeface="Arial" panose="020B0604020202020204" pitchFamily="34" charset="0"/>
              </a:rPr>
              <a:t>Phân tử nước gồm 2 nguyên tử H và 1 nguyên tử O</a:t>
            </a:r>
          </a:p>
        </p:txBody>
      </p:sp>
    </p:spTree>
    <p:extLst>
      <p:ext uri="{BB962C8B-B14F-4D97-AF65-F5344CB8AC3E}">
        <p14:creationId xmlns:p14="http://schemas.microsoft.com/office/powerpoint/2010/main" val="1420767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323906"/>
            </a:xfrm>
            <a:prstGeom prst="rect">
              <a:avLst/>
            </a:prstGeom>
            <a:noFill/>
          </p:spPr>
          <p:txBody>
            <a:bodyPr wrap="square">
              <a:spAutoFit/>
            </a:bodyPr>
            <a:lstStyle/>
            <a:p>
              <a:r>
                <a:rPr lang="vi-VN" sz="3200" dirty="0">
                  <a:solidFill>
                    <a:srgbClr val="FF0000"/>
                  </a:solidFill>
                </a:rPr>
                <a:t>Khối lượng phân tử </a:t>
              </a:r>
              <a:r>
                <a:rPr lang="vi-VN" sz="3200" dirty="0">
                  <a:solidFill>
                    <a:schemeClr val="tx1"/>
                  </a:solidFill>
                </a:rPr>
                <a:t>được tính theo đơn vị </a:t>
              </a:r>
              <a:r>
                <a:rPr lang="vi-VN" sz="3200" dirty="0">
                  <a:solidFill>
                    <a:srgbClr val="FF0000"/>
                  </a:solidFill>
                </a:rPr>
                <a:t>amu, </a:t>
              </a:r>
              <a:r>
                <a:rPr lang="vi-VN" sz="3200" dirty="0">
                  <a:solidFill>
                    <a:schemeClr val="tx1"/>
                  </a:solidFill>
                </a:rPr>
                <a:t>bằng</a:t>
              </a:r>
              <a:r>
                <a:rPr lang="vi-VN" sz="3200" dirty="0">
                  <a:solidFill>
                    <a:srgbClr val="FF0000"/>
                  </a:solidFill>
                </a:rPr>
                <a:t> tổng khối lượng </a:t>
              </a:r>
              <a:r>
                <a:rPr lang="vi-VN" sz="3200" dirty="0">
                  <a:solidFill>
                    <a:schemeClr val="tx1"/>
                  </a:solidFill>
                </a:rPr>
                <a:t>của </a:t>
              </a:r>
              <a:r>
                <a:rPr lang="vi-VN" sz="3200" dirty="0">
                  <a:solidFill>
                    <a:srgbClr val="FF0000"/>
                  </a:solidFill>
                </a:rPr>
                <a:t>các nguyên tử </a:t>
              </a:r>
              <a:r>
                <a:rPr lang="vi-VN" sz="3200" dirty="0">
                  <a:solidFill>
                    <a:schemeClr val="tx1"/>
                  </a:solidFill>
                </a:rPr>
                <a:t>trong phân tử</a:t>
              </a:r>
              <a:r>
                <a:rPr lang="vi-VN" sz="3200" dirty="0">
                  <a:solidFill>
                    <a:srgbClr val="FF0000"/>
                  </a:solidFill>
                </a:rPr>
                <a:t>.</a:t>
              </a:r>
              <a:endParaRPr lang="vi-VN" sz="3200" dirty="0"/>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833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文本框 15">
            <a:extLst>
              <a:ext uri="{FF2B5EF4-FFF2-40B4-BE49-F238E27FC236}">
                <a16:creationId xmlns:a16="http://schemas.microsoft.com/office/drawing/2014/main" id="{9DD24E1B-1F7C-4803-B812-7BAD65A0E112}"/>
              </a:ext>
            </a:extLst>
          </p:cNvPr>
          <p:cNvSpPr txBox="1"/>
          <p:nvPr/>
        </p:nvSpPr>
        <p:spPr>
          <a:xfrm>
            <a:off x="3976886" y="296106"/>
            <a:ext cx="386818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LUYỆN TẬP</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909097" y="1260133"/>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548922" y="2913622"/>
            <a:ext cx="6943603" cy="33545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文本框 15">
            <a:extLst>
              <a:ext uri="{FF2B5EF4-FFF2-40B4-BE49-F238E27FC236}">
                <a16:creationId xmlns:a16="http://schemas.microsoft.com/office/drawing/2014/main" id="{61750726-C33D-41C2-8F86-7A7A7DB28AF7}"/>
              </a:ext>
            </a:extLst>
          </p:cNvPr>
          <p:cNvSpPr txBox="1"/>
          <p:nvPr/>
        </p:nvSpPr>
        <p:spPr>
          <a:xfrm>
            <a:off x="3984843" y="677076"/>
            <a:ext cx="386818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425728" y="1744899"/>
            <a:ext cx="9598835" cy="1384995"/>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1223889" y="3694838"/>
            <a:ext cx="10733649" cy="1815882"/>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spTree>
    <p:extLst>
      <p:ext uri="{BB962C8B-B14F-4D97-AF65-F5344CB8AC3E}">
        <p14:creationId xmlns:p14="http://schemas.microsoft.com/office/powerpoint/2010/main" val="334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barn(inVertical)">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inVertical)">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53BE5F21-28E0-41E2-A426-F5ED0DCFD0E9}"/>
              </a:ext>
            </a:extLst>
          </p:cNvPr>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a:extLst>
              <a:ext uri="{FF2B5EF4-FFF2-40B4-BE49-F238E27FC236}">
                <a16:creationId xmlns:a16="http://schemas.microsoft.com/office/drawing/2014/main" id="{FA7308F7-00A7-4AF4-9739-2EA6A3F3A1C5}"/>
              </a:ext>
            </a:extLst>
          </p:cNvPr>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a:extLst>
              <a:ext uri="{FF2B5EF4-FFF2-40B4-BE49-F238E27FC236}">
                <a16:creationId xmlns:a16="http://schemas.microsoft.com/office/drawing/2014/main" id="{28A030A4-9CF4-44F6-A190-0EE7A17A6F61}"/>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a:extLst>
              <a:ext uri="{FF2B5EF4-FFF2-40B4-BE49-F238E27FC236}">
                <a16:creationId xmlns:a16="http://schemas.microsoft.com/office/drawing/2014/main" id="{071CD372-7C25-4BA3-A16D-96DE363EC5A4}"/>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B51C7FA0-9AA9-4ECE-B492-8CF5DC949F64}"/>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_库_矩形 13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5CC6E675-EF13-48ED-8BBD-A939C122F639}"/>
              </a:ext>
            </a:extLst>
          </p:cNvPr>
          <p:cNvSpPr>
            <a:spLocks noChangeArrowheads="1"/>
          </p:cNvSpPr>
          <p:nvPr>
            <p:custDataLst>
              <p:tags r:id="rId1"/>
            </p:custDataLst>
          </p:nvPr>
        </p:nvSpPr>
        <p:spPr bwMode="auto">
          <a:xfrm>
            <a:off x="906250" y="1801517"/>
            <a:ext cx="1023709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rgbClr val="7030A0"/>
                </a:solidFill>
                <a:latin typeface="Arial" panose="020B0604020202020204" pitchFamily="34" charset="0"/>
                <a:ea typeface="+mj-ea"/>
                <a:cs typeface="Arial" panose="020B0604020202020204" pitchFamily="34" charset="0"/>
                <a:sym typeface="微软雅黑" panose="020B0503020204020204" pitchFamily="34" charset="-122"/>
              </a:rPr>
              <a:t>CỦNG CỐ</a:t>
            </a:r>
            <a:endParaRPr lang="zh-CN" altLang="en-US" sz="8800" b="1" spc="300" dirty="0">
              <a:solidFill>
                <a:srgbClr val="7030A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20672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1537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5759186" y="332798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4569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6389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35873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9982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1063;p21">
            <a:extLst>
              <a:ext uri="{FF2B5EF4-FFF2-40B4-BE49-F238E27FC236}">
                <a16:creationId xmlns:a16="http://schemas.microsoft.com/office/drawing/2014/main" id="{53355975-38C7-4E5D-A25B-ACDE052B2302}"/>
              </a:ext>
            </a:extLst>
          </p:cNvPr>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矩形 4"/>
          <p:cNvSpPr/>
          <p:nvPr/>
        </p:nvSpPr>
        <p:spPr>
          <a:xfrm>
            <a:off x="1196579" y="2262201"/>
            <a:ext cx="572921" cy="5729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ea typeface="微软雅黑" panose="020B0503020204020204" pitchFamily="34" charset="-122"/>
              </a:rPr>
              <a:t>I.</a:t>
            </a:r>
            <a:endParaRPr lang="zh-CN" altLang="en-US" sz="4400" b="1" dirty="0">
              <a:solidFill>
                <a:schemeClr val="tx1"/>
              </a:solidFill>
              <a:ea typeface="微软雅黑" panose="020B0503020204020204" pitchFamily="34" charset="-122"/>
            </a:endParaRPr>
          </a:p>
        </p:txBody>
      </p:sp>
      <p:sp>
        <p:nvSpPr>
          <p:cNvPr id="6" name="MH_Entry_1"/>
          <p:cNvSpPr/>
          <p:nvPr>
            <p:custDataLst>
              <p:tags r:id="rId1"/>
            </p:custDataLst>
          </p:nvPr>
        </p:nvSpPr>
        <p:spPr>
          <a:xfrm>
            <a:off x="1696905" y="2238535"/>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3600" b="1" spc="200" dirty="0">
                <a:solidFill>
                  <a:schemeClr val="tx1">
                    <a:lumMod val="75000"/>
                    <a:lumOff val="25000"/>
                  </a:schemeClr>
                </a:solidFill>
                <a:ea typeface="微软雅黑" panose="020B0503020204020204" pitchFamily="34" charset="-122"/>
              </a:rPr>
              <a:t>ĐƠN CHẤT VÀ HỢP CHẤT</a:t>
            </a:r>
            <a:endParaRPr lang="zh-CN" altLang="en-US" sz="3600" b="1" spc="200" dirty="0">
              <a:solidFill>
                <a:schemeClr val="tx1">
                  <a:lumMod val="75000"/>
                  <a:lumOff val="25000"/>
                </a:schemeClr>
              </a:solidFill>
              <a:ea typeface="微软雅黑" panose="020B0503020204020204" pitchFamily="34" charset="-122"/>
            </a:endParaRPr>
          </a:p>
        </p:txBody>
      </p:sp>
      <p:sp>
        <p:nvSpPr>
          <p:cNvPr id="8" name="矩形 7"/>
          <p:cNvSpPr/>
          <p:nvPr/>
        </p:nvSpPr>
        <p:spPr>
          <a:xfrm>
            <a:off x="5074258" y="3390596"/>
            <a:ext cx="572921" cy="5729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2">
                    <a:lumMod val="10000"/>
                  </a:schemeClr>
                </a:solidFill>
                <a:ea typeface="微软雅黑" panose="020B0503020204020204" pitchFamily="34" charset="-122"/>
              </a:rPr>
              <a:t>II.</a:t>
            </a:r>
            <a:endParaRPr lang="zh-CN" altLang="en-US" sz="4400" b="1" dirty="0">
              <a:solidFill>
                <a:schemeClr val="bg2">
                  <a:lumMod val="10000"/>
                </a:schemeClr>
              </a:solidFill>
              <a:ea typeface="微软雅黑" panose="020B0503020204020204" pitchFamily="34" charset="-122"/>
            </a:endParaRPr>
          </a:p>
        </p:txBody>
      </p:sp>
      <p:sp>
        <p:nvSpPr>
          <p:cNvPr id="9" name="MH_Entry_1"/>
          <p:cNvSpPr/>
          <p:nvPr>
            <p:custDataLst>
              <p:tags r:id="rId2"/>
            </p:custDataLst>
          </p:nvPr>
        </p:nvSpPr>
        <p:spPr>
          <a:xfrm>
            <a:off x="5751147" y="3407405"/>
            <a:ext cx="2735204"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3600" b="1" spc="200" dirty="0">
                <a:solidFill>
                  <a:schemeClr val="tx1">
                    <a:lumMod val="75000"/>
                    <a:lumOff val="25000"/>
                  </a:schemeClr>
                </a:solidFill>
                <a:ea typeface="微软雅黑" panose="020B0503020204020204" pitchFamily="34" charset="-122"/>
              </a:rPr>
              <a:t>PHÂN TỬ</a:t>
            </a:r>
            <a:endParaRPr lang="zh-CN" altLang="en-US" sz="3600" b="1" spc="200" dirty="0">
              <a:solidFill>
                <a:schemeClr val="tx1">
                  <a:lumMod val="75000"/>
                  <a:lumOff val="25000"/>
                </a:schemeClr>
              </a:solidFill>
              <a:ea typeface="微软雅黑" panose="020B0503020204020204" pitchFamily="34" charset="-122"/>
            </a:endParaRPr>
          </a:p>
        </p:txBody>
      </p:sp>
      <p:cxnSp>
        <p:nvCxnSpPr>
          <p:cNvPr id="17" name="直接连接符 16"/>
          <p:cNvCxnSpPr>
            <a:cxnSpLocks/>
          </p:cNvCxnSpPr>
          <p:nvPr/>
        </p:nvCxnSpPr>
        <p:spPr>
          <a:xfrm flipH="1">
            <a:off x="2219657" y="2867647"/>
            <a:ext cx="61365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cxnSpLocks/>
          </p:cNvCxnSpPr>
          <p:nvPr/>
        </p:nvCxnSpPr>
        <p:spPr>
          <a:xfrm flipH="1">
            <a:off x="5574585" y="3953794"/>
            <a:ext cx="385847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2583260" y="5294154"/>
            <a:ext cx="3071813" cy="1751013"/>
            <a:chOff x="1973262" y="6458586"/>
            <a:chExt cx="3071813" cy="1751013"/>
          </a:xfrm>
        </p:grpSpPr>
        <p:sp>
          <p:nvSpPr>
            <p:cNvPr id="25" name="Freeform 209"/>
            <p:cNvSpPr>
              <a:spLocks noEditPoints="1"/>
            </p:cNvSpPr>
            <p:nvPr/>
          </p:nvSpPr>
          <p:spPr bwMode="auto">
            <a:xfrm>
              <a:off x="2032000" y="645858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0"/>
            <p:cNvSpPr>
              <a:spLocks/>
            </p:cNvSpPr>
            <p:nvPr/>
          </p:nvSpPr>
          <p:spPr bwMode="auto">
            <a:xfrm>
              <a:off x="3565525" y="710628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1"/>
            <p:cNvSpPr>
              <a:spLocks/>
            </p:cNvSpPr>
            <p:nvPr/>
          </p:nvSpPr>
          <p:spPr bwMode="auto">
            <a:xfrm>
              <a:off x="3395662" y="7030086"/>
              <a:ext cx="149225" cy="217488"/>
            </a:xfrm>
            <a:custGeom>
              <a:avLst/>
              <a:gdLst>
                <a:gd name="T0" fmla="*/ 0 w 94"/>
                <a:gd name="T1" fmla="*/ 118 h 137"/>
                <a:gd name="T2" fmla="*/ 43 w 94"/>
                <a:gd name="T3" fmla="*/ 137 h 137"/>
                <a:gd name="T4" fmla="*/ 94 w 94"/>
                <a:gd name="T5" fmla="*/ 19 h 137"/>
                <a:gd name="T6" fmla="*/ 51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2"/>
            <p:cNvSpPr>
              <a:spLocks/>
            </p:cNvSpPr>
            <p:nvPr/>
          </p:nvSpPr>
          <p:spPr bwMode="auto">
            <a:xfrm>
              <a:off x="3227387" y="695388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3"/>
            <p:cNvSpPr>
              <a:spLocks/>
            </p:cNvSpPr>
            <p:nvPr/>
          </p:nvSpPr>
          <p:spPr bwMode="auto">
            <a:xfrm>
              <a:off x="3057525" y="6882449"/>
              <a:ext cx="147638" cy="211138"/>
            </a:xfrm>
            <a:custGeom>
              <a:avLst/>
              <a:gdLst>
                <a:gd name="T0" fmla="*/ 0 w 93"/>
                <a:gd name="T1" fmla="*/ 115 h 133"/>
                <a:gd name="T2" fmla="*/ 40 w 93"/>
                <a:gd name="T3" fmla="*/ 133 h 133"/>
                <a:gd name="T4" fmla="*/ 93 w 93"/>
                <a:gd name="T5" fmla="*/ 19 h 133"/>
                <a:gd name="T6" fmla="*/ 51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0" y="133"/>
                  </a:lnTo>
                  <a:lnTo>
                    <a:pt x="93"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4"/>
            <p:cNvSpPr>
              <a:spLocks/>
            </p:cNvSpPr>
            <p:nvPr/>
          </p:nvSpPr>
          <p:spPr bwMode="auto">
            <a:xfrm>
              <a:off x="2884487" y="680624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5"/>
            <p:cNvSpPr>
              <a:spLocks/>
            </p:cNvSpPr>
            <p:nvPr/>
          </p:nvSpPr>
          <p:spPr bwMode="auto">
            <a:xfrm>
              <a:off x="2714625" y="673004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6"/>
            <p:cNvSpPr>
              <a:spLocks/>
            </p:cNvSpPr>
            <p:nvPr/>
          </p:nvSpPr>
          <p:spPr bwMode="auto">
            <a:xfrm>
              <a:off x="2544762" y="6653849"/>
              <a:ext cx="147638" cy="215900"/>
            </a:xfrm>
            <a:custGeom>
              <a:avLst/>
              <a:gdLst>
                <a:gd name="T0" fmla="*/ 0 w 93"/>
                <a:gd name="T1" fmla="*/ 117 h 136"/>
                <a:gd name="T2" fmla="*/ 43 w 93"/>
                <a:gd name="T3" fmla="*/ 136 h 136"/>
                <a:gd name="T4" fmla="*/ 93 w 93"/>
                <a:gd name="T5" fmla="*/ 18 h 136"/>
                <a:gd name="T6" fmla="*/ 51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7"/>
            <p:cNvSpPr>
              <a:spLocks/>
            </p:cNvSpPr>
            <p:nvPr/>
          </p:nvSpPr>
          <p:spPr bwMode="auto">
            <a:xfrm>
              <a:off x="2374900" y="657764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8"/>
            <p:cNvSpPr>
              <a:spLocks/>
            </p:cNvSpPr>
            <p:nvPr/>
          </p:nvSpPr>
          <p:spPr bwMode="auto">
            <a:xfrm>
              <a:off x="2206625" y="650462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9"/>
            <p:cNvSpPr>
              <a:spLocks/>
            </p:cNvSpPr>
            <p:nvPr/>
          </p:nvSpPr>
          <p:spPr bwMode="auto">
            <a:xfrm>
              <a:off x="4418012" y="7484111"/>
              <a:ext cx="147638" cy="215900"/>
            </a:xfrm>
            <a:custGeom>
              <a:avLst/>
              <a:gdLst>
                <a:gd name="T0" fmla="*/ 0 w 93"/>
                <a:gd name="T1" fmla="*/ 118 h 136"/>
                <a:gd name="T2" fmla="*/ 42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2"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0"/>
            <p:cNvSpPr>
              <a:spLocks/>
            </p:cNvSpPr>
            <p:nvPr/>
          </p:nvSpPr>
          <p:spPr bwMode="auto">
            <a:xfrm>
              <a:off x="4248150" y="740791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1"/>
            <p:cNvSpPr>
              <a:spLocks/>
            </p:cNvSpPr>
            <p:nvPr/>
          </p:nvSpPr>
          <p:spPr bwMode="auto">
            <a:xfrm>
              <a:off x="4078287" y="733171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2"/>
            <p:cNvSpPr>
              <a:spLocks/>
            </p:cNvSpPr>
            <p:nvPr/>
          </p:nvSpPr>
          <p:spPr bwMode="auto">
            <a:xfrm>
              <a:off x="3908425" y="7260274"/>
              <a:ext cx="149225" cy="211138"/>
            </a:xfrm>
            <a:custGeom>
              <a:avLst/>
              <a:gdLst>
                <a:gd name="T0" fmla="*/ 0 w 94"/>
                <a:gd name="T1" fmla="*/ 114 h 133"/>
                <a:gd name="T2" fmla="*/ 40 w 94"/>
                <a:gd name="T3" fmla="*/ 133 h 133"/>
                <a:gd name="T4" fmla="*/ 94 w 94"/>
                <a:gd name="T5" fmla="*/ 18 h 133"/>
                <a:gd name="T6" fmla="*/ 51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0" y="133"/>
                  </a:lnTo>
                  <a:lnTo>
                    <a:pt x="94" y="18"/>
                  </a:lnTo>
                  <a:lnTo>
                    <a:pt x="51"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3"/>
            <p:cNvSpPr>
              <a:spLocks/>
            </p:cNvSpPr>
            <p:nvPr/>
          </p:nvSpPr>
          <p:spPr bwMode="auto">
            <a:xfrm>
              <a:off x="3735387" y="7184074"/>
              <a:ext cx="147638" cy="211138"/>
            </a:xfrm>
            <a:custGeom>
              <a:avLst/>
              <a:gdLst>
                <a:gd name="T0" fmla="*/ 0 w 93"/>
                <a:gd name="T1" fmla="*/ 114 h 133"/>
                <a:gd name="T2" fmla="*/ 43 w 93"/>
                <a:gd name="T3" fmla="*/ 133 h 133"/>
                <a:gd name="T4" fmla="*/ 93 w 93"/>
                <a:gd name="T5" fmla="*/ 18 h 133"/>
                <a:gd name="T6" fmla="*/ 53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3" y="133"/>
                  </a:lnTo>
                  <a:lnTo>
                    <a:pt x="93"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4"/>
            <p:cNvSpPr>
              <a:spLocks/>
            </p:cNvSpPr>
            <p:nvPr/>
          </p:nvSpPr>
          <p:spPr bwMode="auto">
            <a:xfrm>
              <a:off x="1973262" y="680624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组合 90"/>
          <p:cNvGrpSpPr/>
          <p:nvPr/>
        </p:nvGrpSpPr>
        <p:grpSpPr>
          <a:xfrm>
            <a:off x="9947588" y="2322283"/>
            <a:ext cx="917678" cy="1912422"/>
            <a:chOff x="4189412" y="2183449"/>
            <a:chExt cx="1228725" cy="2560637"/>
          </a:xfrm>
        </p:grpSpPr>
        <p:sp>
          <p:nvSpPr>
            <p:cNvPr id="41" name="Freeform 240"/>
            <p:cNvSpPr>
              <a:spLocks/>
            </p:cNvSpPr>
            <p:nvPr/>
          </p:nvSpPr>
          <p:spPr bwMode="auto">
            <a:xfrm>
              <a:off x="4824412" y="332803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1"/>
            <p:cNvSpPr>
              <a:spLocks noEditPoints="1"/>
            </p:cNvSpPr>
            <p:nvPr/>
          </p:nvSpPr>
          <p:spPr bwMode="auto">
            <a:xfrm>
              <a:off x="4298950" y="233108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97 w 182"/>
                <a:gd name="T11" fmla="*/ 218 h 220"/>
                <a:gd name="T12" fmla="*/ 97 w 182"/>
                <a:gd name="T13" fmla="*/ 218 h 220"/>
                <a:gd name="T14" fmla="*/ 97 w 182"/>
                <a:gd name="T15" fmla="*/ 218 h 220"/>
                <a:gd name="T16" fmla="*/ 119 w 182"/>
                <a:gd name="T17" fmla="*/ 0 h 220"/>
                <a:gd name="T18" fmla="*/ 99 w 182"/>
                <a:gd name="T19" fmla="*/ 2 h 220"/>
                <a:gd name="T20" fmla="*/ 11 w 182"/>
                <a:gd name="T21" fmla="*/ 130 h 220"/>
                <a:gd name="T22" fmla="*/ 63 w 182"/>
                <a:gd name="T23" fmla="*/ 205 h 220"/>
                <a:gd name="T24" fmla="*/ 56 w 182"/>
                <a:gd name="T25" fmla="*/ 200 h 220"/>
                <a:gd name="T26" fmla="*/ 182 w 182"/>
                <a:gd name="T27" fmla="*/ 20 h 220"/>
                <a:gd name="T28" fmla="*/ 119 w 182"/>
                <a:gd name="T2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97" y="218"/>
                  </a:moveTo>
                  <a:cubicBezTo>
                    <a:pt x="97" y="218"/>
                    <a:pt x="97" y="218"/>
                    <a:pt x="97" y="218"/>
                  </a:cubicBezTo>
                  <a:cubicBezTo>
                    <a:pt x="97" y="218"/>
                    <a:pt x="97" y="218"/>
                    <a:pt x="97" y="218"/>
                  </a:cubicBezTo>
                  <a:moveTo>
                    <a:pt x="119" y="0"/>
                  </a:moveTo>
                  <a:cubicBezTo>
                    <a:pt x="113" y="0"/>
                    <a:pt x="106" y="1"/>
                    <a:pt x="99" y="2"/>
                  </a:cubicBezTo>
                  <a:cubicBezTo>
                    <a:pt x="40" y="13"/>
                    <a:pt x="0" y="70"/>
                    <a:pt x="11" y="130"/>
                  </a:cubicBezTo>
                  <a:cubicBezTo>
                    <a:pt x="17" y="162"/>
                    <a:pt x="37" y="189"/>
                    <a:pt x="63" y="205"/>
                  </a:cubicBezTo>
                  <a:cubicBezTo>
                    <a:pt x="61" y="203"/>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2"/>
            <p:cNvSpPr>
              <a:spLocks noEditPoints="1"/>
            </p:cNvSpPr>
            <p:nvPr/>
          </p:nvSpPr>
          <p:spPr bwMode="auto">
            <a:xfrm>
              <a:off x="4565650" y="2416811"/>
              <a:ext cx="766763" cy="847725"/>
            </a:xfrm>
            <a:custGeom>
              <a:avLst/>
              <a:gdLst>
                <a:gd name="T0" fmla="*/ 34 w 181"/>
                <a:gd name="T1" fmla="*/ 198 h 200"/>
                <a:gd name="T2" fmla="*/ 34 w 181"/>
                <a:gd name="T3" fmla="*/ 198 h 200"/>
                <a:gd name="T4" fmla="*/ 34 w 181"/>
                <a:gd name="T5" fmla="*/ 198 h 200"/>
                <a:gd name="T6" fmla="*/ 0 w 181"/>
                <a:gd name="T7" fmla="*/ 185 h 200"/>
                <a:gd name="T8" fmla="*/ 34 w 181"/>
                <a:gd name="T9" fmla="*/ 198 h 200"/>
                <a:gd name="T10" fmla="*/ 0 w 181"/>
                <a:gd name="T11" fmla="*/ 185 h 200"/>
                <a:gd name="T12" fmla="*/ 119 w 181"/>
                <a:gd name="T13" fmla="*/ 0 h 200"/>
                <a:gd name="T14" fmla="*/ 119 w 181"/>
                <a:gd name="T15" fmla="*/ 0 h 200"/>
                <a:gd name="T16" fmla="*/ 164 w 181"/>
                <a:gd name="T17" fmla="*/ 70 h 200"/>
                <a:gd name="T18" fmla="*/ 76 w 181"/>
                <a:gd name="T19" fmla="*/ 198 h 200"/>
                <a:gd name="T20" fmla="*/ 64 w 181"/>
                <a:gd name="T21" fmla="*/ 200 h 200"/>
                <a:gd name="T22" fmla="*/ 146 w 181"/>
                <a:gd name="T23" fmla="*/ 153 h 200"/>
                <a:gd name="T24" fmla="*/ 119 w 181"/>
                <a:gd name="T2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200">
                  <a:moveTo>
                    <a:pt x="34" y="198"/>
                  </a:moveTo>
                  <a:cubicBezTo>
                    <a:pt x="34" y="198"/>
                    <a:pt x="34" y="198"/>
                    <a:pt x="34" y="198"/>
                  </a:cubicBezTo>
                  <a:cubicBezTo>
                    <a:pt x="34" y="198"/>
                    <a:pt x="34" y="198"/>
                    <a:pt x="34" y="198"/>
                  </a:cubicBezTo>
                  <a:moveTo>
                    <a:pt x="0" y="185"/>
                  </a:moveTo>
                  <a:cubicBezTo>
                    <a:pt x="11" y="191"/>
                    <a:pt x="22" y="195"/>
                    <a:pt x="34" y="198"/>
                  </a:cubicBezTo>
                  <a:cubicBezTo>
                    <a:pt x="22" y="195"/>
                    <a:pt x="11" y="191"/>
                    <a:pt x="0" y="185"/>
                  </a:cubicBezTo>
                  <a:moveTo>
                    <a:pt x="119" y="0"/>
                  </a:moveTo>
                  <a:cubicBezTo>
                    <a:pt x="119" y="0"/>
                    <a:pt x="119" y="0"/>
                    <a:pt x="119" y="0"/>
                  </a:cubicBezTo>
                  <a:cubicBezTo>
                    <a:pt x="142" y="16"/>
                    <a:pt x="159" y="40"/>
                    <a:pt x="164" y="70"/>
                  </a:cubicBezTo>
                  <a:cubicBezTo>
                    <a:pt x="175" y="130"/>
                    <a:pt x="135" y="187"/>
                    <a:pt x="76" y="198"/>
                  </a:cubicBezTo>
                  <a:cubicBezTo>
                    <a:pt x="72" y="199"/>
                    <a:pt x="68" y="199"/>
                    <a:pt x="64" y="200"/>
                  </a:cubicBezTo>
                  <a:cubicBezTo>
                    <a:pt x="96" y="197"/>
                    <a:pt x="127" y="181"/>
                    <a:pt x="146" y="153"/>
                  </a:cubicBezTo>
                  <a:cubicBezTo>
                    <a:pt x="181" y="103"/>
                    <a:pt x="169" y="34"/>
                    <a:pt x="1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3"/>
            <p:cNvSpPr>
              <a:spLocks/>
            </p:cNvSpPr>
            <p:nvPr/>
          </p:nvSpPr>
          <p:spPr bwMode="auto">
            <a:xfrm>
              <a:off x="4535487" y="2416811"/>
              <a:ext cx="771525" cy="847725"/>
            </a:xfrm>
            <a:custGeom>
              <a:avLst/>
              <a:gdLst>
                <a:gd name="T0" fmla="*/ 126 w 182"/>
                <a:gd name="T1" fmla="*/ 0 h 200"/>
                <a:gd name="T2" fmla="*/ 0 w 182"/>
                <a:gd name="T3" fmla="*/ 180 h 200"/>
                <a:gd name="T4" fmla="*/ 7 w 182"/>
                <a:gd name="T5" fmla="*/ 185 h 200"/>
                <a:gd name="T6" fmla="*/ 41 w 182"/>
                <a:gd name="T7" fmla="*/ 198 h 200"/>
                <a:gd name="T8" fmla="*/ 41 w 182"/>
                <a:gd name="T9" fmla="*/ 198 h 200"/>
                <a:gd name="T10" fmla="*/ 41 w 182"/>
                <a:gd name="T11" fmla="*/ 198 h 200"/>
                <a:gd name="T12" fmla="*/ 63 w 182"/>
                <a:gd name="T13" fmla="*/ 200 h 200"/>
                <a:gd name="T14" fmla="*/ 71 w 182"/>
                <a:gd name="T15" fmla="*/ 200 h 200"/>
                <a:gd name="T16" fmla="*/ 83 w 182"/>
                <a:gd name="T17" fmla="*/ 198 h 200"/>
                <a:gd name="T18" fmla="*/ 171 w 182"/>
                <a:gd name="T19" fmla="*/ 70 h 200"/>
                <a:gd name="T20" fmla="*/ 126 w 182"/>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00">
                  <a:moveTo>
                    <a:pt x="126" y="0"/>
                  </a:moveTo>
                  <a:cubicBezTo>
                    <a:pt x="0" y="180"/>
                    <a:pt x="0" y="180"/>
                    <a:pt x="0" y="180"/>
                  </a:cubicBezTo>
                  <a:cubicBezTo>
                    <a:pt x="3" y="182"/>
                    <a:pt x="5" y="183"/>
                    <a:pt x="7" y="185"/>
                  </a:cubicBezTo>
                  <a:cubicBezTo>
                    <a:pt x="18" y="191"/>
                    <a:pt x="29" y="195"/>
                    <a:pt x="41" y="198"/>
                  </a:cubicBezTo>
                  <a:cubicBezTo>
                    <a:pt x="41" y="198"/>
                    <a:pt x="41" y="198"/>
                    <a:pt x="41" y="198"/>
                  </a:cubicBezTo>
                  <a:cubicBezTo>
                    <a:pt x="41" y="198"/>
                    <a:pt x="41" y="198"/>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4"/>
            <p:cNvSpPr>
              <a:spLocks/>
            </p:cNvSpPr>
            <p:nvPr/>
          </p:nvSpPr>
          <p:spPr bwMode="auto">
            <a:xfrm>
              <a:off x="4819650" y="343916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45"/>
            <p:cNvSpPr>
              <a:spLocks/>
            </p:cNvSpPr>
            <p:nvPr/>
          </p:nvSpPr>
          <p:spPr bwMode="auto">
            <a:xfrm>
              <a:off x="4319587" y="231521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6"/>
            <p:cNvSpPr>
              <a:spLocks noEditPoints="1"/>
            </p:cNvSpPr>
            <p:nvPr/>
          </p:nvSpPr>
          <p:spPr bwMode="auto">
            <a:xfrm>
              <a:off x="4189412" y="2183449"/>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418787" y="4626131"/>
            <a:ext cx="1958892" cy="2242345"/>
            <a:chOff x="-428625" y="11096626"/>
            <a:chExt cx="2397125" cy="2743201"/>
          </a:xfrm>
        </p:grpSpPr>
        <p:sp>
          <p:nvSpPr>
            <p:cNvPr id="49"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428625" y="11096626"/>
              <a:ext cx="2278063" cy="2743201"/>
              <a:chOff x="-428625" y="11096626"/>
              <a:chExt cx="2278063" cy="2743201"/>
            </a:xfrm>
          </p:grpSpPr>
          <p:sp>
            <p:nvSpPr>
              <p:cNvPr id="51"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1" name="组合 80"/>
          <p:cNvGrpSpPr/>
          <p:nvPr/>
        </p:nvGrpSpPr>
        <p:grpSpPr>
          <a:xfrm>
            <a:off x="5462986" y="4019706"/>
            <a:ext cx="1901825" cy="2297113"/>
            <a:chOff x="1414463" y="7759701"/>
            <a:chExt cx="1901825" cy="2297113"/>
          </a:xfrm>
        </p:grpSpPr>
        <p:sp>
          <p:nvSpPr>
            <p:cNvPr id="82" name="Freeform 289"/>
            <p:cNvSpPr>
              <a:spLocks/>
            </p:cNvSpPr>
            <p:nvPr/>
          </p:nvSpPr>
          <p:spPr bwMode="auto">
            <a:xfrm>
              <a:off x="1414463" y="8366126"/>
              <a:ext cx="1901825" cy="1690688"/>
            </a:xfrm>
            <a:custGeom>
              <a:avLst/>
              <a:gdLst>
                <a:gd name="T0" fmla="*/ 366 w 449"/>
                <a:gd name="T1" fmla="*/ 37 h 399"/>
                <a:gd name="T2" fmla="*/ 200 w 449"/>
                <a:gd name="T3" fmla="*/ 55 h 399"/>
                <a:gd name="T4" fmla="*/ 90 w 449"/>
                <a:gd name="T5" fmla="*/ 11 h 399"/>
                <a:gd name="T6" fmla="*/ 17 w 449"/>
                <a:gd name="T7" fmla="*/ 105 h 399"/>
                <a:gd name="T8" fmla="*/ 142 w 449"/>
                <a:gd name="T9" fmla="*/ 339 h 399"/>
                <a:gd name="T10" fmla="*/ 146 w 449"/>
                <a:gd name="T11" fmla="*/ 341 h 399"/>
                <a:gd name="T12" fmla="*/ 435 w 449"/>
                <a:gd name="T13" fmla="*/ 189 h 399"/>
                <a:gd name="T14" fmla="*/ 366 w 449"/>
                <a:gd name="T15" fmla="*/ 37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399">
                  <a:moveTo>
                    <a:pt x="366" y="37"/>
                  </a:moveTo>
                  <a:cubicBezTo>
                    <a:pt x="310" y="17"/>
                    <a:pt x="257" y="68"/>
                    <a:pt x="200" y="55"/>
                  </a:cubicBezTo>
                  <a:cubicBezTo>
                    <a:pt x="160" y="45"/>
                    <a:pt x="138" y="0"/>
                    <a:pt x="90" y="11"/>
                  </a:cubicBezTo>
                  <a:cubicBezTo>
                    <a:pt x="50" y="20"/>
                    <a:pt x="24" y="61"/>
                    <a:pt x="17" y="105"/>
                  </a:cubicBezTo>
                  <a:cubicBezTo>
                    <a:pt x="0" y="202"/>
                    <a:pt x="71" y="299"/>
                    <a:pt x="142" y="339"/>
                  </a:cubicBezTo>
                  <a:cubicBezTo>
                    <a:pt x="143" y="340"/>
                    <a:pt x="145" y="341"/>
                    <a:pt x="146" y="341"/>
                  </a:cubicBezTo>
                  <a:cubicBezTo>
                    <a:pt x="256" y="399"/>
                    <a:pt x="402" y="329"/>
                    <a:pt x="435" y="189"/>
                  </a:cubicBezTo>
                  <a:cubicBezTo>
                    <a:pt x="449" y="126"/>
                    <a:pt x="421" y="56"/>
                    <a:pt x="366" y="37"/>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90"/>
            <p:cNvSpPr>
              <a:spLocks/>
            </p:cNvSpPr>
            <p:nvPr/>
          </p:nvSpPr>
          <p:spPr bwMode="auto">
            <a:xfrm>
              <a:off x="1862138" y="8569326"/>
              <a:ext cx="1441450" cy="1111250"/>
            </a:xfrm>
            <a:custGeom>
              <a:avLst/>
              <a:gdLst>
                <a:gd name="T0" fmla="*/ 115 w 340"/>
                <a:gd name="T1" fmla="*/ 63 h 262"/>
                <a:gd name="T2" fmla="*/ 107 w 340"/>
                <a:gd name="T3" fmla="*/ 64 h 262"/>
                <a:gd name="T4" fmla="*/ 2 w 340"/>
                <a:gd name="T5" fmla="*/ 123 h 262"/>
                <a:gd name="T6" fmla="*/ 220 w 340"/>
                <a:gd name="T7" fmla="*/ 234 h 262"/>
                <a:gd name="T8" fmla="*/ 289 w 340"/>
                <a:gd name="T9" fmla="*/ 59 h 262"/>
                <a:gd name="T10" fmla="*/ 115 w 340"/>
                <a:gd name="T11" fmla="*/ 63 h 262"/>
              </a:gdLst>
              <a:ahLst/>
              <a:cxnLst>
                <a:cxn ang="0">
                  <a:pos x="T0" y="T1"/>
                </a:cxn>
                <a:cxn ang="0">
                  <a:pos x="T2" y="T3"/>
                </a:cxn>
                <a:cxn ang="0">
                  <a:pos x="T4" y="T5"/>
                </a:cxn>
                <a:cxn ang="0">
                  <a:pos x="T6" y="T7"/>
                </a:cxn>
                <a:cxn ang="0">
                  <a:pos x="T8" y="T9"/>
                </a:cxn>
                <a:cxn ang="0">
                  <a:pos x="T10" y="T11"/>
                </a:cxn>
              </a:cxnLst>
              <a:rect l="0" t="0" r="r" b="b"/>
              <a:pathLst>
                <a:path w="340" h="262">
                  <a:moveTo>
                    <a:pt x="115" y="63"/>
                  </a:moveTo>
                  <a:cubicBezTo>
                    <a:pt x="113" y="64"/>
                    <a:pt x="110" y="64"/>
                    <a:pt x="107" y="64"/>
                  </a:cubicBezTo>
                  <a:cubicBezTo>
                    <a:pt x="69" y="67"/>
                    <a:pt x="0" y="62"/>
                    <a:pt x="2" y="123"/>
                  </a:cubicBezTo>
                  <a:cubicBezTo>
                    <a:pt x="6" y="227"/>
                    <a:pt x="153" y="262"/>
                    <a:pt x="220" y="234"/>
                  </a:cubicBezTo>
                  <a:cubicBezTo>
                    <a:pt x="278" y="210"/>
                    <a:pt x="340" y="128"/>
                    <a:pt x="289" y="59"/>
                  </a:cubicBezTo>
                  <a:cubicBezTo>
                    <a:pt x="244" y="0"/>
                    <a:pt x="169" y="56"/>
                    <a:pt x="115" y="63"/>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91"/>
            <p:cNvSpPr>
              <a:spLocks/>
            </p:cNvSpPr>
            <p:nvPr/>
          </p:nvSpPr>
          <p:spPr bwMode="auto">
            <a:xfrm>
              <a:off x="2100263" y="7759701"/>
              <a:ext cx="342900" cy="885825"/>
            </a:xfrm>
            <a:custGeom>
              <a:avLst/>
              <a:gdLst>
                <a:gd name="T0" fmla="*/ 0 w 81"/>
                <a:gd name="T1" fmla="*/ 56 h 209"/>
                <a:gd name="T2" fmla="*/ 57 w 81"/>
                <a:gd name="T3" fmla="*/ 209 h 209"/>
                <a:gd name="T4" fmla="*/ 76 w 81"/>
                <a:gd name="T5" fmla="*/ 194 h 209"/>
                <a:gd name="T6" fmla="*/ 0 w 81"/>
                <a:gd name="T7" fmla="*/ 56 h 209"/>
              </a:gdLst>
              <a:ahLst/>
              <a:cxnLst>
                <a:cxn ang="0">
                  <a:pos x="T0" y="T1"/>
                </a:cxn>
                <a:cxn ang="0">
                  <a:pos x="T2" y="T3"/>
                </a:cxn>
                <a:cxn ang="0">
                  <a:pos x="T4" y="T5"/>
                </a:cxn>
                <a:cxn ang="0">
                  <a:pos x="T6" y="T7"/>
                </a:cxn>
              </a:cxnLst>
              <a:rect l="0" t="0" r="r" b="b"/>
              <a:pathLst>
                <a:path w="81" h="209">
                  <a:moveTo>
                    <a:pt x="0" y="56"/>
                  </a:moveTo>
                  <a:cubicBezTo>
                    <a:pt x="40" y="99"/>
                    <a:pt x="41" y="159"/>
                    <a:pt x="57" y="209"/>
                  </a:cubicBezTo>
                  <a:cubicBezTo>
                    <a:pt x="76" y="194"/>
                    <a:pt x="76" y="194"/>
                    <a:pt x="76" y="194"/>
                  </a:cubicBezTo>
                  <a:cubicBezTo>
                    <a:pt x="76" y="142"/>
                    <a:pt x="81" y="0"/>
                    <a:pt x="0" y="5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92"/>
            <p:cNvSpPr>
              <a:spLocks/>
            </p:cNvSpPr>
            <p:nvPr/>
          </p:nvSpPr>
          <p:spPr bwMode="auto">
            <a:xfrm>
              <a:off x="2235200" y="7962901"/>
              <a:ext cx="788988" cy="776288"/>
            </a:xfrm>
            <a:custGeom>
              <a:avLst/>
              <a:gdLst>
                <a:gd name="T0" fmla="*/ 47 w 186"/>
                <a:gd name="T1" fmla="*/ 97 h 183"/>
                <a:gd name="T2" fmla="*/ 104 w 186"/>
                <a:gd name="T3" fmla="*/ 165 h 183"/>
                <a:gd name="T4" fmla="*/ 182 w 186"/>
                <a:gd name="T5" fmla="*/ 0 h 183"/>
                <a:gd name="T6" fmla="*/ 47 w 186"/>
                <a:gd name="T7" fmla="*/ 97 h 183"/>
              </a:gdLst>
              <a:ahLst/>
              <a:cxnLst>
                <a:cxn ang="0">
                  <a:pos x="T0" y="T1"/>
                </a:cxn>
                <a:cxn ang="0">
                  <a:pos x="T2" y="T3"/>
                </a:cxn>
                <a:cxn ang="0">
                  <a:pos x="T4" y="T5"/>
                </a:cxn>
                <a:cxn ang="0">
                  <a:pos x="T6" y="T7"/>
                </a:cxn>
              </a:cxnLst>
              <a:rect l="0" t="0" r="r" b="b"/>
              <a:pathLst>
                <a:path w="186" h="183">
                  <a:moveTo>
                    <a:pt x="47" y="97"/>
                  </a:moveTo>
                  <a:cubicBezTo>
                    <a:pt x="0" y="153"/>
                    <a:pt x="48" y="183"/>
                    <a:pt x="104" y="165"/>
                  </a:cubicBezTo>
                  <a:cubicBezTo>
                    <a:pt x="172" y="142"/>
                    <a:pt x="186" y="65"/>
                    <a:pt x="182" y="0"/>
                  </a:cubicBezTo>
                  <a:cubicBezTo>
                    <a:pt x="182" y="8"/>
                    <a:pt x="59" y="82"/>
                    <a:pt x="47" y="97"/>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93"/>
            <p:cNvSpPr>
              <a:spLocks/>
            </p:cNvSpPr>
            <p:nvPr/>
          </p:nvSpPr>
          <p:spPr bwMode="auto">
            <a:xfrm>
              <a:off x="2659063" y="8713788"/>
              <a:ext cx="411163" cy="465138"/>
            </a:xfrm>
            <a:custGeom>
              <a:avLst/>
              <a:gdLst>
                <a:gd name="T0" fmla="*/ 25 w 97"/>
                <a:gd name="T1" fmla="*/ 25 h 110"/>
                <a:gd name="T2" fmla="*/ 82 w 97"/>
                <a:gd name="T3" fmla="*/ 78 h 110"/>
                <a:gd name="T4" fmla="*/ 88 w 97"/>
                <a:gd name="T5" fmla="*/ 32 h 110"/>
                <a:gd name="T6" fmla="*/ 25 w 97"/>
                <a:gd name="T7" fmla="*/ 25 h 110"/>
              </a:gdLst>
              <a:ahLst/>
              <a:cxnLst>
                <a:cxn ang="0">
                  <a:pos x="T0" y="T1"/>
                </a:cxn>
                <a:cxn ang="0">
                  <a:pos x="T2" y="T3"/>
                </a:cxn>
                <a:cxn ang="0">
                  <a:pos x="T4" y="T5"/>
                </a:cxn>
                <a:cxn ang="0">
                  <a:pos x="T6" y="T7"/>
                </a:cxn>
              </a:cxnLst>
              <a:rect l="0" t="0" r="r" b="b"/>
              <a:pathLst>
                <a:path w="97" h="110">
                  <a:moveTo>
                    <a:pt x="25" y="25"/>
                  </a:moveTo>
                  <a:cubicBezTo>
                    <a:pt x="0" y="59"/>
                    <a:pt x="47" y="110"/>
                    <a:pt x="82" y="78"/>
                  </a:cubicBezTo>
                  <a:cubicBezTo>
                    <a:pt x="97" y="64"/>
                    <a:pt x="96" y="46"/>
                    <a:pt x="88" y="32"/>
                  </a:cubicBezTo>
                  <a:cubicBezTo>
                    <a:pt x="75" y="11"/>
                    <a:pt x="44" y="0"/>
                    <a:pt x="2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296"/>
          <p:cNvSpPr>
            <a:spLocks/>
          </p:cNvSpPr>
          <p:nvPr/>
        </p:nvSpPr>
        <p:spPr bwMode="auto">
          <a:xfrm>
            <a:off x="4786880" y="5138579"/>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98"/>
          <p:cNvSpPr>
            <a:spLocks/>
          </p:cNvSpPr>
          <p:nvPr/>
        </p:nvSpPr>
        <p:spPr bwMode="auto">
          <a:xfrm>
            <a:off x="2335610" y="6166169"/>
            <a:ext cx="393700" cy="601663"/>
          </a:xfrm>
          <a:custGeom>
            <a:avLst/>
            <a:gdLst>
              <a:gd name="T0" fmla="*/ 14 w 93"/>
              <a:gd name="T1" fmla="*/ 69 h 142"/>
              <a:gd name="T2" fmla="*/ 39 w 93"/>
              <a:gd name="T3" fmla="*/ 20 h 142"/>
              <a:gd name="T4" fmla="*/ 61 w 93"/>
              <a:gd name="T5" fmla="*/ 6 h 142"/>
              <a:gd name="T6" fmla="*/ 73 w 93"/>
              <a:gd name="T7" fmla="*/ 9 h 142"/>
              <a:gd name="T8" fmla="*/ 87 w 93"/>
              <a:gd name="T9" fmla="*/ 32 h 142"/>
              <a:gd name="T10" fmla="*/ 84 w 93"/>
              <a:gd name="T11" fmla="*/ 43 h 142"/>
              <a:gd name="T12" fmla="*/ 43 w 93"/>
              <a:gd name="T13" fmla="*/ 124 h 142"/>
              <a:gd name="T14" fmla="*/ 26 w 93"/>
              <a:gd name="T15" fmla="*/ 135 h 142"/>
              <a:gd name="T16" fmla="*/ 18 w 93"/>
              <a:gd name="T17" fmla="*/ 133 h 142"/>
              <a:gd name="T18" fmla="*/ 7 w 93"/>
              <a:gd name="T19" fmla="*/ 116 h 142"/>
              <a:gd name="T20" fmla="*/ 9 w 93"/>
              <a:gd name="T21" fmla="*/ 107 h 142"/>
              <a:gd name="T22" fmla="*/ 45 w 93"/>
              <a:gd name="T23" fmla="*/ 35 h 142"/>
              <a:gd name="T24" fmla="*/ 56 w 93"/>
              <a:gd name="T25" fmla="*/ 29 h 142"/>
              <a:gd name="T26" fmla="*/ 62 w 93"/>
              <a:gd name="T27" fmla="*/ 30 h 142"/>
              <a:gd name="T28" fmla="*/ 69 w 93"/>
              <a:gd name="T29" fmla="*/ 41 h 142"/>
              <a:gd name="T30" fmla="*/ 67 w 93"/>
              <a:gd name="T31" fmla="*/ 47 h 142"/>
              <a:gd name="T32" fmla="*/ 33 w 93"/>
              <a:gd name="T33" fmla="*/ 114 h 142"/>
              <a:gd name="T34" fmla="*/ 35 w 93"/>
              <a:gd name="T35" fmla="*/ 119 h 142"/>
              <a:gd name="T36" fmla="*/ 40 w 93"/>
              <a:gd name="T37" fmla="*/ 117 h 142"/>
              <a:gd name="T38" fmla="*/ 73 w 93"/>
              <a:gd name="T39" fmla="*/ 50 h 142"/>
              <a:gd name="T40" fmla="*/ 76 w 93"/>
              <a:gd name="T41" fmla="*/ 41 h 142"/>
              <a:gd name="T42" fmla="*/ 65 w 93"/>
              <a:gd name="T43" fmla="*/ 24 h 142"/>
              <a:gd name="T44" fmla="*/ 56 w 93"/>
              <a:gd name="T45" fmla="*/ 22 h 142"/>
              <a:gd name="T46" fmla="*/ 39 w 93"/>
              <a:gd name="T47" fmla="*/ 32 h 142"/>
              <a:gd name="T48" fmla="*/ 3 w 93"/>
              <a:gd name="T49" fmla="*/ 104 h 142"/>
              <a:gd name="T50" fmla="*/ 0 w 93"/>
              <a:gd name="T51" fmla="*/ 116 h 142"/>
              <a:gd name="T52" fmla="*/ 15 w 93"/>
              <a:gd name="T53" fmla="*/ 139 h 142"/>
              <a:gd name="T54" fmla="*/ 26 w 93"/>
              <a:gd name="T55" fmla="*/ 142 h 142"/>
              <a:gd name="T56" fmla="*/ 49 w 93"/>
              <a:gd name="T57" fmla="*/ 127 h 142"/>
              <a:gd name="T58" fmla="*/ 90 w 93"/>
              <a:gd name="T59" fmla="*/ 46 h 142"/>
              <a:gd name="T60" fmla="*/ 93 w 93"/>
              <a:gd name="T61" fmla="*/ 32 h 142"/>
              <a:gd name="T62" fmla="*/ 76 w 93"/>
              <a:gd name="T63" fmla="*/ 3 h 142"/>
              <a:gd name="T64" fmla="*/ 61 w 93"/>
              <a:gd name="T65" fmla="*/ 0 h 142"/>
              <a:gd name="T66" fmla="*/ 33 w 93"/>
              <a:gd name="T67" fmla="*/ 17 h 142"/>
              <a:gd name="T68" fmla="*/ 8 w 93"/>
              <a:gd name="T69" fmla="*/ 66 h 142"/>
              <a:gd name="T70" fmla="*/ 10 w 93"/>
              <a:gd name="T71" fmla="*/ 70 h 142"/>
              <a:gd name="T72" fmla="*/ 14 w 93"/>
              <a:gd name="T73" fmla="*/ 6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42">
                <a:moveTo>
                  <a:pt x="14" y="69"/>
                </a:moveTo>
                <a:cubicBezTo>
                  <a:pt x="39" y="20"/>
                  <a:pt x="39" y="20"/>
                  <a:pt x="39" y="20"/>
                </a:cubicBezTo>
                <a:cubicBezTo>
                  <a:pt x="43" y="11"/>
                  <a:pt x="52" y="6"/>
                  <a:pt x="61" y="6"/>
                </a:cubicBezTo>
                <a:cubicBezTo>
                  <a:pt x="65" y="6"/>
                  <a:pt x="69" y="7"/>
                  <a:pt x="73" y="9"/>
                </a:cubicBezTo>
                <a:cubicBezTo>
                  <a:pt x="81" y="13"/>
                  <a:pt x="87" y="22"/>
                  <a:pt x="87" y="32"/>
                </a:cubicBezTo>
                <a:cubicBezTo>
                  <a:pt x="87" y="35"/>
                  <a:pt x="86" y="39"/>
                  <a:pt x="84" y="43"/>
                </a:cubicBezTo>
                <a:cubicBezTo>
                  <a:pt x="43" y="124"/>
                  <a:pt x="43" y="124"/>
                  <a:pt x="43" y="124"/>
                </a:cubicBezTo>
                <a:cubicBezTo>
                  <a:pt x="40" y="131"/>
                  <a:pt x="33" y="135"/>
                  <a:pt x="26" y="135"/>
                </a:cubicBezTo>
                <a:cubicBezTo>
                  <a:pt x="23" y="135"/>
                  <a:pt x="20" y="134"/>
                  <a:pt x="18" y="133"/>
                </a:cubicBezTo>
                <a:cubicBezTo>
                  <a:pt x="11" y="129"/>
                  <a:pt x="7" y="123"/>
                  <a:pt x="7" y="116"/>
                </a:cubicBezTo>
                <a:cubicBezTo>
                  <a:pt x="7" y="113"/>
                  <a:pt x="8" y="110"/>
                  <a:pt x="9" y="107"/>
                </a:cubicBezTo>
                <a:cubicBezTo>
                  <a:pt x="45" y="35"/>
                  <a:pt x="45" y="35"/>
                  <a:pt x="45" y="35"/>
                </a:cubicBezTo>
                <a:cubicBezTo>
                  <a:pt x="47" y="31"/>
                  <a:pt x="52" y="29"/>
                  <a:pt x="56" y="29"/>
                </a:cubicBezTo>
                <a:cubicBezTo>
                  <a:pt x="58" y="29"/>
                  <a:pt x="60" y="29"/>
                  <a:pt x="62" y="30"/>
                </a:cubicBezTo>
                <a:cubicBezTo>
                  <a:pt x="66" y="32"/>
                  <a:pt x="69" y="36"/>
                  <a:pt x="69" y="41"/>
                </a:cubicBezTo>
                <a:cubicBezTo>
                  <a:pt x="69" y="43"/>
                  <a:pt x="68" y="45"/>
                  <a:pt x="67" y="47"/>
                </a:cubicBezTo>
                <a:cubicBezTo>
                  <a:pt x="33" y="114"/>
                  <a:pt x="33" y="114"/>
                  <a:pt x="33" y="114"/>
                </a:cubicBezTo>
                <a:cubicBezTo>
                  <a:pt x="33" y="116"/>
                  <a:pt x="33" y="118"/>
                  <a:pt x="35" y="119"/>
                </a:cubicBezTo>
                <a:cubicBezTo>
                  <a:pt x="37" y="120"/>
                  <a:pt x="39" y="119"/>
                  <a:pt x="40" y="117"/>
                </a:cubicBezTo>
                <a:cubicBezTo>
                  <a:pt x="73" y="50"/>
                  <a:pt x="73" y="50"/>
                  <a:pt x="73" y="50"/>
                </a:cubicBezTo>
                <a:cubicBezTo>
                  <a:pt x="75" y="47"/>
                  <a:pt x="76" y="44"/>
                  <a:pt x="76" y="41"/>
                </a:cubicBezTo>
                <a:cubicBezTo>
                  <a:pt x="76" y="34"/>
                  <a:pt x="72" y="27"/>
                  <a:pt x="65" y="24"/>
                </a:cubicBezTo>
                <a:cubicBezTo>
                  <a:pt x="62" y="22"/>
                  <a:pt x="59" y="22"/>
                  <a:pt x="56" y="22"/>
                </a:cubicBezTo>
                <a:cubicBezTo>
                  <a:pt x="49" y="22"/>
                  <a:pt x="43" y="26"/>
                  <a:pt x="39" y="32"/>
                </a:cubicBezTo>
                <a:cubicBezTo>
                  <a:pt x="3" y="104"/>
                  <a:pt x="3" y="104"/>
                  <a:pt x="3" y="104"/>
                </a:cubicBezTo>
                <a:cubicBezTo>
                  <a:pt x="1" y="108"/>
                  <a:pt x="0" y="112"/>
                  <a:pt x="0" y="116"/>
                </a:cubicBezTo>
                <a:cubicBezTo>
                  <a:pt x="0" y="125"/>
                  <a:pt x="6" y="134"/>
                  <a:pt x="15" y="139"/>
                </a:cubicBezTo>
                <a:cubicBezTo>
                  <a:pt x="18" y="141"/>
                  <a:pt x="22" y="142"/>
                  <a:pt x="26" y="142"/>
                </a:cubicBezTo>
                <a:cubicBezTo>
                  <a:pt x="35" y="142"/>
                  <a:pt x="45" y="136"/>
                  <a:pt x="49" y="127"/>
                </a:cubicBezTo>
                <a:cubicBezTo>
                  <a:pt x="90" y="46"/>
                  <a:pt x="90" y="46"/>
                  <a:pt x="90" y="46"/>
                </a:cubicBezTo>
                <a:cubicBezTo>
                  <a:pt x="92" y="41"/>
                  <a:pt x="93" y="36"/>
                  <a:pt x="93" y="32"/>
                </a:cubicBezTo>
                <a:cubicBezTo>
                  <a:pt x="93" y="20"/>
                  <a:pt x="87" y="9"/>
                  <a:pt x="76" y="3"/>
                </a:cubicBezTo>
                <a:cubicBezTo>
                  <a:pt x="71" y="1"/>
                  <a:pt x="66" y="0"/>
                  <a:pt x="61" y="0"/>
                </a:cubicBezTo>
                <a:cubicBezTo>
                  <a:pt x="50" y="0"/>
                  <a:pt x="38" y="6"/>
                  <a:pt x="33" y="17"/>
                </a:cubicBezTo>
                <a:cubicBezTo>
                  <a:pt x="8" y="66"/>
                  <a:pt x="8" y="66"/>
                  <a:pt x="8" y="66"/>
                </a:cubicBezTo>
                <a:cubicBezTo>
                  <a:pt x="7" y="68"/>
                  <a:pt x="8" y="70"/>
                  <a:pt x="10" y="70"/>
                </a:cubicBezTo>
                <a:cubicBezTo>
                  <a:pt x="11" y="71"/>
                  <a:pt x="13" y="71"/>
                  <a:pt x="14" y="69"/>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00"/>
          <p:cNvSpPr>
            <a:spLocks/>
          </p:cNvSpPr>
          <p:nvPr/>
        </p:nvSpPr>
        <p:spPr bwMode="auto">
          <a:xfrm>
            <a:off x="11091228" y="5520374"/>
            <a:ext cx="403225" cy="596900"/>
          </a:xfrm>
          <a:custGeom>
            <a:avLst/>
            <a:gdLst>
              <a:gd name="T0" fmla="*/ 80 w 95"/>
              <a:gd name="T1" fmla="*/ 73 h 141"/>
              <a:gd name="T2" fmla="*/ 55 w 95"/>
              <a:gd name="T3" fmla="*/ 121 h 141"/>
              <a:gd name="T4" fmla="*/ 32 w 95"/>
              <a:gd name="T5" fmla="*/ 135 h 141"/>
              <a:gd name="T6" fmla="*/ 20 w 95"/>
              <a:gd name="T7" fmla="*/ 132 h 141"/>
              <a:gd name="T8" fmla="*/ 7 w 95"/>
              <a:gd name="T9" fmla="*/ 109 h 141"/>
              <a:gd name="T10" fmla="*/ 10 w 95"/>
              <a:gd name="T11" fmla="*/ 98 h 141"/>
              <a:gd name="T12" fmla="*/ 52 w 95"/>
              <a:gd name="T13" fmla="*/ 17 h 141"/>
              <a:gd name="T14" fmla="*/ 69 w 95"/>
              <a:gd name="T15" fmla="*/ 7 h 141"/>
              <a:gd name="T16" fmla="*/ 78 w 95"/>
              <a:gd name="T17" fmla="*/ 9 h 141"/>
              <a:gd name="T18" fmla="*/ 88 w 95"/>
              <a:gd name="T19" fmla="*/ 26 h 141"/>
              <a:gd name="T20" fmla="*/ 86 w 95"/>
              <a:gd name="T21" fmla="*/ 35 h 141"/>
              <a:gd name="T22" fmla="*/ 48 w 95"/>
              <a:gd name="T23" fmla="*/ 106 h 141"/>
              <a:gd name="T24" fmla="*/ 37 w 95"/>
              <a:gd name="T25" fmla="*/ 112 h 141"/>
              <a:gd name="T26" fmla="*/ 32 w 95"/>
              <a:gd name="T27" fmla="*/ 111 h 141"/>
              <a:gd name="T28" fmla="*/ 25 w 95"/>
              <a:gd name="T29" fmla="*/ 100 h 141"/>
              <a:gd name="T30" fmla="*/ 26 w 95"/>
              <a:gd name="T31" fmla="*/ 94 h 141"/>
              <a:gd name="T32" fmla="*/ 62 w 95"/>
              <a:gd name="T33" fmla="*/ 27 h 141"/>
              <a:gd name="T34" fmla="*/ 60 w 95"/>
              <a:gd name="T35" fmla="*/ 23 h 141"/>
              <a:gd name="T36" fmla="*/ 56 w 95"/>
              <a:gd name="T37" fmla="*/ 24 h 141"/>
              <a:gd name="T38" fmla="*/ 20 w 95"/>
              <a:gd name="T39" fmla="*/ 91 h 141"/>
              <a:gd name="T40" fmla="*/ 18 w 95"/>
              <a:gd name="T41" fmla="*/ 100 h 141"/>
              <a:gd name="T42" fmla="*/ 28 w 95"/>
              <a:gd name="T43" fmla="*/ 117 h 141"/>
              <a:gd name="T44" fmla="*/ 37 w 95"/>
              <a:gd name="T45" fmla="*/ 119 h 141"/>
              <a:gd name="T46" fmla="*/ 54 w 95"/>
              <a:gd name="T47" fmla="*/ 109 h 141"/>
              <a:gd name="T48" fmla="*/ 92 w 95"/>
              <a:gd name="T49" fmla="*/ 38 h 141"/>
              <a:gd name="T50" fmla="*/ 95 w 95"/>
              <a:gd name="T51" fmla="*/ 26 h 141"/>
              <a:gd name="T52" fmla="*/ 81 w 95"/>
              <a:gd name="T53" fmla="*/ 3 h 141"/>
              <a:gd name="T54" fmla="*/ 69 w 95"/>
              <a:gd name="T55" fmla="*/ 0 h 141"/>
              <a:gd name="T56" fmla="*/ 46 w 95"/>
              <a:gd name="T57" fmla="*/ 14 h 141"/>
              <a:gd name="T58" fmla="*/ 4 w 95"/>
              <a:gd name="T59" fmla="*/ 94 h 141"/>
              <a:gd name="T60" fmla="*/ 0 w 95"/>
              <a:gd name="T61" fmla="*/ 109 h 141"/>
              <a:gd name="T62" fmla="*/ 17 w 95"/>
              <a:gd name="T63" fmla="*/ 138 h 141"/>
              <a:gd name="T64" fmla="*/ 32 w 95"/>
              <a:gd name="T65" fmla="*/ 141 h 141"/>
              <a:gd name="T66" fmla="*/ 60 w 95"/>
              <a:gd name="T67" fmla="*/ 124 h 141"/>
              <a:gd name="T68" fmla="*/ 86 w 95"/>
              <a:gd name="T69" fmla="*/ 76 h 141"/>
              <a:gd name="T70" fmla="*/ 84 w 95"/>
              <a:gd name="T71" fmla="*/ 71 h 141"/>
              <a:gd name="T72" fmla="*/ 80 w 95"/>
              <a:gd name="T73"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41">
                <a:moveTo>
                  <a:pt x="80" y="73"/>
                </a:moveTo>
                <a:cubicBezTo>
                  <a:pt x="55" y="121"/>
                  <a:pt x="55" y="121"/>
                  <a:pt x="55" y="121"/>
                </a:cubicBezTo>
                <a:cubicBezTo>
                  <a:pt x="50" y="130"/>
                  <a:pt x="41" y="135"/>
                  <a:pt x="32" y="135"/>
                </a:cubicBezTo>
                <a:cubicBezTo>
                  <a:pt x="28" y="135"/>
                  <a:pt x="24" y="134"/>
                  <a:pt x="20" y="132"/>
                </a:cubicBezTo>
                <a:cubicBezTo>
                  <a:pt x="12" y="127"/>
                  <a:pt x="7" y="118"/>
                  <a:pt x="7" y="109"/>
                </a:cubicBezTo>
                <a:cubicBezTo>
                  <a:pt x="7" y="105"/>
                  <a:pt x="8" y="101"/>
                  <a:pt x="10" y="98"/>
                </a:cubicBezTo>
                <a:cubicBezTo>
                  <a:pt x="52" y="17"/>
                  <a:pt x="52" y="17"/>
                  <a:pt x="52" y="17"/>
                </a:cubicBezTo>
                <a:cubicBezTo>
                  <a:pt x="56" y="10"/>
                  <a:pt x="62" y="7"/>
                  <a:pt x="69" y="7"/>
                </a:cubicBezTo>
                <a:cubicBezTo>
                  <a:pt x="72" y="7"/>
                  <a:pt x="75" y="7"/>
                  <a:pt x="78" y="9"/>
                </a:cubicBezTo>
                <a:cubicBezTo>
                  <a:pt x="84" y="12"/>
                  <a:pt x="88" y="19"/>
                  <a:pt x="88" y="26"/>
                </a:cubicBezTo>
                <a:cubicBezTo>
                  <a:pt x="88" y="29"/>
                  <a:pt x="87" y="32"/>
                  <a:pt x="86" y="35"/>
                </a:cubicBezTo>
                <a:cubicBezTo>
                  <a:pt x="48" y="106"/>
                  <a:pt x="48" y="106"/>
                  <a:pt x="48" y="106"/>
                </a:cubicBezTo>
                <a:cubicBezTo>
                  <a:pt x="46" y="110"/>
                  <a:pt x="42" y="112"/>
                  <a:pt x="37" y="112"/>
                </a:cubicBezTo>
                <a:cubicBezTo>
                  <a:pt x="35" y="112"/>
                  <a:pt x="33" y="112"/>
                  <a:pt x="32" y="111"/>
                </a:cubicBezTo>
                <a:cubicBezTo>
                  <a:pt x="27" y="109"/>
                  <a:pt x="25" y="104"/>
                  <a:pt x="25" y="100"/>
                </a:cubicBezTo>
                <a:cubicBezTo>
                  <a:pt x="25" y="98"/>
                  <a:pt x="25" y="96"/>
                  <a:pt x="26" y="94"/>
                </a:cubicBezTo>
                <a:cubicBezTo>
                  <a:pt x="62" y="27"/>
                  <a:pt x="62" y="27"/>
                  <a:pt x="62" y="27"/>
                </a:cubicBezTo>
                <a:cubicBezTo>
                  <a:pt x="63" y="25"/>
                  <a:pt x="62" y="23"/>
                  <a:pt x="60" y="23"/>
                </a:cubicBezTo>
                <a:cubicBezTo>
                  <a:pt x="59" y="22"/>
                  <a:pt x="57" y="22"/>
                  <a:pt x="56" y="24"/>
                </a:cubicBezTo>
                <a:cubicBezTo>
                  <a:pt x="20" y="91"/>
                  <a:pt x="20" y="91"/>
                  <a:pt x="20" y="91"/>
                </a:cubicBezTo>
                <a:cubicBezTo>
                  <a:pt x="19" y="94"/>
                  <a:pt x="18" y="97"/>
                  <a:pt x="18" y="100"/>
                </a:cubicBezTo>
                <a:cubicBezTo>
                  <a:pt x="18" y="107"/>
                  <a:pt x="22" y="114"/>
                  <a:pt x="28" y="117"/>
                </a:cubicBezTo>
                <a:cubicBezTo>
                  <a:pt x="31" y="118"/>
                  <a:pt x="34" y="119"/>
                  <a:pt x="37" y="119"/>
                </a:cubicBezTo>
                <a:cubicBezTo>
                  <a:pt x="44" y="119"/>
                  <a:pt x="51" y="115"/>
                  <a:pt x="54" y="109"/>
                </a:cubicBezTo>
                <a:cubicBezTo>
                  <a:pt x="92" y="38"/>
                  <a:pt x="92" y="38"/>
                  <a:pt x="92" y="38"/>
                </a:cubicBezTo>
                <a:cubicBezTo>
                  <a:pt x="94" y="34"/>
                  <a:pt x="95" y="30"/>
                  <a:pt x="95" y="26"/>
                </a:cubicBezTo>
                <a:cubicBezTo>
                  <a:pt x="95" y="17"/>
                  <a:pt x="90" y="8"/>
                  <a:pt x="81" y="3"/>
                </a:cubicBezTo>
                <a:cubicBezTo>
                  <a:pt x="77" y="1"/>
                  <a:pt x="73" y="0"/>
                  <a:pt x="69" y="0"/>
                </a:cubicBezTo>
                <a:cubicBezTo>
                  <a:pt x="60" y="0"/>
                  <a:pt x="51" y="5"/>
                  <a:pt x="46" y="14"/>
                </a:cubicBezTo>
                <a:cubicBezTo>
                  <a:pt x="4" y="94"/>
                  <a:pt x="4" y="94"/>
                  <a:pt x="4" y="94"/>
                </a:cubicBezTo>
                <a:cubicBezTo>
                  <a:pt x="1" y="99"/>
                  <a:pt x="0" y="104"/>
                  <a:pt x="0" y="109"/>
                </a:cubicBezTo>
                <a:cubicBezTo>
                  <a:pt x="0" y="121"/>
                  <a:pt x="6" y="132"/>
                  <a:pt x="17" y="138"/>
                </a:cubicBezTo>
                <a:cubicBezTo>
                  <a:pt x="22" y="140"/>
                  <a:pt x="27" y="141"/>
                  <a:pt x="32" y="141"/>
                </a:cubicBezTo>
                <a:cubicBezTo>
                  <a:pt x="44" y="141"/>
                  <a:pt x="55" y="135"/>
                  <a:pt x="60" y="124"/>
                </a:cubicBezTo>
                <a:cubicBezTo>
                  <a:pt x="86" y="76"/>
                  <a:pt x="86" y="76"/>
                  <a:pt x="86" y="76"/>
                </a:cubicBezTo>
                <a:cubicBezTo>
                  <a:pt x="87" y="74"/>
                  <a:pt x="86" y="72"/>
                  <a:pt x="84" y="71"/>
                </a:cubicBezTo>
                <a:cubicBezTo>
                  <a:pt x="83" y="71"/>
                  <a:pt x="81" y="71"/>
                  <a:pt x="80" y="73"/>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2" name="组合 91"/>
          <p:cNvGrpSpPr/>
          <p:nvPr/>
        </p:nvGrpSpPr>
        <p:grpSpPr>
          <a:xfrm>
            <a:off x="7243128" y="5825488"/>
            <a:ext cx="3330575" cy="454025"/>
            <a:chOff x="7840662" y="3743961"/>
            <a:chExt cx="3330575" cy="454025"/>
          </a:xfrm>
        </p:grpSpPr>
        <p:sp>
          <p:nvSpPr>
            <p:cNvPr id="93" name="Freeform 97"/>
            <p:cNvSpPr>
              <a:spLocks/>
            </p:cNvSpPr>
            <p:nvPr/>
          </p:nvSpPr>
          <p:spPr bwMode="auto">
            <a:xfrm>
              <a:off x="8485187" y="376142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8"/>
            <p:cNvSpPr>
              <a:spLocks/>
            </p:cNvSpPr>
            <p:nvPr/>
          </p:nvSpPr>
          <p:spPr bwMode="auto">
            <a:xfrm>
              <a:off x="8485187" y="376142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9"/>
            <p:cNvSpPr>
              <a:spLocks/>
            </p:cNvSpPr>
            <p:nvPr/>
          </p:nvSpPr>
          <p:spPr bwMode="auto">
            <a:xfrm>
              <a:off x="10844212" y="374396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9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725" y="382492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101"/>
            <p:cNvSpPr>
              <a:spLocks/>
            </p:cNvSpPr>
            <p:nvPr/>
          </p:nvSpPr>
          <p:spPr bwMode="auto">
            <a:xfrm>
              <a:off x="10463212" y="378206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02"/>
            <p:cNvSpPr>
              <a:spLocks/>
            </p:cNvSpPr>
            <p:nvPr/>
          </p:nvSpPr>
          <p:spPr bwMode="auto">
            <a:xfrm>
              <a:off x="10475912" y="394398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3"/>
            <p:cNvSpPr>
              <a:spLocks/>
            </p:cNvSpPr>
            <p:nvPr/>
          </p:nvSpPr>
          <p:spPr bwMode="auto">
            <a:xfrm>
              <a:off x="8091487" y="3761424"/>
              <a:ext cx="396875" cy="347663"/>
            </a:xfrm>
            <a:custGeom>
              <a:avLst/>
              <a:gdLst>
                <a:gd name="T0" fmla="*/ 0 w 250"/>
                <a:gd name="T1" fmla="*/ 133 h 219"/>
                <a:gd name="T2" fmla="*/ 248 w 250"/>
                <a:gd name="T3" fmla="*/ 219 h 219"/>
                <a:gd name="T4" fmla="*/ 250 w 250"/>
                <a:gd name="T5" fmla="*/ 0 h 219"/>
                <a:gd name="T6" fmla="*/ 0 w 250"/>
                <a:gd name="T7" fmla="*/ 64 h 219"/>
                <a:gd name="T8" fmla="*/ 0 w 250"/>
                <a:gd name="T9" fmla="*/ 133 h 219"/>
              </a:gdLst>
              <a:ahLst/>
              <a:cxnLst>
                <a:cxn ang="0">
                  <a:pos x="T0" y="T1"/>
                </a:cxn>
                <a:cxn ang="0">
                  <a:pos x="T2" y="T3"/>
                </a:cxn>
                <a:cxn ang="0">
                  <a:pos x="T4" y="T5"/>
                </a:cxn>
                <a:cxn ang="0">
                  <a:pos x="T6" y="T7"/>
                </a:cxn>
                <a:cxn ang="0">
                  <a:pos x="T8" y="T9"/>
                </a:cxn>
              </a:cxnLst>
              <a:rect l="0" t="0" r="r" b="b"/>
              <a:pathLst>
                <a:path w="250" h="219">
                  <a:moveTo>
                    <a:pt x="0" y="133"/>
                  </a:moveTo>
                  <a:lnTo>
                    <a:pt x="248" y="219"/>
                  </a:lnTo>
                  <a:lnTo>
                    <a:pt x="250"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4"/>
            <p:cNvSpPr>
              <a:spLocks/>
            </p:cNvSpPr>
            <p:nvPr/>
          </p:nvSpPr>
          <p:spPr bwMode="auto">
            <a:xfrm>
              <a:off x="7840662" y="3853499"/>
              <a:ext cx="250825"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1" name="Freeform 194"/>
          <p:cNvSpPr>
            <a:spLocks/>
          </p:cNvSpPr>
          <p:nvPr/>
        </p:nvSpPr>
        <p:spPr bwMode="auto">
          <a:xfrm>
            <a:off x="7365366" y="5100001"/>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5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3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5"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3"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1">
              <a:latin typeface="+mn-lt"/>
            </a:endParaRPr>
          </a:p>
        </p:txBody>
      </p:sp>
      <p:grpSp>
        <p:nvGrpSpPr>
          <p:cNvPr id="102" name="组合 10">
            <a:extLst>
              <a:ext uri="{FF2B5EF4-FFF2-40B4-BE49-F238E27FC236}">
                <a16:creationId xmlns:a16="http://schemas.microsoft.com/office/drawing/2014/main" id="{F1B3F2F1-3CCF-4997-946E-78EED05092E9}"/>
              </a:ext>
            </a:extLst>
          </p:cNvPr>
          <p:cNvGrpSpPr/>
          <p:nvPr/>
        </p:nvGrpSpPr>
        <p:grpSpPr>
          <a:xfrm>
            <a:off x="3346849" y="670285"/>
            <a:ext cx="5127624" cy="877799"/>
            <a:chOff x="2112402" y="975030"/>
            <a:chExt cx="3315942" cy="877799"/>
          </a:xfrm>
          <a:solidFill>
            <a:srgbClr val="00B050"/>
          </a:solidFill>
        </p:grpSpPr>
        <p:sp>
          <p:nvSpPr>
            <p:cNvPr id="103" name="矩形: 圆角 4">
              <a:extLst>
                <a:ext uri="{FF2B5EF4-FFF2-40B4-BE49-F238E27FC236}">
                  <a16:creationId xmlns:a16="http://schemas.microsoft.com/office/drawing/2014/main" id="{1F60D7B9-4F3D-4CDF-B2B5-605707B2F357}"/>
                </a:ext>
              </a:extLst>
            </p:cNvPr>
            <p:cNvSpPr/>
            <p:nvPr/>
          </p:nvSpPr>
          <p:spPr>
            <a:xfrm>
              <a:off x="2112402" y="975030"/>
              <a:ext cx="3315942" cy="8777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cs typeface="+mn-ea"/>
                <a:sym typeface="+mn-lt"/>
              </a:endParaRPr>
            </a:p>
          </p:txBody>
        </p:sp>
        <p:sp>
          <p:nvSpPr>
            <p:cNvPr id="104" name="文本框 9">
              <a:extLst>
                <a:ext uri="{FF2B5EF4-FFF2-40B4-BE49-F238E27FC236}">
                  <a16:creationId xmlns:a16="http://schemas.microsoft.com/office/drawing/2014/main" id="{41BC04F7-4B84-4B67-8AD1-88BB561702C2}"/>
                </a:ext>
              </a:extLst>
            </p:cNvPr>
            <p:cNvSpPr txBox="1"/>
            <p:nvPr/>
          </p:nvSpPr>
          <p:spPr>
            <a:xfrm>
              <a:off x="2306096" y="1118925"/>
              <a:ext cx="2928553" cy="646331"/>
            </a:xfrm>
            <a:prstGeom prst="rect">
              <a:avLst/>
            </a:prstGeom>
            <a:grpFill/>
          </p:spPr>
          <p:txBody>
            <a:bodyPr wrap="square" rtlCol="0">
              <a:spAutoFit/>
            </a:bodyPr>
            <a:lstStyle/>
            <a:p>
              <a:pPr algn="ctr"/>
              <a:r>
                <a:rPr lang="en-US" altLang="zh-CN" sz="36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36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3340249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8" fill="hold" grpId="0" nodeType="withEffect">
                                  <p:stCondLst>
                                    <p:cond delay="7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22" presetClass="entr" presetSubtype="8" fill="hold" grpId="0" nodeType="with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 presetClass="entr" presetSubtype="2" decel="4000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decel="4000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088987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23809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3340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3010107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9327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6384795" y="1675802"/>
            <a:ext cx="4805829" cy="3759483"/>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785040" y="2804213"/>
            <a:ext cx="56412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dirty="0" err="1">
                <a:solidFill>
                  <a:srgbClr val="553396"/>
                </a:solidFill>
                <a:latin typeface="+mn-lt"/>
                <a:ea typeface="Paytone One"/>
                <a:cs typeface="Paytone One"/>
                <a:sym typeface="Paytone One"/>
              </a:rPr>
              <a:t>Thank</a:t>
            </a:r>
            <a:r>
              <a:rPr lang="es-CO" sz="8000" b="1" dirty="0">
                <a:solidFill>
                  <a:srgbClr val="553396"/>
                </a:solidFill>
                <a:latin typeface="+mn-lt"/>
                <a:ea typeface="Paytone One"/>
                <a:cs typeface="Paytone One"/>
                <a:sym typeface="Paytone One"/>
              </a:rPr>
              <a:t> </a:t>
            </a:r>
            <a:r>
              <a:rPr lang="es-CO" sz="8000" b="1" dirty="0" err="1">
                <a:solidFill>
                  <a:srgbClr val="553396"/>
                </a:solidFill>
                <a:latin typeface="+mn-lt"/>
                <a:ea typeface="Paytone One"/>
                <a:cs typeface="Paytone One"/>
                <a:sym typeface="Paytone One"/>
              </a:rPr>
              <a:t>you</a:t>
            </a:r>
            <a:r>
              <a:rPr lang="es-CO" sz="8000" b="1" dirty="0">
                <a:solidFill>
                  <a:srgbClr val="553396"/>
                </a:solidFill>
                <a:latin typeface="+mn-lt"/>
                <a:ea typeface="Paytone One"/>
                <a:cs typeface="Paytone One"/>
                <a:sym typeface="Paytone One"/>
              </a:rPr>
              <a:t>!</a:t>
            </a:r>
            <a:endParaRPr sz="2000" b="1" dirty="0">
              <a:latin typeface="+mn-lt"/>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11"/>
          <p:cNvGrpSpPr/>
          <p:nvPr/>
        </p:nvGrpSpPr>
        <p:grpSpPr>
          <a:xfrm>
            <a:off x="0" y="0"/>
            <a:ext cx="12192000" cy="6858000"/>
            <a:chOff x="0" y="0"/>
            <a:chExt cx="12192000" cy="685800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1"/>
            <p:cNvSpPr/>
            <p:nvPr/>
          </p:nvSpPr>
          <p:spPr>
            <a:xfrm>
              <a:off x="7232797" y="0"/>
              <a:ext cx="4959203" cy="6858000"/>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1"/>
            <p:cNvSpPr/>
            <p:nvPr/>
          </p:nvSpPr>
          <p:spPr>
            <a:xfrm>
              <a:off x="8430129" y="1356105"/>
              <a:ext cx="3586479" cy="3586479"/>
            </a:xfrm>
            <a:custGeom>
              <a:avLst/>
              <a:gdLst/>
              <a:ahLst/>
              <a:cxnLst/>
              <a:rect l="l" t="t" r="r" b="b"/>
              <a:pathLst>
                <a:path w="3586479" h="3586479" extrusionOk="0">
                  <a:moveTo>
                    <a:pt x="3586480" y="1793240"/>
                  </a:moveTo>
                  <a:cubicBezTo>
                    <a:pt x="3586480" y="2783619"/>
                    <a:pt x="2783619" y="3586480"/>
                    <a:pt x="1793240" y="3586480"/>
                  </a:cubicBezTo>
                  <a:cubicBezTo>
                    <a:pt x="802861" y="3586480"/>
                    <a:pt x="0" y="2783619"/>
                    <a:pt x="0" y="1793240"/>
                  </a:cubicBezTo>
                  <a:cubicBezTo>
                    <a:pt x="0" y="802861"/>
                    <a:pt x="802861" y="0"/>
                    <a:pt x="1793240" y="0"/>
                  </a:cubicBezTo>
                  <a:cubicBezTo>
                    <a:pt x="2783619" y="0"/>
                    <a:pt x="3586480" y="802861"/>
                    <a:pt x="3586480" y="179324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1"/>
            <p:cNvSpPr/>
            <p:nvPr/>
          </p:nvSpPr>
          <p:spPr>
            <a:xfrm>
              <a:off x="8698226" y="715898"/>
              <a:ext cx="149317" cy="323151"/>
            </a:xfrm>
            <a:custGeom>
              <a:avLst/>
              <a:gdLst/>
              <a:ahLst/>
              <a:cxnLst/>
              <a:rect l="l" t="t" r="r" b="b"/>
              <a:pathLst>
                <a:path w="149317" h="323151" extrusionOk="0">
                  <a:moveTo>
                    <a:pt x="19942" y="323152"/>
                  </a:moveTo>
                  <a:cubicBezTo>
                    <a:pt x="1655" y="292989"/>
                    <a:pt x="-7299" y="254381"/>
                    <a:pt x="7242" y="222314"/>
                  </a:cubicBezTo>
                  <a:cubicBezTo>
                    <a:pt x="23943" y="185484"/>
                    <a:pt x="65853" y="167132"/>
                    <a:pt x="89792" y="134747"/>
                  </a:cubicBezTo>
                  <a:cubicBezTo>
                    <a:pt x="118812" y="93936"/>
                    <a:pt x="116970" y="38748"/>
                    <a:pt x="85220" y="0"/>
                  </a:cubicBezTo>
                  <a:cubicBezTo>
                    <a:pt x="104270" y="20066"/>
                    <a:pt x="123320" y="40513"/>
                    <a:pt x="136020" y="65088"/>
                  </a:cubicBezTo>
                  <a:cubicBezTo>
                    <a:pt x="148720" y="89662"/>
                    <a:pt x="154118" y="119317"/>
                    <a:pt x="144148" y="145097"/>
                  </a:cubicBezTo>
                  <a:cubicBezTo>
                    <a:pt x="125543" y="193294"/>
                    <a:pt x="63122" y="210122"/>
                    <a:pt x="36960" y="254635"/>
                  </a:cubicBezTo>
                  <a:cubicBezTo>
                    <a:pt x="23880" y="277559"/>
                    <a:pt x="21593" y="305117"/>
                    <a:pt x="19942" y="323152"/>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1"/>
            <p:cNvSpPr/>
            <p:nvPr/>
          </p:nvSpPr>
          <p:spPr>
            <a:xfrm>
              <a:off x="8070151" y="696341"/>
              <a:ext cx="119951" cy="327486"/>
            </a:xfrm>
            <a:custGeom>
              <a:avLst/>
              <a:gdLst/>
              <a:ahLst/>
              <a:cxnLst/>
              <a:rect l="l" t="t" r="r" b="b"/>
              <a:pathLst>
                <a:path w="119951" h="327486" extrusionOk="0">
                  <a:moveTo>
                    <a:pt x="119952" y="326771"/>
                  </a:moveTo>
                  <a:cubicBezTo>
                    <a:pt x="94552" y="331660"/>
                    <a:pt x="69659" y="310769"/>
                    <a:pt x="61785" y="286068"/>
                  </a:cubicBezTo>
                  <a:cubicBezTo>
                    <a:pt x="53911" y="261366"/>
                    <a:pt x="58992" y="234569"/>
                    <a:pt x="65977" y="209868"/>
                  </a:cubicBezTo>
                  <a:cubicBezTo>
                    <a:pt x="72961" y="185166"/>
                    <a:pt x="81915" y="159957"/>
                    <a:pt x="81597" y="134049"/>
                  </a:cubicBezTo>
                  <a:cubicBezTo>
                    <a:pt x="80899" y="80073"/>
                    <a:pt x="40957" y="35179"/>
                    <a:pt x="0" y="0"/>
                  </a:cubicBezTo>
                  <a:cubicBezTo>
                    <a:pt x="32956" y="9766"/>
                    <a:pt x="62738" y="28080"/>
                    <a:pt x="86360" y="53086"/>
                  </a:cubicBezTo>
                  <a:cubicBezTo>
                    <a:pt x="109030" y="78486"/>
                    <a:pt x="122618" y="113347"/>
                    <a:pt x="118110" y="147257"/>
                  </a:cubicBezTo>
                  <a:cubicBezTo>
                    <a:pt x="114554" y="174498"/>
                    <a:pt x="100076" y="199136"/>
                    <a:pt x="94361" y="225933"/>
                  </a:cubicBezTo>
                  <a:cubicBezTo>
                    <a:pt x="86614" y="262509"/>
                    <a:pt x="95948" y="302069"/>
                    <a:pt x="119952" y="326771"/>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1"/>
            <p:cNvSpPr/>
            <p:nvPr/>
          </p:nvSpPr>
          <p:spPr>
            <a:xfrm>
              <a:off x="11206988" y="4553521"/>
              <a:ext cx="162052" cy="228600"/>
            </a:xfrm>
            <a:custGeom>
              <a:avLst/>
              <a:gdLst/>
              <a:ahLst/>
              <a:cxnLst/>
              <a:rect l="l" t="t" r="r" b="b"/>
              <a:pathLst>
                <a:path w="162052" h="228600" extrusionOk="0">
                  <a:moveTo>
                    <a:pt x="0" y="0"/>
                  </a:moveTo>
                  <a:lnTo>
                    <a:pt x="4255" y="228600"/>
                  </a:lnTo>
                  <a:lnTo>
                    <a:pt x="162052" y="83757"/>
                  </a:lnTo>
                  <a:cubicBezTo>
                    <a:pt x="105537" y="60973"/>
                    <a:pt x="51244" y="32931"/>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1"/>
            <p:cNvSpPr/>
            <p:nvPr/>
          </p:nvSpPr>
          <p:spPr>
            <a:xfrm>
              <a:off x="10510456" y="3625088"/>
              <a:ext cx="165037" cy="319658"/>
            </a:xfrm>
            <a:custGeom>
              <a:avLst/>
              <a:gdLst/>
              <a:ahLst/>
              <a:cxnLst/>
              <a:rect l="l" t="t" r="r" b="b"/>
              <a:pathLst>
                <a:path w="165037" h="319658" extrusionOk="0">
                  <a:moveTo>
                    <a:pt x="0" y="0"/>
                  </a:moveTo>
                  <a:cubicBezTo>
                    <a:pt x="46737" y="21793"/>
                    <a:pt x="78232" y="66923"/>
                    <a:pt x="82550" y="118301"/>
                  </a:cubicBezTo>
                  <a:cubicBezTo>
                    <a:pt x="85979" y="165164"/>
                    <a:pt x="66485" y="215583"/>
                    <a:pt x="87630" y="257620"/>
                  </a:cubicBezTo>
                  <a:cubicBezTo>
                    <a:pt x="102807" y="287655"/>
                    <a:pt x="134875" y="304609"/>
                    <a:pt x="165037" y="319659"/>
                  </a:cubicBezTo>
                  <a:cubicBezTo>
                    <a:pt x="137795" y="274536"/>
                    <a:pt x="129985" y="220326"/>
                    <a:pt x="143384" y="169354"/>
                  </a:cubicBezTo>
                  <a:cubicBezTo>
                    <a:pt x="149734" y="144780"/>
                    <a:pt x="161608" y="119571"/>
                    <a:pt x="155385" y="94869"/>
                  </a:cubicBezTo>
                  <a:cubicBezTo>
                    <a:pt x="149162" y="70167"/>
                    <a:pt x="126556" y="53086"/>
                    <a:pt x="104140" y="40703"/>
                  </a:cubicBezTo>
                  <a:cubicBezTo>
                    <a:pt x="71120" y="23126"/>
                    <a:pt x="36195" y="9468"/>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1"/>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4</a:t>
            </a:fld>
            <a:endParaRPr sz="800">
              <a:solidFill>
                <a:srgbClr val="553396"/>
              </a:solidFill>
              <a:latin typeface="Montserrat"/>
              <a:ea typeface="Montserrat"/>
              <a:cs typeface="Montserrat"/>
              <a:sym typeface="Montserrat"/>
            </a:endParaRPr>
          </a:p>
        </p:txBody>
      </p:sp>
      <p:sp>
        <p:nvSpPr>
          <p:cNvPr id="167" name="Google Shape;1166;p22">
            <a:extLst>
              <a:ext uri="{FF2B5EF4-FFF2-40B4-BE49-F238E27FC236}">
                <a16:creationId xmlns:a16="http://schemas.microsoft.com/office/drawing/2014/main" id="{0B9AFD3A-A63B-464A-8B28-2EFEBEE3BC96}"/>
              </a:ext>
            </a:extLst>
          </p:cNvPr>
          <p:cNvSpPr/>
          <p:nvPr/>
        </p:nvSpPr>
        <p:spPr>
          <a:xfrm>
            <a:off x="7514632" y="5254684"/>
            <a:ext cx="4212121" cy="426301"/>
          </a:xfrm>
          <a:prstGeom prst="ellipse">
            <a:avLst/>
          </a:pr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8" name="Google Shape;1171;p22">
            <a:extLst>
              <a:ext uri="{FF2B5EF4-FFF2-40B4-BE49-F238E27FC236}">
                <a16:creationId xmlns:a16="http://schemas.microsoft.com/office/drawing/2014/main" id="{BE0C5065-CDA4-4BC0-B366-3323F7601144}"/>
              </a:ext>
            </a:extLst>
          </p:cNvPr>
          <p:cNvGrpSpPr/>
          <p:nvPr/>
        </p:nvGrpSpPr>
        <p:grpSpPr>
          <a:xfrm>
            <a:off x="7801609" y="4458220"/>
            <a:ext cx="1006098" cy="1006094"/>
            <a:chOff x="6190359" y="4674532"/>
            <a:chExt cx="1006098" cy="1006094"/>
          </a:xfrm>
        </p:grpSpPr>
        <p:sp>
          <p:nvSpPr>
            <p:cNvPr id="169" name="Google Shape;1172;p22">
              <a:extLst>
                <a:ext uri="{FF2B5EF4-FFF2-40B4-BE49-F238E27FC236}">
                  <a16:creationId xmlns:a16="http://schemas.microsoft.com/office/drawing/2014/main" id="{6E0EDC72-F9C5-41AE-9EFF-BBAB8FC23506}"/>
                </a:ext>
              </a:extLst>
            </p:cNvPr>
            <p:cNvSpPr/>
            <p:nvPr/>
          </p:nvSpPr>
          <p:spPr>
            <a:xfrm flipH="1">
              <a:off x="6190359" y="4674532"/>
              <a:ext cx="1006098" cy="1006094"/>
            </a:xfrm>
            <a:custGeom>
              <a:avLst/>
              <a:gdLst/>
              <a:ahLst/>
              <a:cxnLst/>
              <a:rect l="l" t="t" r="r" b="b"/>
              <a:pathLst>
                <a:path w="1006098" h="1006094" extrusionOk="0">
                  <a:moveTo>
                    <a:pt x="1006098" y="503047"/>
                  </a:moveTo>
                  <a:cubicBezTo>
                    <a:pt x="1006098" y="780872"/>
                    <a:pt x="780875" y="1006095"/>
                    <a:pt x="503049" y="1006095"/>
                  </a:cubicBezTo>
                  <a:cubicBezTo>
                    <a:pt x="225223" y="1006095"/>
                    <a:pt x="0" y="780873"/>
                    <a:pt x="0" y="503047"/>
                  </a:cubicBezTo>
                  <a:cubicBezTo>
                    <a:pt x="0" y="225222"/>
                    <a:pt x="225223" y="0"/>
                    <a:pt x="503049" y="0"/>
                  </a:cubicBezTo>
                  <a:cubicBezTo>
                    <a:pt x="780875" y="0"/>
                    <a:pt x="1006098" y="225222"/>
                    <a:pt x="1006098" y="503047"/>
                  </a:cubicBezTo>
                  <a:close/>
                </a:path>
              </a:pathLst>
            </a:custGeom>
            <a:solidFill>
              <a:srgbClr val="FF74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173;p22">
              <a:extLst>
                <a:ext uri="{FF2B5EF4-FFF2-40B4-BE49-F238E27FC236}">
                  <a16:creationId xmlns:a16="http://schemas.microsoft.com/office/drawing/2014/main" id="{8B12D9A1-17DB-4D9B-80EC-5B13CAF98621}"/>
                </a:ext>
              </a:extLst>
            </p:cNvPr>
            <p:cNvSpPr/>
            <p:nvPr/>
          </p:nvSpPr>
          <p:spPr>
            <a:xfrm flipH="1">
              <a:off x="6247593" y="4677731"/>
              <a:ext cx="940617" cy="994997"/>
            </a:xfrm>
            <a:custGeom>
              <a:avLst/>
              <a:gdLst/>
              <a:ahLst/>
              <a:cxnLst/>
              <a:rect l="l" t="t" r="r" b="b"/>
              <a:pathLst>
                <a:path w="940617" h="994997" extrusionOk="0">
                  <a:moveTo>
                    <a:pt x="940618" y="266669"/>
                  </a:moveTo>
                  <a:cubicBezTo>
                    <a:pt x="935619" y="257222"/>
                    <a:pt x="930621" y="247925"/>
                    <a:pt x="924922" y="238828"/>
                  </a:cubicBezTo>
                  <a:cubicBezTo>
                    <a:pt x="883215" y="288358"/>
                    <a:pt x="831520" y="328520"/>
                    <a:pt x="773218" y="356692"/>
                  </a:cubicBezTo>
                  <a:cubicBezTo>
                    <a:pt x="762366" y="307667"/>
                    <a:pt x="747746" y="259556"/>
                    <a:pt x="729481" y="212785"/>
                  </a:cubicBezTo>
                  <a:cubicBezTo>
                    <a:pt x="697191" y="131160"/>
                    <a:pt x="655003" y="62831"/>
                    <a:pt x="603569" y="8598"/>
                  </a:cubicBezTo>
                  <a:cubicBezTo>
                    <a:pt x="586399" y="4833"/>
                    <a:pt x="569049" y="1964"/>
                    <a:pt x="551585" y="0"/>
                  </a:cubicBezTo>
                  <a:cubicBezTo>
                    <a:pt x="657353" y="93572"/>
                    <a:pt x="714736" y="232630"/>
                    <a:pt x="745226" y="369888"/>
                  </a:cubicBezTo>
                  <a:cubicBezTo>
                    <a:pt x="695456" y="390841"/>
                    <a:pt x="643477" y="406082"/>
                    <a:pt x="590273" y="415324"/>
                  </a:cubicBezTo>
                  <a:cubicBezTo>
                    <a:pt x="579641" y="369228"/>
                    <a:pt x="565660" y="323972"/>
                    <a:pt x="548435" y="279915"/>
                  </a:cubicBezTo>
                  <a:cubicBezTo>
                    <a:pt x="503049" y="164950"/>
                    <a:pt x="438119" y="76677"/>
                    <a:pt x="355293" y="16495"/>
                  </a:cubicBezTo>
                  <a:cubicBezTo>
                    <a:pt x="343997" y="19794"/>
                    <a:pt x="332800" y="23393"/>
                    <a:pt x="321803" y="27442"/>
                  </a:cubicBezTo>
                  <a:lnTo>
                    <a:pt x="320754" y="29041"/>
                  </a:lnTo>
                  <a:cubicBezTo>
                    <a:pt x="454014" y="116615"/>
                    <a:pt x="524143" y="268469"/>
                    <a:pt x="560282" y="420222"/>
                  </a:cubicBezTo>
                  <a:cubicBezTo>
                    <a:pt x="496516" y="429195"/>
                    <a:pt x="432103" y="432724"/>
                    <a:pt x="367740" y="430769"/>
                  </a:cubicBezTo>
                  <a:cubicBezTo>
                    <a:pt x="245765" y="426621"/>
                    <a:pt x="124589" y="409376"/>
                    <a:pt x="6298" y="379335"/>
                  </a:cubicBezTo>
                  <a:cubicBezTo>
                    <a:pt x="3965" y="388967"/>
                    <a:pt x="1866" y="398744"/>
                    <a:pt x="0" y="408676"/>
                  </a:cubicBezTo>
                  <a:cubicBezTo>
                    <a:pt x="120015" y="438987"/>
                    <a:pt x="242927" y="456377"/>
                    <a:pt x="366640" y="460560"/>
                  </a:cubicBezTo>
                  <a:cubicBezTo>
                    <a:pt x="378970" y="460925"/>
                    <a:pt x="391216" y="461095"/>
                    <a:pt x="403379" y="461060"/>
                  </a:cubicBezTo>
                  <a:cubicBezTo>
                    <a:pt x="458200" y="461270"/>
                    <a:pt x="512961" y="457476"/>
                    <a:pt x="567230" y="449714"/>
                  </a:cubicBezTo>
                  <a:cubicBezTo>
                    <a:pt x="579426" y="508491"/>
                    <a:pt x="587774" y="567998"/>
                    <a:pt x="592222" y="627859"/>
                  </a:cubicBezTo>
                  <a:cubicBezTo>
                    <a:pt x="600805" y="750222"/>
                    <a:pt x="598196" y="873110"/>
                    <a:pt x="584425" y="994998"/>
                  </a:cubicBezTo>
                  <a:cubicBezTo>
                    <a:pt x="594822" y="993148"/>
                    <a:pt x="605118" y="990899"/>
                    <a:pt x="615315" y="988400"/>
                  </a:cubicBezTo>
                  <a:cubicBezTo>
                    <a:pt x="628316" y="868096"/>
                    <a:pt x="630626" y="746873"/>
                    <a:pt x="622213" y="626160"/>
                  </a:cubicBezTo>
                  <a:cubicBezTo>
                    <a:pt x="617760" y="565239"/>
                    <a:pt x="609412" y="504667"/>
                    <a:pt x="597221" y="444815"/>
                  </a:cubicBezTo>
                  <a:cubicBezTo>
                    <a:pt x="628801" y="439207"/>
                    <a:pt x="660017" y="431694"/>
                    <a:pt x="690693" y="422322"/>
                  </a:cubicBezTo>
                  <a:cubicBezTo>
                    <a:pt x="711936" y="415774"/>
                    <a:pt x="732330" y="408326"/>
                    <a:pt x="751824" y="400128"/>
                  </a:cubicBezTo>
                  <a:cubicBezTo>
                    <a:pt x="762026" y="453237"/>
                    <a:pt x="769134" y="506896"/>
                    <a:pt x="773118" y="560830"/>
                  </a:cubicBezTo>
                  <a:cubicBezTo>
                    <a:pt x="781615" y="681848"/>
                    <a:pt x="779156" y="803391"/>
                    <a:pt x="765770" y="923970"/>
                  </a:cubicBezTo>
                  <a:cubicBezTo>
                    <a:pt x="776917" y="916822"/>
                    <a:pt x="787764" y="908974"/>
                    <a:pt x="798261" y="901276"/>
                  </a:cubicBezTo>
                  <a:cubicBezTo>
                    <a:pt x="809527" y="787586"/>
                    <a:pt x="811197" y="673151"/>
                    <a:pt x="803259" y="559180"/>
                  </a:cubicBezTo>
                  <a:cubicBezTo>
                    <a:pt x="798870" y="501513"/>
                    <a:pt x="791023" y="444160"/>
                    <a:pt x="779766" y="387432"/>
                  </a:cubicBezTo>
                  <a:cubicBezTo>
                    <a:pt x="841043" y="358546"/>
                    <a:pt x="895781" y="317454"/>
                    <a:pt x="940618" y="266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 name="Google Shape;1183;p22">
            <a:extLst>
              <a:ext uri="{FF2B5EF4-FFF2-40B4-BE49-F238E27FC236}">
                <a16:creationId xmlns:a16="http://schemas.microsoft.com/office/drawing/2014/main" id="{F032E02D-1F5A-4223-AEC2-194F41C243F9}"/>
              </a:ext>
            </a:extLst>
          </p:cNvPr>
          <p:cNvGrpSpPr/>
          <p:nvPr/>
        </p:nvGrpSpPr>
        <p:grpSpPr>
          <a:xfrm rot="-8956809">
            <a:off x="9947836" y="1234162"/>
            <a:ext cx="621307" cy="623125"/>
            <a:chOff x="10956988" y="5717984"/>
            <a:chExt cx="621307" cy="623125"/>
          </a:xfrm>
        </p:grpSpPr>
        <p:sp>
          <p:nvSpPr>
            <p:cNvPr id="172" name="Google Shape;1184;p22">
              <a:extLst>
                <a:ext uri="{FF2B5EF4-FFF2-40B4-BE49-F238E27FC236}">
                  <a16:creationId xmlns:a16="http://schemas.microsoft.com/office/drawing/2014/main" id="{72F22CD8-2AD9-4770-9371-19ED154E40B6}"/>
                </a:ext>
              </a:extLst>
            </p:cNvPr>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185;p22">
              <a:extLst>
                <a:ext uri="{FF2B5EF4-FFF2-40B4-BE49-F238E27FC236}">
                  <a16:creationId xmlns:a16="http://schemas.microsoft.com/office/drawing/2014/main" id="{363124D9-636E-47D2-8C8F-00814E13DB9F}"/>
                </a:ext>
              </a:extLst>
            </p:cNvPr>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4" name="Google Shape;1186;p22">
            <a:extLst>
              <a:ext uri="{FF2B5EF4-FFF2-40B4-BE49-F238E27FC236}">
                <a16:creationId xmlns:a16="http://schemas.microsoft.com/office/drawing/2014/main" id="{0D8BBF6D-B289-41FC-84EF-A04FFA8ABE6E}"/>
              </a:ext>
            </a:extLst>
          </p:cNvPr>
          <p:cNvGrpSpPr/>
          <p:nvPr/>
        </p:nvGrpSpPr>
        <p:grpSpPr>
          <a:xfrm>
            <a:off x="9876755" y="1520726"/>
            <a:ext cx="2538780" cy="4078493"/>
            <a:chOff x="8587063" y="1491267"/>
            <a:chExt cx="2538780" cy="4078493"/>
          </a:xfrm>
        </p:grpSpPr>
        <p:sp>
          <p:nvSpPr>
            <p:cNvPr id="175" name="Google Shape;1187;p22">
              <a:extLst>
                <a:ext uri="{FF2B5EF4-FFF2-40B4-BE49-F238E27FC236}">
                  <a16:creationId xmlns:a16="http://schemas.microsoft.com/office/drawing/2014/main" id="{B1C3CE4F-19D9-48E2-BECA-119FF083DB2D}"/>
                </a:ext>
              </a:extLst>
            </p:cNvPr>
            <p:cNvSpPr/>
            <p:nvPr/>
          </p:nvSpPr>
          <p:spPr>
            <a:xfrm flipH="1">
              <a:off x="8587063" y="5222265"/>
              <a:ext cx="644029" cy="261950"/>
            </a:xfrm>
            <a:custGeom>
              <a:avLst/>
              <a:gdLst/>
              <a:ahLst/>
              <a:cxnLst/>
              <a:rect l="l" t="t" r="r" b="b"/>
              <a:pathLst>
                <a:path w="644029" h="261950" extrusionOk="0">
                  <a:moveTo>
                    <a:pt x="229931" y="57832"/>
                  </a:moveTo>
                  <a:cubicBezTo>
                    <a:pt x="229931" y="57832"/>
                    <a:pt x="9197" y="121863"/>
                    <a:pt x="0" y="213385"/>
                  </a:cubicBezTo>
                  <a:cubicBezTo>
                    <a:pt x="0" y="213385"/>
                    <a:pt x="359192" y="303358"/>
                    <a:pt x="633610" y="238378"/>
                  </a:cubicBezTo>
                  <a:cubicBezTo>
                    <a:pt x="633610" y="238378"/>
                    <a:pt x="681895" y="124112"/>
                    <a:pt x="570579"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188;p22">
              <a:extLst>
                <a:ext uri="{FF2B5EF4-FFF2-40B4-BE49-F238E27FC236}">
                  <a16:creationId xmlns:a16="http://schemas.microsoft.com/office/drawing/2014/main" id="{4FB08617-BF69-4FD2-AF9E-BA24E6A8E36E}"/>
                </a:ext>
              </a:extLst>
            </p:cNvPr>
            <p:cNvSpPr/>
            <p:nvPr/>
          </p:nvSpPr>
          <p:spPr>
            <a:xfrm flipH="1">
              <a:off x="8652466" y="4512131"/>
              <a:ext cx="702889" cy="780541"/>
            </a:xfrm>
            <a:custGeom>
              <a:avLst/>
              <a:gdLst/>
              <a:ahLst/>
              <a:cxnLst/>
              <a:rect l="l" t="t" r="r" b="b"/>
              <a:pathLst>
                <a:path w="702889" h="780541" extrusionOk="0">
                  <a:moveTo>
                    <a:pt x="0" y="123662"/>
                  </a:moveTo>
                  <a:lnTo>
                    <a:pt x="344897" y="770466"/>
                  </a:lnTo>
                  <a:cubicBezTo>
                    <a:pt x="344897" y="770466"/>
                    <a:pt x="569179" y="814553"/>
                    <a:pt x="702889" y="718282"/>
                  </a:cubicBezTo>
                  <a:lnTo>
                    <a:pt x="388333" y="0"/>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189;p22">
              <a:extLst>
                <a:ext uri="{FF2B5EF4-FFF2-40B4-BE49-F238E27FC236}">
                  <a16:creationId xmlns:a16="http://schemas.microsoft.com/office/drawing/2014/main" id="{6A39C21D-3774-46A8-859F-776D67760A42}"/>
                </a:ext>
              </a:extLst>
            </p:cNvPr>
            <p:cNvSpPr/>
            <p:nvPr/>
          </p:nvSpPr>
          <p:spPr>
            <a:xfrm flipH="1">
              <a:off x="9453290" y="5195024"/>
              <a:ext cx="613480" cy="374736"/>
            </a:xfrm>
            <a:custGeom>
              <a:avLst/>
              <a:gdLst/>
              <a:ahLst/>
              <a:cxnLst/>
              <a:rect l="l" t="t" r="r" b="b"/>
              <a:pathLst>
                <a:path w="613480" h="374736" extrusionOk="0">
                  <a:moveTo>
                    <a:pt x="174077" y="157452"/>
                  </a:moveTo>
                  <a:cubicBezTo>
                    <a:pt x="174077" y="157452"/>
                    <a:pt x="-17366" y="284664"/>
                    <a:pt x="1278" y="374736"/>
                  </a:cubicBezTo>
                  <a:cubicBezTo>
                    <a:pt x="1278" y="374736"/>
                    <a:pt x="371168" y="352993"/>
                    <a:pt x="613245" y="208537"/>
                  </a:cubicBezTo>
                  <a:cubicBezTo>
                    <a:pt x="613245" y="208537"/>
                    <a:pt x="625041" y="85024"/>
                    <a:pt x="481684"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190;p22">
              <a:extLst>
                <a:ext uri="{FF2B5EF4-FFF2-40B4-BE49-F238E27FC236}">
                  <a16:creationId xmlns:a16="http://schemas.microsoft.com/office/drawing/2014/main" id="{FAF39A6E-7D98-489C-8098-3DB41745A239}"/>
                </a:ext>
              </a:extLst>
            </p:cNvPr>
            <p:cNvSpPr/>
            <p:nvPr/>
          </p:nvSpPr>
          <p:spPr>
            <a:xfrm flipH="1">
              <a:off x="9585086" y="4539773"/>
              <a:ext cx="728377" cy="812705"/>
            </a:xfrm>
            <a:custGeom>
              <a:avLst/>
              <a:gdLst/>
              <a:ahLst/>
              <a:cxnLst/>
              <a:rect l="l" t="t" r="r" b="b"/>
              <a:pathLst>
                <a:path w="728377" h="812705" extrusionOk="0">
                  <a:moveTo>
                    <a:pt x="35585" y="0"/>
                  </a:moveTo>
                  <a:cubicBezTo>
                    <a:pt x="35585" y="0"/>
                    <a:pt x="-49390" y="177146"/>
                    <a:pt x="43283" y="350494"/>
                  </a:cubicBezTo>
                  <a:cubicBezTo>
                    <a:pt x="135955" y="523841"/>
                    <a:pt x="420769" y="812703"/>
                    <a:pt x="420769" y="812703"/>
                  </a:cubicBezTo>
                  <a:cubicBezTo>
                    <a:pt x="420769" y="812703"/>
                    <a:pt x="660697" y="815103"/>
                    <a:pt x="728377" y="655251"/>
                  </a:cubicBezTo>
                  <a:lnTo>
                    <a:pt x="449861" y="277416"/>
                  </a:lnTo>
                  <a:lnTo>
                    <a:pt x="529837" y="105418"/>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191;p22">
              <a:extLst>
                <a:ext uri="{FF2B5EF4-FFF2-40B4-BE49-F238E27FC236}">
                  <a16:creationId xmlns:a16="http://schemas.microsoft.com/office/drawing/2014/main" id="{3A84A4A2-5CD3-42D6-ACBC-251F1C5E3868}"/>
                </a:ext>
              </a:extLst>
            </p:cNvPr>
            <p:cNvSpPr/>
            <p:nvPr/>
          </p:nvSpPr>
          <p:spPr>
            <a:xfrm flipH="1">
              <a:off x="10112128" y="4539973"/>
              <a:ext cx="201135" cy="280364"/>
            </a:xfrm>
            <a:custGeom>
              <a:avLst/>
              <a:gdLst/>
              <a:ahLst/>
              <a:cxnLst/>
              <a:rect l="l" t="t" r="r" b="b"/>
              <a:pathLst>
                <a:path w="201135" h="280364" extrusionOk="0">
                  <a:moveTo>
                    <a:pt x="201136" y="35339"/>
                  </a:moveTo>
                  <a:lnTo>
                    <a:pt x="35385" y="0"/>
                  </a:lnTo>
                  <a:cubicBezTo>
                    <a:pt x="35385" y="0"/>
                    <a:pt x="-27846" y="132460"/>
                    <a:pt x="14742" y="280365"/>
                  </a:cubicBezTo>
                  <a:cubicBezTo>
                    <a:pt x="75973" y="251624"/>
                    <a:pt x="175693" y="183344"/>
                    <a:pt x="201136" y="3533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192;p22">
              <a:extLst>
                <a:ext uri="{FF2B5EF4-FFF2-40B4-BE49-F238E27FC236}">
                  <a16:creationId xmlns:a16="http://schemas.microsoft.com/office/drawing/2014/main" id="{B07041BF-1B59-4E7A-9B8D-2BD521929FD4}"/>
                </a:ext>
              </a:extLst>
            </p:cNvPr>
            <p:cNvSpPr/>
            <p:nvPr/>
          </p:nvSpPr>
          <p:spPr>
            <a:xfrm flipH="1">
              <a:off x="8802972" y="3931957"/>
              <a:ext cx="1503048" cy="759769"/>
            </a:xfrm>
            <a:custGeom>
              <a:avLst/>
              <a:gdLst/>
              <a:ahLst/>
              <a:cxnLst/>
              <a:rect l="l" t="t" r="r" b="b"/>
              <a:pathLst>
                <a:path w="1503048" h="759769" extrusionOk="0">
                  <a:moveTo>
                    <a:pt x="174948" y="223482"/>
                  </a:moveTo>
                  <a:lnTo>
                    <a:pt x="0" y="600468"/>
                  </a:lnTo>
                  <a:cubicBezTo>
                    <a:pt x="0" y="600468"/>
                    <a:pt x="249125" y="743424"/>
                    <a:pt x="522743" y="743424"/>
                  </a:cubicBezTo>
                  <a:lnTo>
                    <a:pt x="612716" y="555531"/>
                  </a:lnTo>
                  <a:lnTo>
                    <a:pt x="743427" y="535137"/>
                  </a:lnTo>
                  <a:lnTo>
                    <a:pt x="853694" y="759769"/>
                  </a:lnTo>
                  <a:lnTo>
                    <a:pt x="1503049" y="579824"/>
                  </a:lnTo>
                  <a:lnTo>
                    <a:pt x="1294762" y="0"/>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193;p22">
              <a:extLst>
                <a:ext uri="{FF2B5EF4-FFF2-40B4-BE49-F238E27FC236}">
                  <a16:creationId xmlns:a16="http://schemas.microsoft.com/office/drawing/2014/main" id="{A53A6C1F-8D38-4CFE-A0C3-6C064FB32552}"/>
                </a:ext>
              </a:extLst>
            </p:cNvPr>
            <p:cNvSpPr/>
            <p:nvPr/>
          </p:nvSpPr>
          <p:spPr>
            <a:xfrm rot="3903000" flipH="1">
              <a:off x="9956023" y="4338746"/>
              <a:ext cx="448315" cy="11446"/>
            </a:xfrm>
            <a:custGeom>
              <a:avLst/>
              <a:gdLst/>
              <a:ahLst/>
              <a:cxnLst/>
              <a:rect l="l" t="t" r="r" b="b"/>
              <a:pathLst>
                <a:path w="448315" h="11446" extrusionOk="0">
                  <a:moveTo>
                    <a:pt x="0" y="0"/>
                  </a:moveTo>
                  <a:lnTo>
                    <a:pt x="448315" y="0"/>
                  </a:lnTo>
                  <a:lnTo>
                    <a:pt x="448315" y="11446"/>
                  </a:lnTo>
                  <a:lnTo>
                    <a:pt x="0" y="11446"/>
                  </a:lnTo>
                  <a:close/>
                </a:path>
              </a:pathLst>
            </a:custGeom>
            <a:solidFill>
              <a:srgbClr val="B69F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194;p22">
              <a:extLst>
                <a:ext uri="{FF2B5EF4-FFF2-40B4-BE49-F238E27FC236}">
                  <a16:creationId xmlns:a16="http://schemas.microsoft.com/office/drawing/2014/main" id="{0728C806-65F0-4327-B2FA-6948DE4E300F}"/>
                </a:ext>
              </a:extLst>
            </p:cNvPr>
            <p:cNvSpPr/>
            <p:nvPr/>
          </p:nvSpPr>
          <p:spPr>
            <a:xfrm flipH="1">
              <a:off x="8855242" y="1491267"/>
              <a:ext cx="2270601" cy="2847716"/>
            </a:xfrm>
            <a:custGeom>
              <a:avLst/>
              <a:gdLst/>
              <a:ahLst/>
              <a:cxnLst/>
              <a:rect l="l" t="t" r="r" b="b"/>
              <a:pathLst>
                <a:path w="2270601" h="2847716" extrusionOk="0">
                  <a:moveTo>
                    <a:pt x="386204" y="305688"/>
                  </a:moveTo>
                  <a:cubicBezTo>
                    <a:pt x="440188" y="479935"/>
                    <a:pt x="494921" y="654482"/>
                    <a:pt x="569649" y="820882"/>
                  </a:cubicBezTo>
                  <a:cubicBezTo>
                    <a:pt x="644376" y="987281"/>
                    <a:pt x="740048" y="1146083"/>
                    <a:pt x="874557" y="1266497"/>
                  </a:cubicBezTo>
                  <a:cubicBezTo>
                    <a:pt x="894551" y="1310133"/>
                    <a:pt x="965280" y="1376463"/>
                    <a:pt x="965280" y="1376463"/>
                  </a:cubicBezTo>
                  <a:lnTo>
                    <a:pt x="978226" y="1289940"/>
                  </a:lnTo>
                  <a:cubicBezTo>
                    <a:pt x="1134929" y="1294938"/>
                    <a:pt x="1291782" y="1293938"/>
                    <a:pt x="1453784" y="1290839"/>
                  </a:cubicBezTo>
                  <a:cubicBezTo>
                    <a:pt x="1457133" y="1320230"/>
                    <a:pt x="1460432" y="1349671"/>
                    <a:pt x="1473778" y="1386760"/>
                  </a:cubicBezTo>
                  <a:cubicBezTo>
                    <a:pt x="1641227" y="1356769"/>
                    <a:pt x="1814775" y="1435495"/>
                    <a:pt x="1933240" y="1557608"/>
                  </a:cubicBezTo>
                  <a:cubicBezTo>
                    <a:pt x="2051704" y="1679721"/>
                    <a:pt x="2122833" y="1839873"/>
                    <a:pt x="2176567" y="2001274"/>
                  </a:cubicBezTo>
                  <a:cubicBezTo>
                    <a:pt x="2267490" y="2274491"/>
                    <a:pt x="2314226" y="2577299"/>
                    <a:pt x="2215305" y="2847716"/>
                  </a:cubicBezTo>
                  <a:cubicBezTo>
                    <a:pt x="2152174" y="2728603"/>
                    <a:pt x="2070748" y="2619236"/>
                    <a:pt x="2001169" y="2520366"/>
                  </a:cubicBezTo>
                  <a:cubicBezTo>
                    <a:pt x="1672168" y="2560354"/>
                    <a:pt x="1343217" y="2599892"/>
                    <a:pt x="1018614" y="2627384"/>
                  </a:cubicBezTo>
                  <a:cubicBezTo>
                    <a:pt x="911946" y="2383258"/>
                    <a:pt x="814775" y="2134983"/>
                    <a:pt x="727601" y="1875412"/>
                  </a:cubicBezTo>
                  <a:cubicBezTo>
                    <a:pt x="578446" y="1769194"/>
                    <a:pt x="481125" y="1606343"/>
                    <a:pt x="392702" y="1446042"/>
                  </a:cubicBezTo>
                  <a:cubicBezTo>
                    <a:pt x="213656" y="1121491"/>
                    <a:pt x="49455" y="773896"/>
                    <a:pt x="46556" y="406358"/>
                  </a:cubicBezTo>
                  <a:cubicBezTo>
                    <a:pt x="21699" y="320194"/>
                    <a:pt x="6279" y="231584"/>
                    <a:pt x="570" y="142088"/>
                  </a:cubicBezTo>
                  <a:cubicBezTo>
                    <a:pt x="-783" y="132761"/>
                    <a:pt x="284" y="123242"/>
                    <a:pt x="3669" y="114446"/>
                  </a:cubicBezTo>
                  <a:cubicBezTo>
                    <a:pt x="7767" y="105999"/>
                    <a:pt x="17964" y="99751"/>
                    <a:pt x="26662" y="103250"/>
                  </a:cubicBezTo>
                  <a:cubicBezTo>
                    <a:pt x="34110" y="106299"/>
                    <a:pt x="37509" y="114796"/>
                    <a:pt x="40108" y="122394"/>
                  </a:cubicBezTo>
                  <a:lnTo>
                    <a:pt x="82545" y="246856"/>
                  </a:lnTo>
                  <a:cubicBezTo>
                    <a:pt x="69104" y="192957"/>
                    <a:pt x="63465" y="137407"/>
                    <a:pt x="65800" y="81906"/>
                  </a:cubicBezTo>
                  <a:cubicBezTo>
                    <a:pt x="65208" y="72006"/>
                    <a:pt x="67243" y="62126"/>
                    <a:pt x="71698" y="53265"/>
                  </a:cubicBezTo>
                  <a:cubicBezTo>
                    <a:pt x="76697" y="44968"/>
                    <a:pt x="88093" y="39569"/>
                    <a:pt x="96691" y="43918"/>
                  </a:cubicBezTo>
                  <a:cubicBezTo>
                    <a:pt x="104488" y="47817"/>
                    <a:pt x="107438" y="57214"/>
                    <a:pt x="109637" y="65611"/>
                  </a:cubicBezTo>
                  <a:lnTo>
                    <a:pt x="146176" y="205219"/>
                  </a:lnTo>
                  <a:lnTo>
                    <a:pt x="141677" y="47217"/>
                  </a:lnTo>
                  <a:cubicBezTo>
                    <a:pt x="141177" y="27723"/>
                    <a:pt x="145926" y="1781"/>
                    <a:pt x="165370" y="81"/>
                  </a:cubicBezTo>
                  <a:cubicBezTo>
                    <a:pt x="184814" y="-1618"/>
                    <a:pt x="194361" y="23724"/>
                    <a:pt x="196661" y="43418"/>
                  </a:cubicBezTo>
                  <a:lnTo>
                    <a:pt x="215305" y="192123"/>
                  </a:lnTo>
                  <a:cubicBezTo>
                    <a:pt x="210503" y="143945"/>
                    <a:pt x="209984" y="95436"/>
                    <a:pt x="213756" y="47167"/>
                  </a:cubicBezTo>
                  <a:cubicBezTo>
                    <a:pt x="214555" y="37170"/>
                    <a:pt x="215755" y="26273"/>
                    <a:pt x="221903" y="18176"/>
                  </a:cubicBezTo>
                  <a:cubicBezTo>
                    <a:pt x="228051" y="10078"/>
                    <a:pt x="240997" y="6279"/>
                    <a:pt x="248645" y="13177"/>
                  </a:cubicBezTo>
                  <a:cubicBezTo>
                    <a:pt x="252989" y="18094"/>
                    <a:pt x="255498" y="24364"/>
                    <a:pt x="255743" y="30922"/>
                  </a:cubicBezTo>
                  <a:lnTo>
                    <a:pt x="286634" y="234110"/>
                  </a:lnTo>
                  <a:lnTo>
                    <a:pt x="304728" y="143688"/>
                  </a:lnTo>
                  <a:cubicBezTo>
                    <a:pt x="307178" y="131491"/>
                    <a:pt x="309727" y="118695"/>
                    <a:pt x="317225" y="108698"/>
                  </a:cubicBezTo>
                  <a:cubicBezTo>
                    <a:pt x="324722" y="98701"/>
                    <a:pt x="338218" y="92153"/>
                    <a:pt x="349765" y="96752"/>
                  </a:cubicBezTo>
                  <a:cubicBezTo>
                    <a:pt x="363911" y="102400"/>
                    <a:pt x="367709" y="120345"/>
                    <a:pt x="369459" y="135490"/>
                  </a:cubicBezTo>
                  <a:cubicBezTo>
                    <a:pt x="376607" y="197271"/>
                    <a:pt x="372308" y="260902"/>
                    <a:pt x="386204" y="305688"/>
                  </a:cubicBezTo>
                  <a:close/>
                </a:path>
              </a:pathLst>
            </a:custGeom>
            <a:solidFill>
              <a:srgbClr val="FF9C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195;p22">
              <a:extLst>
                <a:ext uri="{FF2B5EF4-FFF2-40B4-BE49-F238E27FC236}">
                  <a16:creationId xmlns:a16="http://schemas.microsoft.com/office/drawing/2014/main" id="{9499C2A6-97DF-4253-9284-8FBEC14313F1}"/>
                </a:ext>
              </a:extLst>
            </p:cNvPr>
            <p:cNvSpPr/>
            <p:nvPr/>
          </p:nvSpPr>
          <p:spPr>
            <a:xfrm flipH="1">
              <a:off x="9559044" y="2781257"/>
              <a:ext cx="593921" cy="127304"/>
            </a:xfrm>
            <a:custGeom>
              <a:avLst/>
              <a:gdLst/>
              <a:ahLst/>
              <a:cxnLst/>
              <a:rect l="l" t="t" r="r" b="b"/>
              <a:pathLst>
                <a:path w="593921" h="127304" extrusionOk="0">
                  <a:moveTo>
                    <a:pt x="535939" y="109567"/>
                  </a:moveTo>
                  <a:cubicBezTo>
                    <a:pt x="555663" y="104643"/>
                    <a:pt x="575032" y="98395"/>
                    <a:pt x="593922" y="90873"/>
                  </a:cubicBezTo>
                  <a:cubicBezTo>
                    <a:pt x="562671" y="89338"/>
                    <a:pt x="531351" y="91332"/>
                    <a:pt x="500550" y="96821"/>
                  </a:cubicBezTo>
                  <a:cubicBezTo>
                    <a:pt x="487354" y="59732"/>
                    <a:pt x="484055" y="30291"/>
                    <a:pt x="480556" y="900"/>
                  </a:cubicBezTo>
                  <a:cubicBezTo>
                    <a:pt x="318554" y="3999"/>
                    <a:pt x="161702" y="4899"/>
                    <a:pt x="4999" y="0"/>
                  </a:cubicBezTo>
                  <a:lnTo>
                    <a:pt x="0" y="34989"/>
                  </a:lnTo>
                  <a:cubicBezTo>
                    <a:pt x="36139" y="52184"/>
                    <a:pt x="296211" y="171648"/>
                    <a:pt x="535939" y="109567"/>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196;p22">
              <a:extLst>
                <a:ext uri="{FF2B5EF4-FFF2-40B4-BE49-F238E27FC236}">
                  <a16:creationId xmlns:a16="http://schemas.microsoft.com/office/drawing/2014/main" id="{A7190440-5C0C-46A0-923A-BEBD1308F489}"/>
                </a:ext>
              </a:extLst>
            </p:cNvPr>
            <p:cNvSpPr/>
            <p:nvPr/>
          </p:nvSpPr>
          <p:spPr>
            <a:xfrm flipH="1">
              <a:off x="9175709" y="2762962"/>
              <a:ext cx="1204688" cy="1392477"/>
            </a:xfrm>
            <a:custGeom>
              <a:avLst/>
              <a:gdLst/>
              <a:ahLst/>
              <a:cxnLst/>
              <a:rect l="l" t="t" r="r" b="b"/>
              <a:pathLst>
                <a:path w="1204688" h="1392477" extrusionOk="0">
                  <a:moveTo>
                    <a:pt x="132660" y="0"/>
                  </a:moveTo>
                  <a:cubicBezTo>
                    <a:pt x="132660" y="0"/>
                    <a:pt x="174848" y="634807"/>
                    <a:pt x="0" y="741725"/>
                  </a:cubicBezTo>
                  <a:lnTo>
                    <a:pt x="249325" y="1392477"/>
                  </a:lnTo>
                  <a:cubicBezTo>
                    <a:pt x="249325" y="1392477"/>
                    <a:pt x="958562" y="1356838"/>
                    <a:pt x="1204689" y="1262967"/>
                  </a:cubicBezTo>
                  <a:lnTo>
                    <a:pt x="1071878" y="712684"/>
                  </a:lnTo>
                  <a:cubicBezTo>
                    <a:pt x="1071878" y="712684"/>
                    <a:pt x="829001" y="359591"/>
                    <a:pt x="825802" y="97270"/>
                  </a:cubicBezTo>
                  <a:lnTo>
                    <a:pt x="728032" y="115015"/>
                  </a:lnTo>
                  <a:cubicBezTo>
                    <a:pt x="728032" y="115015"/>
                    <a:pt x="755523" y="357841"/>
                    <a:pt x="518095" y="357841"/>
                  </a:cubicBezTo>
                  <a:cubicBezTo>
                    <a:pt x="280666" y="357841"/>
                    <a:pt x="214886" y="276316"/>
                    <a:pt x="219484" y="104718"/>
                  </a:cubicBez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197;p22">
              <a:extLst>
                <a:ext uri="{FF2B5EF4-FFF2-40B4-BE49-F238E27FC236}">
                  <a16:creationId xmlns:a16="http://schemas.microsoft.com/office/drawing/2014/main" id="{5258C6C6-EF90-4D54-95D1-3AF4E256073E}"/>
                </a:ext>
              </a:extLst>
            </p:cNvPr>
            <p:cNvSpPr/>
            <p:nvPr/>
          </p:nvSpPr>
          <p:spPr>
            <a:xfrm flipH="1">
              <a:off x="10208920" y="2789904"/>
              <a:ext cx="154432" cy="755720"/>
            </a:xfrm>
            <a:custGeom>
              <a:avLst/>
              <a:gdLst/>
              <a:ahLst/>
              <a:cxnLst/>
              <a:rect l="l" t="t" r="r" b="b"/>
              <a:pathLst>
                <a:path w="154432" h="755720" extrusionOk="0">
                  <a:moveTo>
                    <a:pt x="2549" y="755721"/>
                  </a:moveTo>
                  <a:lnTo>
                    <a:pt x="0" y="741925"/>
                  </a:lnTo>
                  <a:cubicBezTo>
                    <a:pt x="75477" y="728129"/>
                    <a:pt x="122563" y="596369"/>
                    <a:pt x="136159" y="360940"/>
                  </a:cubicBezTo>
                  <a:cubicBezTo>
                    <a:pt x="142102" y="241017"/>
                    <a:pt x="141083" y="120853"/>
                    <a:pt x="133110" y="1050"/>
                  </a:cubicBezTo>
                  <a:lnTo>
                    <a:pt x="147056" y="0"/>
                  </a:lnTo>
                  <a:cubicBezTo>
                    <a:pt x="149305" y="28991"/>
                    <a:pt x="199690" y="719382"/>
                    <a:pt x="2549" y="75572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198;p22">
              <a:extLst>
                <a:ext uri="{FF2B5EF4-FFF2-40B4-BE49-F238E27FC236}">
                  <a16:creationId xmlns:a16="http://schemas.microsoft.com/office/drawing/2014/main" id="{EE9BEAF6-9A8A-40A7-900F-B61CE81141EB}"/>
                </a:ext>
              </a:extLst>
            </p:cNvPr>
            <p:cNvSpPr/>
            <p:nvPr/>
          </p:nvSpPr>
          <p:spPr>
            <a:xfrm rot="1273199" flipH="1">
              <a:off x="10209297" y="3508261"/>
              <a:ext cx="13995" cy="663898"/>
            </a:xfrm>
            <a:custGeom>
              <a:avLst/>
              <a:gdLst/>
              <a:ahLst/>
              <a:cxnLst/>
              <a:rect l="l" t="t" r="r" b="b"/>
              <a:pathLst>
                <a:path w="13995" h="663898" extrusionOk="0">
                  <a:moveTo>
                    <a:pt x="0" y="0"/>
                  </a:moveTo>
                  <a:lnTo>
                    <a:pt x="13996" y="0"/>
                  </a:lnTo>
                  <a:lnTo>
                    <a:pt x="13996" y="663899"/>
                  </a:lnTo>
                  <a:lnTo>
                    <a:pt x="0" y="663899"/>
                  </a:ln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199;p22">
              <a:extLst>
                <a:ext uri="{FF2B5EF4-FFF2-40B4-BE49-F238E27FC236}">
                  <a16:creationId xmlns:a16="http://schemas.microsoft.com/office/drawing/2014/main" id="{89ABC54B-1546-4E6F-985D-0AD0B76F082F}"/>
                </a:ext>
              </a:extLst>
            </p:cNvPr>
            <p:cNvSpPr/>
            <p:nvPr/>
          </p:nvSpPr>
          <p:spPr>
            <a:xfrm flipH="1">
              <a:off x="10705264" y="2464253"/>
              <a:ext cx="255859" cy="473006"/>
            </a:xfrm>
            <a:custGeom>
              <a:avLst/>
              <a:gdLst/>
              <a:ahLst/>
              <a:cxnLst/>
              <a:rect l="l" t="t" r="r" b="b"/>
              <a:pathLst>
                <a:path w="255859" h="473006" extrusionOk="0">
                  <a:moveTo>
                    <a:pt x="0" y="0"/>
                  </a:moveTo>
                  <a:cubicBezTo>
                    <a:pt x="62431" y="162551"/>
                    <a:pt x="143357" y="320303"/>
                    <a:pt x="227582" y="473006"/>
                  </a:cubicBezTo>
                  <a:cubicBezTo>
                    <a:pt x="334850" y="107567"/>
                    <a:pt x="110167" y="20644"/>
                    <a:pt x="0" y="0"/>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200;p22">
              <a:extLst>
                <a:ext uri="{FF2B5EF4-FFF2-40B4-BE49-F238E27FC236}">
                  <a16:creationId xmlns:a16="http://schemas.microsoft.com/office/drawing/2014/main" id="{1405FE71-387D-4CD2-A4A6-E07038A226DB}"/>
                </a:ext>
              </a:extLst>
            </p:cNvPr>
            <p:cNvSpPr/>
            <p:nvPr/>
          </p:nvSpPr>
          <p:spPr>
            <a:xfrm flipH="1">
              <a:off x="10370901" y="3254963"/>
              <a:ext cx="84774" cy="180695"/>
            </a:xfrm>
            <a:custGeom>
              <a:avLst/>
              <a:gdLst/>
              <a:ahLst/>
              <a:cxnLst/>
              <a:rect l="l" t="t" r="r" b="b"/>
              <a:pathLst>
                <a:path w="84774" h="180695" extrusionOk="0">
                  <a:moveTo>
                    <a:pt x="73728" y="180695"/>
                  </a:moveTo>
                  <a:cubicBezTo>
                    <a:pt x="37139" y="45186"/>
                    <a:pt x="350" y="8697"/>
                    <a:pt x="0" y="8297"/>
                  </a:cubicBezTo>
                  <a:lnTo>
                    <a:pt x="7848" y="0"/>
                  </a:lnTo>
                  <a:cubicBezTo>
                    <a:pt x="9447" y="1499"/>
                    <a:pt x="47136" y="38188"/>
                    <a:pt x="84775" y="1777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201;p22">
              <a:extLst>
                <a:ext uri="{FF2B5EF4-FFF2-40B4-BE49-F238E27FC236}">
                  <a16:creationId xmlns:a16="http://schemas.microsoft.com/office/drawing/2014/main" id="{742139AA-1A3E-4E7B-B31E-B317C8D460ED}"/>
                </a:ext>
              </a:extLst>
            </p:cNvPr>
            <p:cNvSpPr/>
            <p:nvPr/>
          </p:nvSpPr>
          <p:spPr>
            <a:xfrm flipH="1">
              <a:off x="10893644" y="1800729"/>
              <a:ext cx="137958" cy="46061"/>
            </a:xfrm>
            <a:custGeom>
              <a:avLst/>
              <a:gdLst/>
              <a:ahLst/>
              <a:cxnLst/>
              <a:rect l="l" t="t" r="r" b="b"/>
              <a:pathLst>
                <a:path w="137958" h="46061" extrusionOk="0">
                  <a:moveTo>
                    <a:pt x="129961" y="46062"/>
                  </a:moveTo>
                  <a:cubicBezTo>
                    <a:pt x="73378" y="-8922"/>
                    <a:pt x="4999" y="17920"/>
                    <a:pt x="4299" y="18170"/>
                  </a:cubicBezTo>
                  <a:lnTo>
                    <a:pt x="0" y="7573"/>
                  </a:lnTo>
                  <a:cubicBezTo>
                    <a:pt x="750" y="7273"/>
                    <a:pt x="76077" y="-22418"/>
                    <a:pt x="137959" y="3786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202;p22">
              <a:extLst>
                <a:ext uri="{FF2B5EF4-FFF2-40B4-BE49-F238E27FC236}">
                  <a16:creationId xmlns:a16="http://schemas.microsoft.com/office/drawing/2014/main" id="{AEF2B452-6EF5-4F0B-8164-B68C48FEDBA5}"/>
                </a:ext>
              </a:extLst>
            </p:cNvPr>
            <p:cNvSpPr/>
            <p:nvPr/>
          </p:nvSpPr>
          <p:spPr>
            <a:xfrm flipH="1">
              <a:off x="10852206" y="1768374"/>
              <a:ext cx="121963" cy="45226"/>
            </a:xfrm>
            <a:custGeom>
              <a:avLst/>
              <a:gdLst/>
              <a:ahLst/>
              <a:cxnLst/>
              <a:rect l="l" t="t" r="r" b="b"/>
              <a:pathLst>
                <a:path w="121963" h="45226" extrusionOk="0">
                  <a:moveTo>
                    <a:pt x="9197" y="45226"/>
                  </a:moveTo>
                  <a:lnTo>
                    <a:pt x="0" y="38379"/>
                  </a:lnTo>
                  <a:cubicBezTo>
                    <a:pt x="37639" y="-11606"/>
                    <a:pt x="118514" y="1340"/>
                    <a:pt x="121963" y="1940"/>
                  </a:cubicBezTo>
                  <a:lnTo>
                    <a:pt x="119964" y="13236"/>
                  </a:lnTo>
                  <a:cubicBezTo>
                    <a:pt x="119314" y="13086"/>
                    <a:pt x="42637" y="690"/>
                    <a:pt x="9197" y="452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203;p22">
              <a:extLst>
                <a:ext uri="{FF2B5EF4-FFF2-40B4-BE49-F238E27FC236}">
                  <a16:creationId xmlns:a16="http://schemas.microsoft.com/office/drawing/2014/main" id="{DDEF76DF-90F3-43D2-9044-1071CD54910B}"/>
                </a:ext>
              </a:extLst>
            </p:cNvPr>
            <p:cNvSpPr/>
            <p:nvPr/>
          </p:nvSpPr>
          <p:spPr>
            <a:xfrm flipH="1">
              <a:off x="9656815" y="3036629"/>
              <a:ext cx="354193" cy="115115"/>
            </a:xfrm>
            <a:custGeom>
              <a:avLst/>
              <a:gdLst/>
              <a:ahLst/>
              <a:cxnLst/>
              <a:rect l="l" t="t" r="r" b="b"/>
              <a:pathLst>
                <a:path w="354193" h="115115" extrusionOk="0">
                  <a:moveTo>
                    <a:pt x="140458" y="115115"/>
                  </a:moveTo>
                  <a:cubicBezTo>
                    <a:pt x="93017" y="114815"/>
                    <a:pt x="45816" y="108432"/>
                    <a:pt x="0" y="96121"/>
                  </a:cubicBezTo>
                  <a:lnTo>
                    <a:pt x="3949" y="82725"/>
                  </a:lnTo>
                  <a:cubicBezTo>
                    <a:pt x="6598" y="83475"/>
                    <a:pt x="268269" y="157702"/>
                    <a:pt x="341498" y="0"/>
                  </a:cubicBezTo>
                  <a:lnTo>
                    <a:pt x="354194" y="5898"/>
                  </a:lnTo>
                  <a:cubicBezTo>
                    <a:pt x="321603" y="75877"/>
                    <a:pt x="249725" y="113765"/>
                    <a:pt x="146256" y="11511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204;p22">
              <a:extLst>
                <a:ext uri="{FF2B5EF4-FFF2-40B4-BE49-F238E27FC236}">
                  <a16:creationId xmlns:a16="http://schemas.microsoft.com/office/drawing/2014/main" id="{8A0D7597-273A-4531-9237-A2E49A4CF95A}"/>
                </a:ext>
              </a:extLst>
            </p:cNvPr>
            <p:cNvSpPr/>
            <p:nvPr/>
          </p:nvSpPr>
          <p:spPr>
            <a:xfrm flipH="1">
              <a:off x="9292374" y="2865381"/>
              <a:ext cx="303708" cy="666947"/>
            </a:xfrm>
            <a:custGeom>
              <a:avLst/>
              <a:gdLst/>
              <a:ahLst/>
              <a:cxnLst/>
              <a:rect l="l" t="t" r="r" b="b"/>
              <a:pathLst>
                <a:path w="303708" h="666947" extrusionOk="0">
                  <a:moveTo>
                    <a:pt x="299210" y="666947"/>
                  </a:moveTo>
                  <a:cubicBezTo>
                    <a:pt x="220884" y="641205"/>
                    <a:pt x="146706" y="521192"/>
                    <a:pt x="78676" y="310306"/>
                  </a:cubicBezTo>
                  <a:cubicBezTo>
                    <a:pt x="46716" y="209271"/>
                    <a:pt x="20449" y="106528"/>
                    <a:pt x="0" y="2549"/>
                  </a:cubicBezTo>
                  <a:lnTo>
                    <a:pt x="13796" y="0"/>
                  </a:lnTo>
                  <a:cubicBezTo>
                    <a:pt x="14895" y="5948"/>
                    <a:pt x="126162" y="595319"/>
                    <a:pt x="303709" y="65365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205;p22">
              <a:extLst>
                <a:ext uri="{FF2B5EF4-FFF2-40B4-BE49-F238E27FC236}">
                  <a16:creationId xmlns:a16="http://schemas.microsoft.com/office/drawing/2014/main" id="{D0B5A804-B84F-43E7-9E18-A05BF22EF04C}"/>
                </a:ext>
              </a:extLst>
            </p:cNvPr>
            <p:cNvSpPr/>
            <p:nvPr/>
          </p:nvSpPr>
          <p:spPr>
            <a:xfrm flipH="1">
              <a:off x="9843159" y="4772352"/>
              <a:ext cx="39969" cy="101869"/>
            </a:xfrm>
            <a:custGeom>
              <a:avLst/>
              <a:gdLst/>
              <a:ahLst/>
              <a:cxnLst/>
              <a:rect l="l" t="t" r="r" b="b"/>
              <a:pathLst>
                <a:path w="39969" h="101869" extrusionOk="0">
                  <a:moveTo>
                    <a:pt x="181" y="101869"/>
                  </a:moveTo>
                  <a:cubicBezTo>
                    <a:pt x="-1558" y="65405"/>
                    <a:pt x="9254" y="29451"/>
                    <a:pt x="30822" y="0"/>
                  </a:cubicBezTo>
                  <a:lnTo>
                    <a:pt x="39969" y="6898"/>
                  </a:lnTo>
                  <a:cubicBezTo>
                    <a:pt x="20265" y="34165"/>
                    <a:pt x="10268" y="67255"/>
                    <a:pt x="11578" y="10086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206;p22">
              <a:extLst>
                <a:ext uri="{FF2B5EF4-FFF2-40B4-BE49-F238E27FC236}">
                  <a16:creationId xmlns:a16="http://schemas.microsoft.com/office/drawing/2014/main" id="{085373BE-0D4C-4CDC-AB59-6C65434D72B1}"/>
                </a:ext>
              </a:extLst>
            </p:cNvPr>
            <p:cNvSpPr/>
            <p:nvPr/>
          </p:nvSpPr>
          <p:spPr>
            <a:xfrm flipH="1">
              <a:off x="9513757" y="4445951"/>
              <a:ext cx="236579" cy="50584"/>
            </a:xfrm>
            <a:custGeom>
              <a:avLst/>
              <a:gdLst/>
              <a:ahLst/>
              <a:cxnLst/>
              <a:rect l="l" t="t" r="r" b="b"/>
              <a:pathLst>
                <a:path w="236579" h="50584" extrusionOk="0">
                  <a:moveTo>
                    <a:pt x="1100" y="50585"/>
                  </a:moveTo>
                  <a:lnTo>
                    <a:pt x="0" y="39188"/>
                  </a:lnTo>
                  <a:cubicBezTo>
                    <a:pt x="1650" y="39188"/>
                    <a:pt x="164601" y="23193"/>
                    <a:pt x="232880" y="0"/>
                  </a:cubicBezTo>
                  <a:lnTo>
                    <a:pt x="236579" y="10847"/>
                  </a:lnTo>
                  <a:cubicBezTo>
                    <a:pt x="167000" y="34390"/>
                    <a:pt x="7848" y="49935"/>
                    <a:pt x="1100" y="5058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207;p22">
              <a:extLst>
                <a:ext uri="{FF2B5EF4-FFF2-40B4-BE49-F238E27FC236}">
                  <a16:creationId xmlns:a16="http://schemas.microsoft.com/office/drawing/2014/main" id="{A1CEA6E7-C01A-4299-BF60-018A326B7DA1}"/>
                </a:ext>
              </a:extLst>
            </p:cNvPr>
            <p:cNvSpPr/>
            <p:nvPr/>
          </p:nvSpPr>
          <p:spPr>
            <a:xfrm flipH="1">
              <a:off x="9913537" y="5424236"/>
              <a:ext cx="86424" cy="35807"/>
            </a:xfrm>
            <a:custGeom>
              <a:avLst/>
              <a:gdLst/>
              <a:ahLst/>
              <a:cxnLst/>
              <a:rect l="l" t="t" r="r" b="b"/>
              <a:pathLst>
                <a:path w="86424" h="35807" extrusionOk="0">
                  <a:moveTo>
                    <a:pt x="74928" y="35807"/>
                  </a:moveTo>
                  <a:cubicBezTo>
                    <a:pt x="49385" y="5366"/>
                    <a:pt x="4449" y="17413"/>
                    <a:pt x="3999" y="17513"/>
                  </a:cubicBezTo>
                  <a:lnTo>
                    <a:pt x="0" y="3067"/>
                  </a:lnTo>
                  <a:cubicBezTo>
                    <a:pt x="2199" y="2418"/>
                    <a:pt x="54684" y="-11578"/>
                    <a:pt x="86424" y="26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208;p22">
              <a:extLst>
                <a:ext uri="{FF2B5EF4-FFF2-40B4-BE49-F238E27FC236}">
                  <a16:creationId xmlns:a16="http://schemas.microsoft.com/office/drawing/2014/main" id="{C4F589C2-48A7-41C0-AD1D-235F51A972BA}"/>
                </a:ext>
              </a:extLst>
            </p:cNvPr>
            <p:cNvSpPr/>
            <p:nvPr/>
          </p:nvSpPr>
          <p:spPr>
            <a:xfrm flipH="1">
              <a:off x="9888695" y="5389821"/>
              <a:ext cx="86424" cy="35832"/>
            </a:xfrm>
            <a:custGeom>
              <a:avLst/>
              <a:gdLst/>
              <a:ahLst/>
              <a:cxnLst/>
              <a:rect l="l" t="t" r="r" b="b"/>
              <a:pathLst>
                <a:path w="86424" h="35832" extrusionOk="0">
                  <a:moveTo>
                    <a:pt x="74978" y="35832"/>
                  </a:moveTo>
                  <a:cubicBezTo>
                    <a:pt x="49485" y="5492"/>
                    <a:pt x="4449" y="17388"/>
                    <a:pt x="3999" y="17538"/>
                  </a:cubicBezTo>
                  <a:lnTo>
                    <a:pt x="0" y="3042"/>
                  </a:lnTo>
                  <a:cubicBezTo>
                    <a:pt x="2199" y="2443"/>
                    <a:pt x="54684" y="-11603"/>
                    <a:pt x="86424" y="261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209;p22">
              <a:extLst>
                <a:ext uri="{FF2B5EF4-FFF2-40B4-BE49-F238E27FC236}">
                  <a16:creationId xmlns:a16="http://schemas.microsoft.com/office/drawing/2014/main" id="{94160293-70B2-4346-A734-E88CE2D36F48}"/>
                </a:ext>
              </a:extLst>
            </p:cNvPr>
            <p:cNvSpPr/>
            <p:nvPr/>
          </p:nvSpPr>
          <p:spPr>
            <a:xfrm flipH="1">
              <a:off x="9498612" y="3820241"/>
              <a:ext cx="196941" cy="146755"/>
            </a:xfrm>
            <a:custGeom>
              <a:avLst/>
              <a:gdLst/>
              <a:ahLst/>
              <a:cxnLst/>
              <a:rect l="l" t="t" r="r" b="b"/>
              <a:pathLst>
                <a:path w="196941" h="146755" extrusionOk="0">
                  <a:moveTo>
                    <a:pt x="2699" y="146755"/>
                  </a:moveTo>
                  <a:lnTo>
                    <a:pt x="0" y="133010"/>
                  </a:lnTo>
                  <a:cubicBezTo>
                    <a:pt x="118265" y="109867"/>
                    <a:pt x="184395" y="1100"/>
                    <a:pt x="184945" y="0"/>
                  </a:cubicBezTo>
                  <a:lnTo>
                    <a:pt x="196941" y="7198"/>
                  </a:lnTo>
                  <a:cubicBezTo>
                    <a:pt x="194292" y="11846"/>
                    <a:pt x="127212" y="122363"/>
                    <a:pt x="2699" y="14675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210;p22">
              <a:extLst>
                <a:ext uri="{FF2B5EF4-FFF2-40B4-BE49-F238E27FC236}">
                  <a16:creationId xmlns:a16="http://schemas.microsoft.com/office/drawing/2014/main" id="{EE9BC861-4455-400F-97EB-54F62CBE9FA3}"/>
                </a:ext>
              </a:extLst>
            </p:cNvPr>
            <p:cNvSpPr/>
            <p:nvPr/>
          </p:nvSpPr>
          <p:spPr>
            <a:xfrm flipH="1">
              <a:off x="9496763" y="3897468"/>
              <a:ext cx="91422" cy="66129"/>
            </a:xfrm>
            <a:custGeom>
              <a:avLst/>
              <a:gdLst/>
              <a:ahLst/>
              <a:cxnLst/>
              <a:rect l="l" t="t" r="r" b="b"/>
              <a:pathLst>
                <a:path w="91422" h="66129" extrusionOk="0">
                  <a:moveTo>
                    <a:pt x="2749" y="66130"/>
                  </a:moveTo>
                  <a:lnTo>
                    <a:pt x="0" y="52384"/>
                  </a:lnTo>
                  <a:cubicBezTo>
                    <a:pt x="32185" y="45656"/>
                    <a:pt x="60607" y="26927"/>
                    <a:pt x="79476" y="0"/>
                  </a:cubicBezTo>
                  <a:lnTo>
                    <a:pt x="91423" y="7348"/>
                  </a:lnTo>
                  <a:cubicBezTo>
                    <a:pt x="70649" y="37744"/>
                    <a:pt x="38833" y="58832"/>
                    <a:pt x="2749" y="6613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211;p22">
              <a:extLst>
                <a:ext uri="{FF2B5EF4-FFF2-40B4-BE49-F238E27FC236}">
                  <a16:creationId xmlns:a16="http://schemas.microsoft.com/office/drawing/2014/main" id="{89C9D2BE-E02D-4BCF-A35D-CDF2D5061A0F}"/>
                </a:ext>
              </a:extLst>
            </p:cNvPr>
            <p:cNvGrpSpPr/>
            <p:nvPr/>
          </p:nvGrpSpPr>
          <p:grpSpPr>
            <a:xfrm rot="473819">
              <a:off x="9237192" y="1625705"/>
              <a:ext cx="1482776" cy="1230442"/>
              <a:chOff x="9146238" y="1624208"/>
              <a:chExt cx="1482776" cy="1230442"/>
            </a:xfrm>
          </p:grpSpPr>
          <p:sp>
            <p:nvSpPr>
              <p:cNvPr id="202" name="Google Shape;1212;p22">
                <a:extLst>
                  <a:ext uri="{FF2B5EF4-FFF2-40B4-BE49-F238E27FC236}">
                    <a16:creationId xmlns:a16="http://schemas.microsoft.com/office/drawing/2014/main" id="{37BE0206-251F-4FF4-A4F1-1828045E5EBE}"/>
                  </a:ext>
                </a:extLst>
              </p:cNvPr>
              <p:cNvSpPr/>
              <p:nvPr/>
            </p:nvSpPr>
            <p:spPr>
              <a:xfrm flipH="1">
                <a:off x="9308402" y="1934401"/>
                <a:ext cx="1187683" cy="914299"/>
              </a:xfrm>
              <a:custGeom>
                <a:avLst/>
                <a:gdLst/>
                <a:ahLst/>
                <a:cxnLst/>
                <a:rect l="l" t="t" r="r" b="b"/>
                <a:pathLst>
                  <a:path w="1187683" h="914299" extrusionOk="0">
                    <a:moveTo>
                      <a:pt x="44460" y="138721"/>
                    </a:moveTo>
                    <a:cubicBezTo>
                      <a:pt x="19467" y="251736"/>
                      <a:pt x="-5525" y="366501"/>
                      <a:pt x="1073" y="482066"/>
                    </a:cubicBezTo>
                    <a:cubicBezTo>
                      <a:pt x="7671" y="597631"/>
                      <a:pt x="75150" y="718994"/>
                      <a:pt x="154427" y="781426"/>
                    </a:cubicBezTo>
                    <a:cubicBezTo>
                      <a:pt x="253947" y="859752"/>
                      <a:pt x="516518" y="905388"/>
                      <a:pt x="605191" y="910236"/>
                    </a:cubicBezTo>
                    <a:cubicBezTo>
                      <a:pt x="699563" y="915235"/>
                      <a:pt x="795134" y="919284"/>
                      <a:pt x="887557" y="898990"/>
                    </a:cubicBezTo>
                    <a:cubicBezTo>
                      <a:pt x="979979" y="878696"/>
                      <a:pt x="1069752" y="831310"/>
                      <a:pt x="1122486" y="752934"/>
                    </a:cubicBezTo>
                    <a:cubicBezTo>
                      <a:pt x="1170922" y="680906"/>
                      <a:pt x="1183518" y="590883"/>
                      <a:pt x="1186917" y="504160"/>
                    </a:cubicBezTo>
                    <a:cubicBezTo>
                      <a:pt x="1191915" y="376898"/>
                      <a:pt x="1174221" y="236491"/>
                      <a:pt x="1081299" y="149267"/>
                    </a:cubicBezTo>
                    <a:cubicBezTo>
                      <a:pt x="1041311" y="111779"/>
                      <a:pt x="990726" y="87636"/>
                      <a:pt x="939491" y="68142"/>
                    </a:cubicBezTo>
                    <a:cubicBezTo>
                      <a:pt x="683648" y="-27873"/>
                      <a:pt x="400743" y="-22238"/>
                      <a:pt x="148928" y="83887"/>
                    </a:cubicBezTo>
                    <a:cubicBezTo>
                      <a:pt x="112619" y="99183"/>
                      <a:pt x="77675" y="117527"/>
                      <a:pt x="44460" y="138721"/>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1213;p22">
                <a:extLst>
                  <a:ext uri="{FF2B5EF4-FFF2-40B4-BE49-F238E27FC236}">
                    <a16:creationId xmlns:a16="http://schemas.microsoft.com/office/drawing/2014/main" id="{31253F89-25F9-4921-B300-7C8B59ECFDDA}"/>
                  </a:ext>
                </a:extLst>
              </p:cNvPr>
              <p:cNvSpPr/>
              <p:nvPr/>
            </p:nvSpPr>
            <p:spPr>
              <a:xfrm flipH="1">
                <a:off x="9146238" y="2333633"/>
                <a:ext cx="210566" cy="240986"/>
              </a:xfrm>
              <a:custGeom>
                <a:avLst/>
                <a:gdLst/>
                <a:ahLst/>
                <a:cxnLst/>
                <a:rect l="l" t="t" r="r" b="b"/>
                <a:pathLst>
                  <a:path w="210566" h="240986" extrusionOk="0">
                    <a:moveTo>
                      <a:pt x="1799" y="96830"/>
                    </a:moveTo>
                    <a:cubicBezTo>
                      <a:pt x="25162" y="50934"/>
                      <a:pt x="66980" y="17174"/>
                      <a:pt x="116765" y="4008"/>
                    </a:cubicBezTo>
                    <a:cubicBezTo>
                      <a:pt x="139458" y="-1840"/>
                      <a:pt x="165400" y="-2640"/>
                      <a:pt x="184545" y="10906"/>
                    </a:cubicBezTo>
                    <a:cubicBezTo>
                      <a:pt x="209137" y="28201"/>
                      <a:pt x="214286" y="63190"/>
                      <a:pt x="208287" y="92631"/>
                    </a:cubicBezTo>
                    <a:cubicBezTo>
                      <a:pt x="199040" y="137618"/>
                      <a:pt x="168849" y="176806"/>
                      <a:pt x="130411" y="201898"/>
                    </a:cubicBezTo>
                    <a:cubicBezTo>
                      <a:pt x="91972" y="226991"/>
                      <a:pt x="45886" y="238837"/>
                      <a:pt x="0" y="240986"/>
                    </a:cubicBezTo>
                    <a:cubicBezTo>
                      <a:pt x="13796" y="192301"/>
                      <a:pt x="18744" y="140567"/>
                      <a:pt x="1799" y="96830"/>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1214;p22">
                <a:extLst>
                  <a:ext uri="{FF2B5EF4-FFF2-40B4-BE49-F238E27FC236}">
                    <a16:creationId xmlns:a16="http://schemas.microsoft.com/office/drawing/2014/main" id="{A9FF36AE-E6D3-4B89-A3BE-343A4187AF21}"/>
                  </a:ext>
                </a:extLst>
              </p:cNvPr>
              <p:cNvSpPr/>
              <p:nvPr/>
            </p:nvSpPr>
            <p:spPr>
              <a:xfrm flipH="1">
                <a:off x="10461973" y="2258251"/>
                <a:ext cx="167041" cy="240826"/>
              </a:xfrm>
              <a:custGeom>
                <a:avLst/>
                <a:gdLst/>
                <a:ahLst/>
                <a:cxnLst/>
                <a:rect l="l" t="t" r="r" b="b"/>
                <a:pathLst>
                  <a:path w="167041" h="240826" extrusionOk="0">
                    <a:moveTo>
                      <a:pt x="156545" y="83939"/>
                    </a:moveTo>
                    <a:cubicBezTo>
                      <a:pt x="144648" y="57197"/>
                      <a:pt x="129253" y="31055"/>
                      <a:pt x="106260" y="14710"/>
                    </a:cubicBezTo>
                    <a:cubicBezTo>
                      <a:pt x="83267" y="-1635"/>
                      <a:pt x="51276" y="-6134"/>
                      <a:pt x="28233" y="10361"/>
                    </a:cubicBezTo>
                    <a:cubicBezTo>
                      <a:pt x="8689" y="24407"/>
                      <a:pt x="-708" y="51049"/>
                      <a:pt x="42" y="76291"/>
                    </a:cubicBezTo>
                    <a:cubicBezTo>
                      <a:pt x="791" y="101534"/>
                      <a:pt x="10388" y="125526"/>
                      <a:pt x="22235" y="147320"/>
                    </a:cubicBezTo>
                    <a:cubicBezTo>
                      <a:pt x="37230" y="175111"/>
                      <a:pt x="56625" y="200804"/>
                      <a:pt x="81617" y="218498"/>
                    </a:cubicBezTo>
                    <a:cubicBezTo>
                      <a:pt x="106610" y="236193"/>
                      <a:pt x="137750" y="245190"/>
                      <a:pt x="167041" y="238742"/>
                    </a:cubicBezTo>
                    <a:cubicBezTo>
                      <a:pt x="163992" y="179710"/>
                      <a:pt x="171490" y="117729"/>
                      <a:pt x="156545" y="83939"/>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1215;p22">
                <a:extLst>
                  <a:ext uri="{FF2B5EF4-FFF2-40B4-BE49-F238E27FC236}">
                    <a16:creationId xmlns:a16="http://schemas.microsoft.com/office/drawing/2014/main" id="{A95E91DF-E0A2-4889-A3C8-CAE5EB67107B}"/>
                  </a:ext>
                </a:extLst>
              </p:cNvPr>
              <p:cNvSpPr/>
              <p:nvPr/>
            </p:nvSpPr>
            <p:spPr>
              <a:xfrm flipH="1">
                <a:off x="9159387" y="1624208"/>
                <a:ext cx="1405060" cy="970955"/>
              </a:xfrm>
              <a:custGeom>
                <a:avLst/>
                <a:gdLst/>
                <a:ahLst/>
                <a:cxnLst/>
                <a:rect l="l" t="t" r="r" b="b"/>
                <a:pathLst>
                  <a:path w="1405060" h="970955" extrusionOk="0">
                    <a:moveTo>
                      <a:pt x="78331" y="810554"/>
                    </a:moveTo>
                    <a:cubicBezTo>
                      <a:pt x="155958" y="735577"/>
                      <a:pt x="206693" y="633558"/>
                      <a:pt x="227886" y="522541"/>
                    </a:cubicBezTo>
                    <a:cubicBezTo>
                      <a:pt x="299115" y="556981"/>
                      <a:pt x="375742" y="582523"/>
                      <a:pt x="454718" y="586922"/>
                    </a:cubicBezTo>
                    <a:cubicBezTo>
                      <a:pt x="537623" y="591231"/>
                      <a:pt x="620104" y="572526"/>
                      <a:pt x="693047" y="532888"/>
                    </a:cubicBezTo>
                    <a:cubicBezTo>
                      <a:pt x="759177" y="573726"/>
                      <a:pt x="827206" y="612614"/>
                      <a:pt x="900584" y="638206"/>
                    </a:cubicBezTo>
                    <a:cubicBezTo>
                      <a:pt x="974457" y="664628"/>
                      <a:pt x="1053114" y="675025"/>
                      <a:pt x="1131315" y="668697"/>
                    </a:cubicBezTo>
                    <a:cubicBezTo>
                      <a:pt x="1139288" y="777244"/>
                      <a:pt x="1176322" y="881647"/>
                      <a:pt x="1238533" y="970955"/>
                    </a:cubicBezTo>
                    <a:cubicBezTo>
                      <a:pt x="1268874" y="894253"/>
                      <a:pt x="1288693" y="813798"/>
                      <a:pt x="1297465" y="731778"/>
                    </a:cubicBezTo>
                    <a:cubicBezTo>
                      <a:pt x="1328646" y="719082"/>
                      <a:pt x="1363555" y="719082"/>
                      <a:pt x="1394736" y="731778"/>
                    </a:cubicBezTo>
                    <a:cubicBezTo>
                      <a:pt x="1402834" y="668137"/>
                      <a:pt x="1406178" y="603977"/>
                      <a:pt x="1404733" y="539836"/>
                    </a:cubicBezTo>
                    <a:cubicBezTo>
                      <a:pt x="1404233" y="516393"/>
                      <a:pt x="1402284" y="490901"/>
                      <a:pt x="1386439" y="473656"/>
                    </a:cubicBezTo>
                    <a:cubicBezTo>
                      <a:pt x="1373492" y="459560"/>
                      <a:pt x="1353848" y="453962"/>
                      <a:pt x="1331455" y="453162"/>
                    </a:cubicBezTo>
                    <a:cubicBezTo>
                      <a:pt x="1344351" y="387082"/>
                      <a:pt x="1303763" y="318203"/>
                      <a:pt x="1245831" y="284064"/>
                    </a:cubicBezTo>
                    <a:cubicBezTo>
                      <a:pt x="1187898" y="249924"/>
                      <a:pt x="1116570" y="244826"/>
                      <a:pt x="1059037" y="257922"/>
                    </a:cubicBezTo>
                    <a:cubicBezTo>
                      <a:pt x="1055538" y="219833"/>
                      <a:pt x="1032795" y="185094"/>
                      <a:pt x="1002404" y="161801"/>
                    </a:cubicBezTo>
                    <a:cubicBezTo>
                      <a:pt x="972013" y="138508"/>
                      <a:pt x="934624" y="125812"/>
                      <a:pt x="896885" y="119714"/>
                    </a:cubicBezTo>
                    <a:cubicBezTo>
                      <a:pt x="800614" y="104068"/>
                      <a:pt x="698245" y="130860"/>
                      <a:pt x="636114" y="193091"/>
                    </a:cubicBezTo>
                    <a:cubicBezTo>
                      <a:pt x="539993" y="142457"/>
                      <a:pt x="440023" y="86474"/>
                      <a:pt x="388638" y="0"/>
                    </a:cubicBezTo>
                    <a:cubicBezTo>
                      <a:pt x="359647" y="45336"/>
                      <a:pt x="367944" y="104118"/>
                      <a:pt x="380790" y="156952"/>
                    </a:cubicBezTo>
                    <a:cubicBezTo>
                      <a:pt x="346201" y="144056"/>
                      <a:pt x="310012" y="132860"/>
                      <a:pt x="273173" y="134409"/>
                    </a:cubicBezTo>
                    <a:cubicBezTo>
                      <a:pt x="236334" y="135959"/>
                      <a:pt x="198195" y="152454"/>
                      <a:pt x="179301" y="184144"/>
                    </a:cubicBezTo>
                    <a:cubicBezTo>
                      <a:pt x="159807" y="216734"/>
                      <a:pt x="163905" y="258172"/>
                      <a:pt x="176702" y="296210"/>
                    </a:cubicBezTo>
                    <a:cubicBezTo>
                      <a:pt x="150659" y="276216"/>
                      <a:pt x="121968" y="254873"/>
                      <a:pt x="89028" y="254723"/>
                    </a:cubicBezTo>
                    <a:cubicBezTo>
                      <a:pt x="44291" y="254723"/>
                      <a:pt x="7102" y="296060"/>
                      <a:pt x="1104" y="340397"/>
                    </a:cubicBezTo>
                    <a:cubicBezTo>
                      <a:pt x="-4894" y="384733"/>
                      <a:pt x="14150" y="429120"/>
                      <a:pt x="43492" y="459161"/>
                    </a:cubicBezTo>
                    <a:cubicBezTo>
                      <a:pt x="29246" y="519362"/>
                      <a:pt x="20299" y="580694"/>
                      <a:pt x="16750" y="642455"/>
                    </a:cubicBezTo>
                    <a:cubicBezTo>
                      <a:pt x="33989" y="647568"/>
                      <a:pt x="49815" y="656601"/>
                      <a:pt x="62986" y="668847"/>
                    </a:cubicBezTo>
                    <a:cubicBezTo>
                      <a:pt x="65270" y="670726"/>
                      <a:pt x="67100" y="673106"/>
                      <a:pt x="68334" y="675795"/>
                    </a:cubicBezTo>
                    <a:cubicBezTo>
                      <a:pt x="69294" y="679144"/>
                      <a:pt x="69429" y="682678"/>
                      <a:pt x="68734" y="686092"/>
                    </a:cubicBezTo>
                    <a:cubicBezTo>
                      <a:pt x="63596" y="727804"/>
                      <a:pt x="66860" y="770121"/>
                      <a:pt x="78331" y="810554"/>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1216;p22">
                <a:extLst>
                  <a:ext uri="{FF2B5EF4-FFF2-40B4-BE49-F238E27FC236}">
                    <a16:creationId xmlns:a16="http://schemas.microsoft.com/office/drawing/2014/main" id="{3D4DDF19-88A0-498A-893C-C25836ABDBD7}"/>
                  </a:ext>
                </a:extLst>
              </p:cNvPr>
              <p:cNvSpPr/>
              <p:nvPr/>
            </p:nvSpPr>
            <p:spPr>
              <a:xfrm flipH="1">
                <a:off x="9928234" y="2345439"/>
                <a:ext cx="76275" cy="147695"/>
              </a:xfrm>
              <a:custGeom>
                <a:avLst/>
                <a:gdLst/>
                <a:ahLst/>
                <a:cxnLst/>
                <a:rect l="l" t="t" r="r" b="b"/>
                <a:pathLst>
                  <a:path w="76275" h="147695" extrusionOk="0">
                    <a:moveTo>
                      <a:pt x="76276" y="135509"/>
                    </a:moveTo>
                    <a:cubicBezTo>
                      <a:pt x="48284" y="157352"/>
                      <a:pt x="5997" y="150504"/>
                      <a:pt x="399" y="109517"/>
                    </a:cubicBezTo>
                    <a:cubicBezTo>
                      <a:pt x="-5200" y="68529"/>
                      <a:pt x="50034" y="55533"/>
                      <a:pt x="50034" y="55533"/>
                    </a:cubicBezTo>
                    <a:cubicBezTo>
                      <a:pt x="50034" y="55533"/>
                      <a:pt x="65479" y="20544"/>
                      <a:pt x="46285" y="0"/>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1217;p22">
                <a:extLst>
                  <a:ext uri="{FF2B5EF4-FFF2-40B4-BE49-F238E27FC236}">
                    <a16:creationId xmlns:a16="http://schemas.microsoft.com/office/drawing/2014/main" id="{B1EB6ADD-5D8C-4F75-820B-5324B671D732}"/>
                  </a:ext>
                </a:extLst>
              </p:cNvPr>
              <p:cNvSpPr/>
              <p:nvPr/>
            </p:nvSpPr>
            <p:spPr>
              <a:xfrm flipH="1">
                <a:off x="9924535" y="2341290"/>
                <a:ext cx="85960" cy="157802"/>
              </a:xfrm>
              <a:custGeom>
                <a:avLst/>
                <a:gdLst/>
                <a:ahLst/>
                <a:cxnLst/>
                <a:rect l="l" t="t" r="r" b="b"/>
                <a:pathLst>
                  <a:path w="85960" h="157802" extrusionOk="0">
                    <a:moveTo>
                      <a:pt x="47972" y="157802"/>
                    </a:moveTo>
                    <a:cubicBezTo>
                      <a:pt x="41539" y="157827"/>
                      <a:pt x="35161" y="156622"/>
                      <a:pt x="29178" y="154253"/>
                    </a:cubicBezTo>
                    <a:cubicBezTo>
                      <a:pt x="13282" y="147755"/>
                      <a:pt x="3085" y="133659"/>
                      <a:pt x="486" y="114515"/>
                    </a:cubicBezTo>
                    <a:cubicBezTo>
                      <a:pt x="-4512" y="79526"/>
                      <a:pt x="30177" y="60482"/>
                      <a:pt x="51621" y="54533"/>
                    </a:cubicBezTo>
                    <a:cubicBezTo>
                      <a:pt x="54470" y="46636"/>
                      <a:pt x="61618" y="22593"/>
                      <a:pt x="47972" y="8148"/>
                    </a:cubicBezTo>
                    <a:lnTo>
                      <a:pt x="56719" y="0"/>
                    </a:lnTo>
                    <a:cubicBezTo>
                      <a:pt x="78363" y="23193"/>
                      <a:pt x="62218" y="60432"/>
                      <a:pt x="61718" y="61981"/>
                    </a:cubicBezTo>
                    <a:lnTo>
                      <a:pt x="60518" y="64680"/>
                    </a:lnTo>
                    <a:lnTo>
                      <a:pt x="57619" y="65380"/>
                    </a:lnTo>
                    <a:cubicBezTo>
                      <a:pt x="48677" y="67784"/>
                      <a:pt x="40139" y="71488"/>
                      <a:pt x="32277" y="76377"/>
                    </a:cubicBezTo>
                    <a:cubicBezTo>
                      <a:pt x="17281" y="86124"/>
                      <a:pt x="10533" y="98420"/>
                      <a:pt x="12283" y="112916"/>
                    </a:cubicBezTo>
                    <a:cubicBezTo>
                      <a:pt x="13262" y="126192"/>
                      <a:pt x="21490" y="137843"/>
                      <a:pt x="33676" y="143207"/>
                    </a:cubicBezTo>
                    <a:cubicBezTo>
                      <a:pt x="49077" y="148520"/>
                      <a:pt x="66127" y="145411"/>
                      <a:pt x="78663" y="135009"/>
                    </a:cubicBezTo>
                    <a:lnTo>
                      <a:pt x="85961" y="144406"/>
                    </a:lnTo>
                    <a:cubicBezTo>
                      <a:pt x="75139" y="152969"/>
                      <a:pt x="61773" y="157677"/>
                      <a:pt x="47972" y="15780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1218;p22">
                <a:extLst>
                  <a:ext uri="{FF2B5EF4-FFF2-40B4-BE49-F238E27FC236}">
                    <a16:creationId xmlns:a16="http://schemas.microsoft.com/office/drawing/2014/main" id="{976A6AF5-7B3D-4CDF-B686-F6B9AB2613A4}"/>
                  </a:ext>
                </a:extLst>
              </p:cNvPr>
              <p:cNvSpPr/>
              <p:nvPr/>
            </p:nvSpPr>
            <p:spPr>
              <a:xfrm flipH="1">
                <a:off x="9675659" y="2381613"/>
                <a:ext cx="115265" cy="79341"/>
              </a:xfrm>
              <a:custGeom>
                <a:avLst/>
                <a:gdLst/>
                <a:ahLst/>
                <a:cxnLst/>
                <a:rect l="l" t="t" r="r" b="b"/>
                <a:pathLst>
                  <a:path w="115265" h="79341" extrusionOk="0">
                    <a:moveTo>
                      <a:pt x="103219" y="79341"/>
                    </a:moveTo>
                    <a:cubicBezTo>
                      <a:pt x="101765" y="60272"/>
                      <a:pt x="94587" y="42083"/>
                      <a:pt x="82625" y="27157"/>
                    </a:cubicBezTo>
                    <a:cubicBezTo>
                      <a:pt x="76127" y="19109"/>
                      <a:pt x="65580" y="9962"/>
                      <a:pt x="52234" y="12162"/>
                    </a:cubicBezTo>
                    <a:cubicBezTo>
                      <a:pt x="41108" y="14781"/>
                      <a:pt x="31476" y="21699"/>
                      <a:pt x="25442" y="31406"/>
                    </a:cubicBezTo>
                    <a:cubicBezTo>
                      <a:pt x="19174" y="41638"/>
                      <a:pt x="14441" y="52739"/>
                      <a:pt x="11397" y="64346"/>
                    </a:cubicBezTo>
                    <a:lnTo>
                      <a:pt x="0" y="60697"/>
                    </a:lnTo>
                    <a:cubicBezTo>
                      <a:pt x="3454" y="48026"/>
                      <a:pt x="8722" y="35919"/>
                      <a:pt x="15645" y="24758"/>
                    </a:cubicBezTo>
                    <a:cubicBezTo>
                      <a:pt x="23503" y="12212"/>
                      <a:pt x="36139" y="3419"/>
                      <a:pt x="50635" y="415"/>
                    </a:cubicBezTo>
                    <a:cubicBezTo>
                      <a:pt x="65380" y="-1834"/>
                      <a:pt x="80076" y="5114"/>
                      <a:pt x="92072" y="19859"/>
                    </a:cubicBezTo>
                    <a:cubicBezTo>
                      <a:pt x="105523" y="36664"/>
                      <a:pt x="113606" y="57128"/>
                      <a:pt x="115265" y="7859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1219;p22">
                <a:extLst>
                  <a:ext uri="{FF2B5EF4-FFF2-40B4-BE49-F238E27FC236}">
                    <a16:creationId xmlns:a16="http://schemas.microsoft.com/office/drawing/2014/main" id="{571801B1-763C-442B-89B5-9F2893350800}"/>
                  </a:ext>
                </a:extLst>
              </p:cNvPr>
              <p:cNvSpPr/>
              <p:nvPr/>
            </p:nvSpPr>
            <p:spPr>
              <a:xfrm flipH="1">
                <a:off x="10108157" y="2342898"/>
                <a:ext cx="105540" cy="81916"/>
              </a:xfrm>
              <a:custGeom>
                <a:avLst/>
                <a:gdLst/>
                <a:ahLst/>
                <a:cxnLst/>
                <a:rect l="l" t="t" r="r" b="b"/>
                <a:pathLst>
                  <a:path w="105540" h="81916" extrusionOk="0">
                    <a:moveTo>
                      <a:pt x="104769" y="81917"/>
                    </a:moveTo>
                    <a:lnTo>
                      <a:pt x="92972" y="80067"/>
                    </a:lnTo>
                    <a:cubicBezTo>
                      <a:pt x="97971" y="48927"/>
                      <a:pt x="79576" y="20585"/>
                      <a:pt x="59532" y="13637"/>
                    </a:cubicBezTo>
                    <a:cubicBezTo>
                      <a:pt x="44537" y="8639"/>
                      <a:pt x="30841" y="15737"/>
                      <a:pt x="20544" y="33981"/>
                    </a:cubicBezTo>
                    <a:cubicBezTo>
                      <a:pt x="15215" y="45168"/>
                      <a:pt x="12271" y="57334"/>
                      <a:pt x="11896" y="69720"/>
                    </a:cubicBezTo>
                    <a:lnTo>
                      <a:pt x="0" y="68571"/>
                    </a:lnTo>
                    <a:cubicBezTo>
                      <a:pt x="430" y="54535"/>
                      <a:pt x="3839" y="40754"/>
                      <a:pt x="9997" y="28133"/>
                    </a:cubicBezTo>
                    <a:cubicBezTo>
                      <a:pt x="23243" y="4590"/>
                      <a:pt x="42687" y="-4807"/>
                      <a:pt x="63281" y="2341"/>
                    </a:cubicBezTo>
                    <a:cubicBezTo>
                      <a:pt x="93922" y="13088"/>
                      <a:pt x="109267" y="52026"/>
                      <a:pt x="104769" y="81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1220;p22">
                <a:extLst>
                  <a:ext uri="{FF2B5EF4-FFF2-40B4-BE49-F238E27FC236}">
                    <a16:creationId xmlns:a16="http://schemas.microsoft.com/office/drawing/2014/main" id="{A362E66D-1712-418D-8B21-9E7417F12A4D}"/>
                  </a:ext>
                </a:extLst>
              </p:cNvPr>
              <p:cNvSpPr/>
              <p:nvPr/>
            </p:nvSpPr>
            <p:spPr>
              <a:xfrm flipH="1">
                <a:off x="9658245" y="2311261"/>
                <a:ext cx="75842" cy="65928"/>
              </a:xfrm>
              <a:custGeom>
                <a:avLst/>
                <a:gdLst/>
                <a:ahLst/>
                <a:cxnLst/>
                <a:rect l="l" t="t" r="r" b="b"/>
                <a:pathLst>
                  <a:path w="75842" h="65928" extrusionOk="0">
                    <a:moveTo>
                      <a:pt x="12042" y="37077"/>
                    </a:moveTo>
                    <a:cubicBezTo>
                      <a:pt x="7044" y="34178"/>
                      <a:pt x="1296" y="30679"/>
                      <a:pt x="146" y="24531"/>
                    </a:cubicBezTo>
                    <a:cubicBezTo>
                      <a:pt x="-554" y="19033"/>
                      <a:pt x="1286" y="13514"/>
                      <a:pt x="5145" y="9536"/>
                    </a:cubicBezTo>
                    <a:cubicBezTo>
                      <a:pt x="8968" y="5572"/>
                      <a:pt x="13812" y="2733"/>
                      <a:pt x="19140" y="1338"/>
                    </a:cubicBezTo>
                    <a:cubicBezTo>
                      <a:pt x="33216" y="-2451"/>
                      <a:pt x="48227" y="1948"/>
                      <a:pt x="58029" y="12735"/>
                    </a:cubicBezTo>
                    <a:cubicBezTo>
                      <a:pt x="67146" y="23631"/>
                      <a:pt x="73139" y="36792"/>
                      <a:pt x="75374" y="50823"/>
                    </a:cubicBezTo>
                    <a:cubicBezTo>
                      <a:pt x="76618" y="55782"/>
                      <a:pt x="75349" y="61030"/>
                      <a:pt x="71974" y="64869"/>
                    </a:cubicBezTo>
                    <a:cubicBezTo>
                      <a:pt x="64527" y="71267"/>
                      <a:pt x="29537" y="47024"/>
                      <a:pt x="12042" y="37077"/>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1221;p22">
                <a:extLst>
                  <a:ext uri="{FF2B5EF4-FFF2-40B4-BE49-F238E27FC236}">
                    <a16:creationId xmlns:a16="http://schemas.microsoft.com/office/drawing/2014/main" id="{80EA3429-B341-47CA-AE37-8CD701DBA439}"/>
                  </a:ext>
                </a:extLst>
              </p:cNvPr>
              <p:cNvSpPr/>
              <p:nvPr/>
            </p:nvSpPr>
            <p:spPr>
              <a:xfrm flipH="1">
                <a:off x="10148316" y="2259733"/>
                <a:ext cx="93734" cy="60007"/>
              </a:xfrm>
              <a:custGeom>
                <a:avLst/>
                <a:gdLst/>
                <a:ahLst/>
                <a:cxnLst/>
                <a:rect l="l" t="t" r="r" b="b"/>
                <a:pathLst>
                  <a:path w="93734" h="60007" extrusionOk="0">
                    <a:moveTo>
                      <a:pt x="92634" y="27274"/>
                    </a:moveTo>
                    <a:cubicBezTo>
                      <a:pt x="65607" y="38270"/>
                      <a:pt x="38415" y="48732"/>
                      <a:pt x="11058" y="58664"/>
                    </a:cubicBezTo>
                    <a:cubicBezTo>
                      <a:pt x="7759" y="59864"/>
                      <a:pt x="3661" y="60963"/>
                      <a:pt x="1561" y="58664"/>
                    </a:cubicBezTo>
                    <a:cubicBezTo>
                      <a:pt x="602" y="57345"/>
                      <a:pt x="112" y="55745"/>
                      <a:pt x="162" y="54116"/>
                    </a:cubicBezTo>
                    <a:cubicBezTo>
                      <a:pt x="-563" y="44448"/>
                      <a:pt x="1156" y="34751"/>
                      <a:pt x="5160" y="25924"/>
                    </a:cubicBezTo>
                    <a:cubicBezTo>
                      <a:pt x="9539" y="16432"/>
                      <a:pt x="17087" y="8764"/>
                      <a:pt x="26504" y="4231"/>
                    </a:cubicBezTo>
                    <a:cubicBezTo>
                      <a:pt x="30623" y="2501"/>
                      <a:pt x="34961" y="1357"/>
                      <a:pt x="39400" y="832"/>
                    </a:cubicBezTo>
                    <a:cubicBezTo>
                      <a:pt x="56640" y="-1943"/>
                      <a:pt x="74274" y="2286"/>
                      <a:pt x="88385" y="12578"/>
                    </a:cubicBezTo>
                    <a:cubicBezTo>
                      <a:pt x="93289" y="15717"/>
                      <a:pt x="95108" y="22005"/>
                      <a:pt x="92634" y="2727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1222;p22">
                <a:extLst>
                  <a:ext uri="{FF2B5EF4-FFF2-40B4-BE49-F238E27FC236}">
                    <a16:creationId xmlns:a16="http://schemas.microsoft.com/office/drawing/2014/main" id="{CC3BB2D5-B006-47C4-83B6-8FB222976F81}"/>
                  </a:ext>
                </a:extLst>
              </p:cNvPr>
              <p:cNvSpPr/>
              <p:nvPr/>
            </p:nvSpPr>
            <p:spPr>
              <a:xfrm flipH="1">
                <a:off x="9855605" y="2532482"/>
                <a:ext cx="88673" cy="50838"/>
              </a:xfrm>
              <a:custGeom>
                <a:avLst/>
                <a:gdLst/>
                <a:ahLst/>
                <a:cxnLst/>
                <a:rect l="l" t="t" r="r" b="b"/>
                <a:pathLst>
                  <a:path w="88673" h="50838" extrusionOk="0">
                    <a:moveTo>
                      <a:pt x="22143" y="50835"/>
                    </a:moveTo>
                    <a:cubicBezTo>
                      <a:pt x="14591" y="50915"/>
                      <a:pt x="7083" y="49610"/>
                      <a:pt x="0" y="46986"/>
                    </a:cubicBezTo>
                    <a:lnTo>
                      <a:pt x="4748" y="36039"/>
                    </a:lnTo>
                    <a:cubicBezTo>
                      <a:pt x="6498" y="36789"/>
                      <a:pt x="47986" y="53584"/>
                      <a:pt x="78277" y="0"/>
                    </a:cubicBezTo>
                    <a:lnTo>
                      <a:pt x="88673" y="5898"/>
                    </a:lnTo>
                    <a:cubicBezTo>
                      <a:pt x="67630" y="43137"/>
                      <a:pt x="40788" y="50835"/>
                      <a:pt x="22143" y="5083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1223;p22">
                <a:extLst>
                  <a:ext uri="{FF2B5EF4-FFF2-40B4-BE49-F238E27FC236}">
                    <a16:creationId xmlns:a16="http://schemas.microsoft.com/office/drawing/2014/main" id="{9FF6EDAD-6C42-4861-B4E9-141EBECD4A71}"/>
                  </a:ext>
                </a:extLst>
              </p:cNvPr>
              <p:cNvSpPr/>
              <p:nvPr/>
            </p:nvSpPr>
            <p:spPr>
              <a:xfrm rot="5331254" flipH="1">
                <a:off x="10174590" y="2422323"/>
                <a:ext cx="169882" cy="259073"/>
              </a:xfrm>
              <a:custGeom>
                <a:avLst/>
                <a:gdLst/>
                <a:ahLst/>
                <a:cxnLst/>
                <a:rect l="l" t="t" r="r" b="b"/>
                <a:pathLst>
                  <a:path w="169882" h="259073" extrusionOk="0">
                    <a:moveTo>
                      <a:pt x="169883" y="129536"/>
                    </a:moveTo>
                    <a:cubicBezTo>
                      <a:pt x="169883" y="201077"/>
                      <a:pt x="131853" y="259073"/>
                      <a:pt x="84941" y="259073"/>
                    </a:cubicBezTo>
                    <a:cubicBezTo>
                      <a:pt x="38030" y="259073"/>
                      <a:pt x="0" y="201078"/>
                      <a:pt x="0" y="129536"/>
                    </a:cubicBezTo>
                    <a:cubicBezTo>
                      <a:pt x="0" y="57995"/>
                      <a:pt x="38030" y="0"/>
                      <a:pt x="84941" y="0"/>
                    </a:cubicBezTo>
                    <a:cubicBezTo>
                      <a:pt x="131853" y="0"/>
                      <a:pt x="169883" y="57995"/>
                      <a:pt x="169883" y="129536"/>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1224;p22">
                <a:extLst>
                  <a:ext uri="{FF2B5EF4-FFF2-40B4-BE49-F238E27FC236}">
                    <a16:creationId xmlns:a16="http://schemas.microsoft.com/office/drawing/2014/main" id="{CB41E726-9CE1-4732-B89A-9A22BF23E7B1}"/>
                  </a:ext>
                </a:extLst>
              </p:cNvPr>
              <p:cNvSpPr/>
              <p:nvPr/>
            </p:nvSpPr>
            <p:spPr>
              <a:xfrm rot="2518199" flipH="1">
                <a:off x="10311426" y="2471514"/>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1225;p22">
                <a:extLst>
                  <a:ext uri="{FF2B5EF4-FFF2-40B4-BE49-F238E27FC236}">
                    <a16:creationId xmlns:a16="http://schemas.microsoft.com/office/drawing/2014/main" id="{B6EFA90E-1D49-4D13-B986-B5F10647A25A}"/>
                  </a:ext>
                </a:extLst>
              </p:cNvPr>
              <p:cNvSpPr/>
              <p:nvPr/>
            </p:nvSpPr>
            <p:spPr>
              <a:xfrm rot="2518199" flipH="1">
                <a:off x="10239602" y="247581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1226;p22">
                <a:extLst>
                  <a:ext uri="{FF2B5EF4-FFF2-40B4-BE49-F238E27FC236}">
                    <a16:creationId xmlns:a16="http://schemas.microsoft.com/office/drawing/2014/main" id="{1C959BAA-2A32-4AA9-B4C9-C9D1BDE1D3E7}"/>
                  </a:ext>
                </a:extLst>
              </p:cNvPr>
              <p:cNvSpPr/>
              <p:nvPr/>
            </p:nvSpPr>
            <p:spPr>
              <a:xfrm rot="2518199" flipH="1">
                <a:off x="10161226" y="2480487"/>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1227;p22">
                <a:extLst>
                  <a:ext uri="{FF2B5EF4-FFF2-40B4-BE49-F238E27FC236}">
                    <a16:creationId xmlns:a16="http://schemas.microsoft.com/office/drawing/2014/main" id="{B9F4EA00-146C-434C-8DCD-DD78949D12E7}"/>
                  </a:ext>
                </a:extLst>
              </p:cNvPr>
              <p:cNvSpPr/>
              <p:nvPr/>
            </p:nvSpPr>
            <p:spPr>
              <a:xfrm rot="2518199" flipH="1">
                <a:off x="10282682" y="2517003"/>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1228;p22">
                <a:extLst>
                  <a:ext uri="{FF2B5EF4-FFF2-40B4-BE49-F238E27FC236}">
                    <a16:creationId xmlns:a16="http://schemas.microsoft.com/office/drawing/2014/main" id="{31AF4A75-DE6D-4048-BF89-671DA82BBC68}"/>
                  </a:ext>
                </a:extLst>
              </p:cNvPr>
              <p:cNvSpPr/>
              <p:nvPr/>
            </p:nvSpPr>
            <p:spPr>
              <a:xfrm rot="2518199" flipH="1">
                <a:off x="10201652" y="2521856"/>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1229;p22">
                <a:extLst>
                  <a:ext uri="{FF2B5EF4-FFF2-40B4-BE49-F238E27FC236}">
                    <a16:creationId xmlns:a16="http://schemas.microsoft.com/office/drawing/2014/main" id="{2CFE7038-A1F5-488A-A92A-B537FE82463E}"/>
                  </a:ext>
                </a:extLst>
              </p:cNvPr>
              <p:cNvSpPr/>
              <p:nvPr/>
            </p:nvSpPr>
            <p:spPr>
              <a:xfrm rot="5329800" flipH="1">
                <a:off x="9565360" y="2459232"/>
                <a:ext cx="169849" cy="259021"/>
              </a:xfrm>
              <a:custGeom>
                <a:avLst/>
                <a:gdLst/>
                <a:ahLst/>
                <a:cxnLst/>
                <a:rect l="l" t="t" r="r" b="b"/>
                <a:pathLst>
                  <a:path w="169849" h="259021" extrusionOk="0">
                    <a:moveTo>
                      <a:pt x="169849" y="129511"/>
                    </a:moveTo>
                    <a:cubicBezTo>
                      <a:pt x="169849" y="201038"/>
                      <a:pt x="131827" y="259021"/>
                      <a:pt x="84925" y="259021"/>
                    </a:cubicBezTo>
                    <a:cubicBezTo>
                      <a:pt x="38022" y="259021"/>
                      <a:pt x="0" y="201038"/>
                      <a:pt x="0" y="129511"/>
                    </a:cubicBezTo>
                    <a:cubicBezTo>
                      <a:pt x="0" y="57984"/>
                      <a:pt x="38022" y="0"/>
                      <a:pt x="84925" y="0"/>
                    </a:cubicBezTo>
                    <a:cubicBezTo>
                      <a:pt x="131827" y="0"/>
                      <a:pt x="169849" y="57984"/>
                      <a:pt x="169849" y="12951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1230;p22">
                <a:extLst>
                  <a:ext uri="{FF2B5EF4-FFF2-40B4-BE49-F238E27FC236}">
                    <a16:creationId xmlns:a16="http://schemas.microsoft.com/office/drawing/2014/main" id="{BF62B973-747D-4651-ACB2-CC09C8E23FEC}"/>
                  </a:ext>
                </a:extLst>
              </p:cNvPr>
              <p:cNvSpPr/>
              <p:nvPr/>
            </p:nvSpPr>
            <p:spPr>
              <a:xfrm rot="2518199" flipH="1">
                <a:off x="9702417" y="250779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1231;p22">
                <a:extLst>
                  <a:ext uri="{FF2B5EF4-FFF2-40B4-BE49-F238E27FC236}">
                    <a16:creationId xmlns:a16="http://schemas.microsoft.com/office/drawing/2014/main" id="{8727CBE9-1586-409B-907E-28F125F1E4C6}"/>
                  </a:ext>
                </a:extLst>
              </p:cNvPr>
              <p:cNvSpPr/>
              <p:nvPr/>
            </p:nvSpPr>
            <p:spPr>
              <a:xfrm rot="2518199" flipH="1">
                <a:off x="9630626" y="251205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1232;p22">
                <a:extLst>
                  <a:ext uri="{FF2B5EF4-FFF2-40B4-BE49-F238E27FC236}">
                    <a16:creationId xmlns:a16="http://schemas.microsoft.com/office/drawing/2014/main" id="{0EA06B02-F160-4349-AC9E-23714CA378F7}"/>
                  </a:ext>
                </a:extLst>
              </p:cNvPr>
              <p:cNvSpPr/>
              <p:nvPr/>
            </p:nvSpPr>
            <p:spPr>
              <a:xfrm rot="2518199" flipH="1">
                <a:off x="9552180" y="251673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1233;p22">
                <a:extLst>
                  <a:ext uri="{FF2B5EF4-FFF2-40B4-BE49-F238E27FC236}">
                    <a16:creationId xmlns:a16="http://schemas.microsoft.com/office/drawing/2014/main" id="{9BF31966-624E-465D-B49D-5B5266A72E0F}"/>
                  </a:ext>
                </a:extLst>
              </p:cNvPr>
              <p:cNvSpPr/>
              <p:nvPr/>
            </p:nvSpPr>
            <p:spPr>
              <a:xfrm rot="2518199" flipH="1">
                <a:off x="9673672" y="2553280"/>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1234;p22">
                <a:extLst>
                  <a:ext uri="{FF2B5EF4-FFF2-40B4-BE49-F238E27FC236}">
                    <a16:creationId xmlns:a16="http://schemas.microsoft.com/office/drawing/2014/main" id="{DDEB868E-C33A-4DB8-9B21-B94605F98E04}"/>
                  </a:ext>
                </a:extLst>
              </p:cNvPr>
              <p:cNvSpPr/>
              <p:nvPr/>
            </p:nvSpPr>
            <p:spPr>
              <a:xfrm rot="2529472" flipH="1">
                <a:off x="9597549" y="2576265"/>
                <a:ext cx="18861" cy="17963"/>
              </a:xfrm>
              <a:custGeom>
                <a:avLst/>
                <a:gdLst/>
                <a:ahLst/>
                <a:cxnLst/>
                <a:rect l="l" t="t" r="r" b="b"/>
                <a:pathLst>
                  <a:path w="18861" h="17963" extrusionOk="0">
                    <a:moveTo>
                      <a:pt x="18860" y="8980"/>
                    </a:moveTo>
                    <a:cubicBezTo>
                      <a:pt x="18860" y="13941"/>
                      <a:pt x="14638" y="17962"/>
                      <a:pt x="9430" y="17962"/>
                    </a:cubicBezTo>
                    <a:cubicBezTo>
                      <a:pt x="4221" y="17962"/>
                      <a:pt x="-1" y="13941"/>
                      <a:pt x="-1" y="8980"/>
                    </a:cubicBezTo>
                    <a:cubicBezTo>
                      <a:pt x="-1" y="4020"/>
                      <a:pt x="4221" y="-1"/>
                      <a:pt x="9430" y="-1"/>
                    </a:cubicBezTo>
                    <a:cubicBezTo>
                      <a:pt x="14638" y="-1"/>
                      <a:pt x="18860" y="4020"/>
                      <a:pt x="18860" y="8980"/>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1235;p22">
                <a:extLst>
                  <a:ext uri="{FF2B5EF4-FFF2-40B4-BE49-F238E27FC236}">
                    <a16:creationId xmlns:a16="http://schemas.microsoft.com/office/drawing/2014/main" id="{14176275-2701-41AC-9957-8F8C74675C05}"/>
                  </a:ext>
                </a:extLst>
              </p:cNvPr>
              <p:cNvSpPr/>
              <p:nvPr/>
            </p:nvSpPr>
            <p:spPr>
              <a:xfrm flipH="1">
                <a:off x="9648418" y="2789354"/>
                <a:ext cx="517394" cy="65296"/>
              </a:xfrm>
              <a:custGeom>
                <a:avLst/>
                <a:gdLst/>
                <a:ahLst/>
                <a:cxnLst/>
                <a:rect l="l" t="t" r="r" b="b"/>
                <a:pathLst>
                  <a:path w="517394" h="65296" extrusionOk="0">
                    <a:moveTo>
                      <a:pt x="374888" y="65280"/>
                    </a:moveTo>
                    <a:cubicBezTo>
                      <a:pt x="184045" y="65280"/>
                      <a:pt x="2449" y="7798"/>
                      <a:pt x="0" y="7098"/>
                    </a:cubicBezTo>
                    <a:lnTo>
                      <a:pt x="2249" y="0"/>
                    </a:lnTo>
                    <a:cubicBezTo>
                      <a:pt x="5098" y="900"/>
                      <a:pt x="286814" y="89973"/>
                      <a:pt x="515945" y="45336"/>
                    </a:cubicBezTo>
                    <a:lnTo>
                      <a:pt x="517395" y="52634"/>
                    </a:lnTo>
                    <a:cubicBezTo>
                      <a:pt x="470399" y="61356"/>
                      <a:pt x="422683" y="65590"/>
                      <a:pt x="374888" y="6528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1236;p22">
                <a:extLst>
                  <a:ext uri="{FF2B5EF4-FFF2-40B4-BE49-F238E27FC236}">
                    <a16:creationId xmlns:a16="http://schemas.microsoft.com/office/drawing/2014/main" id="{39008B75-DE06-4C6B-990F-C3B4FD3EB965}"/>
                  </a:ext>
                </a:extLst>
              </p:cNvPr>
              <p:cNvSpPr/>
              <p:nvPr/>
            </p:nvSpPr>
            <p:spPr>
              <a:xfrm flipH="1">
                <a:off x="9205150" y="2416717"/>
                <a:ext cx="122213" cy="37938"/>
              </a:xfrm>
              <a:custGeom>
                <a:avLst/>
                <a:gdLst/>
                <a:ahLst/>
                <a:cxnLst/>
                <a:rect l="l" t="t" r="r" b="b"/>
                <a:pathLst>
                  <a:path w="122213" h="37938" extrusionOk="0">
                    <a:moveTo>
                      <a:pt x="10847" y="37939"/>
                    </a:moveTo>
                    <a:lnTo>
                      <a:pt x="0" y="37939"/>
                    </a:lnTo>
                    <a:lnTo>
                      <a:pt x="300" y="25992"/>
                    </a:lnTo>
                    <a:cubicBezTo>
                      <a:pt x="87374" y="28391"/>
                      <a:pt x="112866" y="300"/>
                      <a:pt x="113116" y="0"/>
                    </a:cubicBezTo>
                    <a:lnTo>
                      <a:pt x="122213" y="7698"/>
                    </a:lnTo>
                    <a:cubicBezTo>
                      <a:pt x="121164" y="8847"/>
                      <a:pt x="95871" y="37939"/>
                      <a:pt x="10847" y="3793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1237;p22">
                <a:extLst>
                  <a:ext uri="{FF2B5EF4-FFF2-40B4-BE49-F238E27FC236}">
                    <a16:creationId xmlns:a16="http://schemas.microsoft.com/office/drawing/2014/main" id="{D4A43A08-06D4-4B6B-9968-0C7F1D2C2FC9}"/>
                  </a:ext>
                </a:extLst>
              </p:cNvPr>
              <p:cNvSpPr/>
              <p:nvPr/>
            </p:nvSpPr>
            <p:spPr>
              <a:xfrm flipH="1">
                <a:off x="10473870" y="2339891"/>
                <a:ext cx="117114" cy="41087"/>
              </a:xfrm>
              <a:custGeom>
                <a:avLst/>
                <a:gdLst/>
                <a:ahLst/>
                <a:cxnLst/>
                <a:rect l="l" t="t" r="r" b="b"/>
                <a:pathLst>
                  <a:path w="117114" h="41087" extrusionOk="0">
                    <a:moveTo>
                      <a:pt x="72728" y="41088"/>
                    </a:moveTo>
                    <a:cubicBezTo>
                      <a:pt x="29241" y="41088"/>
                      <a:pt x="400" y="8247"/>
                      <a:pt x="0" y="7798"/>
                    </a:cubicBezTo>
                    <a:lnTo>
                      <a:pt x="9097" y="0"/>
                    </a:lnTo>
                    <a:cubicBezTo>
                      <a:pt x="10847" y="2049"/>
                      <a:pt x="52884" y="49585"/>
                      <a:pt x="111617" y="19044"/>
                    </a:cubicBezTo>
                    <a:lnTo>
                      <a:pt x="117115" y="29641"/>
                    </a:lnTo>
                    <a:cubicBezTo>
                      <a:pt x="103474" y="37024"/>
                      <a:pt x="88239" y="40953"/>
                      <a:pt x="72728" y="4108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1238;p22">
              <a:extLst>
                <a:ext uri="{FF2B5EF4-FFF2-40B4-BE49-F238E27FC236}">
                  <a16:creationId xmlns:a16="http://schemas.microsoft.com/office/drawing/2014/main" id="{ABAA8DD6-62EC-4EF0-89BD-AC67ACFCD544}"/>
                </a:ext>
              </a:extLst>
            </p:cNvPr>
            <p:cNvSpPr/>
            <p:nvPr/>
          </p:nvSpPr>
          <p:spPr>
            <a:xfrm flipH="1">
              <a:off x="9050397" y="5319536"/>
              <a:ext cx="76077" cy="53733"/>
            </a:xfrm>
            <a:custGeom>
              <a:avLst/>
              <a:gdLst/>
              <a:ahLst/>
              <a:cxnLst/>
              <a:rect l="l" t="t" r="r" b="b"/>
              <a:pathLst>
                <a:path w="76077" h="53733" extrusionOk="0">
                  <a:moveTo>
                    <a:pt x="62231" y="53734"/>
                  </a:moveTo>
                  <a:cubicBezTo>
                    <a:pt x="47236" y="17195"/>
                    <a:pt x="500" y="15045"/>
                    <a:pt x="0" y="14995"/>
                  </a:cubicBezTo>
                  <a:lnTo>
                    <a:pt x="550" y="0"/>
                  </a:lnTo>
                  <a:cubicBezTo>
                    <a:pt x="2849" y="0"/>
                    <a:pt x="57133" y="2449"/>
                    <a:pt x="76077" y="479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1239;p22">
              <a:extLst>
                <a:ext uri="{FF2B5EF4-FFF2-40B4-BE49-F238E27FC236}">
                  <a16:creationId xmlns:a16="http://schemas.microsoft.com/office/drawing/2014/main" id="{43151C3D-3EB2-4313-BC33-C959C739D2DF}"/>
                </a:ext>
              </a:extLst>
            </p:cNvPr>
            <p:cNvSpPr/>
            <p:nvPr/>
          </p:nvSpPr>
          <p:spPr>
            <a:xfrm flipH="1">
              <a:off x="9016357" y="5294044"/>
              <a:ext cx="76027" cy="53733"/>
            </a:xfrm>
            <a:custGeom>
              <a:avLst/>
              <a:gdLst/>
              <a:ahLst/>
              <a:cxnLst/>
              <a:rect l="l" t="t" r="r" b="b"/>
              <a:pathLst>
                <a:path w="76027" h="53733" extrusionOk="0">
                  <a:moveTo>
                    <a:pt x="62181" y="53734"/>
                  </a:moveTo>
                  <a:cubicBezTo>
                    <a:pt x="47186" y="17195"/>
                    <a:pt x="450" y="15045"/>
                    <a:pt x="0" y="14995"/>
                  </a:cubicBezTo>
                  <a:lnTo>
                    <a:pt x="500" y="0"/>
                  </a:lnTo>
                  <a:cubicBezTo>
                    <a:pt x="2799" y="0"/>
                    <a:pt x="57083" y="2399"/>
                    <a:pt x="76027" y="479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3" name="Google Shape;1240;p22">
            <a:extLst>
              <a:ext uri="{FF2B5EF4-FFF2-40B4-BE49-F238E27FC236}">
                <a16:creationId xmlns:a16="http://schemas.microsoft.com/office/drawing/2014/main" id="{7637F1C6-94D4-43AC-9EE5-33FB572AE08E}"/>
              </a:ext>
            </a:extLst>
          </p:cNvPr>
          <p:cNvGrpSpPr/>
          <p:nvPr/>
        </p:nvGrpSpPr>
        <p:grpSpPr>
          <a:xfrm>
            <a:off x="8459223" y="1752085"/>
            <a:ext cx="2344168" cy="3866578"/>
            <a:chOff x="7169531" y="1722626"/>
            <a:chExt cx="2344168" cy="3866578"/>
          </a:xfrm>
        </p:grpSpPr>
        <p:sp>
          <p:nvSpPr>
            <p:cNvPr id="394" name="Google Shape;1241;p22">
              <a:extLst>
                <a:ext uri="{FF2B5EF4-FFF2-40B4-BE49-F238E27FC236}">
                  <a16:creationId xmlns:a16="http://schemas.microsoft.com/office/drawing/2014/main" id="{643064DA-2CDD-44B9-AAA9-F794BAEA9338}"/>
                </a:ext>
              </a:extLst>
            </p:cNvPr>
            <p:cNvSpPr/>
            <p:nvPr/>
          </p:nvSpPr>
          <p:spPr>
            <a:xfrm flipH="1">
              <a:off x="7358555" y="2251491"/>
              <a:ext cx="430888" cy="460537"/>
            </a:xfrm>
            <a:custGeom>
              <a:avLst/>
              <a:gdLst/>
              <a:ahLst/>
              <a:cxnLst/>
              <a:rect l="l" t="t" r="r" b="b"/>
              <a:pathLst>
                <a:path w="430888" h="460537" extrusionOk="0">
                  <a:moveTo>
                    <a:pt x="147873" y="460537"/>
                  </a:moveTo>
                  <a:lnTo>
                    <a:pt x="430889" y="309783"/>
                  </a:lnTo>
                  <a:lnTo>
                    <a:pt x="422641" y="295087"/>
                  </a:lnTo>
                  <a:cubicBezTo>
                    <a:pt x="400913" y="208104"/>
                    <a:pt x="369807" y="123734"/>
                    <a:pt x="329869" y="43464"/>
                  </a:cubicBezTo>
                  <a:cubicBezTo>
                    <a:pt x="326365" y="34701"/>
                    <a:pt x="320667" y="26994"/>
                    <a:pt x="313324" y="21071"/>
                  </a:cubicBezTo>
                  <a:cubicBezTo>
                    <a:pt x="305526" y="15822"/>
                    <a:pt x="293330" y="15522"/>
                    <a:pt x="287831" y="22920"/>
                  </a:cubicBezTo>
                  <a:cubicBezTo>
                    <a:pt x="282833" y="29268"/>
                    <a:pt x="284183" y="38315"/>
                    <a:pt x="285782" y="46263"/>
                  </a:cubicBezTo>
                  <a:cubicBezTo>
                    <a:pt x="294380" y="89250"/>
                    <a:pt x="302962" y="132237"/>
                    <a:pt x="311525" y="175224"/>
                  </a:cubicBezTo>
                  <a:cubicBezTo>
                    <a:pt x="296094" y="121815"/>
                    <a:pt x="273081" y="70895"/>
                    <a:pt x="243195" y="24020"/>
                  </a:cubicBezTo>
                  <a:cubicBezTo>
                    <a:pt x="238526" y="15282"/>
                    <a:pt x="231628" y="7935"/>
                    <a:pt x="223201" y="2726"/>
                  </a:cubicBezTo>
                  <a:cubicBezTo>
                    <a:pt x="214503" y="-1823"/>
                    <a:pt x="202157" y="-923"/>
                    <a:pt x="196709" y="7275"/>
                  </a:cubicBezTo>
                  <a:cubicBezTo>
                    <a:pt x="191710" y="14523"/>
                    <a:pt x="194060" y="24120"/>
                    <a:pt x="196409" y="32267"/>
                  </a:cubicBezTo>
                  <a:cubicBezTo>
                    <a:pt x="209305" y="78618"/>
                    <a:pt x="222216" y="124904"/>
                    <a:pt x="235147" y="171125"/>
                  </a:cubicBezTo>
                  <a:lnTo>
                    <a:pt x="159770" y="32517"/>
                  </a:lnTo>
                  <a:cubicBezTo>
                    <a:pt x="150523" y="15422"/>
                    <a:pt x="133328" y="-4622"/>
                    <a:pt x="115633" y="3626"/>
                  </a:cubicBezTo>
                  <a:cubicBezTo>
                    <a:pt x="97938" y="11873"/>
                    <a:pt x="102587" y="38615"/>
                    <a:pt x="110335" y="56810"/>
                  </a:cubicBezTo>
                  <a:lnTo>
                    <a:pt x="168767" y="194818"/>
                  </a:lnTo>
                  <a:cubicBezTo>
                    <a:pt x="148743" y="150681"/>
                    <a:pt x="124840" y="108414"/>
                    <a:pt x="97339" y="68506"/>
                  </a:cubicBezTo>
                  <a:cubicBezTo>
                    <a:pt x="91541" y="60159"/>
                    <a:pt x="85142" y="51461"/>
                    <a:pt x="75745" y="47513"/>
                  </a:cubicBezTo>
                  <a:cubicBezTo>
                    <a:pt x="66348" y="43564"/>
                    <a:pt x="53252" y="46763"/>
                    <a:pt x="50003" y="56460"/>
                  </a:cubicBezTo>
                  <a:cubicBezTo>
                    <a:pt x="48718" y="62908"/>
                    <a:pt x="49708" y="69601"/>
                    <a:pt x="52802" y="75404"/>
                  </a:cubicBezTo>
                  <a:cubicBezTo>
                    <a:pt x="77994" y="139185"/>
                    <a:pt x="103202" y="202980"/>
                    <a:pt x="128429" y="266796"/>
                  </a:cubicBezTo>
                  <a:cubicBezTo>
                    <a:pt x="108136" y="243768"/>
                    <a:pt x="87792" y="220725"/>
                    <a:pt x="67398" y="197667"/>
                  </a:cubicBezTo>
                  <a:cubicBezTo>
                    <a:pt x="59200" y="188370"/>
                    <a:pt x="50553" y="178723"/>
                    <a:pt x="39106" y="173824"/>
                  </a:cubicBezTo>
                  <a:cubicBezTo>
                    <a:pt x="27660" y="168926"/>
                    <a:pt x="12664" y="169975"/>
                    <a:pt x="4966" y="179772"/>
                  </a:cubicBezTo>
                  <a:cubicBezTo>
                    <a:pt x="-4431" y="191769"/>
                    <a:pt x="1318" y="209213"/>
                    <a:pt x="7366" y="223159"/>
                  </a:cubicBezTo>
                  <a:cubicBezTo>
                    <a:pt x="32108" y="280042"/>
                    <a:pt x="144275" y="443892"/>
                    <a:pt x="147873" y="460537"/>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1242;p22">
              <a:extLst>
                <a:ext uri="{FF2B5EF4-FFF2-40B4-BE49-F238E27FC236}">
                  <a16:creationId xmlns:a16="http://schemas.microsoft.com/office/drawing/2014/main" id="{CA371706-4AA3-40BA-B723-67CCB559D01B}"/>
                </a:ext>
              </a:extLst>
            </p:cNvPr>
            <p:cNvSpPr/>
            <p:nvPr/>
          </p:nvSpPr>
          <p:spPr>
            <a:xfrm flipH="1">
              <a:off x="7169531" y="2513888"/>
              <a:ext cx="520912" cy="1004054"/>
            </a:xfrm>
            <a:custGeom>
              <a:avLst/>
              <a:gdLst/>
              <a:ahLst/>
              <a:cxnLst/>
              <a:rect l="l" t="t" r="r" b="b"/>
              <a:pathLst>
                <a:path w="520912" h="1004054" extrusionOk="0">
                  <a:moveTo>
                    <a:pt x="42726" y="576425"/>
                  </a:moveTo>
                  <a:lnTo>
                    <a:pt x="158891" y="581173"/>
                  </a:lnTo>
                  <a:lnTo>
                    <a:pt x="48924" y="198140"/>
                  </a:lnTo>
                  <a:cubicBezTo>
                    <a:pt x="46275" y="188843"/>
                    <a:pt x="43575" y="178946"/>
                    <a:pt x="46175" y="169599"/>
                  </a:cubicBezTo>
                  <a:cubicBezTo>
                    <a:pt x="49674" y="157052"/>
                    <a:pt x="61620" y="149055"/>
                    <a:pt x="72667" y="142207"/>
                  </a:cubicBezTo>
                  <a:lnTo>
                    <a:pt x="301148" y="0"/>
                  </a:lnTo>
                  <a:cubicBezTo>
                    <a:pt x="392066" y="116340"/>
                    <a:pt x="457911" y="250244"/>
                    <a:pt x="494540" y="393281"/>
                  </a:cubicBezTo>
                  <a:cubicBezTo>
                    <a:pt x="518433" y="487002"/>
                    <a:pt x="529530" y="585372"/>
                    <a:pt x="513134" y="680743"/>
                  </a:cubicBezTo>
                  <a:cubicBezTo>
                    <a:pt x="496740" y="776114"/>
                    <a:pt x="451103" y="868386"/>
                    <a:pt x="376276" y="929618"/>
                  </a:cubicBezTo>
                  <a:cubicBezTo>
                    <a:pt x="272957" y="1014142"/>
                    <a:pt x="117503" y="1028288"/>
                    <a:pt x="638" y="963807"/>
                  </a:cubicBezTo>
                  <a:cubicBezTo>
                    <a:pt x="-3211" y="827599"/>
                    <a:pt x="10285" y="690890"/>
                    <a:pt x="42726" y="576425"/>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1243;p22">
              <a:extLst>
                <a:ext uri="{FF2B5EF4-FFF2-40B4-BE49-F238E27FC236}">
                  <a16:creationId xmlns:a16="http://schemas.microsoft.com/office/drawing/2014/main" id="{5430DC59-2A56-4EC0-8731-9935C347A3F5}"/>
                </a:ext>
              </a:extLst>
            </p:cNvPr>
            <p:cNvSpPr/>
            <p:nvPr/>
          </p:nvSpPr>
          <p:spPr>
            <a:xfrm flipH="1">
              <a:off x="8921251" y="5273800"/>
              <a:ext cx="579283" cy="315404"/>
            </a:xfrm>
            <a:custGeom>
              <a:avLst/>
              <a:gdLst/>
              <a:ahLst/>
              <a:cxnLst/>
              <a:rect l="l" t="t" r="r" b="b"/>
              <a:pathLst>
                <a:path w="579283" h="315404" extrusionOk="0">
                  <a:moveTo>
                    <a:pt x="54906" y="0"/>
                  </a:moveTo>
                  <a:cubicBezTo>
                    <a:pt x="18467" y="79526"/>
                    <a:pt x="-3926" y="165400"/>
                    <a:pt x="572" y="257272"/>
                  </a:cubicBezTo>
                  <a:cubicBezTo>
                    <a:pt x="188006" y="291566"/>
                    <a:pt x="377859" y="311006"/>
                    <a:pt x="568352" y="315404"/>
                  </a:cubicBezTo>
                  <a:cubicBezTo>
                    <a:pt x="569102" y="298609"/>
                    <a:pt x="584097" y="282464"/>
                    <a:pt x="577699" y="266919"/>
                  </a:cubicBezTo>
                  <a:cubicBezTo>
                    <a:pt x="575590" y="262605"/>
                    <a:pt x="572671" y="258736"/>
                    <a:pt x="569102" y="255522"/>
                  </a:cubicBezTo>
                  <a:cubicBezTo>
                    <a:pt x="508220" y="193891"/>
                    <a:pt x="417547" y="144556"/>
                    <a:pt x="368562" y="81425"/>
                  </a:cubicBezTo>
                  <a:cubicBezTo>
                    <a:pt x="259394" y="62031"/>
                    <a:pt x="164123" y="42137"/>
                    <a:pt x="54906"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1244;p22">
              <a:extLst>
                <a:ext uri="{FF2B5EF4-FFF2-40B4-BE49-F238E27FC236}">
                  <a16:creationId xmlns:a16="http://schemas.microsoft.com/office/drawing/2014/main" id="{4E3E0BA1-DFDD-4059-BC00-B84B3C64D0C0}"/>
                </a:ext>
              </a:extLst>
            </p:cNvPr>
            <p:cNvSpPr/>
            <p:nvPr/>
          </p:nvSpPr>
          <p:spPr>
            <a:xfrm flipH="1">
              <a:off x="9022005" y="5444898"/>
              <a:ext cx="75377" cy="69678"/>
            </a:xfrm>
            <a:custGeom>
              <a:avLst/>
              <a:gdLst/>
              <a:ahLst/>
              <a:cxnLst/>
              <a:rect l="l" t="t" r="r" b="b"/>
              <a:pathLst>
                <a:path w="75377" h="69678" extrusionOk="0">
                  <a:moveTo>
                    <a:pt x="11397" y="69679"/>
                  </a:moveTo>
                  <a:lnTo>
                    <a:pt x="0" y="68929"/>
                  </a:lnTo>
                  <a:cubicBezTo>
                    <a:pt x="1450" y="46536"/>
                    <a:pt x="18894" y="3299"/>
                    <a:pt x="74728" y="0"/>
                  </a:cubicBezTo>
                  <a:lnTo>
                    <a:pt x="75377" y="11447"/>
                  </a:lnTo>
                  <a:cubicBezTo>
                    <a:pt x="15895" y="15146"/>
                    <a:pt x="11547" y="67430"/>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1245;p22">
              <a:extLst>
                <a:ext uri="{FF2B5EF4-FFF2-40B4-BE49-F238E27FC236}">
                  <a16:creationId xmlns:a16="http://schemas.microsoft.com/office/drawing/2014/main" id="{7B2037E8-250D-43AA-AA89-0E0FB5464F15}"/>
                </a:ext>
              </a:extLst>
            </p:cNvPr>
            <p:cNvSpPr/>
            <p:nvPr/>
          </p:nvSpPr>
          <p:spPr>
            <a:xfrm flipH="1">
              <a:off x="9056795" y="5417256"/>
              <a:ext cx="75427" cy="69678"/>
            </a:xfrm>
            <a:custGeom>
              <a:avLst/>
              <a:gdLst/>
              <a:ahLst/>
              <a:cxnLst/>
              <a:rect l="l" t="t" r="r" b="b"/>
              <a:pathLst>
                <a:path w="75427" h="69678" extrusionOk="0">
                  <a:moveTo>
                    <a:pt x="11397" y="69679"/>
                  </a:moveTo>
                  <a:lnTo>
                    <a:pt x="0" y="68929"/>
                  </a:lnTo>
                  <a:cubicBezTo>
                    <a:pt x="1450" y="46536"/>
                    <a:pt x="18944" y="3299"/>
                    <a:pt x="74728" y="0"/>
                  </a:cubicBezTo>
                  <a:lnTo>
                    <a:pt x="75427" y="11446"/>
                  </a:lnTo>
                  <a:cubicBezTo>
                    <a:pt x="15895" y="14945"/>
                    <a:pt x="11597" y="67429"/>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1246;p22">
              <a:extLst>
                <a:ext uri="{FF2B5EF4-FFF2-40B4-BE49-F238E27FC236}">
                  <a16:creationId xmlns:a16="http://schemas.microsoft.com/office/drawing/2014/main" id="{9C201AED-3DA3-4B8A-B3CA-5CE9ACDCEF4D}"/>
                </a:ext>
              </a:extLst>
            </p:cNvPr>
            <p:cNvSpPr/>
            <p:nvPr/>
          </p:nvSpPr>
          <p:spPr>
            <a:xfrm flipH="1">
              <a:off x="8814318" y="4613251"/>
              <a:ext cx="634559" cy="757306"/>
            </a:xfrm>
            <a:custGeom>
              <a:avLst/>
              <a:gdLst/>
              <a:ahLst/>
              <a:cxnLst/>
              <a:rect l="l" t="t" r="r" b="b"/>
              <a:pathLst>
                <a:path w="634559" h="757306" extrusionOk="0">
                  <a:moveTo>
                    <a:pt x="205738" y="0"/>
                  </a:moveTo>
                  <a:cubicBezTo>
                    <a:pt x="138358" y="222982"/>
                    <a:pt x="70779" y="446014"/>
                    <a:pt x="0" y="662998"/>
                  </a:cubicBezTo>
                  <a:cubicBezTo>
                    <a:pt x="84949" y="742240"/>
                    <a:pt x="203609" y="774300"/>
                    <a:pt x="316905" y="748622"/>
                  </a:cubicBezTo>
                  <a:cubicBezTo>
                    <a:pt x="442152" y="548398"/>
                    <a:pt x="548495" y="336948"/>
                    <a:pt x="634560" y="117014"/>
                  </a:cubicBezTo>
                  <a:cubicBezTo>
                    <a:pt x="494102" y="77026"/>
                    <a:pt x="353444" y="38538"/>
                    <a:pt x="205738"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1247;p22">
              <a:extLst>
                <a:ext uri="{FF2B5EF4-FFF2-40B4-BE49-F238E27FC236}">
                  <a16:creationId xmlns:a16="http://schemas.microsoft.com/office/drawing/2014/main" id="{CD1B4A84-39C9-45F0-BECA-EE21E134A64C}"/>
                </a:ext>
              </a:extLst>
            </p:cNvPr>
            <p:cNvSpPr/>
            <p:nvPr/>
          </p:nvSpPr>
          <p:spPr>
            <a:xfrm flipH="1">
              <a:off x="8814318" y="4697325"/>
              <a:ext cx="169212" cy="274466"/>
            </a:xfrm>
            <a:custGeom>
              <a:avLst/>
              <a:gdLst/>
              <a:ahLst/>
              <a:cxnLst/>
              <a:rect l="l" t="t" r="r" b="b"/>
              <a:pathLst>
                <a:path w="169212" h="274466" extrusionOk="0">
                  <a:moveTo>
                    <a:pt x="64794" y="274467"/>
                  </a:moveTo>
                  <a:cubicBezTo>
                    <a:pt x="101783" y="196026"/>
                    <a:pt x="136588" y="115580"/>
                    <a:pt x="169213" y="33140"/>
                  </a:cubicBezTo>
                  <a:cubicBezTo>
                    <a:pt x="130259" y="21943"/>
                    <a:pt x="91251" y="10897"/>
                    <a:pt x="52198" y="0"/>
                  </a:cubicBezTo>
                  <a:lnTo>
                    <a:pt x="25306" y="250"/>
                  </a:lnTo>
                  <a:cubicBezTo>
                    <a:pt x="25306" y="250"/>
                    <a:pt x="-52521" y="233729"/>
                    <a:pt x="64794" y="274467"/>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1248;p22">
              <a:extLst>
                <a:ext uri="{FF2B5EF4-FFF2-40B4-BE49-F238E27FC236}">
                  <a16:creationId xmlns:a16="http://schemas.microsoft.com/office/drawing/2014/main" id="{8FE54CB2-5775-47A2-9384-3B6CD036D358}"/>
                </a:ext>
              </a:extLst>
            </p:cNvPr>
            <p:cNvSpPr/>
            <p:nvPr/>
          </p:nvSpPr>
          <p:spPr>
            <a:xfrm flipH="1">
              <a:off x="7726809" y="5075460"/>
              <a:ext cx="579272" cy="315404"/>
            </a:xfrm>
            <a:custGeom>
              <a:avLst/>
              <a:gdLst/>
              <a:ahLst/>
              <a:cxnLst/>
              <a:rect l="l" t="t" r="r" b="b"/>
              <a:pathLst>
                <a:path w="579272" h="315404" extrusionOk="0">
                  <a:moveTo>
                    <a:pt x="54895" y="0"/>
                  </a:moveTo>
                  <a:cubicBezTo>
                    <a:pt x="18456" y="79676"/>
                    <a:pt x="-3887" y="165400"/>
                    <a:pt x="562" y="257272"/>
                  </a:cubicBezTo>
                  <a:cubicBezTo>
                    <a:pt x="188010" y="291572"/>
                    <a:pt x="377878" y="311011"/>
                    <a:pt x="568391" y="315404"/>
                  </a:cubicBezTo>
                  <a:cubicBezTo>
                    <a:pt x="569091" y="298609"/>
                    <a:pt x="584086" y="282464"/>
                    <a:pt x="577688" y="266919"/>
                  </a:cubicBezTo>
                  <a:cubicBezTo>
                    <a:pt x="575594" y="262595"/>
                    <a:pt x="572675" y="258721"/>
                    <a:pt x="569091" y="255522"/>
                  </a:cubicBezTo>
                  <a:cubicBezTo>
                    <a:pt x="508209" y="193891"/>
                    <a:pt x="417536" y="144556"/>
                    <a:pt x="368551" y="81425"/>
                  </a:cubicBezTo>
                  <a:cubicBezTo>
                    <a:pt x="259434" y="62031"/>
                    <a:pt x="164112" y="42137"/>
                    <a:pt x="54895"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1249;p22">
              <a:extLst>
                <a:ext uri="{FF2B5EF4-FFF2-40B4-BE49-F238E27FC236}">
                  <a16:creationId xmlns:a16="http://schemas.microsoft.com/office/drawing/2014/main" id="{62057581-D186-43B9-8F2C-E036056131CF}"/>
                </a:ext>
              </a:extLst>
            </p:cNvPr>
            <p:cNvSpPr/>
            <p:nvPr/>
          </p:nvSpPr>
          <p:spPr>
            <a:xfrm flipH="1">
              <a:off x="7827314" y="5246558"/>
              <a:ext cx="75627" cy="69678"/>
            </a:xfrm>
            <a:custGeom>
              <a:avLst/>
              <a:gdLst/>
              <a:ahLst/>
              <a:cxnLst/>
              <a:rect l="l" t="t" r="r" b="b"/>
              <a:pathLst>
                <a:path w="75627" h="69678" extrusionOk="0">
                  <a:moveTo>
                    <a:pt x="11397" y="69679"/>
                  </a:moveTo>
                  <a:lnTo>
                    <a:pt x="0" y="68929"/>
                  </a:lnTo>
                  <a:cubicBezTo>
                    <a:pt x="1449" y="46536"/>
                    <a:pt x="18894" y="3299"/>
                    <a:pt x="74978" y="0"/>
                  </a:cubicBezTo>
                  <a:lnTo>
                    <a:pt x="75627" y="11447"/>
                  </a:lnTo>
                  <a:cubicBezTo>
                    <a:pt x="15895" y="14946"/>
                    <a:pt x="11547" y="67430"/>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1250;p22">
              <a:extLst>
                <a:ext uri="{FF2B5EF4-FFF2-40B4-BE49-F238E27FC236}">
                  <a16:creationId xmlns:a16="http://schemas.microsoft.com/office/drawing/2014/main" id="{95FDCD08-B1D9-412F-B7AE-BB153B410E7F}"/>
                </a:ext>
              </a:extLst>
            </p:cNvPr>
            <p:cNvSpPr/>
            <p:nvPr/>
          </p:nvSpPr>
          <p:spPr>
            <a:xfrm flipH="1">
              <a:off x="7862353" y="5218917"/>
              <a:ext cx="75427" cy="69678"/>
            </a:xfrm>
            <a:custGeom>
              <a:avLst/>
              <a:gdLst/>
              <a:ahLst/>
              <a:cxnLst/>
              <a:rect l="l" t="t" r="r" b="b"/>
              <a:pathLst>
                <a:path w="75427" h="69678" extrusionOk="0">
                  <a:moveTo>
                    <a:pt x="11446" y="69679"/>
                  </a:moveTo>
                  <a:lnTo>
                    <a:pt x="0" y="68929"/>
                  </a:lnTo>
                  <a:cubicBezTo>
                    <a:pt x="1449" y="46536"/>
                    <a:pt x="18944" y="3299"/>
                    <a:pt x="74727" y="0"/>
                  </a:cubicBezTo>
                  <a:lnTo>
                    <a:pt x="75427" y="11446"/>
                  </a:lnTo>
                  <a:cubicBezTo>
                    <a:pt x="15895" y="14945"/>
                    <a:pt x="11597" y="67429"/>
                    <a:pt x="11446"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1251;p22">
              <a:extLst>
                <a:ext uri="{FF2B5EF4-FFF2-40B4-BE49-F238E27FC236}">
                  <a16:creationId xmlns:a16="http://schemas.microsoft.com/office/drawing/2014/main" id="{8EE5710C-5866-40D3-BC2E-9BD5191C3CF4}"/>
                </a:ext>
              </a:extLst>
            </p:cNvPr>
            <p:cNvSpPr/>
            <p:nvPr/>
          </p:nvSpPr>
          <p:spPr>
            <a:xfrm flipH="1">
              <a:off x="7618844" y="4327097"/>
              <a:ext cx="635591" cy="844693"/>
            </a:xfrm>
            <a:custGeom>
              <a:avLst/>
              <a:gdLst/>
              <a:ahLst/>
              <a:cxnLst/>
              <a:rect l="l" t="t" r="r" b="b"/>
              <a:pathLst>
                <a:path w="635591" h="844693" extrusionOk="0">
                  <a:moveTo>
                    <a:pt x="611517" y="261960"/>
                  </a:moveTo>
                  <a:cubicBezTo>
                    <a:pt x="611462" y="262225"/>
                    <a:pt x="611362" y="262480"/>
                    <a:pt x="611217" y="262710"/>
                  </a:cubicBezTo>
                  <a:cubicBezTo>
                    <a:pt x="606518" y="274157"/>
                    <a:pt x="601719" y="285603"/>
                    <a:pt x="596921" y="296950"/>
                  </a:cubicBezTo>
                  <a:cubicBezTo>
                    <a:pt x="596171" y="298699"/>
                    <a:pt x="595471" y="300449"/>
                    <a:pt x="594722" y="301948"/>
                  </a:cubicBezTo>
                  <a:cubicBezTo>
                    <a:pt x="590423" y="311945"/>
                    <a:pt x="586089" y="322042"/>
                    <a:pt x="581725" y="332239"/>
                  </a:cubicBezTo>
                  <a:cubicBezTo>
                    <a:pt x="579476" y="337238"/>
                    <a:pt x="577227" y="342536"/>
                    <a:pt x="574928" y="347685"/>
                  </a:cubicBezTo>
                  <a:cubicBezTo>
                    <a:pt x="572128" y="354132"/>
                    <a:pt x="569329" y="360481"/>
                    <a:pt x="566430" y="366879"/>
                  </a:cubicBezTo>
                  <a:cubicBezTo>
                    <a:pt x="564281" y="371877"/>
                    <a:pt x="562131" y="376875"/>
                    <a:pt x="559882" y="381524"/>
                  </a:cubicBezTo>
                  <a:cubicBezTo>
                    <a:pt x="557633" y="386173"/>
                    <a:pt x="555933" y="390371"/>
                    <a:pt x="553884" y="394770"/>
                  </a:cubicBezTo>
                  <a:cubicBezTo>
                    <a:pt x="546251" y="411700"/>
                    <a:pt x="538473" y="428525"/>
                    <a:pt x="530541" y="445255"/>
                  </a:cubicBezTo>
                  <a:lnTo>
                    <a:pt x="530141" y="446105"/>
                  </a:lnTo>
                  <a:cubicBezTo>
                    <a:pt x="467010" y="580259"/>
                    <a:pt x="395801" y="710459"/>
                    <a:pt x="316905" y="835986"/>
                  </a:cubicBezTo>
                  <a:cubicBezTo>
                    <a:pt x="203609" y="861708"/>
                    <a:pt x="84924" y="829643"/>
                    <a:pt x="0" y="750362"/>
                  </a:cubicBezTo>
                  <a:cubicBezTo>
                    <a:pt x="70929" y="533378"/>
                    <a:pt x="138358" y="310496"/>
                    <a:pt x="205738" y="87413"/>
                  </a:cubicBezTo>
                  <a:cubicBezTo>
                    <a:pt x="270269" y="104208"/>
                    <a:pt x="494801" y="-7858"/>
                    <a:pt x="568030" y="440"/>
                  </a:cubicBezTo>
                  <a:cubicBezTo>
                    <a:pt x="570429" y="670"/>
                    <a:pt x="572803" y="1100"/>
                    <a:pt x="575127" y="1739"/>
                  </a:cubicBezTo>
                  <a:cubicBezTo>
                    <a:pt x="610367" y="11286"/>
                    <a:pt x="625912" y="53324"/>
                    <a:pt x="632360" y="96711"/>
                  </a:cubicBezTo>
                  <a:cubicBezTo>
                    <a:pt x="640463" y="152663"/>
                    <a:pt x="633260" y="209771"/>
                    <a:pt x="611517" y="26196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1252;p22">
              <a:extLst>
                <a:ext uri="{FF2B5EF4-FFF2-40B4-BE49-F238E27FC236}">
                  <a16:creationId xmlns:a16="http://schemas.microsoft.com/office/drawing/2014/main" id="{F918236C-A1ED-4101-AEF8-DF68CE36BDD0}"/>
                </a:ext>
              </a:extLst>
            </p:cNvPr>
            <p:cNvSpPr/>
            <p:nvPr/>
          </p:nvSpPr>
          <p:spPr>
            <a:xfrm flipH="1">
              <a:off x="7618865" y="4327737"/>
              <a:ext cx="170204" cy="445465"/>
            </a:xfrm>
            <a:custGeom>
              <a:avLst/>
              <a:gdLst/>
              <a:ahLst/>
              <a:cxnLst/>
              <a:rect l="l" t="t" r="r" b="b"/>
              <a:pathLst>
                <a:path w="170204" h="445465" extrusionOk="0">
                  <a:moveTo>
                    <a:pt x="146150" y="261321"/>
                  </a:moveTo>
                  <a:cubicBezTo>
                    <a:pt x="146095" y="261586"/>
                    <a:pt x="145995" y="261841"/>
                    <a:pt x="145850" y="262071"/>
                  </a:cubicBezTo>
                  <a:cubicBezTo>
                    <a:pt x="141151" y="273517"/>
                    <a:pt x="136353" y="284964"/>
                    <a:pt x="131554" y="296310"/>
                  </a:cubicBezTo>
                  <a:cubicBezTo>
                    <a:pt x="130805" y="298060"/>
                    <a:pt x="130105" y="299809"/>
                    <a:pt x="129355" y="301309"/>
                  </a:cubicBezTo>
                  <a:cubicBezTo>
                    <a:pt x="125056" y="311306"/>
                    <a:pt x="120722" y="321403"/>
                    <a:pt x="116359" y="331599"/>
                  </a:cubicBezTo>
                  <a:cubicBezTo>
                    <a:pt x="114109" y="336598"/>
                    <a:pt x="111860" y="341896"/>
                    <a:pt x="109561" y="347045"/>
                  </a:cubicBezTo>
                  <a:cubicBezTo>
                    <a:pt x="106762" y="353493"/>
                    <a:pt x="103963" y="359841"/>
                    <a:pt x="101063" y="366239"/>
                  </a:cubicBezTo>
                  <a:cubicBezTo>
                    <a:pt x="98914" y="371237"/>
                    <a:pt x="96765" y="376236"/>
                    <a:pt x="94515" y="380884"/>
                  </a:cubicBezTo>
                  <a:cubicBezTo>
                    <a:pt x="92266" y="385533"/>
                    <a:pt x="90567" y="389732"/>
                    <a:pt x="88517" y="394131"/>
                  </a:cubicBezTo>
                  <a:cubicBezTo>
                    <a:pt x="80885" y="411060"/>
                    <a:pt x="73107" y="427885"/>
                    <a:pt x="65174" y="444615"/>
                  </a:cubicBezTo>
                  <a:lnTo>
                    <a:pt x="64774" y="445465"/>
                  </a:lnTo>
                  <a:cubicBezTo>
                    <a:pt x="244" y="423072"/>
                    <a:pt x="-5205" y="342396"/>
                    <a:pt x="2893" y="274267"/>
                  </a:cubicBezTo>
                  <a:cubicBezTo>
                    <a:pt x="9036" y="224647"/>
                    <a:pt x="22757" y="176267"/>
                    <a:pt x="43581" y="130811"/>
                  </a:cubicBezTo>
                  <a:lnTo>
                    <a:pt x="102663" y="0"/>
                  </a:lnTo>
                  <a:cubicBezTo>
                    <a:pt x="105062" y="230"/>
                    <a:pt x="107437" y="660"/>
                    <a:pt x="109761" y="1300"/>
                  </a:cubicBezTo>
                  <a:cubicBezTo>
                    <a:pt x="145000" y="10847"/>
                    <a:pt x="160546" y="52884"/>
                    <a:pt x="166994" y="96271"/>
                  </a:cubicBezTo>
                  <a:cubicBezTo>
                    <a:pt x="175061" y="152159"/>
                    <a:pt x="167859" y="209192"/>
                    <a:pt x="146150" y="261321"/>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1253;p22">
              <a:extLst>
                <a:ext uri="{FF2B5EF4-FFF2-40B4-BE49-F238E27FC236}">
                  <a16:creationId xmlns:a16="http://schemas.microsoft.com/office/drawing/2014/main" id="{020C31AA-B429-410A-882F-9F99D6F69D73}"/>
                </a:ext>
              </a:extLst>
            </p:cNvPr>
            <p:cNvSpPr/>
            <p:nvPr/>
          </p:nvSpPr>
          <p:spPr>
            <a:xfrm flipH="1">
              <a:off x="7643819" y="4165659"/>
              <a:ext cx="1648755" cy="591497"/>
            </a:xfrm>
            <a:custGeom>
              <a:avLst/>
              <a:gdLst/>
              <a:ahLst/>
              <a:cxnLst/>
              <a:rect l="l" t="t" r="r" b="b"/>
              <a:pathLst>
                <a:path w="1648755" h="591497" extrusionOk="0">
                  <a:moveTo>
                    <a:pt x="164951" y="32367"/>
                  </a:moveTo>
                  <a:cubicBezTo>
                    <a:pt x="85964" y="183581"/>
                    <a:pt x="30351" y="345892"/>
                    <a:pt x="0" y="513771"/>
                  </a:cubicBezTo>
                  <a:cubicBezTo>
                    <a:pt x="177797" y="542062"/>
                    <a:pt x="355643" y="570354"/>
                    <a:pt x="544836" y="591497"/>
                  </a:cubicBezTo>
                  <a:cubicBezTo>
                    <a:pt x="560232" y="521519"/>
                    <a:pt x="579826" y="452839"/>
                    <a:pt x="618964" y="375513"/>
                  </a:cubicBezTo>
                  <a:cubicBezTo>
                    <a:pt x="727482" y="371614"/>
                    <a:pt x="835649" y="356819"/>
                    <a:pt x="931670" y="327477"/>
                  </a:cubicBezTo>
                  <a:cubicBezTo>
                    <a:pt x="1006648" y="353420"/>
                    <a:pt x="1080526" y="383161"/>
                    <a:pt x="1175447" y="424548"/>
                  </a:cubicBezTo>
                  <a:cubicBezTo>
                    <a:pt x="1249825" y="377362"/>
                    <a:pt x="1309157" y="309583"/>
                    <a:pt x="1383235" y="261797"/>
                  </a:cubicBezTo>
                  <a:cubicBezTo>
                    <a:pt x="1462481" y="211428"/>
                    <a:pt x="1554883" y="185685"/>
                    <a:pt x="1648755" y="187820"/>
                  </a:cubicBezTo>
                  <a:cubicBezTo>
                    <a:pt x="1578426" y="113143"/>
                    <a:pt x="1465110" y="84351"/>
                    <a:pt x="1397331" y="8774"/>
                  </a:cubicBezTo>
                  <a:cubicBezTo>
                    <a:pt x="982055" y="-29664"/>
                    <a:pt x="562231" y="73105"/>
                    <a:pt x="164951" y="32367"/>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1254;p22">
              <a:extLst>
                <a:ext uri="{FF2B5EF4-FFF2-40B4-BE49-F238E27FC236}">
                  <a16:creationId xmlns:a16="http://schemas.microsoft.com/office/drawing/2014/main" id="{29EE867B-2023-48EA-A16D-AB89E3B624BF}"/>
                </a:ext>
              </a:extLst>
            </p:cNvPr>
            <p:cNvSpPr/>
            <p:nvPr/>
          </p:nvSpPr>
          <p:spPr>
            <a:xfrm flipH="1">
              <a:off x="8838560" y="3517483"/>
              <a:ext cx="675139" cy="1160268"/>
            </a:xfrm>
            <a:custGeom>
              <a:avLst/>
              <a:gdLst/>
              <a:ahLst/>
              <a:cxnLst/>
              <a:rect l="l" t="t" r="r" b="b"/>
              <a:pathLst>
                <a:path w="675139" h="1160268" extrusionOk="0">
                  <a:moveTo>
                    <a:pt x="420816" y="0"/>
                  </a:moveTo>
                  <a:cubicBezTo>
                    <a:pt x="306235" y="180735"/>
                    <a:pt x="203641" y="368798"/>
                    <a:pt x="113708" y="562979"/>
                  </a:cubicBezTo>
                  <a:cubicBezTo>
                    <a:pt x="66122" y="665798"/>
                    <a:pt x="21686" y="771566"/>
                    <a:pt x="4141" y="883482"/>
                  </a:cubicBezTo>
                  <a:cubicBezTo>
                    <a:pt x="-4157" y="936266"/>
                    <a:pt x="-3757" y="997197"/>
                    <a:pt x="41630" y="1021990"/>
                  </a:cubicBezTo>
                  <a:cubicBezTo>
                    <a:pt x="41630" y="1046632"/>
                    <a:pt x="42080" y="1072325"/>
                    <a:pt x="53576" y="1094118"/>
                  </a:cubicBezTo>
                  <a:cubicBezTo>
                    <a:pt x="65073" y="1115911"/>
                    <a:pt x="91465" y="1131906"/>
                    <a:pt x="114508" y="1123259"/>
                  </a:cubicBezTo>
                  <a:cubicBezTo>
                    <a:pt x="115108" y="1155249"/>
                    <a:pt x="168492" y="1167395"/>
                    <a:pt x="182887" y="1138804"/>
                  </a:cubicBezTo>
                  <a:cubicBezTo>
                    <a:pt x="194734" y="1152835"/>
                    <a:pt x="212314" y="1160728"/>
                    <a:pt x="230673" y="1160248"/>
                  </a:cubicBezTo>
                  <a:cubicBezTo>
                    <a:pt x="243924" y="1097772"/>
                    <a:pt x="253721" y="1034611"/>
                    <a:pt x="260014" y="971055"/>
                  </a:cubicBezTo>
                  <a:lnTo>
                    <a:pt x="271911" y="1056029"/>
                  </a:lnTo>
                  <a:cubicBezTo>
                    <a:pt x="273960" y="1071025"/>
                    <a:pt x="280708" y="1089819"/>
                    <a:pt x="295653" y="1089019"/>
                  </a:cubicBezTo>
                  <a:cubicBezTo>
                    <a:pt x="303551" y="1088619"/>
                    <a:pt x="309799" y="1082221"/>
                    <a:pt x="314048" y="1075573"/>
                  </a:cubicBezTo>
                  <a:cubicBezTo>
                    <a:pt x="335092" y="1043033"/>
                    <a:pt x="327444" y="1000596"/>
                    <a:pt x="328644" y="962058"/>
                  </a:cubicBezTo>
                  <a:cubicBezTo>
                    <a:pt x="329943" y="920720"/>
                    <a:pt x="342140" y="880583"/>
                    <a:pt x="355236" y="841345"/>
                  </a:cubicBezTo>
                  <a:cubicBezTo>
                    <a:pt x="430483" y="616283"/>
                    <a:pt x="538261" y="403443"/>
                    <a:pt x="675140" y="209586"/>
                  </a:cubicBezTo>
                  <a:cubicBezTo>
                    <a:pt x="603011" y="131610"/>
                    <a:pt x="515488" y="68129"/>
                    <a:pt x="420816"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1255;p22">
              <a:extLst>
                <a:ext uri="{FF2B5EF4-FFF2-40B4-BE49-F238E27FC236}">
                  <a16:creationId xmlns:a16="http://schemas.microsoft.com/office/drawing/2014/main" id="{A4136E1F-A99F-4FD9-B378-1032E1E71364}"/>
                </a:ext>
              </a:extLst>
            </p:cNvPr>
            <p:cNvSpPr/>
            <p:nvPr/>
          </p:nvSpPr>
          <p:spPr>
            <a:xfrm flipH="1">
              <a:off x="7616547" y="2991491"/>
              <a:ext cx="1545066" cy="1277918"/>
            </a:xfrm>
            <a:custGeom>
              <a:avLst/>
              <a:gdLst/>
              <a:ahLst/>
              <a:cxnLst/>
              <a:rect l="l" t="t" r="r" b="b"/>
              <a:pathLst>
                <a:path w="1545066" h="1277918" extrusionOk="0">
                  <a:moveTo>
                    <a:pt x="684195" y="41139"/>
                  </a:moveTo>
                  <a:cubicBezTo>
                    <a:pt x="411077" y="55035"/>
                    <a:pt x="125412" y="234980"/>
                    <a:pt x="0" y="482655"/>
                  </a:cubicBezTo>
                  <a:cubicBezTo>
                    <a:pt x="47136" y="537639"/>
                    <a:pt x="94422" y="593072"/>
                    <a:pt x="148955" y="640857"/>
                  </a:cubicBezTo>
                  <a:cubicBezTo>
                    <a:pt x="204114" y="688083"/>
                    <a:pt x="264366" y="729010"/>
                    <a:pt x="328601" y="762870"/>
                  </a:cubicBezTo>
                  <a:cubicBezTo>
                    <a:pt x="251175" y="922122"/>
                    <a:pt x="173648" y="1081423"/>
                    <a:pt x="97971" y="1245074"/>
                  </a:cubicBezTo>
                  <a:cubicBezTo>
                    <a:pt x="375322" y="1276074"/>
                    <a:pt x="654689" y="1285151"/>
                    <a:pt x="933470" y="1272215"/>
                  </a:cubicBezTo>
                  <a:cubicBezTo>
                    <a:pt x="1039638" y="1267217"/>
                    <a:pt x="1148905" y="1258320"/>
                    <a:pt x="1249925" y="1223430"/>
                  </a:cubicBezTo>
                  <a:cubicBezTo>
                    <a:pt x="1284565" y="1022891"/>
                    <a:pt x="1319204" y="822302"/>
                    <a:pt x="1356393" y="629111"/>
                  </a:cubicBezTo>
                  <a:cubicBezTo>
                    <a:pt x="1407513" y="639962"/>
                    <a:pt x="1458038" y="653478"/>
                    <a:pt x="1507748" y="669598"/>
                  </a:cubicBezTo>
                  <a:cubicBezTo>
                    <a:pt x="1541488" y="460912"/>
                    <a:pt x="1548835" y="248026"/>
                    <a:pt x="1543487" y="36940"/>
                  </a:cubicBezTo>
                  <a:cubicBezTo>
                    <a:pt x="1244926" y="-41486"/>
                    <a:pt x="957913" y="27193"/>
                    <a:pt x="684195" y="4113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1256;p22">
              <a:extLst>
                <a:ext uri="{FF2B5EF4-FFF2-40B4-BE49-F238E27FC236}">
                  <a16:creationId xmlns:a16="http://schemas.microsoft.com/office/drawing/2014/main" id="{6BBFE303-CD76-4FDB-8FBC-6E287138B351}"/>
                </a:ext>
              </a:extLst>
            </p:cNvPr>
            <p:cNvSpPr/>
            <p:nvPr/>
          </p:nvSpPr>
          <p:spPr>
            <a:xfrm flipH="1">
              <a:off x="7787620" y="2979696"/>
              <a:ext cx="1342602" cy="1314527"/>
            </a:xfrm>
            <a:custGeom>
              <a:avLst/>
              <a:gdLst/>
              <a:ahLst/>
              <a:cxnLst/>
              <a:rect l="l" t="t" r="r" b="b"/>
              <a:pathLst>
                <a:path w="1342602" h="1314527" extrusionOk="0">
                  <a:moveTo>
                    <a:pt x="472958" y="61431"/>
                  </a:moveTo>
                  <a:cubicBezTo>
                    <a:pt x="488903" y="185544"/>
                    <a:pt x="503549" y="310756"/>
                    <a:pt x="494202" y="435568"/>
                  </a:cubicBezTo>
                  <a:cubicBezTo>
                    <a:pt x="488554" y="511045"/>
                    <a:pt x="473558" y="587322"/>
                    <a:pt x="436369" y="653202"/>
                  </a:cubicBezTo>
                  <a:cubicBezTo>
                    <a:pt x="399180" y="719082"/>
                    <a:pt x="337149" y="773815"/>
                    <a:pt x="261422" y="781513"/>
                  </a:cubicBezTo>
                  <a:cubicBezTo>
                    <a:pt x="126962" y="944413"/>
                    <a:pt x="55933" y="1103665"/>
                    <a:pt x="0" y="1289708"/>
                  </a:cubicBezTo>
                  <a:cubicBezTo>
                    <a:pt x="265920" y="1298256"/>
                    <a:pt x="582075" y="1321199"/>
                    <a:pt x="847996" y="1312652"/>
                  </a:cubicBezTo>
                  <a:cubicBezTo>
                    <a:pt x="989703" y="1308053"/>
                    <a:pt x="1135759" y="1299955"/>
                    <a:pt x="1266720" y="1243972"/>
                  </a:cubicBezTo>
                  <a:cubicBezTo>
                    <a:pt x="1259922" y="1095767"/>
                    <a:pt x="1300760" y="950161"/>
                    <a:pt x="1323003" y="803506"/>
                  </a:cubicBezTo>
                  <a:cubicBezTo>
                    <a:pt x="1363641" y="535537"/>
                    <a:pt x="1341498" y="258272"/>
                    <a:pt x="1252724" y="0"/>
                  </a:cubicBezTo>
                  <a:cubicBezTo>
                    <a:pt x="1217735" y="5248"/>
                    <a:pt x="1182295" y="7398"/>
                    <a:pt x="1147756" y="9997"/>
                  </a:cubicBezTo>
                  <a:cubicBezTo>
                    <a:pt x="1147256" y="53584"/>
                    <a:pt x="1153654" y="97021"/>
                    <a:pt x="1152754" y="140557"/>
                  </a:cubicBezTo>
                  <a:cubicBezTo>
                    <a:pt x="1151855" y="184094"/>
                    <a:pt x="1142757" y="229430"/>
                    <a:pt x="1114866" y="263020"/>
                  </a:cubicBezTo>
                  <a:cubicBezTo>
                    <a:pt x="1091722" y="291112"/>
                    <a:pt x="1057933" y="308356"/>
                    <a:pt x="1023693" y="320853"/>
                  </a:cubicBezTo>
                  <a:cubicBezTo>
                    <a:pt x="978746" y="336408"/>
                    <a:pt x="932365" y="347474"/>
                    <a:pt x="885234" y="353892"/>
                  </a:cubicBezTo>
                  <a:cubicBezTo>
                    <a:pt x="842047" y="360591"/>
                    <a:pt x="797811" y="365289"/>
                    <a:pt x="754724" y="357641"/>
                  </a:cubicBezTo>
                  <a:cubicBezTo>
                    <a:pt x="711637" y="349994"/>
                    <a:pt x="669449" y="328600"/>
                    <a:pt x="645107" y="292311"/>
                  </a:cubicBezTo>
                  <a:cubicBezTo>
                    <a:pt x="634130" y="274537"/>
                    <a:pt x="625717" y="255302"/>
                    <a:pt x="620114" y="235179"/>
                  </a:cubicBezTo>
                  <a:cubicBezTo>
                    <a:pt x="599995" y="172483"/>
                    <a:pt x="586199" y="107932"/>
                    <a:pt x="578926" y="42487"/>
                  </a:cubicBezTo>
                  <a:cubicBezTo>
                    <a:pt x="542287" y="49585"/>
                    <a:pt x="505798" y="56683"/>
                    <a:pt x="472958" y="6143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1257;p22">
              <a:extLst>
                <a:ext uri="{FF2B5EF4-FFF2-40B4-BE49-F238E27FC236}">
                  <a16:creationId xmlns:a16="http://schemas.microsoft.com/office/drawing/2014/main" id="{EB0E50D4-36BF-478D-821D-35009FDC4E9F}"/>
                </a:ext>
              </a:extLst>
            </p:cNvPr>
            <p:cNvSpPr/>
            <p:nvPr/>
          </p:nvSpPr>
          <p:spPr>
            <a:xfrm flipH="1">
              <a:off x="8814668" y="3759410"/>
              <a:ext cx="241227" cy="474455"/>
            </a:xfrm>
            <a:custGeom>
              <a:avLst/>
              <a:gdLst/>
              <a:ahLst/>
              <a:cxnLst/>
              <a:rect l="l" t="t" r="r" b="b"/>
              <a:pathLst>
                <a:path w="241227" h="474455" extrusionOk="0">
                  <a:moveTo>
                    <a:pt x="9997" y="474456"/>
                  </a:moveTo>
                  <a:lnTo>
                    <a:pt x="0" y="468708"/>
                  </a:lnTo>
                  <a:cubicBezTo>
                    <a:pt x="87714" y="318044"/>
                    <a:pt x="164781" y="161426"/>
                    <a:pt x="230631" y="0"/>
                  </a:cubicBezTo>
                  <a:lnTo>
                    <a:pt x="241228" y="4299"/>
                  </a:lnTo>
                  <a:cubicBezTo>
                    <a:pt x="175237" y="166230"/>
                    <a:pt x="97971" y="323337"/>
                    <a:pt x="9997" y="474456"/>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1258;p22">
              <a:extLst>
                <a:ext uri="{FF2B5EF4-FFF2-40B4-BE49-F238E27FC236}">
                  <a16:creationId xmlns:a16="http://schemas.microsoft.com/office/drawing/2014/main" id="{110302A3-9A00-455D-83FF-0DB16BED75BC}"/>
                </a:ext>
              </a:extLst>
            </p:cNvPr>
            <p:cNvSpPr/>
            <p:nvPr/>
          </p:nvSpPr>
          <p:spPr>
            <a:xfrm flipH="1">
              <a:off x="8191255" y="3057123"/>
              <a:ext cx="397030" cy="330949"/>
            </a:xfrm>
            <a:custGeom>
              <a:avLst/>
              <a:gdLst/>
              <a:ahLst/>
              <a:cxnLst/>
              <a:rect l="l" t="t" r="r" b="b"/>
              <a:pathLst>
                <a:path w="397030" h="330949" extrusionOk="0">
                  <a:moveTo>
                    <a:pt x="263321" y="330950"/>
                  </a:moveTo>
                  <a:cubicBezTo>
                    <a:pt x="227637" y="330980"/>
                    <a:pt x="192107" y="326291"/>
                    <a:pt x="157653" y="317004"/>
                  </a:cubicBezTo>
                  <a:cubicBezTo>
                    <a:pt x="138159" y="311755"/>
                    <a:pt x="113366" y="303508"/>
                    <a:pt x="94222" y="286463"/>
                  </a:cubicBezTo>
                  <a:cubicBezTo>
                    <a:pt x="71728" y="266469"/>
                    <a:pt x="60182" y="237428"/>
                    <a:pt x="51085" y="211736"/>
                  </a:cubicBezTo>
                  <a:cubicBezTo>
                    <a:pt x="27057" y="143561"/>
                    <a:pt x="9942" y="73148"/>
                    <a:pt x="0" y="1550"/>
                  </a:cubicBezTo>
                  <a:lnTo>
                    <a:pt x="11297" y="0"/>
                  </a:lnTo>
                  <a:cubicBezTo>
                    <a:pt x="21144" y="70834"/>
                    <a:pt x="38089" y="140497"/>
                    <a:pt x="61881" y="207937"/>
                  </a:cubicBezTo>
                  <a:cubicBezTo>
                    <a:pt x="70479" y="232279"/>
                    <a:pt x="81375" y="259771"/>
                    <a:pt x="101869" y="277916"/>
                  </a:cubicBezTo>
                  <a:cubicBezTo>
                    <a:pt x="119214" y="293411"/>
                    <a:pt x="142407" y="301059"/>
                    <a:pt x="160702" y="306007"/>
                  </a:cubicBezTo>
                  <a:cubicBezTo>
                    <a:pt x="237314" y="326486"/>
                    <a:pt x="318300" y="323632"/>
                    <a:pt x="393282" y="297810"/>
                  </a:cubicBezTo>
                  <a:lnTo>
                    <a:pt x="397031" y="308606"/>
                  </a:lnTo>
                  <a:cubicBezTo>
                    <a:pt x="354019" y="323452"/>
                    <a:pt x="308822" y="331005"/>
                    <a:pt x="263321" y="3309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1259;p22">
              <a:extLst>
                <a:ext uri="{FF2B5EF4-FFF2-40B4-BE49-F238E27FC236}">
                  <a16:creationId xmlns:a16="http://schemas.microsoft.com/office/drawing/2014/main" id="{8DD60AE5-D1C3-4DBC-B6F4-48477071F2AE}"/>
                </a:ext>
              </a:extLst>
            </p:cNvPr>
            <p:cNvSpPr/>
            <p:nvPr/>
          </p:nvSpPr>
          <p:spPr>
            <a:xfrm flipH="1">
              <a:off x="7931804" y="3024883"/>
              <a:ext cx="177925" cy="324801"/>
            </a:xfrm>
            <a:custGeom>
              <a:avLst/>
              <a:gdLst/>
              <a:ahLst/>
              <a:cxnLst/>
              <a:rect l="l" t="t" r="r" b="b"/>
              <a:pathLst>
                <a:path w="177925" h="324801" extrusionOk="0">
                  <a:moveTo>
                    <a:pt x="3599" y="324801"/>
                  </a:moveTo>
                  <a:lnTo>
                    <a:pt x="0" y="313955"/>
                  </a:lnTo>
                  <a:cubicBezTo>
                    <a:pt x="54984" y="295860"/>
                    <a:pt x="106218" y="276116"/>
                    <a:pt x="134310" y="233979"/>
                  </a:cubicBezTo>
                  <a:cubicBezTo>
                    <a:pt x="152854" y="206187"/>
                    <a:pt x="158752" y="171348"/>
                    <a:pt x="162101" y="140907"/>
                  </a:cubicBezTo>
                  <a:cubicBezTo>
                    <a:pt x="167235" y="94426"/>
                    <a:pt x="167870" y="47556"/>
                    <a:pt x="164001" y="950"/>
                  </a:cubicBezTo>
                  <a:lnTo>
                    <a:pt x="175398" y="0"/>
                  </a:lnTo>
                  <a:cubicBezTo>
                    <a:pt x="179316" y="47321"/>
                    <a:pt x="178677" y="94906"/>
                    <a:pt x="173498" y="142107"/>
                  </a:cubicBezTo>
                  <a:cubicBezTo>
                    <a:pt x="169999" y="173897"/>
                    <a:pt x="163501" y="210436"/>
                    <a:pt x="143807" y="240277"/>
                  </a:cubicBezTo>
                  <a:cubicBezTo>
                    <a:pt x="113716" y="285463"/>
                    <a:pt x="60332" y="306057"/>
                    <a:pt x="3599" y="32480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1260;p22">
              <a:extLst>
                <a:ext uri="{FF2B5EF4-FFF2-40B4-BE49-F238E27FC236}">
                  <a16:creationId xmlns:a16="http://schemas.microsoft.com/office/drawing/2014/main" id="{27C5D252-ADC8-4E97-8795-16D5F367B2E0}"/>
                </a:ext>
              </a:extLst>
            </p:cNvPr>
            <p:cNvSpPr/>
            <p:nvPr/>
          </p:nvSpPr>
          <p:spPr>
            <a:xfrm rot="4079401" flipH="1">
              <a:off x="8876237" y="4471506"/>
              <a:ext cx="419173" cy="11446"/>
            </a:xfrm>
            <a:custGeom>
              <a:avLst/>
              <a:gdLst/>
              <a:ahLst/>
              <a:cxnLst/>
              <a:rect l="l" t="t" r="r" b="b"/>
              <a:pathLst>
                <a:path w="419173" h="11446" extrusionOk="0">
                  <a:moveTo>
                    <a:pt x="0" y="0"/>
                  </a:moveTo>
                  <a:lnTo>
                    <a:pt x="419174" y="0"/>
                  </a:lnTo>
                  <a:lnTo>
                    <a:pt x="419174" y="11446"/>
                  </a:lnTo>
                  <a:lnTo>
                    <a:pt x="0" y="1144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1261;p22">
              <a:extLst>
                <a:ext uri="{FF2B5EF4-FFF2-40B4-BE49-F238E27FC236}">
                  <a16:creationId xmlns:a16="http://schemas.microsoft.com/office/drawing/2014/main" id="{1D895FEF-3414-43A3-B05B-C050D8B04751}"/>
                </a:ext>
              </a:extLst>
            </p:cNvPr>
            <p:cNvSpPr/>
            <p:nvPr/>
          </p:nvSpPr>
          <p:spPr>
            <a:xfrm flipH="1">
              <a:off x="8233591" y="4437254"/>
              <a:ext cx="523093" cy="100019"/>
            </a:xfrm>
            <a:custGeom>
              <a:avLst/>
              <a:gdLst/>
              <a:ahLst/>
              <a:cxnLst/>
              <a:rect l="l" t="t" r="r" b="b"/>
              <a:pathLst>
                <a:path w="523093" h="100019" extrusionOk="0">
                  <a:moveTo>
                    <a:pt x="75677" y="100020"/>
                  </a:moveTo>
                  <a:cubicBezTo>
                    <a:pt x="50450" y="100020"/>
                    <a:pt x="25227" y="99185"/>
                    <a:pt x="0" y="97520"/>
                  </a:cubicBezTo>
                  <a:lnTo>
                    <a:pt x="750" y="86074"/>
                  </a:lnTo>
                  <a:cubicBezTo>
                    <a:pt x="177722" y="97600"/>
                    <a:pt x="354963" y="68144"/>
                    <a:pt x="518694" y="0"/>
                  </a:cubicBezTo>
                  <a:lnTo>
                    <a:pt x="523093" y="10547"/>
                  </a:lnTo>
                  <a:cubicBezTo>
                    <a:pt x="381306" y="69559"/>
                    <a:pt x="229256" y="99970"/>
                    <a:pt x="75677" y="100020"/>
                  </a:cubicBezTo>
                  <a:close/>
                </a:path>
              </a:pathLst>
            </a:custGeom>
            <a:solidFill>
              <a:srgbClr val="3421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1262;p22">
              <a:extLst>
                <a:ext uri="{FF2B5EF4-FFF2-40B4-BE49-F238E27FC236}">
                  <a16:creationId xmlns:a16="http://schemas.microsoft.com/office/drawing/2014/main" id="{BD844F93-D445-4683-80D4-C0B0B7C1592C}"/>
                </a:ext>
              </a:extLst>
            </p:cNvPr>
            <p:cNvSpPr/>
            <p:nvPr/>
          </p:nvSpPr>
          <p:spPr>
            <a:xfrm flipH="1">
              <a:off x="7171910" y="3151594"/>
              <a:ext cx="258222" cy="352492"/>
            </a:xfrm>
            <a:custGeom>
              <a:avLst/>
              <a:gdLst/>
              <a:ahLst/>
              <a:cxnLst/>
              <a:rect l="l" t="t" r="r" b="b"/>
              <a:pathLst>
                <a:path w="258222" h="352492" extrusionOk="0">
                  <a:moveTo>
                    <a:pt x="258222" y="0"/>
                  </a:moveTo>
                  <a:cubicBezTo>
                    <a:pt x="219144" y="10442"/>
                    <a:pt x="182540" y="28571"/>
                    <a:pt x="150555" y="53334"/>
                  </a:cubicBezTo>
                  <a:cubicBezTo>
                    <a:pt x="94272" y="97920"/>
                    <a:pt x="63281" y="155703"/>
                    <a:pt x="38438" y="213285"/>
                  </a:cubicBezTo>
                  <a:cubicBezTo>
                    <a:pt x="18844" y="258271"/>
                    <a:pt x="2249" y="305557"/>
                    <a:pt x="0" y="352493"/>
                  </a:cubicBezTo>
                  <a:cubicBezTo>
                    <a:pt x="42292" y="340362"/>
                    <a:pt x="81715" y="319843"/>
                    <a:pt x="115915" y="292161"/>
                  </a:cubicBezTo>
                  <a:cubicBezTo>
                    <a:pt x="190893" y="230930"/>
                    <a:pt x="236379" y="138608"/>
                    <a:pt x="252774" y="43287"/>
                  </a:cubicBezTo>
                  <a:cubicBezTo>
                    <a:pt x="255223" y="28741"/>
                    <a:pt x="256973" y="14396"/>
                    <a:pt x="258222" y="0"/>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1263;p22">
              <a:extLst>
                <a:ext uri="{FF2B5EF4-FFF2-40B4-BE49-F238E27FC236}">
                  <a16:creationId xmlns:a16="http://schemas.microsoft.com/office/drawing/2014/main" id="{53C2A5CC-8B9F-4A6C-BA58-37599193E366}"/>
                </a:ext>
              </a:extLst>
            </p:cNvPr>
            <p:cNvSpPr/>
            <p:nvPr/>
          </p:nvSpPr>
          <p:spPr>
            <a:xfrm flipH="1">
              <a:off x="7461274" y="3072918"/>
              <a:ext cx="118114" cy="30790"/>
            </a:xfrm>
            <a:custGeom>
              <a:avLst/>
              <a:gdLst/>
              <a:ahLst/>
              <a:cxnLst/>
              <a:rect l="l" t="t" r="r" b="b"/>
              <a:pathLst>
                <a:path w="118114" h="30790" extrusionOk="0">
                  <a:moveTo>
                    <a:pt x="57333" y="30791"/>
                  </a:moveTo>
                  <a:cubicBezTo>
                    <a:pt x="37924" y="30021"/>
                    <a:pt x="18675" y="26932"/>
                    <a:pt x="0" y="21593"/>
                  </a:cubicBezTo>
                  <a:lnTo>
                    <a:pt x="2749" y="10497"/>
                  </a:lnTo>
                  <a:cubicBezTo>
                    <a:pt x="21394" y="15045"/>
                    <a:pt x="40638" y="19744"/>
                    <a:pt x="59832" y="19344"/>
                  </a:cubicBezTo>
                  <a:cubicBezTo>
                    <a:pt x="71878" y="19044"/>
                    <a:pt x="94422" y="16195"/>
                    <a:pt x="109817" y="0"/>
                  </a:cubicBezTo>
                  <a:lnTo>
                    <a:pt x="118115" y="7898"/>
                  </a:lnTo>
                  <a:cubicBezTo>
                    <a:pt x="104619" y="22093"/>
                    <a:pt x="84025" y="30241"/>
                    <a:pt x="60132" y="3074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1264;p22">
              <a:extLst>
                <a:ext uri="{FF2B5EF4-FFF2-40B4-BE49-F238E27FC236}">
                  <a16:creationId xmlns:a16="http://schemas.microsoft.com/office/drawing/2014/main" id="{FA94965E-EA8C-4FA9-AF9E-EF75E2A74300}"/>
                </a:ext>
              </a:extLst>
            </p:cNvPr>
            <p:cNvSpPr/>
            <p:nvPr/>
          </p:nvSpPr>
          <p:spPr>
            <a:xfrm flipH="1">
              <a:off x="9448378" y="4427707"/>
              <a:ext cx="28542" cy="145556"/>
            </a:xfrm>
            <a:custGeom>
              <a:avLst/>
              <a:gdLst/>
              <a:ahLst/>
              <a:cxnLst/>
              <a:rect l="l" t="t" r="r" b="b"/>
              <a:pathLst>
                <a:path w="28542" h="145556" extrusionOk="0">
                  <a:moveTo>
                    <a:pt x="2800" y="145556"/>
                  </a:moveTo>
                  <a:cubicBezTo>
                    <a:pt x="-3813" y="96536"/>
                    <a:pt x="1326" y="46641"/>
                    <a:pt x="17796" y="0"/>
                  </a:cubicBezTo>
                  <a:lnTo>
                    <a:pt x="28543" y="3849"/>
                  </a:lnTo>
                  <a:cubicBezTo>
                    <a:pt x="12697" y="48695"/>
                    <a:pt x="7714" y="96661"/>
                    <a:pt x="13997" y="14380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1265;p22">
              <a:extLst>
                <a:ext uri="{FF2B5EF4-FFF2-40B4-BE49-F238E27FC236}">
                  <a16:creationId xmlns:a16="http://schemas.microsoft.com/office/drawing/2014/main" id="{1ADDCFEC-9D57-4D8F-8079-0CC05D5B678A}"/>
                </a:ext>
              </a:extLst>
            </p:cNvPr>
            <p:cNvSpPr/>
            <p:nvPr/>
          </p:nvSpPr>
          <p:spPr>
            <a:xfrm flipH="1">
              <a:off x="9384947" y="4487189"/>
              <a:ext cx="29343" cy="173347"/>
            </a:xfrm>
            <a:custGeom>
              <a:avLst/>
              <a:gdLst/>
              <a:ahLst/>
              <a:cxnLst/>
              <a:rect l="l" t="t" r="r" b="b"/>
              <a:pathLst>
                <a:path w="29343" h="173347" extrusionOk="0">
                  <a:moveTo>
                    <a:pt x="18547" y="173347"/>
                  </a:moveTo>
                  <a:cubicBezTo>
                    <a:pt x="-757" y="117664"/>
                    <a:pt x="-5086" y="57883"/>
                    <a:pt x="6001" y="0"/>
                  </a:cubicBezTo>
                  <a:lnTo>
                    <a:pt x="17247" y="2149"/>
                  </a:lnTo>
                  <a:cubicBezTo>
                    <a:pt x="6516" y="58063"/>
                    <a:pt x="10684" y="115810"/>
                    <a:pt x="29344" y="16959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1266;p22">
              <a:extLst>
                <a:ext uri="{FF2B5EF4-FFF2-40B4-BE49-F238E27FC236}">
                  <a16:creationId xmlns:a16="http://schemas.microsoft.com/office/drawing/2014/main" id="{5FB03E98-88C5-446C-B43B-46EFC9D76C6A}"/>
                </a:ext>
              </a:extLst>
            </p:cNvPr>
            <p:cNvSpPr/>
            <p:nvPr/>
          </p:nvSpPr>
          <p:spPr>
            <a:xfrm flipH="1">
              <a:off x="9320916" y="4494087"/>
              <a:ext cx="28151" cy="165549"/>
            </a:xfrm>
            <a:custGeom>
              <a:avLst/>
              <a:gdLst/>
              <a:ahLst/>
              <a:cxnLst/>
              <a:rect l="l" t="t" r="r" b="b"/>
              <a:pathLst>
                <a:path w="28151" h="165549" extrusionOk="0">
                  <a:moveTo>
                    <a:pt x="17305" y="165550"/>
                  </a:moveTo>
                  <a:cubicBezTo>
                    <a:pt x="-420" y="112231"/>
                    <a:pt x="-4609" y="55343"/>
                    <a:pt x="5108" y="0"/>
                  </a:cubicBezTo>
                  <a:lnTo>
                    <a:pt x="16405" y="2000"/>
                  </a:lnTo>
                  <a:cubicBezTo>
                    <a:pt x="6978" y="55463"/>
                    <a:pt x="11017" y="110436"/>
                    <a:pt x="28151" y="16195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1267;p22">
              <a:extLst>
                <a:ext uri="{FF2B5EF4-FFF2-40B4-BE49-F238E27FC236}">
                  <a16:creationId xmlns:a16="http://schemas.microsoft.com/office/drawing/2014/main" id="{3B317D24-B129-47C7-BFD7-0E6CCB06BC50}"/>
                </a:ext>
              </a:extLst>
            </p:cNvPr>
            <p:cNvSpPr/>
            <p:nvPr/>
          </p:nvSpPr>
          <p:spPr>
            <a:xfrm flipH="1">
              <a:off x="9204290" y="3722121"/>
              <a:ext cx="169609" cy="303057"/>
            </a:xfrm>
            <a:custGeom>
              <a:avLst/>
              <a:gdLst/>
              <a:ahLst/>
              <a:cxnLst/>
              <a:rect l="l" t="t" r="r" b="b"/>
              <a:pathLst>
                <a:path w="169609" h="303057" extrusionOk="0">
                  <a:moveTo>
                    <a:pt x="88324" y="272267"/>
                  </a:moveTo>
                  <a:cubicBezTo>
                    <a:pt x="111567" y="255123"/>
                    <a:pt x="127462" y="229880"/>
                    <a:pt x="139708" y="203738"/>
                  </a:cubicBezTo>
                  <a:cubicBezTo>
                    <a:pt x="169299" y="140457"/>
                    <a:pt x="179696" y="66180"/>
                    <a:pt x="158203" y="0"/>
                  </a:cubicBezTo>
                  <a:cubicBezTo>
                    <a:pt x="101919" y="99105"/>
                    <a:pt x="49185" y="200124"/>
                    <a:pt x="0" y="303058"/>
                  </a:cubicBezTo>
                  <a:cubicBezTo>
                    <a:pt x="31491" y="298359"/>
                    <a:pt x="62931" y="290962"/>
                    <a:pt x="88324" y="272267"/>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1268;p22">
              <a:extLst>
                <a:ext uri="{FF2B5EF4-FFF2-40B4-BE49-F238E27FC236}">
                  <a16:creationId xmlns:a16="http://schemas.microsoft.com/office/drawing/2014/main" id="{B1B2344B-008C-4536-80A0-250E9C9EC38A}"/>
                </a:ext>
              </a:extLst>
            </p:cNvPr>
            <p:cNvSpPr/>
            <p:nvPr/>
          </p:nvSpPr>
          <p:spPr>
            <a:xfrm flipH="1">
              <a:off x="8759351" y="3461200"/>
              <a:ext cx="66563" cy="287512"/>
            </a:xfrm>
            <a:custGeom>
              <a:avLst/>
              <a:gdLst/>
              <a:ahLst/>
              <a:cxnLst/>
              <a:rect l="l" t="t" r="r" b="b"/>
              <a:pathLst>
                <a:path w="66563" h="287512" extrusionOk="0">
                  <a:moveTo>
                    <a:pt x="9997" y="287513"/>
                  </a:moveTo>
                  <a:lnTo>
                    <a:pt x="0" y="282514"/>
                  </a:lnTo>
                  <a:cubicBezTo>
                    <a:pt x="43447" y="195431"/>
                    <a:pt x="61811" y="97975"/>
                    <a:pt x="53034" y="1050"/>
                  </a:cubicBezTo>
                  <a:lnTo>
                    <a:pt x="64431" y="0"/>
                  </a:lnTo>
                  <a:cubicBezTo>
                    <a:pt x="73288" y="99030"/>
                    <a:pt x="54444" y="198575"/>
                    <a:pt x="9997" y="287513"/>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1269;p22">
              <a:extLst>
                <a:ext uri="{FF2B5EF4-FFF2-40B4-BE49-F238E27FC236}">
                  <a16:creationId xmlns:a16="http://schemas.microsoft.com/office/drawing/2014/main" id="{874CEA7C-F09D-4B12-A727-299896204D0F}"/>
                </a:ext>
              </a:extLst>
            </p:cNvPr>
            <p:cNvSpPr/>
            <p:nvPr/>
          </p:nvSpPr>
          <p:spPr>
            <a:xfrm flipH="1">
              <a:off x="8801871" y="3420713"/>
              <a:ext cx="336199" cy="295710"/>
            </a:xfrm>
            <a:custGeom>
              <a:avLst/>
              <a:gdLst/>
              <a:ahLst/>
              <a:cxnLst/>
              <a:rect l="l" t="t" r="r" b="b"/>
              <a:pathLst>
                <a:path w="336199" h="295710" extrusionOk="0">
                  <a:moveTo>
                    <a:pt x="331550" y="295710"/>
                  </a:moveTo>
                  <a:cubicBezTo>
                    <a:pt x="194712" y="234234"/>
                    <a:pt x="79291" y="133394"/>
                    <a:pt x="0" y="6048"/>
                  </a:cubicBezTo>
                  <a:lnTo>
                    <a:pt x="9747" y="0"/>
                  </a:lnTo>
                  <a:cubicBezTo>
                    <a:pt x="87804" y="125412"/>
                    <a:pt x="201455" y="224727"/>
                    <a:pt x="336199" y="285263"/>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1270;p22">
              <a:extLst>
                <a:ext uri="{FF2B5EF4-FFF2-40B4-BE49-F238E27FC236}">
                  <a16:creationId xmlns:a16="http://schemas.microsoft.com/office/drawing/2014/main" id="{5AC0F795-15A1-431B-B452-1551FDD7502C}"/>
                </a:ext>
              </a:extLst>
            </p:cNvPr>
            <p:cNvSpPr/>
            <p:nvPr/>
          </p:nvSpPr>
          <p:spPr>
            <a:xfrm flipH="1">
              <a:off x="7632615" y="3022284"/>
              <a:ext cx="68186" cy="626359"/>
            </a:xfrm>
            <a:custGeom>
              <a:avLst/>
              <a:gdLst/>
              <a:ahLst/>
              <a:cxnLst/>
              <a:rect l="l" t="t" r="r" b="b"/>
              <a:pathLst>
                <a:path w="68186" h="626359" extrusionOk="0">
                  <a:moveTo>
                    <a:pt x="10997" y="626360"/>
                  </a:moveTo>
                  <a:lnTo>
                    <a:pt x="0" y="623261"/>
                  </a:lnTo>
                  <a:cubicBezTo>
                    <a:pt x="57123" y="421237"/>
                    <a:pt x="71339" y="209496"/>
                    <a:pt x="41737" y="1650"/>
                  </a:cubicBezTo>
                  <a:lnTo>
                    <a:pt x="53034" y="0"/>
                  </a:lnTo>
                  <a:cubicBezTo>
                    <a:pt x="82865" y="209431"/>
                    <a:pt x="68544" y="422792"/>
                    <a:pt x="10997" y="626360"/>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4" name="Google Shape;1271;p22">
              <a:extLst>
                <a:ext uri="{FF2B5EF4-FFF2-40B4-BE49-F238E27FC236}">
                  <a16:creationId xmlns:a16="http://schemas.microsoft.com/office/drawing/2014/main" id="{A6020477-59BB-4421-9DB1-50655424FDD7}"/>
                </a:ext>
              </a:extLst>
            </p:cNvPr>
            <p:cNvGrpSpPr/>
            <p:nvPr/>
          </p:nvGrpSpPr>
          <p:grpSpPr>
            <a:xfrm rot="235924">
              <a:off x="7544396" y="1777714"/>
              <a:ext cx="1652937" cy="1347308"/>
              <a:chOff x="7182859" y="1768776"/>
              <a:chExt cx="1652937" cy="1347308"/>
            </a:xfrm>
          </p:grpSpPr>
          <p:sp>
            <p:nvSpPr>
              <p:cNvPr id="425" name="Google Shape;1272;p22">
                <a:extLst>
                  <a:ext uri="{FF2B5EF4-FFF2-40B4-BE49-F238E27FC236}">
                    <a16:creationId xmlns:a16="http://schemas.microsoft.com/office/drawing/2014/main" id="{BF79397F-1393-4A9B-957D-9D4BD22F37F0}"/>
                  </a:ext>
                </a:extLst>
              </p:cNvPr>
              <p:cNvSpPr/>
              <p:nvPr/>
            </p:nvSpPr>
            <p:spPr>
              <a:xfrm flipH="1">
                <a:off x="7694094" y="1768776"/>
                <a:ext cx="485626" cy="308544"/>
              </a:xfrm>
              <a:custGeom>
                <a:avLst/>
                <a:gdLst/>
                <a:ahLst/>
                <a:cxnLst/>
                <a:rect l="l" t="t" r="r" b="b"/>
                <a:pathLst>
                  <a:path w="485626" h="308544" extrusionOk="0">
                    <a:moveTo>
                      <a:pt x="28905" y="237866"/>
                    </a:moveTo>
                    <a:cubicBezTo>
                      <a:pt x="8011" y="207225"/>
                      <a:pt x="-7284" y="168837"/>
                      <a:pt x="3613" y="133397"/>
                    </a:cubicBezTo>
                    <a:cubicBezTo>
                      <a:pt x="14510" y="97958"/>
                      <a:pt x="61745" y="74065"/>
                      <a:pt x="90887" y="97008"/>
                    </a:cubicBezTo>
                    <a:cubicBezTo>
                      <a:pt x="81974" y="56570"/>
                      <a:pt x="107537" y="16564"/>
                      <a:pt x="147975" y="7654"/>
                    </a:cubicBezTo>
                    <a:cubicBezTo>
                      <a:pt x="183109" y="-88"/>
                      <a:pt x="218788" y="18218"/>
                      <a:pt x="232994" y="51272"/>
                    </a:cubicBezTo>
                    <a:cubicBezTo>
                      <a:pt x="237883" y="18435"/>
                      <a:pt x="268463" y="-4223"/>
                      <a:pt x="301299" y="663"/>
                    </a:cubicBezTo>
                    <a:cubicBezTo>
                      <a:pt x="334134" y="5549"/>
                      <a:pt x="356797" y="36130"/>
                      <a:pt x="351908" y="68967"/>
                    </a:cubicBezTo>
                    <a:cubicBezTo>
                      <a:pt x="380445" y="49864"/>
                      <a:pt x="419068" y="57513"/>
                      <a:pt x="438173" y="86052"/>
                    </a:cubicBezTo>
                    <a:cubicBezTo>
                      <a:pt x="453113" y="108377"/>
                      <a:pt x="452028" y="137775"/>
                      <a:pt x="435483" y="158940"/>
                    </a:cubicBezTo>
                    <a:cubicBezTo>
                      <a:pt x="466674" y="162439"/>
                      <a:pt x="487668" y="196628"/>
                      <a:pt x="485468" y="227969"/>
                    </a:cubicBezTo>
                    <a:cubicBezTo>
                      <a:pt x="483269" y="259309"/>
                      <a:pt x="463725" y="286801"/>
                      <a:pt x="441032" y="308544"/>
                    </a:cubicBezTo>
                    <a:lnTo>
                      <a:pt x="336063" y="300996"/>
                    </a:lnTo>
                    <a:cubicBezTo>
                      <a:pt x="225396" y="293099"/>
                      <a:pt x="82189" y="316242"/>
                      <a:pt x="28905" y="23786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1273;p22">
                <a:extLst>
                  <a:ext uri="{FF2B5EF4-FFF2-40B4-BE49-F238E27FC236}">
                    <a16:creationId xmlns:a16="http://schemas.microsoft.com/office/drawing/2014/main" id="{BA22C04E-7532-4E22-8F83-8FC51DA6417C}"/>
                  </a:ext>
                </a:extLst>
              </p:cNvPr>
              <p:cNvSpPr/>
              <p:nvPr/>
            </p:nvSpPr>
            <p:spPr>
              <a:xfrm flipH="1">
                <a:off x="7824343" y="1963887"/>
                <a:ext cx="224752" cy="120766"/>
              </a:xfrm>
              <a:custGeom>
                <a:avLst/>
                <a:gdLst/>
                <a:ahLst/>
                <a:cxnLst/>
                <a:rect l="l" t="t" r="r" b="b"/>
                <a:pathLst>
                  <a:path w="224752" h="120766" extrusionOk="0">
                    <a:moveTo>
                      <a:pt x="0" y="65348"/>
                    </a:moveTo>
                    <a:cubicBezTo>
                      <a:pt x="9127" y="36432"/>
                      <a:pt x="31890" y="13854"/>
                      <a:pt x="60882" y="4966"/>
                    </a:cubicBezTo>
                    <a:cubicBezTo>
                      <a:pt x="76872" y="902"/>
                      <a:pt x="93392" y="-683"/>
                      <a:pt x="109867" y="267"/>
                    </a:cubicBezTo>
                    <a:cubicBezTo>
                      <a:pt x="135859" y="767"/>
                      <a:pt x="162701" y="2917"/>
                      <a:pt x="185694" y="15263"/>
                    </a:cubicBezTo>
                    <a:cubicBezTo>
                      <a:pt x="208687" y="27609"/>
                      <a:pt x="226982" y="51752"/>
                      <a:pt x="224533" y="77644"/>
                    </a:cubicBezTo>
                    <a:cubicBezTo>
                      <a:pt x="224133" y="85502"/>
                      <a:pt x="220799" y="92924"/>
                      <a:pt x="215185" y="98438"/>
                    </a:cubicBezTo>
                    <a:cubicBezTo>
                      <a:pt x="211157" y="101657"/>
                      <a:pt x="206563" y="104096"/>
                      <a:pt x="201639" y="105635"/>
                    </a:cubicBezTo>
                    <a:cubicBezTo>
                      <a:pt x="150555" y="124530"/>
                      <a:pt x="92072" y="127229"/>
                      <a:pt x="42337" y="105136"/>
                    </a:cubicBezTo>
                    <a:cubicBezTo>
                      <a:pt x="24093" y="96788"/>
                      <a:pt x="6148" y="84092"/>
                      <a:pt x="0" y="65348"/>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1274;p22">
                <a:extLst>
                  <a:ext uri="{FF2B5EF4-FFF2-40B4-BE49-F238E27FC236}">
                    <a16:creationId xmlns:a16="http://schemas.microsoft.com/office/drawing/2014/main" id="{35437E29-F721-4BF1-A0CE-80E0B399867D}"/>
                  </a:ext>
                </a:extLst>
              </p:cNvPr>
              <p:cNvSpPr/>
              <p:nvPr/>
            </p:nvSpPr>
            <p:spPr>
              <a:xfrm flipH="1">
                <a:off x="7182859" y="1974701"/>
                <a:ext cx="1652937" cy="980795"/>
              </a:xfrm>
              <a:custGeom>
                <a:avLst/>
                <a:gdLst/>
                <a:ahLst/>
                <a:cxnLst/>
                <a:rect l="l" t="t" r="r" b="b"/>
                <a:pathLst>
                  <a:path w="1652937" h="980795" extrusionOk="0">
                    <a:moveTo>
                      <a:pt x="955000" y="64981"/>
                    </a:moveTo>
                    <a:cubicBezTo>
                      <a:pt x="885621" y="40928"/>
                      <a:pt x="814273" y="22999"/>
                      <a:pt x="741764" y="11397"/>
                    </a:cubicBezTo>
                    <a:cubicBezTo>
                      <a:pt x="674985" y="751"/>
                      <a:pt x="606805" y="-4498"/>
                      <a:pt x="539725" y="4849"/>
                    </a:cubicBezTo>
                    <a:cubicBezTo>
                      <a:pt x="427324" y="20984"/>
                      <a:pt x="324450" y="76927"/>
                      <a:pt x="249812" y="162501"/>
                    </a:cubicBezTo>
                    <a:cubicBezTo>
                      <a:pt x="132497" y="298160"/>
                      <a:pt x="102506" y="486253"/>
                      <a:pt x="28528" y="649654"/>
                    </a:cubicBezTo>
                    <a:cubicBezTo>
                      <a:pt x="14832" y="679944"/>
                      <a:pt x="-863" y="711085"/>
                      <a:pt x="37" y="744325"/>
                    </a:cubicBezTo>
                    <a:cubicBezTo>
                      <a:pt x="937" y="777565"/>
                      <a:pt x="25679" y="813004"/>
                      <a:pt x="58969" y="812104"/>
                    </a:cubicBezTo>
                    <a:cubicBezTo>
                      <a:pt x="32632" y="848863"/>
                      <a:pt x="41080" y="900008"/>
                      <a:pt x="77834" y="926345"/>
                    </a:cubicBezTo>
                    <a:cubicBezTo>
                      <a:pt x="105970" y="946508"/>
                      <a:pt x="143744" y="946793"/>
                      <a:pt x="172185" y="927069"/>
                    </a:cubicBezTo>
                    <a:cubicBezTo>
                      <a:pt x="188480" y="975355"/>
                      <a:pt x="261059" y="992050"/>
                      <a:pt x="296698" y="955461"/>
                    </a:cubicBezTo>
                    <a:cubicBezTo>
                      <a:pt x="349532" y="998847"/>
                      <a:pt x="439255" y="984552"/>
                      <a:pt x="480693" y="927519"/>
                    </a:cubicBezTo>
                    <a:cubicBezTo>
                      <a:pt x="614353" y="944269"/>
                      <a:pt x="748792" y="954061"/>
                      <a:pt x="883472" y="956860"/>
                    </a:cubicBezTo>
                    <a:cubicBezTo>
                      <a:pt x="1012533" y="959559"/>
                      <a:pt x="1145843" y="954911"/>
                      <a:pt x="1257810" y="906875"/>
                    </a:cubicBezTo>
                    <a:cubicBezTo>
                      <a:pt x="1277304" y="935867"/>
                      <a:pt x="1301546" y="967757"/>
                      <a:pt x="1336386" y="970356"/>
                    </a:cubicBezTo>
                    <a:cubicBezTo>
                      <a:pt x="1365927" y="972605"/>
                      <a:pt x="1392219" y="952512"/>
                      <a:pt x="1418062" y="921471"/>
                    </a:cubicBezTo>
                    <a:cubicBezTo>
                      <a:pt x="1440405" y="936866"/>
                      <a:pt x="1466597" y="952961"/>
                      <a:pt x="1493039" y="946164"/>
                    </a:cubicBezTo>
                    <a:cubicBezTo>
                      <a:pt x="1516182" y="940115"/>
                      <a:pt x="1531178" y="918122"/>
                      <a:pt x="1546273" y="889981"/>
                    </a:cubicBezTo>
                    <a:cubicBezTo>
                      <a:pt x="1571266" y="913823"/>
                      <a:pt x="1616252" y="901677"/>
                      <a:pt x="1635896" y="873286"/>
                    </a:cubicBezTo>
                    <a:cubicBezTo>
                      <a:pt x="1655540" y="844894"/>
                      <a:pt x="1655490" y="807206"/>
                      <a:pt x="1649192" y="773316"/>
                    </a:cubicBezTo>
                    <a:cubicBezTo>
                      <a:pt x="1638046" y="713334"/>
                      <a:pt x="1610354" y="657901"/>
                      <a:pt x="1589560" y="600518"/>
                    </a:cubicBezTo>
                    <a:cubicBezTo>
                      <a:pt x="1536376" y="453763"/>
                      <a:pt x="1525279" y="286914"/>
                      <a:pt x="1429608" y="163701"/>
                    </a:cubicBezTo>
                    <a:cubicBezTo>
                      <a:pt x="1373770" y="92378"/>
                      <a:pt x="1294529" y="43073"/>
                      <a:pt x="1205875" y="24493"/>
                    </a:cubicBezTo>
                    <a:cubicBezTo>
                      <a:pt x="1117652" y="6049"/>
                      <a:pt x="1023530" y="20245"/>
                      <a:pt x="955000" y="6498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1275;p22">
                <a:extLst>
                  <a:ext uri="{FF2B5EF4-FFF2-40B4-BE49-F238E27FC236}">
                    <a16:creationId xmlns:a16="http://schemas.microsoft.com/office/drawing/2014/main" id="{AC61A3F9-88F8-44EF-8760-16805940F8D2}"/>
                  </a:ext>
                </a:extLst>
              </p:cNvPr>
              <p:cNvSpPr/>
              <p:nvPr/>
            </p:nvSpPr>
            <p:spPr>
              <a:xfrm rot="-235924" flipH="1">
                <a:off x="7734662" y="2950644"/>
                <a:ext cx="479655" cy="149170"/>
              </a:xfrm>
              <a:custGeom>
                <a:avLst/>
                <a:gdLst/>
                <a:ahLst/>
                <a:cxnLst/>
                <a:rect l="l" t="t" r="r" b="b"/>
                <a:pathLst>
                  <a:path w="479655" h="149170" extrusionOk="0">
                    <a:moveTo>
                      <a:pt x="2749" y="0"/>
                    </a:moveTo>
                    <a:cubicBezTo>
                      <a:pt x="4159" y="38643"/>
                      <a:pt x="3239" y="77332"/>
                      <a:pt x="0" y="115865"/>
                    </a:cubicBezTo>
                    <a:cubicBezTo>
                      <a:pt x="80576" y="132160"/>
                      <a:pt x="161801" y="148555"/>
                      <a:pt x="244027" y="149155"/>
                    </a:cubicBezTo>
                    <a:cubicBezTo>
                      <a:pt x="326252" y="149754"/>
                      <a:pt x="410527" y="133410"/>
                      <a:pt x="479656" y="89173"/>
                    </a:cubicBezTo>
                    <a:cubicBezTo>
                      <a:pt x="474883" y="63961"/>
                      <a:pt x="472938" y="38293"/>
                      <a:pt x="473858" y="12646"/>
                    </a:cubicBezTo>
                    <a:cubicBezTo>
                      <a:pt x="342152" y="30506"/>
                      <a:pt x="208907" y="34125"/>
                      <a:pt x="76427" y="23443"/>
                    </a:cubicBezTo>
                    <a:cubicBezTo>
                      <a:pt x="49835" y="21244"/>
                      <a:pt x="21544" y="17945"/>
                      <a:pt x="2749"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1276;p22">
                <a:extLst>
                  <a:ext uri="{FF2B5EF4-FFF2-40B4-BE49-F238E27FC236}">
                    <a16:creationId xmlns:a16="http://schemas.microsoft.com/office/drawing/2014/main" id="{12757C01-080C-4F0D-9995-6507E650E8A2}"/>
                  </a:ext>
                </a:extLst>
              </p:cNvPr>
              <p:cNvSpPr/>
              <p:nvPr/>
            </p:nvSpPr>
            <p:spPr>
              <a:xfrm rot="-235924" flipH="1">
                <a:off x="7734962" y="2950644"/>
                <a:ext cx="476606" cy="98919"/>
              </a:xfrm>
              <a:custGeom>
                <a:avLst/>
                <a:gdLst/>
                <a:ahLst/>
                <a:cxnLst/>
                <a:rect l="l" t="t" r="r" b="b"/>
                <a:pathLst>
                  <a:path w="476606" h="98919" extrusionOk="0">
                    <a:moveTo>
                      <a:pt x="73828" y="23443"/>
                    </a:moveTo>
                    <a:cubicBezTo>
                      <a:pt x="47086" y="21244"/>
                      <a:pt x="18844" y="17945"/>
                      <a:pt x="0" y="0"/>
                    </a:cubicBezTo>
                    <a:cubicBezTo>
                      <a:pt x="735" y="20959"/>
                      <a:pt x="735" y="41887"/>
                      <a:pt x="0" y="62781"/>
                    </a:cubicBezTo>
                    <a:cubicBezTo>
                      <a:pt x="58832" y="73828"/>
                      <a:pt x="319904" y="119214"/>
                      <a:pt x="476607" y="88323"/>
                    </a:cubicBezTo>
                    <a:cubicBezTo>
                      <a:pt x="472003" y="63376"/>
                      <a:pt x="470164" y="37998"/>
                      <a:pt x="471109" y="12646"/>
                    </a:cubicBezTo>
                    <a:cubicBezTo>
                      <a:pt x="339453" y="30496"/>
                      <a:pt x="206258" y="34115"/>
                      <a:pt x="73828" y="23443"/>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1277;p22">
                <a:extLst>
                  <a:ext uri="{FF2B5EF4-FFF2-40B4-BE49-F238E27FC236}">
                    <a16:creationId xmlns:a16="http://schemas.microsoft.com/office/drawing/2014/main" id="{D6092263-C508-4618-99CB-638E8506A50F}"/>
                  </a:ext>
                </a:extLst>
              </p:cNvPr>
              <p:cNvSpPr/>
              <p:nvPr/>
            </p:nvSpPr>
            <p:spPr>
              <a:xfrm flipH="1">
                <a:off x="7375814" y="2127650"/>
                <a:ext cx="1169605" cy="877829"/>
              </a:xfrm>
              <a:custGeom>
                <a:avLst/>
                <a:gdLst/>
                <a:ahLst/>
                <a:cxnLst/>
                <a:rect l="l" t="t" r="r" b="b"/>
                <a:pathLst>
                  <a:path w="1169605" h="877829" extrusionOk="0">
                    <a:moveTo>
                      <a:pt x="1173" y="374141"/>
                    </a:moveTo>
                    <a:cubicBezTo>
                      <a:pt x="-4541" y="461000"/>
                      <a:pt x="10680" y="547964"/>
                      <a:pt x="45559" y="627714"/>
                    </a:cubicBezTo>
                    <a:cubicBezTo>
                      <a:pt x="80549" y="706890"/>
                      <a:pt x="139831" y="776869"/>
                      <a:pt x="217558" y="814908"/>
                    </a:cubicBezTo>
                    <a:cubicBezTo>
                      <a:pt x="255846" y="833702"/>
                      <a:pt x="297534" y="844399"/>
                      <a:pt x="339521" y="852446"/>
                    </a:cubicBezTo>
                    <a:cubicBezTo>
                      <a:pt x="431493" y="870241"/>
                      <a:pt x="525466" y="875889"/>
                      <a:pt x="619137" y="877439"/>
                    </a:cubicBezTo>
                    <a:cubicBezTo>
                      <a:pt x="709960" y="879038"/>
                      <a:pt x="802032" y="876689"/>
                      <a:pt x="889456" y="851946"/>
                    </a:cubicBezTo>
                    <a:cubicBezTo>
                      <a:pt x="976880" y="827204"/>
                      <a:pt x="1060155" y="777869"/>
                      <a:pt x="1110090" y="701992"/>
                    </a:cubicBezTo>
                    <a:cubicBezTo>
                      <a:pt x="1164774" y="618717"/>
                      <a:pt x="1173921" y="513549"/>
                      <a:pt x="1168073" y="414079"/>
                    </a:cubicBezTo>
                    <a:cubicBezTo>
                      <a:pt x="1164524" y="353598"/>
                      <a:pt x="1155676" y="292116"/>
                      <a:pt x="1128634" y="237883"/>
                    </a:cubicBezTo>
                    <a:cubicBezTo>
                      <a:pt x="1095444" y="171253"/>
                      <a:pt x="1036412" y="119769"/>
                      <a:pt x="970182" y="85779"/>
                    </a:cubicBezTo>
                    <a:cubicBezTo>
                      <a:pt x="903952" y="51789"/>
                      <a:pt x="830474" y="34145"/>
                      <a:pt x="756846" y="22698"/>
                    </a:cubicBezTo>
                    <a:cubicBezTo>
                      <a:pt x="552407" y="-9092"/>
                      <a:pt x="31164" y="-73273"/>
                      <a:pt x="1173" y="374141"/>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1278;p22">
                <a:extLst>
                  <a:ext uri="{FF2B5EF4-FFF2-40B4-BE49-F238E27FC236}">
                    <a16:creationId xmlns:a16="http://schemas.microsoft.com/office/drawing/2014/main" id="{2F511321-1FBA-4E65-B7CB-2F970022B878}"/>
                  </a:ext>
                </a:extLst>
              </p:cNvPr>
              <p:cNvSpPr/>
              <p:nvPr/>
            </p:nvSpPr>
            <p:spPr>
              <a:xfrm flipH="1">
                <a:off x="7257180" y="2447342"/>
                <a:ext cx="140511" cy="225398"/>
              </a:xfrm>
              <a:custGeom>
                <a:avLst/>
                <a:gdLst/>
                <a:ahLst/>
                <a:cxnLst/>
                <a:rect l="l" t="t" r="r" b="b"/>
                <a:pathLst>
                  <a:path w="140511" h="225398" extrusionOk="0">
                    <a:moveTo>
                      <a:pt x="0" y="108584"/>
                    </a:moveTo>
                    <a:cubicBezTo>
                      <a:pt x="17645" y="68846"/>
                      <a:pt x="37889" y="26159"/>
                      <a:pt x="76427" y="6065"/>
                    </a:cubicBezTo>
                    <a:cubicBezTo>
                      <a:pt x="84629" y="1116"/>
                      <a:pt x="94272" y="-893"/>
                      <a:pt x="103769" y="366"/>
                    </a:cubicBezTo>
                    <a:cubicBezTo>
                      <a:pt x="111002" y="2176"/>
                      <a:pt x="117520" y="6135"/>
                      <a:pt x="122463" y="11713"/>
                    </a:cubicBezTo>
                    <a:cubicBezTo>
                      <a:pt x="135954" y="27103"/>
                      <a:pt x="142337" y="47457"/>
                      <a:pt x="140058" y="67796"/>
                    </a:cubicBezTo>
                    <a:cubicBezTo>
                      <a:pt x="137629" y="87910"/>
                      <a:pt x="130801" y="107244"/>
                      <a:pt x="120064" y="124429"/>
                    </a:cubicBezTo>
                    <a:cubicBezTo>
                      <a:pt x="94622" y="168215"/>
                      <a:pt x="56653" y="203385"/>
                      <a:pt x="11046" y="225398"/>
                    </a:cubicBezTo>
                    <a:cubicBezTo>
                      <a:pt x="8397" y="182061"/>
                      <a:pt x="5648" y="138574"/>
                      <a:pt x="0" y="108584"/>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1279;p22">
                <a:extLst>
                  <a:ext uri="{FF2B5EF4-FFF2-40B4-BE49-F238E27FC236}">
                    <a16:creationId xmlns:a16="http://schemas.microsoft.com/office/drawing/2014/main" id="{CDBF605F-3EC1-493F-B495-E7EF4995FB43}"/>
                  </a:ext>
                </a:extLst>
              </p:cNvPr>
              <p:cNvSpPr/>
              <p:nvPr/>
            </p:nvSpPr>
            <p:spPr>
              <a:xfrm flipH="1">
                <a:off x="8484415" y="2465272"/>
                <a:ext cx="233145" cy="247655"/>
              </a:xfrm>
              <a:custGeom>
                <a:avLst/>
                <a:gdLst/>
                <a:ahLst/>
                <a:cxnLst/>
                <a:rect l="l" t="t" r="r" b="b"/>
                <a:pathLst>
                  <a:path w="233145" h="247655" extrusionOk="0">
                    <a:moveTo>
                      <a:pt x="194957" y="92553"/>
                    </a:moveTo>
                    <a:cubicBezTo>
                      <a:pt x="175513" y="63361"/>
                      <a:pt x="154969" y="33321"/>
                      <a:pt x="125378" y="14876"/>
                    </a:cubicBezTo>
                    <a:cubicBezTo>
                      <a:pt x="95787" y="-3568"/>
                      <a:pt x="53350" y="-6917"/>
                      <a:pt x="27407" y="16626"/>
                    </a:cubicBezTo>
                    <a:cubicBezTo>
                      <a:pt x="12712" y="29972"/>
                      <a:pt x="5314" y="49716"/>
                      <a:pt x="2065" y="69260"/>
                    </a:cubicBezTo>
                    <a:cubicBezTo>
                      <a:pt x="-4483" y="108648"/>
                      <a:pt x="4514" y="151085"/>
                      <a:pt x="29457" y="182225"/>
                    </a:cubicBezTo>
                    <a:cubicBezTo>
                      <a:pt x="52500" y="211017"/>
                      <a:pt x="87339" y="228511"/>
                      <a:pt x="123179" y="237209"/>
                    </a:cubicBezTo>
                    <a:cubicBezTo>
                      <a:pt x="159018" y="245906"/>
                      <a:pt x="196207" y="246856"/>
                      <a:pt x="233145" y="247656"/>
                    </a:cubicBezTo>
                    <a:cubicBezTo>
                      <a:pt x="208878" y="199500"/>
                      <a:pt x="195822" y="146471"/>
                      <a:pt x="194957" y="92553"/>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1280;p22">
                <a:extLst>
                  <a:ext uri="{FF2B5EF4-FFF2-40B4-BE49-F238E27FC236}">
                    <a16:creationId xmlns:a16="http://schemas.microsoft.com/office/drawing/2014/main" id="{6153B81E-C9E4-42BC-89D8-651F93915377}"/>
                  </a:ext>
                </a:extLst>
              </p:cNvPr>
              <p:cNvSpPr/>
              <p:nvPr/>
            </p:nvSpPr>
            <p:spPr>
              <a:xfrm flipH="1">
                <a:off x="7366288" y="2077953"/>
                <a:ext cx="1189139" cy="476113"/>
              </a:xfrm>
              <a:custGeom>
                <a:avLst/>
                <a:gdLst/>
                <a:ahLst/>
                <a:cxnLst/>
                <a:rect l="l" t="t" r="r" b="b"/>
                <a:pathLst>
                  <a:path w="1189139" h="476113" extrusionOk="0">
                    <a:moveTo>
                      <a:pt x="13529" y="455079"/>
                    </a:moveTo>
                    <a:cubicBezTo>
                      <a:pt x="33523" y="470324"/>
                      <a:pt x="63864" y="466925"/>
                      <a:pt x="83758" y="451430"/>
                    </a:cubicBezTo>
                    <a:cubicBezTo>
                      <a:pt x="103652" y="435935"/>
                      <a:pt x="114249" y="410892"/>
                      <a:pt x="117698" y="385900"/>
                    </a:cubicBezTo>
                    <a:cubicBezTo>
                      <a:pt x="147689" y="405894"/>
                      <a:pt x="190976" y="392648"/>
                      <a:pt x="215519" y="365906"/>
                    </a:cubicBezTo>
                    <a:cubicBezTo>
                      <a:pt x="240061" y="339164"/>
                      <a:pt x="250508" y="302925"/>
                      <a:pt x="268003" y="265236"/>
                    </a:cubicBezTo>
                    <a:cubicBezTo>
                      <a:pt x="290596" y="308623"/>
                      <a:pt x="347479" y="327418"/>
                      <a:pt x="394465" y="313822"/>
                    </a:cubicBezTo>
                    <a:cubicBezTo>
                      <a:pt x="441451" y="300226"/>
                      <a:pt x="477440" y="259538"/>
                      <a:pt x="496534" y="214502"/>
                    </a:cubicBezTo>
                    <a:cubicBezTo>
                      <a:pt x="512879" y="249491"/>
                      <a:pt x="547569" y="274884"/>
                      <a:pt x="585507" y="283181"/>
                    </a:cubicBezTo>
                    <a:cubicBezTo>
                      <a:pt x="605597" y="287920"/>
                      <a:pt x="626595" y="287160"/>
                      <a:pt x="646289" y="280982"/>
                    </a:cubicBezTo>
                    <a:cubicBezTo>
                      <a:pt x="680179" y="269635"/>
                      <a:pt x="704522" y="240494"/>
                      <a:pt x="732413" y="213152"/>
                    </a:cubicBezTo>
                    <a:cubicBezTo>
                      <a:pt x="738012" y="231347"/>
                      <a:pt x="744010" y="249741"/>
                      <a:pt x="754957" y="265286"/>
                    </a:cubicBezTo>
                    <a:cubicBezTo>
                      <a:pt x="765903" y="280832"/>
                      <a:pt x="782648" y="293378"/>
                      <a:pt x="801593" y="294827"/>
                    </a:cubicBezTo>
                    <a:cubicBezTo>
                      <a:pt x="815138" y="295327"/>
                      <a:pt x="828544" y="291948"/>
                      <a:pt x="840231" y="285080"/>
                    </a:cubicBezTo>
                    <a:cubicBezTo>
                      <a:pt x="860080" y="273929"/>
                      <a:pt x="877475" y="258883"/>
                      <a:pt x="891366" y="240844"/>
                    </a:cubicBezTo>
                    <a:cubicBezTo>
                      <a:pt x="902312" y="257739"/>
                      <a:pt x="902362" y="281482"/>
                      <a:pt x="917808" y="294378"/>
                    </a:cubicBezTo>
                    <a:cubicBezTo>
                      <a:pt x="931154" y="305474"/>
                      <a:pt x="951647" y="303775"/>
                      <a:pt x="966593" y="295027"/>
                    </a:cubicBezTo>
                    <a:cubicBezTo>
                      <a:pt x="981539" y="286280"/>
                      <a:pt x="992285" y="271934"/>
                      <a:pt x="1009630" y="256439"/>
                    </a:cubicBezTo>
                    <a:cubicBezTo>
                      <a:pt x="1013479" y="286430"/>
                      <a:pt x="1020677" y="317071"/>
                      <a:pt x="1039621" y="340314"/>
                    </a:cubicBezTo>
                    <a:cubicBezTo>
                      <a:pt x="1058565" y="363557"/>
                      <a:pt x="1092655" y="376953"/>
                      <a:pt x="1120647" y="371204"/>
                    </a:cubicBezTo>
                    <a:cubicBezTo>
                      <a:pt x="1117503" y="395872"/>
                      <a:pt x="1120952" y="420934"/>
                      <a:pt x="1130644" y="443832"/>
                    </a:cubicBezTo>
                    <a:cubicBezTo>
                      <a:pt x="1134318" y="453544"/>
                      <a:pt x="1140266" y="462237"/>
                      <a:pt x="1147989" y="469175"/>
                    </a:cubicBezTo>
                    <a:cubicBezTo>
                      <a:pt x="1157341" y="477217"/>
                      <a:pt x="1170782" y="478382"/>
                      <a:pt x="1181379" y="472074"/>
                    </a:cubicBezTo>
                    <a:cubicBezTo>
                      <a:pt x="1208021" y="355559"/>
                      <a:pt x="1164634" y="225798"/>
                      <a:pt x="1073261" y="148772"/>
                    </a:cubicBezTo>
                    <a:cubicBezTo>
                      <a:pt x="1034973" y="116482"/>
                      <a:pt x="989786" y="93389"/>
                      <a:pt x="943300" y="74094"/>
                    </a:cubicBezTo>
                    <a:cubicBezTo>
                      <a:pt x="756856" y="-3782"/>
                      <a:pt x="544470" y="-21876"/>
                      <a:pt x="347879" y="27459"/>
                    </a:cubicBezTo>
                    <a:cubicBezTo>
                      <a:pt x="249308" y="52451"/>
                      <a:pt x="152287" y="95688"/>
                      <a:pt x="83408" y="170465"/>
                    </a:cubicBezTo>
                    <a:cubicBezTo>
                      <a:pt x="14529" y="245243"/>
                      <a:pt x="-21360" y="355559"/>
                      <a:pt x="13529" y="45507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1281;p22">
                <a:extLst>
                  <a:ext uri="{FF2B5EF4-FFF2-40B4-BE49-F238E27FC236}">
                    <a16:creationId xmlns:a16="http://schemas.microsoft.com/office/drawing/2014/main" id="{2EC1C83B-BCFB-411C-9932-86A11EC38F16}"/>
                  </a:ext>
                </a:extLst>
              </p:cNvPr>
              <p:cNvSpPr/>
              <p:nvPr/>
            </p:nvSpPr>
            <p:spPr>
              <a:xfrm flipH="1">
                <a:off x="7304819" y="2524185"/>
                <a:ext cx="75977" cy="68479"/>
              </a:xfrm>
              <a:custGeom>
                <a:avLst/>
                <a:gdLst/>
                <a:ahLst/>
                <a:cxnLst/>
                <a:rect l="l" t="t" r="r" b="b"/>
                <a:pathLst>
                  <a:path w="75977" h="68479" extrusionOk="0">
                    <a:moveTo>
                      <a:pt x="2699" y="68479"/>
                    </a:moveTo>
                    <a:lnTo>
                      <a:pt x="0" y="57383"/>
                    </a:lnTo>
                    <a:cubicBezTo>
                      <a:pt x="29816" y="50040"/>
                      <a:pt x="54179" y="28626"/>
                      <a:pt x="65280" y="0"/>
                    </a:cubicBezTo>
                    <a:lnTo>
                      <a:pt x="75977" y="4099"/>
                    </a:lnTo>
                    <a:cubicBezTo>
                      <a:pt x="63511" y="36224"/>
                      <a:pt x="36164" y="60252"/>
                      <a:pt x="2699" y="684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1282;p22">
                <a:extLst>
                  <a:ext uri="{FF2B5EF4-FFF2-40B4-BE49-F238E27FC236}">
                    <a16:creationId xmlns:a16="http://schemas.microsoft.com/office/drawing/2014/main" id="{3E852E3B-8748-474D-90D2-06ABD252F90B}"/>
                  </a:ext>
                </a:extLst>
              </p:cNvPr>
              <p:cNvSpPr/>
              <p:nvPr/>
            </p:nvSpPr>
            <p:spPr>
              <a:xfrm flipH="1">
                <a:off x="8527952" y="2565872"/>
                <a:ext cx="114165" cy="56782"/>
              </a:xfrm>
              <a:custGeom>
                <a:avLst/>
                <a:gdLst/>
                <a:ahLst/>
                <a:cxnLst/>
                <a:rect l="l" t="t" r="r" b="b"/>
                <a:pathLst>
                  <a:path w="114165" h="56782" extrusionOk="0">
                    <a:moveTo>
                      <a:pt x="99570" y="56783"/>
                    </a:moveTo>
                    <a:cubicBezTo>
                      <a:pt x="60387" y="56613"/>
                      <a:pt x="23548" y="38113"/>
                      <a:pt x="0" y="6798"/>
                    </a:cubicBezTo>
                    <a:lnTo>
                      <a:pt x="9197" y="0"/>
                    </a:lnTo>
                    <a:cubicBezTo>
                      <a:pt x="33605" y="31825"/>
                      <a:pt x="72838" y="48625"/>
                      <a:pt x="112716" y="44337"/>
                    </a:cubicBezTo>
                    <a:lnTo>
                      <a:pt x="114166" y="55683"/>
                    </a:lnTo>
                    <a:cubicBezTo>
                      <a:pt x="109327" y="56348"/>
                      <a:pt x="104454" y="56718"/>
                      <a:pt x="99570" y="5678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1283;p22">
                <a:extLst>
                  <a:ext uri="{FF2B5EF4-FFF2-40B4-BE49-F238E27FC236}">
                    <a16:creationId xmlns:a16="http://schemas.microsoft.com/office/drawing/2014/main" id="{F0AC3FFC-5A2E-40C1-8311-871CA041E91F}"/>
                  </a:ext>
                </a:extLst>
              </p:cNvPr>
              <p:cNvSpPr/>
              <p:nvPr/>
            </p:nvSpPr>
            <p:spPr>
              <a:xfrm flipH="1">
                <a:off x="7852675" y="2562000"/>
                <a:ext cx="54404" cy="82376"/>
              </a:xfrm>
              <a:custGeom>
                <a:avLst/>
                <a:gdLst/>
                <a:ahLst/>
                <a:cxnLst/>
                <a:rect l="l" t="t" r="r" b="b"/>
                <a:pathLst>
                  <a:path w="54404" h="82376" extrusionOk="0">
                    <a:moveTo>
                      <a:pt x="6298" y="5449"/>
                    </a:moveTo>
                    <a:cubicBezTo>
                      <a:pt x="19294" y="-5047"/>
                      <a:pt x="40838" y="451"/>
                      <a:pt x="49485" y="14847"/>
                    </a:cubicBezTo>
                    <a:cubicBezTo>
                      <a:pt x="58133" y="29242"/>
                      <a:pt x="54784" y="48636"/>
                      <a:pt x="44087" y="61432"/>
                    </a:cubicBezTo>
                    <a:cubicBezTo>
                      <a:pt x="32670" y="73879"/>
                      <a:pt x="16860" y="81391"/>
                      <a:pt x="0" y="82376"/>
                    </a:cubicBezTo>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1284;p22">
                <a:extLst>
                  <a:ext uri="{FF2B5EF4-FFF2-40B4-BE49-F238E27FC236}">
                    <a16:creationId xmlns:a16="http://schemas.microsoft.com/office/drawing/2014/main" id="{E382FC65-660B-4E4F-8557-AC9A3FC2D46E}"/>
                  </a:ext>
                </a:extLst>
              </p:cNvPr>
              <p:cNvSpPr/>
              <p:nvPr/>
            </p:nvSpPr>
            <p:spPr>
              <a:xfrm flipH="1">
                <a:off x="7843135" y="2550117"/>
                <a:ext cx="61587" cy="95283"/>
              </a:xfrm>
              <a:custGeom>
                <a:avLst/>
                <a:gdLst/>
                <a:ahLst/>
                <a:cxnLst/>
                <a:rect l="l" t="t" r="r" b="b"/>
                <a:pathLst>
                  <a:path w="61587" h="95283" extrusionOk="0">
                    <a:moveTo>
                      <a:pt x="1250" y="95283"/>
                    </a:moveTo>
                    <a:lnTo>
                      <a:pt x="0" y="82337"/>
                    </a:lnTo>
                    <a:cubicBezTo>
                      <a:pt x="15156" y="81492"/>
                      <a:pt x="29386" y="74790"/>
                      <a:pt x="39688" y="63643"/>
                    </a:cubicBezTo>
                    <a:cubicBezTo>
                      <a:pt x="49210" y="52891"/>
                      <a:pt x="51190" y="37411"/>
                      <a:pt x="44687" y="24605"/>
                    </a:cubicBezTo>
                    <a:cubicBezTo>
                      <a:pt x="40798" y="18567"/>
                      <a:pt x="34530" y="14458"/>
                      <a:pt x="27442" y="13308"/>
                    </a:cubicBezTo>
                    <a:cubicBezTo>
                      <a:pt x="21744" y="12074"/>
                      <a:pt x="15795" y="13388"/>
                      <a:pt x="11147" y="16907"/>
                    </a:cubicBezTo>
                    <a:lnTo>
                      <a:pt x="2999" y="6910"/>
                    </a:lnTo>
                    <a:cubicBezTo>
                      <a:pt x="10557" y="1032"/>
                      <a:pt x="20309" y="-1252"/>
                      <a:pt x="29691" y="662"/>
                    </a:cubicBezTo>
                    <a:cubicBezTo>
                      <a:pt x="40488" y="2466"/>
                      <a:pt x="50000" y="8795"/>
                      <a:pt x="55833" y="18057"/>
                    </a:cubicBezTo>
                    <a:cubicBezTo>
                      <a:pt x="65380" y="33802"/>
                      <a:pt x="62831" y="56595"/>
                      <a:pt x="49785" y="72140"/>
                    </a:cubicBezTo>
                    <a:cubicBezTo>
                      <a:pt x="37294" y="85956"/>
                      <a:pt x="19849" y="94274"/>
                      <a:pt x="1250" y="9528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1285;p22">
                <a:extLst>
                  <a:ext uri="{FF2B5EF4-FFF2-40B4-BE49-F238E27FC236}">
                    <a16:creationId xmlns:a16="http://schemas.microsoft.com/office/drawing/2014/main" id="{575AD317-6C2A-4F1C-96C9-5FB30582A778}"/>
                  </a:ext>
                </a:extLst>
              </p:cNvPr>
              <p:cNvSpPr/>
              <p:nvPr/>
            </p:nvSpPr>
            <p:spPr>
              <a:xfrm flipH="1">
                <a:off x="7928182" y="2700631"/>
                <a:ext cx="100020" cy="55236"/>
              </a:xfrm>
              <a:custGeom>
                <a:avLst/>
                <a:gdLst/>
                <a:ahLst/>
                <a:cxnLst/>
                <a:rect l="l" t="t" r="r" b="b"/>
                <a:pathLst>
                  <a:path w="100020" h="55236" extrusionOk="0">
                    <a:moveTo>
                      <a:pt x="69979" y="55233"/>
                    </a:moveTo>
                    <a:cubicBezTo>
                      <a:pt x="59642" y="55253"/>
                      <a:pt x="49420" y="53069"/>
                      <a:pt x="39988" y="48835"/>
                    </a:cubicBezTo>
                    <a:cubicBezTo>
                      <a:pt x="20899" y="40163"/>
                      <a:pt x="6373" y="23823"/>
                      <a:pt x="0" y="3849"/>
                    </a:cubicBezTo>
                    <a:lnTo>
                      <a:pt x="12396" y="0"/>
                    </a:lnTo>
                    <a:cubicBezTo>
                      <a:pt x="22283" y="31850"/>
                      <a:pt x="56118" y="49655"/>
                      <a:pt x="87964" y="39768"/>
                    </a:cubicBezTo>
                    <a:cubicBezTo>
                      <a:pt x="90248" y="39058"/>
                      <a:pt x="92487" y="38213"/>
                      <a:pt x="94672" y="37239"/>
                    </a:cubicBezTo>
                    <a:lnTo>
                      <a:pt x="100020" y="49085"/>
                    </a:lnTo>
                    <a:cubicBezTo>
                      <a:pt x="90553" y="53234"/>
                      <a:pt x="80316" y="55328"/>
                      <a:pt x="69979" y="552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1286;p22">
                <a:extLst>
                  <a:ext uri="{FF2B5EF4-FFF2-40B4-BE49-F238E27FC236}">
                    <a16:creationId xmlns:a16="http://schemas.microsoft.com/office/drawing/2014/main" id="{32AFE4F3-EE95-4DAA-8653-EA504283D9D5}"/>
                  </a:ext>
                </a:extLst>
              </p:cNvPr>
              <p:cNvSpPr/>
              <p:nvPr/>
            </p:nvSpPr>
            <p:spPr>
              <a:xfrm flipH="1">
                <a:off x="8548596" y="2675239"/>
                <a:ext cx="60416" cy="81475"/>
              </a:xfrm>
              <a:custGeom>
                <a:avLst/>
                <a:gdLst/>
                <a:ahLst/>
                <a:cxnLst/>
                <a:rect l="l" t="t" r="r" b="b"/>
                <a:pathLst>
                  <a:path w="60416" h="81475" extrusionOk="0">
                    <a:moveTo>
                      <a:pt x="26927" y="81475"/>
                    </a:moveTo>
                    <a:lnTo>
                      <a:pt x="25677" y="81475"/>
                    </a:lnTo>
                    <a:cubicBezTo>
                      <a:pt x="11081" y="80775"/>
                      <a:pt x="1184" y="67030"/>
                      <a:pt x="35" y="54184"/>
                    </a:cubicBezTo>
                    <a:cubicBezTo>
                      <a:pt x="-410" y="41867"/>
                      <a:pt x="3444" y="29781"/>
                      <a:pt x="10931" y="19994"/>
                    </a:cubicBezTo>
                    <a:cubicBezTo>
                      <a:pt x="18679" y="8547"/>
                      <a:pt x="27026" y="1999"/>
                      <a:pt x="36424" y="0"/>
                    </a:cubicBezTo>
                    <a:lnTo>
                      <a:pt x="38723" y="11247"/>
                    </a:lnTo>
                    <a:cubicBezTo>
                      <a:pt x="32375" y="12546"/>
                      <a:pt x="26377" y="17495"/>
                      <a:pt x="20379" y="26242"/>
                    </a:cubicBezTo>
                    <a:cubicBezTo>
                      <a:pt x="14430" y="33870"/>
                      <a:pt x="11271" y="43312"/>
                      <a:pt x="11431" y="52984"/>
                    </a:cubicBezTo>
                    <a:cubicBezTo>
                      <a:pt x="12131" y="60882"/>
                      <a:pt x="18229" y="69529"/>
                      <a:pt x="26427" y="69879"/>
                    </a:cubicBezTo>
                    <a:cubicBezTo>
                      <a:pt x="33115" y="69614"/>
                      <a:pt x="39153" y="65805"/>
                      <a:pt x="42272" y="59882"/>
                    </a:cubicBezTo>
                    <a:cubicBezTo>
                      <a:pt x="45871" y="52759"/>
                      <a:pt x="48205" y="45061"/>
                      <a:pt x="49170" y="37139"/>
                    </a:cubicBezTo>
                    <a:lnTo>
                      <a:pt x="60417" y="39188"/>
                    </a:lnTo>
                    <a:cubicBezTo>
                      <a:pt x="59262" y="48470"/>
                      <a:pt x="56438" y="57463"/>
                      <a:pt x="52069" y="65730"/>
                    </a:cubicBezTo>
                    <a:cubicBezTo>
                      <a:pt x="47051" y="75047"/>
                      <a:pt x="37498" y="81030"/>
                      <a:pt x="26927" y="814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1287;p22">
                <a:extLst>
                  <a:ext uri="{FF2B5EF4-FFF2-40B4-BE49-F238E27FC236}">
                    <a16:creationId xmlns:a16="http://schemas.microsoft.com/office/drawing/2014/main" id="{536243DA-AB7E-4D48-8AC4-34662CD92A38}"/>
                  </a:ext>
                </a:extLst>
              </p:cNvPr>
              <p:cNvSpPr/>
              <p:nvPr/>
            </p:nvSpPr>
            <p:spPr>
              <a:xfrm flipH="1">
                <a:off x="7289679" y="2600512"/>
                <a:ext cx="61376" cy="101469"/>
              </a:xfrm>
              <a:custGeom>
                <a:avLst/>
                <a:gdLst/>
                <a:ahLst/>
                <a:cxnLst/>
                <a:rect l="l" t="t" r="r" b="b"/>
                <a:pathLst>
                  <a:path w="61376" h="101469" extrusionOk="0">
                    <a:moveTo>
                      <a:pt x="32840" y="101469"/>
                    </a:moveTo>
                    <a:cubicBezTo>
                      <a:pt x="27547" y="101324"/>
                      <a:pt x="22378" y="99810"/>
                      <a:pt x="17844" y="97071"/>
                    </a:cubicBezTo>
                    <a:cubicBezTo>
                      <a:pt x="9902" y="92502"/>
                      <a:pt x="3644" y="85489"/>
                      <a:pt x="0" y="77077"/>
                    </a:cubicBezTo>
                    <a:lnTo>
                      <a:pt x="10497" y="72478"/>
                    </a:lnTo>
                    <a:cubicBezTo>
                      <a:pt x="13161" y="78621"/>
                      <a:pt x="17735" y="83740"/>
                      <a:pt x="23543" y="87074"/>
                    </a:cubicBezTo>
                    <a:cubicBezTo>
                      <a:pt x="26987" y="89263"/>
                      <a:pt x="31086" y="90203"/>
                      <a:pt x="35139" y="89723"/>
                    </a:cubicBezTo>
                    <a:cubicBezTo>
                      <a:pt x="42587" y="88323"/>
                      <a:pt x="47136" y="79426"/>
                      <a:pt x="48685" y="72278"/>
                    </a:cubicBezTo>
                    <a:cubicBezTo>
                      <a:pt x="54773" y="44701"/>
                      <a:pt x="37354" y="17410"/>
                      <a:pt x="9777" y="11322"/>
                    </a:cubicBezTo>
                    <a:cubicBezTo>
                      <a:pt x="9587" y="11277"/>
                      <a:pt x="9392" y="11237"/>
                      <a:pt x="9197" y="11197"/>
                    </a:cubicBezTo>
                    <a:lnTo>
                      <a:pt x="11496" y="0"/>
                    </a:lnTo>
                    <a:cubicBezTo>
                      <a:pt x="45291" y="6968"/>
                      <a:pt x="67045" y="40013"/>
                      <a:pt x="60077" y="73808"/>
                    </a:cubicBezTo>
                    <a:cubicBezTo>
                      <a:pt x="60017" y="74112"/>
                      <a:pt x="59952" y="74422"/>
                      <a:pt x="59882" y="74727"/>
                    </a:cubicBezTo>
                    <a:cubicBezTo>
                      <a:pt x="57433" y="85824"/>
                      <a:pt x="50185" y="98520"/>
                      <a:pt x="37239" y="100969"/>
                    </a:cubicBezTo>
                    <a:cubicBezTo>
                      <a:pt x="35789" y="101264"/>
                      <a:pt x="34320" y="101429"/>
                      <a:pt x="32840" y="101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1288;p22">
                <a:extLst>
                  <a:ext uri="{FF2B5EF4-FFF2-40B4-BE49-F238E27FC236}">
                    <a16:creationId xmlns:a16="http://schemas.microsoft.com/office/drawing/2014/main" id="{0F569F99-3E4F-41C7-9196-8A531FA92BCC}"/>
                  </a:ext>
                </a:extLst>
              </p:cNvPr>
              <p:cNvSpPr/>
              <p:nvPr/>
            </p:nvSpPr>
            <p:spPr>
              <a:xfrm flipH="1">
                <a:off x="8053912" y="2540221"/>
                <a:ext cx="127361" cy="81596"/>
              </a:xfrm>
              <a:custGeom>
                <a:avLst/>
                <a:gdLst/>
                <a:ahLst/>
                <a:cxnLst/>
                <a:rect l="l" t="t" r="r" b="b"/>
                <a:pathLst>
                  <a:path w="127361" h="81596" extrusionOk="0">
                    <a:moveTo>
                      <a:pt x="12196" y="81596"/>
                    </a:moveTo>
                    <a:lnTo>
                      <a:pt x="0" y="77198"/>
                    </a:lnTo>
                    <a:cubicBezTo>
                      <a:pt x="8278" y="54070"/>
                      <a:pt x="22418" y="33486"/>
                      <a:pt x="41037" y="17466"/>
                    </a:cubicBezTo>
                    <a:cubicBezTo>
                      <a:pt x="52784" y="7469"/>
                      <a:pt x="71028" y="-3678"/>
                      <a:pt x="89973" y="1171"/>
                    </a:cubicBezTo>
                    <a:cubicBezTo>
                      <a:pt x="104524" y="5609"/>
                      <a:pt x="116050" y="16766"/>
                      <a:pt x="120964" y="31162"/>
                    </a:cubicBezTo>
                    <a:cubicBezTo>
                      <a:pt x="125172" y="44073"/>
                      <a:pt x="127332" y="57569"/>
                      <a:pt x="127362" y="71149"/>
                    </a:cubicBezTo>
                    <a:lnTo>
                      <a:pt x="114366" y="71749"/>
                    </a:lnTo>
                    <a:cubicBezTo>
                      <a:pt x="114426" y="59508"/>
                      <a:pt x="112571" y="47332"/>
                      <a:pt x="108867" y="35660"/>
                    </a:cubicBezTo>
                    <a:cubicBezTo>
                      <a:pt x="105488" y="25148"/>
                      <a:pt x="97271" y="16896"/>
                      <a:pt x="86774" y="13467"/>
                    </a:cubicBezTo>
                    <a:cubicBezTo>
                      <a:pt x="72328" y="9818"/>
                      <a:pt x="57233" y="20415"/>
                      <a:pt x="49485" y="27063"/>
                    </a:cubicBezTo>
                    <a:cubicBezTo>
                      <a:pt x="32515" y="41678"/>
                      <a:pt x="19659" y="60478"/>
                      <a:pt x="12196" y="8159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1289;p22">
                <a:extLst>
                  <a:ext uri="{FF2B5EF4-FFF2-40B4-BE49-F238E27FC236}">
                    <a16:creationId xmlns:a16="http://schemas.microsoft.com/office/drawing/2014/main" id="{D5F31F35-ABB9-4BBA-8477-7ECE8157BBCB}"/>
                  </a:ext>
                </a:extLst>
              </p:cNvPr>
              <p:cNvSpPr/>
              <p:nvPr/>
            </p:nvSpPr>
            <p:spPr>
              <a:xfrm flipH="1">
                <a:off x="7611335" y="2549175"/>
                <a:ext cx="117977" cy="82510"/>
              </a:xfrm>
              <a:custGeom>
                <a:avLst/>
                <a:gdLst/>
                <a:ahLst/>
                <a:cxnLst/>
                <a:rect l="l" t="t" r="r" b="b"/>
                <a:pathLst>
                  <a:path w="117977" h="82510" extrusionOk="0">
                    <a:moveTo>
                      <a:pt x="12896" y="82510"/>
                    </a:moveTo>
                    <a:lnTo>
                      <a:pt x="0" y="81061"/>
                    </a:lnTo>
                    <a:cubicBezTo>
                      <a:pt x="4999" y="37674"/>
                      <a:pt x="42587" y="2534"/>
                      <a:pt x="73028" y="135"/>
                    </a:cubicBezTo>
                    <a:cubicBezTo>
                      <a:pt x="93572" y="-1464"/>
                      <a:pt x="109217" y="11182"/>
                      <a:pt x="115765" y="35125"/>
                    </a:cubicBezTo>
                    <a:cubicBezTo>
                      <a:pt x="119964" y="50120"/>
                      <a:pt x="117315" y="65715"/>
                      <a:pt x="114966" y="79411"/>
                    </a:cubicBezTo>
                    <a:lnTo>
                      <a:pt x="102169" y="77212"/>
                    </a:lnTo>
                    <a:cubicBezTo>
                      <a:pt x="104269" y="64866"/>
                      <a:pt x="106668" y="50870"/>
                      <a:pt x="103269" y="38573"/>
                    </a:cubicBezTo>
                    <a:cubicBezTo>
                      <a:pt x="99870" y="26277"/>
                      <a:pt x="91922" y="11782"/>
                      <a:pt x="74028" y="13231"/>
                    </a:cubicBezTo>
                    <a:cubicBezTo>
                      <a:pt x="49685" y="15031"/>
                      <a:pt x="16995" y="46571"/>
                      <a:pt x="12896" y="825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1290;p22">
                <a:extLst>
                  <a:ext uri="{FF2B5EF4-FFF2-40B4-BE49-F238E27FC236}">
                    <a16:creationId xmlns:a16="http://schemas.microsoft.com/office/drawing/2014/main" id="{31346162-034F-48AA-910F-B2D61EF360E7}"/>
                  </a:ext>
                </a:extLst>
              </p:cNvPr>
              <p:cNvSpPr/>
              <p:nvPr/>
            </p:nvSpPr>
            <p:spPr>
              <a:xfrm flipH="1">
                <a:off x="8073539" y="2452375"/>
                <a:ext cx="122588" cy="75465"/>
              </a:xfrm>
              <a:custGeom>
                <a:avLst/>
                <a:gdLst/>
                <a:ahLst/>
                <a:cxnLst/>
                <a:rect l="l" t="t" r="r" b="b"/>
                <a:pathLst>
                  <a:path w="122588" h="75465" extrusionOk="0">
                    <a:moveTo>
                      <a:pt x="13104" y="73522"/>
                    </a:moveTo>
                    <a:lnTo>
                      <a:pt x="98929" y="48529"/>
                    </a:lnTo>
                    <a:cubicBezTo>
                      <a:pt x="107376" y="46030"/>
                      <a:pt x="116573" y="42981"/>
                      <a:pt x="120622" y="35783"/>
                    </a:cubicBezTo>
                    <a:cubicBezTo>
                      <a:pt x="123666" y="29715"/>
                      <a:pt x="123146" y="22467"/>
                      <a:pt x="119273" y="16889"/>
                    </a:cubicBezTo>
                    <a:cubicBezTo>
                      <a:pt x="115254" y="11121"/>
                      <a:pt x="109595" y="6697"/>
                      <a:pt x="103027" y="4193"/>
                    </a:cubicBezTo>
                    <a:cubicBezTo>
                      <a:pt x="83523" y="-3020"/>
                      <a:pt x="61785" y="-846"/>
                      <a:pt x="44095" y="10091"/>
                    </a:cubicBezTo>
                    <a:cubicBezTo>
                      <a:pt x="27595" y="20753"/>
                      <a:pt x="14009" y="35353"/>
                      <a:pt x="4557" y="52578"/>
                    </a:cubicBezTo>
                    <a:cubicBezTo>
                      <a:pt x="1148" y="57022"/>
                      <a:pt x="-447" y="62600"/>
                      <a:pt x="108" y="68173"/>
                    </a:cubicBezTo>
                    <a:cubicBezTo>
                      <a:pt x="1358" y="73722"/>
                      <a:pt x="9006" y="78170"/>
                      <a:pt x="13104" y="73522"/>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1291;p22">
                <a:extLst>
                  <a:ext uri="{FF2B5EF4-FFF2-40B4-BE49-F238E27FC236}">
                    <a16:creationId xmlns:a16="http://schemas.microsoft.com/office/drawing/2014/main" id="{BAA8627F-1761-46D1-90D9-BFFDC8C86ABC}"/>
                  </a:ext>
                </a:extLst>
              </p:cNvPr>
              <p:cNvSpPr/>
              <p:nvPr/>
            </p:nvSpPr>
            <p:spPr>
              <a:xfrm flipH="1">
                <a:off x="7591044" y="2455523"/>
                <a:ext cx="121043" cy="60661"/>
              </a:xfrm>
              <a:custGeom>
                <a:avLst/>
                <a:gdLst/>
                <a:ahLst/>
                <a:cxnLst/>
                <a:rect l="l" t="t" r="r" b="b"/>
                <a:pathLst>
                  <a:path w="121043" h="60661" extrusionOk="0">
                    <a:moveTo>
                      <a:pt x="1019" y="37504"/>
                    </a:moveTo>
                    <a:cubicBezTo>
                      <a:pt x="35309" y="45567"/>
                      <a:pt x="69864" y="53015"/>
                      <a:pt x="104688" y="59847"/>
                    </a:cubicBezTo>
                    <a:cubicBezTo>
                      <a:pt x="108857" y="61282"/>
                      <a:pt x="113446" y="60802"/>
                      <a:pt x="117235" y="58548"/>
                    </a:cubicBezTo>
                    <a:cubicBezTo>
                      <a:pt x="118629" y="57108"/>
                      <a:pt x="119489" y="55244"/>
                      <a:pt x="119684" y="53250"/>
                    </a:cubicBezTo>
                    <a:cubicBezTo>
                      <a:pt x="122133" y="43063"/>
                      <a:pt x="121258" y="32361"/>
                      <a:pt x="117185" y="22709"/>
                    </a:cubicBezTo>
                    <a:cubicBezTo>
                      <a:pt x="112281" y="12357"/>
                      <a:pt x="103034" y="4724"/>
                      <a:pt x="91942" y="1865"/>
                    </a:cubicBezTo>
                    <a:cubicBezTo>
                      <a:pt x="86519" y="516"/>
                      <a:pt x="80935" y="-109"/>
                      <a:pt x="75347" y="16"/>
                    </a:cubicBezTo>
                    <a:cubicBezTo>
                      <a:pt x="51619" y="21"/>
                      <a:pt x="28441" y="7198"/>
                      <a:pt x="8867" y="20609"/>
                    </a:cubicBezTo>
                    <a:cubicBezTo>
                      <a:pt x="3169" y="24658"/>
                      <a:pt x="-2329" y="31606"/>
                      <a:pt x="1019" y="3750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1292;p22">
                <a:extLst>
                  <a:ext uri="{FF2B5EF4-FFF2-40B4-BE49-F238E27FC236}">
                    <a16:creationId xmlns:a16="http://schemas.microsoft.com/office/drawing/2014/main" id="{95B5E90C-D6EF-4DED-8B8D-B8E123FE24FA}"/>
                  </a:ext>
                </a:extLst>
              </p:cNvPr>
              <p:cNvSpPr/>
              <p:nvPr/>
            </p:nvSpPr>
            <p:spPr>
              <a:xfrm flipH="1">
                <a:off x="8159663" y="2648697"/>
                <a:ext cx="248225" cy="162850"/>
              </a:xfrm>
              <a:custGeom>
                <a:avLst/>
                <a:gdLst/>
                <a:ahLst/>
                <a:cxnLst/>
                <a:rect l="l" t="t" r="r" b="b"/>
                <a:pathLst>
                  <a:path w="248225" h="162850" extrusionOk="0">
                    <a:moveTo>
                      <a:pt x="248226" y="81425"/>
                    </a:moveTo>
                    <a:cubicBezTo>
                      <a:pt x="248226" y="126395"/>
                      <a:pt x="192658" y="162851"/>
                      <a:pt x="124113" y="162851"/>
                    </a:cubicBezTo>
                    <a:cubicBezTo>
                      <a:pt x="55567" y="162851"/>
                      <a:pt x="0" y="126395"/>
                      <a:pt x="0" y="81425"/>
                    </a:cubicBezTo>
                    <a:cubicBezTo>
                      <a:pt x="0" y="36455"/>
                      <a:pt x="55567" y="0"/>
                      <a:pt x="124113" y="0"/>
                    </a:cubicBezTo>
                    <a:cubicBezTo>
                      <a:pt x="192658" y="0"/>
                      <a:pt x="248226" y="36455"/>
                      <a:pt x="248226" y="81425"/>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1293;p22">
                <a:extLst>
                  <a:ext uri="{FF2B5EF4-FFF2-40B4-BE49-F238E27FC236}">
                    <a16:creationId xmlns:a16="http://schemas.microsoft.com/office/drawing/2014/main" id="{7325535C-5AB3-4163-B4E3-979E02E5F7F8}"/>
                  </a:ext>
                </a:extLst>
              </p:cNvPr>
              <p:cNvSpPr/>
              <p:nvPr/>
            </p:nvSpPr>
            <p:spPr>
              <a:xfrm rot="400462" flipH="1">
                <a:off x="7444473" y="2644617"/>
                <a:ext cx="248225" cy="162850"/>
              </a:xfrm>
              <a:custGeom>
                <a:avLst/>
                <a:gdLst/>
                <a:ahLst/>
                <a:cxnLst/>
                <a:rect l="l" t="t" r="r" b="b"/>
                <a:pathLst>
                  <a:path w="248225" h="162850" extrusionOk="0">
                    <a:moveTo>
                      <a:pt x="248225" y="81425"/>
                    </a:moveTo>
                    <a:cubicBezTo>
                      <a:pt x="248225" y="126395"/>
                      <a:pt x="192658" y="162851"/>
                      <a:pt x="124113" y="162851"/>
                    </a:cubicBezTo>
                    <a:cubicBezTo>
                      <a:pt x="55567" y="162851"/>
                      <a:pt x="0" y="126395"/>
                      <a:pt x="0" y="81425"/>
                    </a:cubicBezTo>
                    <a:cubicBezTo>
                      <a:pt x="0" y="36455"/>
                      <a:pt x="55567" y="0"/>
                      <a:pt x="124113" y="0"/>
                    </a:cubicBezTo>
                    <a:cubicBezTo>
                      <a:pt x="192658" y="0"/>
                      <a:pt x="248225" y="36455"/>
                      <a:pt x="248225" y="81425"/>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1294;p22">
                <a:extLst>
                  <a:ext uri="{FF2B5EF4-FFF2-40B4-BE49-F238E27FC236}">
                    <a16:creationId xmlns:a16="http://schemas.microsoft.com/office/drawing/2014/main" id="{E54A24CB-B76D-42CC-9C24-2285131266B6}"/>
                  </a:ext>
                </a:extLst>
              </p:cNvPr>
              <p:cNvSpPr/>
              <p:nvPr/>
            </p:nvSpPr>
            <p:spPr>
              <a:xfrm rot="2610002" flipH="1">
                <a:off x="8355742" y="2649392"/>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1295;p22">
                <a:extLst>
                  <a:ext uri="{FF2B5EF4-FFF2-40B4-BE49-F238E27FC236}">
                    <a16:creationId xmlns:a16="http://schemas.microsoft.com/office/drawing/2014/main" id="{DC725081-45F8-4369-AD05-B4869CFF29A3}"/>
                  </a:ext>
                </a:extLst>
              </p:cNvPr>
              <p:cNvSpPr/>
              <p:nvPr/>
            </p:nvSpPr>
            <p:spPr>
              <a:xfrm rot="2610002" flipH="1">
                <a:off x="8286922" y="2651680"/>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1296;p22">
                <a:extLst>
                  <a:ext uri="{FF2B5EF4-FFF2-40B4-BE49-F238E27FC236}">
                    <a16:creationId xmlns:a16="http://schemas.microsoft.com/office/drawing/2014/main" id="{B9F7B510-6836-4BF1-A6E0-FB3D5908F421}"/>
                  </a:ext>
                </a:extLst>
              </p:cNvPr>
              <p:cNvSpPr/>
              <p:nvPr/>
            </p:nvSpPr>
            <p:spPr>
              <a:xfrm rot="2610002" flipH="1">
                <a:off x="8211689" y="2654094"/>
                <a:ext cx="18094" cy="17194"/>
              </a:xfrm>
              <a:custGeom>
                <a:avLst/>
                <a:gdLst/>
                <a:ahLst/>
                <a:cxnLst/>
                <a:rect l="l" t="t" r="r" b="b"/>
                <a:pathLst>
                  <a:path w="18094" h="17194" extrusionOk="0">
                    <a:moveTo>
                      <a:pt x="18094" y="8597"/>
                    </a:moveTo>
                    <a:cubicBezTo>
                      <a:pt x="18094" y="13346"/>
                      <a:pt x="14044" y="17195"/>
                      <a:pt x="9047" y="17195"/>
                    </a:cubicBezTo>
                    <a:cubicBezTo>
                      <a:pt x="4051" y="17195"/>
                      <a:pt x="0" y="13346"/>
                      <a:pt x="0" y="8597"/>
                    </a:cubicBezTo>
                    <a:cubicBezTo>
                      <a:pt x="0" y="3849"/>
                      <a:pt x="4051" y="0"/>
                      <a:pt x="9047" y="0"/>
                    </a:cubicBezTo>
                    <a:cubicBezTo>
                      <a:pt x="14044" y="0"/>
                      <a:pt x="18094" y="3849"/>
                      <a:pt x="18094"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1297;p22">
                <a:extLst>
                  <a:ext uri="{FF2B5EF4-FFF2-40B4-BE49-F238E27FC236}">
                    <a16:creationId xmlns:a16="http://schemas.microsoft.com/office/drawing/2014/main" id="{9857FC97-1125-476A-A628-293DBD6CB8B7}"/>
                  </a:ext>
                </a:extLst>
              </p:cNvPr>
              <p:cNvSpPr/>
              <p:nvPr/>
            </p:nvSpPr>
            <p:spPr>
              <a:xfrm rot="2610002" flipH="1">
                <a:off x="8327036" y="2692205"/>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1298;p22">
                <a:extLst>
                  <a:ext uri="{FF2B5EF4-FFF2-40B4-BE49-F238E27FC236}">
                    <a16:creationId xmlns:a16="http://schemas.microsoft.com/office/drawing/2014/main" id="{D206A5B8-71B6-4DB1-87D5-3535EA06B1EB}"/>
                  </a:ext>
                </a:extLst>
              </p:cNvPr>
              <p:cNvSpPr/>
              <p:nvPr/>
            </p:nvSpPr>
            <p:spPr>
              <a:xfrm rot="2610002" flipH="1">
                <a:off x="8249377" y="2694732"/>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1299;p22">
                <a:extLst>
                  <a:ext uri="{FF2B5EF4-FFF2-40B4-BE49-F238E27FC236}">
                    <a16:creationId xmlns:a16="http://schemas.microsoft.com/office/drawing/2014/main" id="{C61743C0-9383-4579-A006-D0C982E7780A}"/>
                  </a:ext>
                </a:extLst>
              </p:cNvPr>
              <p:cNvSpPr/>
              <p:nvPr/>
            </p:nvSpPr>
            <p:spPr>
              <a:xfrm rot="2610002" flipH="1">
                <a:off x="7634024" y="2660958"/>
                <a:ext cx="18094" cy="17194"/>
              </a:xfrm>
              <a:custGeom>
                <a:avLst/>
                <a:gdLst/>
                <a:ahLst/>
                <a:cxnLst/>
                <a:rect l="l" t="t" r="r" b="b"/>
                <a:pathLst>
                  <a:path w="18094" h="17194" extrusionOk="0">
                    <a:moveTo>
                      <a:pt x="18094" y="8597"/>
                    </a:moveTo>
                    <a:cubicBezTo>
                      <a:pt x="18094" y="13346"/>
                      <a:pt x="14044" y="17195"/>
                      <a:pt x="9047" y="17195"/>
                    </a:cubicBezTo>
                    <a:cubicBezTo>
                      <a:pt x="4051" y="17195"/>
                      <a:pt x="0" y="13346"/>
                      <a:pt x="0" y="8597"/>
                    </a:cubicBezTo>
                    <a:cubicBezTo>
                      <a:pt x="0" y="3849"/>
                      <a:pt x="4051" y="0"/>
                      <a:pt x="9047" y="0"/>
                    </a:cubicBezTo>
                    <a:cubicBezTo>
                      <a:pt x="14044" y="0"/>
                      <a:pt x="18094" y="3849"/>
                      <a:pt x="18094"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1300;p22">
                <a:extLst>
                  <a:ext uri="{FF2B5EF4-FFF2-40B4-BE49-F238E27FC236}">
                    <a16:creationId xmlns:a16="http://schemas.microsoft.com/office/drawing/2014/main" id="{63D7620F-5B87-4AFC-BDE7-560BF8CDEEE1}"/>
                  </a:ext>
                </a:extLst>
              </p:cNvPr>
              <p:cNvSpPr/>
              <p:nvPr/>
            </p:nvSpPr>
            <p:spPr>
              <a:xfrm rot="2610002" flipH="1">
                <a:off x="7565154" y="2663196"/>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1301;p22">
                <a:extLst>
                  <a:ext uri="{FF2B5EF4-FFF2-40B4-BE49-F238E27FC236}">
                    <a16:creationId xmlns:a16="http://schemas.microsoft.com/office/drawing/2014/main" id="{A6CEA046-3882-40EB-A320-ADF1D624C51A}"/>
                  </a:ext>
                </a:extLst>
              </p:cNvPr>
              <p:cNvSpPr/>
              <p:nvPr/>
            </p:nvSpPr>
            <p:spPr>
              <a:xfrm rot="2610002" flipH="1">
                <a:off x="7489921" y="2665660"/>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1302;p22">
                <a:extLst>
                  <a:ext uri="{FF2B5EF4-FFF2-40B4-BE49-F238E27FC236}">
                    <a16:creationId xmlns:a16="http://schemas.microsoft.com/office/drawing/2014/main" id="{5E89D165-3030-4E6D-8325-1E8DD026A7A8}"/>
                  </a:ext>
                </a:extLst>
              </p:cNvPr>
              <p:cNvSpPr/>
              <p:nvPr/>
            </p:nvSpPr>
            <p:spPr>
              <a:xfrm rot="2610002" flipH="1">
                <a:off x="7605318" y="2703772"/>
                <a:ext cx="18094" cy="17194"/>
              </a:xfrm>
              <a:custGeom>
                <a:avLst/>
                <a:gdLst/>
                <a:ahLst/>
                <a:cxnLst/>
                <a:rect l="l" t="t" r="r" b="b"/>
                <a:pathLst>
                  <a:path w="18094" h="17194" extrusionOk="0">
                    <a:moveTo>
                      <a:pt x="18094" y="8597"/>
                    </a:moveTo>
                    <a:cubicBezTo>
                      <a:pt x="18094" y="13346"/>
                      <a:pt x="14044" y="17195"/>
                      <a:pt x="9047" y="17195"/>
                    </a:cubicBezTo>
                    <a:cubicBezTo>
                      <a:pt x="4050" y="17195"/>
                      <a:pt x="0" y="13346"/>
                      <a:pt x="0" y="8597"/>
                    </a:cubicBezTo>
                    <a:cubicBezTo>
                      <a:pt x="0" y="3849"/>
                      <a:pt x="4050" y="0"/>
                      <a:pt x="9047" y="0"/>
                    </a:cubicBezTo>
                    <a:cubicBezTo>
                      <a:pt x="14044" y="0"/>
                      <a:pt x="18094" y="3849"/>
                      <a:pt x="18094"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1303;p22">
                <a:extLst>
                  <a:ext uri="{FF2B5EF4-FFF2-40B4-BE49-F238E27FC236}">
                    <a16:creationId xmlns:a16="http://schemas.microsoft.com/office/drawing/2014/main" id="{AF8DFC33-AA1C-42EA-9EA2-9036ED59919C}"/>
                  </a:ext>
                </a:extLst>
              </p:cNvPr>
              <p:cNvSpPr/>
              <p:nvPr/>
            </p:nvSpPr>
            <p:spPr>
              <a:xfrm rot="2610002" flipH="1">
                <a:off x="7527625" y="2706335"/>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1304;p22">
                <a:extLst>
                  <a:ext uri="{FF2B5EF4-FFF2-40B4-BE49-F238E27FC236}">
                    <a16:creationId xmlns:a16="http://schemas.microsoft.com/office/drawing/2014/main" id="{9E6DF70C-5138-4184-848F-C9BA19DE0D50}"/>
                  </a:ext>
                </a:extLst>
              </p:cNvPr>
              <p:cNvSpPr/>
              <p:nvPr/>
            </p:nvSpPr>
            <p:spPr>
              <a:xfrm flipH="1">
                <a:off x="7693202" y="2972649"/>
                <a:ext cx="519294" cy="41587"/>
              </a:xfrm>
              <a:custGeom>
                <a:avLst/>
                <a:gdLst/>
                <a:ahLst/>
                <a:cxnLst/>
                <a:rect l="l" t="t" r="r" b="b"/>
                <a:pathLst>
                  <a:path w="519294" h="41587" extrusionOk="0">
                    <a:moveTo>
                      <a:pt x="304409" y="41587"/>
                    </a:moveTo>
                    <a:cubicBezTo>
                      <a:pt x="202009" y="40948"/>
                      <a:pt x="99965" y="29421"/>
                      <a:pt x="0" y="7198"/>
                    </a:cubicBezTo>
                    <a:lnTo>
                      <a:pt x="1749" y="0"/>
                    </a:lnTo>
                    <a:cubicBezTo>
                      <a:pt x="4649" y="700"/>
                      <a:pt x="291913" y="69979"/>
                      <a:pt x="517345" y="9347"/>
                    </a:cubicBezTo>
                    <a:lnTo>
                      <a:pt x="519294" y="16495"/>
                    </a:lnTo>
                    <a:cubicBezTo>
                      <a:pt x="450115" y="35089"/>
                      <a:pt x="375237" y="41587"/>
                      <a:pt x="304409" y="4158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 name="Group 4">
            <a:extLst>
              <a:ext uri="{FF2B5EF4-FFF2-40B4-BE49-F238E27FC236}">
                <a16:creationId xmlns:a16="http://schemas.microsoft.com/office/drawing/2014/main" id="{17A72DB9-D258-46CE-B7DE-255F0214B718}"/>
              </a:ext>
            </a:extLst>
          </p:cNvPr>
          <p:cNvGrpSpPr/>
          <p:nvPr/>
        </p:nvGrpSpPr>
        <p:grpSpPr>
          <a:xfrm>
            <a:off x="306385" y="1509399"/>
            <a:ext cx="6976535" cy="2947767"/>
            <a:chOff x="306385" y="1509399"/>
            <a:chExt cx="6976535" cy="2947767"/>
          </a:xfrm>
        </p:grpSpPr>
        <p:sp>
          <p:nvSpPr>
            <p:cNvPr id="4" name="Cloud 3">
              <a:extLst>
                <a:ext uri="{FF2B5EF4-FFF2-40B4-BE49-F238E27FC236}">
                  <a16:creationId xmlns:a16="http://schemas.microsoft.com/office/drawing/2014/main" id="{2E631799-4A88-4D6E-A636-3B8D506F2950}"/>
                </a:ext>
              </a:extLst>
            </p:cNvPr>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58" name="TextBox 457">
              <a:extLst>
                <a:ext uri="{FF2B5EF4-FFF2-40B4-BE49-F238E27FC236}">
                  <a16:creationId xmlns:a16="http://schemas.microsoft.com/office/drawing/2014/main" id="{EDBE1CB7-7BC3-472B-8C6C-7B34B702EA21}"/>
                </a:ext>
              </a:extLst>
            </p:cNvPr>
            <p:cNvSpPr txBox="1"/>
            <p:nvPr/>
          </p:nvSpPr>
          <p:spPr>
            <a:xfrm>
              <a:off x="752810" y="2310020"/>
              <a:ext cx="6210886" cy="1384995"/>
            </a:xfrm>
            <a:prstGeom prst="rect">
              <a:avLst/>
            </a:prstGeom>
            <a:noFill/>
          </p:spPr>
          <p:txBody>
            <a:bodyPr wrap="square">
              <a:spAutoFit/>
            </a:bodyPr>
            <a:lstStyle/>
            <a:p>
              <a:pPr algn="ctr"/>
              <a:r>
                <a:rPr lang="vi-VN" sz="2800" dirty="0"/>
                <a:t>Hàng chục triệu chất hóa học đã biết được phân loại như thế nào để dễ nghiên cứu và sử dụng?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4823458" y="598015"/>
            <a:ext cx="727182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 </a:t>
            </a:r>
          </a:p>
          <a:p>
            <a:pPr algn="ctr" defTabSz="914400" fontAlgn="base">
              <a:spcBef>
                <a:spcPct val="0"/>
              </a:spcBef>
              <a:spcAft>
                <a:spcPct val="0"/>
              </a:spcAft>
            </a:pPr>
            <a:r>
              <a:rPr lang="vi-VN" altLang="zh-CN" sz="72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ĐƠN CHẤT VÀ HỢP CHẤT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0" y="1605416"/>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2424130" y="1065625"/>
            <a:ext cx="9456753" cy="830997"/>
          </a:xfrm>
          <a:prstGeom prst="rect">
            <a:avLst/>
          </a:prstGeom>
          <a:noFill/>
        </p:spPr>
        <p:txBody>
          <a:bodyPr wrap="square">
            <a:spAutoFit/>
          </a:bodyPr>
          <a:lstStyle/>
          <a:p>
            <a:pPr algn="just"/>
            <a:r>
              <a:rPr lang="vi-VN" sz="2400" b="0" i="0" dirty="0">
                <a:solidFill>
                  <a:srgbClr val="333333"/>
                </a:solidFill>
                <a:effectLst/>
                <a:latin typeface="+mn-lt"/>
              </a:rPr>
              <a:t>Mô hình hạt của đồng ở thể rắn, khí oxygen, khí hiếm helium, khí carbon dioxide và muối ăn ở thể rắn được biểu diễn trong Hình 5.1 </a:t>
            </a:r>
            <a:endParaRPr lang="vi-VN" sz="2400" dirty="0">
              <a:latin typeface="+mn-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9943" y="19018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942020"/>
            <a:ext cx="11242253" cy="707886"/>
          </a:xfrm>
          <a:prstGeom prst="rect">
            <a:avLst/>
          </a:prstGeom>
          <a:noFill/>
        </p:spPr>
        <p:txBody>
          <a:bodyPr wrap="square">
            <a:spAutoFit/>
          </a:bodyPr>
          <a:lstStyle/>
          <a:p>
            <a:pPr algn="just"/>
            <a:r>
              <a:rPr lang="vi-VN" sz="2000" b="1" i="1" dirty="0">
                <a:solidFill>
                  <a:srgbClr val="FF0000"/>
                </a:solidFill>
                <a:effectLst/>
                <a:latin typeface="+mn-lt"/>
              </a:rPr>
              <a:t>Lưu ý:</a:t>
            </a:r>
            <a:r>
              <a:rPr lang="vi-VN" sz="2000" b="1" i="0" dirty="0">
                <a:solidFill>
                  <a:srgbClr val="FF0000"/>
                </a:solidFill>
                <a:effectLst/>
                <a:latin typeface="+mn-lt"/>
              </a:rPr>
              <a:t> </a:t>
            </a:r>
            <a:r>
              <a:rPr lang="vi-VN" sz="2000" b="0" i="0" dirty="0">
                <a:solidFill>
                  <a:srgbClr val="333333"/>
                </a:solidFill>
                <a:effectLst/>
                <a:latin typeface="+mn-lt"/>
              </a:rPr>
              <a:t>Nguyên tử được biểu diễn bằng các quả cầu. Các nguyên tử cùng màu thuộc cùng một nguyên tố hóa học, các nguyên tử khác màu thuộc các nguyên tố hóa học khác nhau.</a:t>
            </a:r>
            <a:endParaRPr lang="vi-VN" sz="2000" dirty="0">
              <a:latin typeface="+mn-lt"/>
            </a:endParaRPr>
          </a:p>
        </p:txBody>
      </p:sp>
    </p:spTree>
    <p:extLst>
      <p:ext uri="{BB962C8B-B14F-4D97-AF65-F5344CB8AC3E}">
        <p14:creationId xmlns:p14="http://schemas.microsoft.com/office/powerpoint/2010/main" val="80986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79217" y="837880"/>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7470" y="1000537"/>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191257" y="5256757"/>
            <a:ext cx="11936761" cy="1200329"/>
          </a:xfrm>
          <a:prstGeom prst="rect">
            <a:avLst/>
          </a:prstGeom>
          <a:noFill/>
        </p:spPr>
        <p:txBody>
          <a:bodyPr wrap="square">
            <a:spAutoFit/>
          </a:bodyPr>
          <a:lstStyle/>
          <a:p>
            <a:pPr algn="l" latinLnBrk="0"/>
            <a:r>
              <a:rPr lang="vi-VN" sz="2400" b="0" i="1" dirty="0">
                <a:solidFill>
                  <a:srgbClr val="C00000"/>
                </a:solidFill>
                <a:effectLst/>
                <a:latin typeface="+mn-lt"/>
              </a:rPr>
              <a:t>Quan sát các mô hình trong Hình 5.1, thảo luận nhóm và thực hiện yêu cầu sau:</a:t>
            </a:r>
            <a:endParaRPr lang="vi-VN" sz="2400" b="0" i="0" dirty="0">
              <a:solidFill>
                <a:srgbClr val="C00000"/>
              </a:solidFill>
              <a:effectLst/>
              <a:latin typeface="+mn-lt"/>
            </a:endParaRPr>
          </a:p>
          <a:p>
            <a:pPr algn="l" latinLnBrk="0"/>
            <a:r>
              <a:rPr lang="vi-VN" sz="2400" b="0" i="0" dirty="0">
                <a:solidFill>
                  <a:srgbClr val="333333"/>
                </a:solidFill>
                <a:effectLst/>
                <a:latin typeface="+mn-lt"/>
              </a:rPr>
              <a:t>Dựa vào thành phần nguyên tố, em hãy phân loại các chất trên thành 2 loại: chất được tạo nên từ một nguyên tố hóa học và chất được tạo nên từ hai nguyên tố hóa học.</a:t>
            </a:r>
          </a:p>
        </p:txBody>
      </p:sp>
    </p:spTree>
    <p:extLst>
      <p:ext uri="{BB962C8B-B14F-4D97-AF65-F5344CB8AC3E}">
        <p14:creationId xmlns:p14="http://schemas.microsoft.com/office/powerpoint/2010/main" val="1635794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solidFill>
                  <a:schemeClr val="accent2"/>
                </a:solidFill>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3208901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422856" y="1325734"/>
            <a:ext cx="3343957"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505146" y="541154"/>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835532" y="859460"/>
            <a:ext cx="2152819" cy="3149930"/>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344904" y="3518218"/>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66636" y="718269"/>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160116" y="4231454"/>
            <a:ext cx="2143125" cy="2143125"/>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057124" y="2256107"/>
            <a:ext cx="2143125"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314709" y="3747902"/>
            <a:ext cx="2916448" cy="2916448"/>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407823" y="4009390"/>
            <a:ext cx="2847975" cy="2654959"/>
          </a:xfrm>
          <a:prstGeom prst="rect">
            <a:avLst/>
          </a:prstGeom>
          <a:ln>
            <a:noFill/>
          </a:ln>
          <a:effectLst>
            <a:softEdge rad="112500"/>
          </a:effectLst>
        </p:spPr>
      </p:pic>
    </p:spTree>
    <p:extLst>
      <p:ext uri="{BB962C8B-B14F-4D97-AF65-F5344CB8AC3E}">
        <p14:creationId xmlns:p14="http://schemas.microsoft.com/office/powerpoint/2010/main" val="29830146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11.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12.xml><?xml version="1.0" encoding="utf-8"?>
<p:tagLst xmlns:a="http://schemas.openxmlformats.org/drawingml/2006/main" xmlns:r="http://schemas.openxmlformats.org/officeDocument/2006/relationships" xmlns:p="http://schemas.openxmlformats.org/presentationml/2006/main">
  <p:tag name="TIMING" val="|0.4|0.2|0.2|0.2|0.4|0.2|0.3"/>
</p:tagLst>
</file>

<file path=ppt/tags/tag13.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4.xml><?xml version="1.0" encoding="utf-8"?>
<p:tagLst xmlns:a="http://schemas.openxmlformats.org/drawingml/2006/main" xmlns:r="http://schemas.openxmlformats.org/officeDocument/2006/relationships" xmlns:p="http://schemas.openxmlformats.org/presentationml/2006/main">
  <p:tag name="TIMING" val="|0.3|0.4|0.3|0.4|0.3|0.3"/>
</p:tagLst>
</file>

<file path=ppt/tags/tag15.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TIMING" val="|0.4|0.6|0.5|0.5|0.5"/>
</p:tagLst>
</file>

<file path=ppt/tags/tag7.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8.xml><?xml version="1.0" encoding="utf-8"?>
<p:tagLst xmlns:a="http://schemas.openxmlformats.org/drawingml/2006/main" xmlns:r="http://schemas.openxmlformats.org/officeDocument/2006/relationships" xmlns:p="http://schemas.openxmlformats.org/presentationml/2006/main">
  <p:tag name="TIMING" val="|0.3|0.4|0.5|0.5|0.5|0.5|0.5"/>
</p:tagLst>
</file>

<file path=ppt/tags/tag9.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heme/theme1.xml><?xml version="1.0" encoding="utf-8"?>
<a:theme xmlns:a="http://schemas.openxmlformats.org/drawingml/2006/main" name="Tema de Office">
  <a:themeElements>
    <a:clrScheme name="Personalizados 19">
      <a:dk1>
        <a:srgbClr val="1A122F"/>
      </a:dk1>
      <a:lt1>
        <a:srgbClr val="FFFFFF"/>
      </a:lt1>
      <a:dk2>
        <a:srgbClr val="553396"/>
      </a:dk2>
      <a:lt2>
        <a:srgbClr val="E9DCFE"/>
      </a:lt2>
      <a:accent1>
        <a:srgbClr val="F7678D"/>
      </a:accent1>
      <a:accent2>
        <a:srgbClr val="00C2DE"/>
      </a:accent2>
      <a:accent3>
        <a:srgbClr val="C49FFF"/>
      </a:accent3>
      <a:accent4>
        <a:srgbClr val="FFB84E"/>
      </a:accent4>
      <a:accent5>
        <a:srgbClr val="CFBDFE"/>
      </a:accent5>
      <a:accent6>
        <a:srgbClr val="55339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1549</Words>
  <Application>Microsoft Office PowerPoint</Application>
  <PresentationFormat>Widescreen</PresentationFormat>
  <Paragraphs>242</Paragraphs>
  <Slides>35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宋体</vt:lpstr>
      <vt:lpstr>Times New Roman</vt:lpstr>
      <vt:lpstr>arial</vt:lpstr>
      <vt:lpstr>Calibri</vt:lpstr>
      <vt:lpstr>arial</vt:lpstr>
      <vt:lpstr>Montserrat</vt:lpstr>
      <vt:lpstr>OpenSans</vt:lpstr>
      <vt:lpstr>Cambria Math</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Administrator</cp:lastModifiedBy>
  <cp:revision>17</cp:revision>
  <dcterms:modified xsi:type="dcterms:W3CDTF">2023-11-07T15:47:30Z</dcterms:modified>
</cp:coreProperties>
</file>