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35.svg"/><Relationship Id="rId7" Type="http://schemas.openxmlformats.org/officeDocument/2006/relationships/image" Target="../media/image41.svg"/><Relationship Id="rId12" Type="http://schemas.openxmlformats.org/officeDocument/2006/relationships/image" Target="../media/image4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14" Type="http://schemas.openxmlformats.org/officeDocument/2006/relationships/image" Target="../media/image6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65.svg"/><Relationship Id="rId12" Type="http://schemas.openxmlformats.org/officeDocument/2006/relationships/image" Target="../media/image50.png"/><Relationship Id="rId17" Type="http://schemas.openxmlformats.org/officeDocument/2006/relationships/image" Target="../media/image68.png"/><Relationship Id="rId33" Type="http://schemas.openxmlformats.org/officeDocument/2006/relationships/image" Target="../media/image69.png"/><Relationship Id="rId2" Type="http://schemas.openxmlformats.org/officeDocument/2006/relationships/image" Target="../media/image64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30.png"/><Relationship Id="rId15" Type="http://schemas.openxmlformats.org/officeDocument/2006/relationships/image" Target="../media/image26.png"/><Relationship Id="rId14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9.svg"/><Relationship Id="rId7" Type="http://schemas.openxmlformats.org/officeDocument/2006/relationships/image" Target="../media/image5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2.svg"/><Relationship Id="rId10" Type="http://schemas.openxmlformats.org/officeDocument/2006/relationships/image" Target="../media/image72.svg"/><Relationship Id="rId4" Type="http://schemas.openxmlformats.org/officeDocument/2006/relationships/image" Target="../media/image51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8" Type="http://schemas.openxmlformats.org/officeDocument/2006/relationships/image" Target="../media/image590.png"/><Relationship Id="rId3" Type="http://schemas.openxmlformats.org/officeDocument/2006/relationships/image" Target="../media/image74.svg"/><Relationship Id="rId7" Type="http://schemas.openxmlformats.org/officeDocument/2006/relationships/image" Target="../media/image4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svg"/><Relationship Id="rId19" Type="http://schemas.openxmlformats.org/officeDocument/2006/relationships/image" Target="../media/image7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75.png"/><Relationship Id="rId17" Type="http://schemas.openxmlformats.org/officeDocument/2006/relationships/image" Target="../media/image61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17" Type="http://schemas.openxmlformats.org/officeDocument/2006/relationships/image" Target="../media/image630.png"/><Relationship Id="rId2" Type="http://schemas.openxmlformats.org/officeDocument/2006/relationships/image" Target="../media/image73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0.png"/><Relationship Id="rId3" Type="http://schemas.openxmlformats.org/officeDocument/2006/relationships/image" Target="../media/image74.svg"/><Relationship Id="rId7" Type="http://schemas.openxmlformats.org/officeDocument/2006/relationships/image" Target="../media/image65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7.svg"/><Relationship Id="rId19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1" Type="http://schemas.openxmlformats.org/officeDocument/2006/relationships/image" Target="../media/image78.png"/><Relationship Id="rId2" Type="http://schemas.openxmlformats.org/officeDocument/2006/relationships/image" Target="../media/image73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19" Type="http://schemas.openxmlformats.org/officeDocument/2006/relationships/image" Target="../media/image7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7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5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microsoft.com/office/2007/relationships/hdphoto" Target="../media/hdphoto1.wdp"/><Relationship Id="rId24" Type="http://schemas.openxmlformats.org/officeDocument/2006/relationships/image" Target="../media/image81.png"/><Relationship Id="rId5" Type="http://schemas.openxmlformats.org/officeDocument/2006/relationships/image" Target="../media/image83.svg"/><Relationship Id="rId23" Type="http://schemas.openxmlformats.org/officeDocument/2006/relationships/image" Target="../media/image86.png"/><Relationship Id="rId10" Type="http://schemas.openxmlformats.org/officeDocument/2006/relationships/image" Target="../media/image42.png"/><Relationship Id="rId4" Type="http://schemas.openxmlformats.org/officeDocument/2006/relationships/image" Target="../media/image82.png"/><Relationship Id="rId9" Type="http://schemas.openxmlformats.org/officeDocument/2006/relationships/image" Target="../media/image14.svg"/><Relationship Id="rId22" Type="http://schemas.openxmlformats.org/officeDocument/2006/relationships/image" Target="../media/image7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12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microsoft.com/office/2007/relationships/hdphoto" Target="../media/hdphoto1.wdp"/><Relationship Id="rId5" Type="http://schemas.openxmlformats.org/officeDocument/2006/relationships/image" Target="../media/image83.svg"/><Relationship Id="rId10" Type="http://schemas.openxmlformats.org/officeDocument/2006/relationships/image" Target="../media/image42.png"/><Relationship Id="rId4" Type="http://schemas.openxmlformats.org/officeDocument/2006/relationships/image" Target="../media/image82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3" Type="http://schemas.openxmlformats.org/officeDocument/2006/relationships/image" Target="../media/image89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7.svg"/><Relationship Id="rId7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5" Type="http://schemas.openxmlformats.org/officeDocument/2006/relationships/image" Target="../media/image49.svg"/><Relationship Id="rId15" Type="http://schemas.openxmlformats.org/officeDocument/2006/relationships/image" Target="../media/image91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7.svg"/><Relationship Id="rId7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5" Type="http://schemas.openxmlformats.org/officeDocument/2006/relationships/image" Target="../media/image49.svg"/><Relationship Id="rId15" Type="http://schemas.openxmlformats.org/officeDocument/2006/relationships/image" Target="../media/image92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97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27.svg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98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27.svg"/><Relationship Id="rId9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3" Type="http://schemas.openxmlformats.org/officeDocument/2006/relationships/image" Target="../media/image96.svg"/><Relationship Id="rId12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1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9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7.svg"/><Relationship Id="rId7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9.svg"/><Relationship Id="rId15" Type="http://schemas.openxmlformats.org/officeDocument/2006/relationships/image" Target="../media/image107.png"/><Relationship Id="rId4" Type="http://schemas.openxmlformats.org/officeDocument/2006/relationships/image" Target="../media/image48.png"/><Relationship Id="rId9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7.svg"/><Relationship Id="rId3" Type="http://schemas.openxmlformats.org/officeDocument/2006/relationships/image" Target="../media/image47.svg"/><Relationship Id="rId7" Type="http://schemas.openxmlformats.org/officeDocument/2006/relationships/image" Target="../media/image74.svg"/><Relationship Id="rId17" Type="http://schemas.openxmlformats.org/officeDocument/2006/relationships/image" Target="../media/image106.png"/><Relationship Id="rId2" Type="http://schemas.openxmlformats.org/officeDocument/2006/relationships/image" Target="../media/image46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49.svg"/><Relationship Id="rId15" Type="http://schemas.openxmlformats.org/officeDocument/2006/relationships/image" Target="../media/image109.png"/><Relationship Id="rId4" Type="http://schemas.openxmlformats.org/officeDocument/2006/relationships/image" Target="../media/image4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74.svg"/><Relationship Id="rId17" Type="http://schemas.openxmlformats.org/officeDocument/2006/relationships/image" Target="../media/image107.svg"/><Relationship Id="rId2" Type="http://schemas.openxmlformats.org/officeDocument/2006/relationships/image" Target="../media/image46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49.svg"/><Relationship Id="rId15" Type="http://schemas.openxmlformats.org/officeDocument/2006/relationships/image" Target="../media/image102.png"/><Relationship Id="rId4" Type="http://schemas.openxmlformats.org/officeDocument/2006/relationships/image" Target="../media/image48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3" Type="http://schemas.openxmlformats.org/officeDocument/2006/relationships/image" Target="../media/image74.svg"/><Relationship Id="rId7" Type="http://schemas.openxmlformats.org/officeDocument/2006/relationships/image" Target="../media/image65.svg"/><Relationship Id="rId17" Type="http://schemas.openxmlformats.org/officeDocument/2006/relationships/image" Target="../media/image11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7.png"/><Relationship Id="rId3" Type="http://schemas.openxmlformats.org/officeDocument/2006/relationships/image" Target="../media/image74.svg"/><Relationship Id="rId7" Type="http://schemas.openxmlformats.org/officeDocument/2006/relationships/image" Target="../media/image65.svg"/><Relationship Id="rId17" Type="http://schemas.openxmlformats.org/officeDocument/2006/relationships/image" Target="../media/image11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7.svg"/><Relationship Id="rId19" Type="http://schemas.openxmlformats.org/officeDocument/2006/relationships/image" Target="../media/image110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svg"/><Relationship Id="rId7" Type="http://schemas.openxmlformats.org/officeDocument/2006/relationships/image" Target="../media/image11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4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4.svg"/><Relationship Id="rId3" Type="http://schemas.openxmlformats.org/officeDocument/2006/relationships/image" Target="../media/image81.svg"/><Relationship Id="rId7" Type="http://schemas.openxmlformats.org/officeDocument/2006/relationships/image" Target="../media/image96.svg"/><Relationship Id="rId12" Type="http://schemas.openxmlformats.org/officeDocument/2006/relationships/image" Target="../media/image73.png"/><Relationship Id="rId17" Type="http://schemas.openxmlformats.org/officeDocument/2006/relationships/image" Target="../media/image83.svg"/><Relationship Id="rId2" Type="http://schemas.openxmlformats.org/officeDocument/2006/relationships/image" Target="../media/image80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27.svg"/><Relationship Id="rId5" Type="http://schemas.openxmlformats.org/officeDocument/2006/relationships/image" Target="../media/image119.svg"/><Relationship Id="rId1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118.png"/><Relationship Id="rId9" Type="http://schemas.openxmlformats.org/officeDocument/2006/relationships/image" Target="../media/image85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0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.svg"/><Relationship Id="rId7" Type="http://schemas.openxmlformats.org/officeDocument/2006/relationships/image" Target="../media/image53.png"/><Relationship Id="rId12" Type="http://schemas.openxmlformats.org/officeDocument/2006/relationships/image" Target="../media/image5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55.png"/><Relationship Id="rId5" Type="http://schemas.openxmlformats.org/officeDocument/2006/relationships/image" Target="../media/image52.sv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29.sv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microsoft.com/office/2007/relationships/hdphoto" Target="../media/hdphoto1.wdp"/><Relationship Id="rId17" Type="http://schemas.openxmlformats.org/officeDocument/2006/relationships/image" Target="../media/image60.svg"/><Relationship Id="rId2" Type="http://schemas.openxmlformats.org/officeDocument/2006/relationships/image" Target="../media/image34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5" Type="http://schemas.openxmlformats.org/officeDocument/2006/relationships/image" Target="../media/image430.png"/><Relationship Id="rId10" Type="http://schemas.openxmlformats.org/officeDocument/2006/relationships/image" Target="../media/image5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DẤU HIỆU NHẬN BIẾT</a:t>
              </a: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30°				B.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60°	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54°			B.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72°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64°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70°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45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−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−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tr.96)</a:t>
                </a:r>
                <a:r>
                  <a:rPr lang="en-US" sz="3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2875</Words>
  <Application>Microsoft Office PowerPoint</Application>
  <PresentationFormat>Tùy chỉnh</PresentationFormat>
  <Paragraphs>263</Paragraphs>
  <Slides>43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50" baseType="lpstr">
      <vt:lpstr>Calibri Light</vt:lpstr>
      <vt:lpstr>Times New Roman</vt:lpstr>
      <vt:lpstr>Calibri</vt:lpstr>
      <vt:lpstr>Arial</vt:lpstr>
      <vt:lpstr>Cambria Math</vt:lpstr>
      <vt:lpstr>Kavoon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tailieugiaovien.edu.vn</dc:creator>
  <cp:lastModifiedBy>truong yen nhi</cp:lastModifiedBy>
  <cp:revision>1</cp:revision>
  <dcterms:created xsi:type="dcterms:W3CDTF">2006-08-16T00:00:00Z</dcterms:created>
  <dcterms:modified xsi:type="dcterms:W3CDTF">2024-04-02T18:23:52Z</dcterms:modified>
  <dc:identifier>DAFSQ6U-uu0</dc:identifier>
</cp:coreProperties>
</file>