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85" r:id="rId3"/>
    <p:sldId id="287" r:id="rId4"/>
    <p:sldId id="257" r:id="rId5"/>
    <p:sldId id="276" r:id="rId6"/>
    <p:sldId id="275" r:id="rId7"/>
    <p:sldId id="293" r:id="rId8"/>
    <p:sldId id="294" r:id="rId9"/>
    <p:sldId id="259" r:id="rId10"/>
    <p:sldId id="282" r:id="rId11"/>
    <p:sldId id="277" r:id="rId12"/>
    <p:sldId id="292" r:id="rId13"/>
    <p:sldId id="278" r:id="rId14"/>
    <p:sldId id="279" r:id="rId15"/>
    <p:sldId id="291" r:id="rId16"/>
    <p:sldId id="286" r:id="rId17"/>
    <p:sldId id="283" r:id="rId18"/>
    <p:sldId id="284" r:id="rId19"/>
    <p:sldId id="273" r:id="rId20"/>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0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0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0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000" kern="1200">
        <a:solidFill>
          <a:schemeClr val="tx1"/>
        </a:solidFill>
        <a:latin typeface="Arial" panose="020B0604020202020204" pitchFamily="34" charset="0"/>
        <a:ea typeface="+mn-ea"/>
        <a:cs typeface="+mn-cs"/>
      </a:defRPr>
    </a:lvl5pPr>
    <a:lvl6pPr marL="2286000" algn="l" defTabSz="914400" rtl="0" eaLnBrk="1" latinLnBrk="0" hangingPunct="1">
      <a:defRPr sz="2000" kern="1200">
        <a:solidFill>
          <a:schemeClr val="tx1"/>
        </a:solidFill>
        <a:latin typeface="Arial" panose="020B0604020202020204" pitchFamily="34" charset="0"/>
        <a:ea typeface="+mn-ea"/>
        <a:cs typeface="+mn-cs"/>
      </a:defRPr>
    </a:lvl6pPr>
    <a:lvl7pPr marL="2743200" algn="l" defTabSz="914400" rtl="0" eaLnBrk="1" latinLnBrk="0" hangingPunct="1">
      <a:defRPr sz="2000" kern="1200">
        <a:solidFill>
          <a:schemeClr val="tx1"/>
        </a:solidFill>
        <a:latin typeface="Arial" panose="020B0604020202020204" pitchFamily="34" charset="0"/>
        <a:ea typeface="+mn-ea"/>
        <a:cs typeface="+mn-cs"/>
      </a:defRPr>
    </a:lvl7pPr>
    <a:lvl8pPr marL="3200400" algn="l" defTabSz="914400" rtl="0" eaLnBrk="1" latinLnBrk="0" hangingPunct="1">
      <a:defRPr sz="2000" kern="1200">
        <a:solidFill>
          <a:schemeClr val="tx1"/>
        </a:solidFill>
        <a:latin typeface="Arial" panose="020B0604020202020204" pitchFamily="34" charset="0"/>
        <a:ea typeface="+mn-ea"/>
        <a:cs typeface="+mn-cs"/>
      </a:defRPr>
    </a:lvl8pPr>
    <a:lvl9pPr marL="3657600" algn="l" defTabSz="914400" rtl="0" eaLnBrk="1" latinLnBrk="0" hangingPunct="1">
      <a:defRPr sz="2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FF9900"/>
    <a:srgbClr val="D60093"/>
    <a:srgbClr val="00CC00"/>
    <a:srgbClr val="0000FF"/>
    <a:srgbClr val="080808"/>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7" autoAdjust="0"/>
    <p:restoredTop sz="93904" autoAdjust="0"/>
  </p:normalViewPr>
  <p:slideViewPr>
    <p:cSldViewPr>
      <p:cViewPr varScale="1">
        <p:scale>
          <a:sx n="56" d="100"/>
          <a:sy n="56" d="100"/>
        </p:scale>
        <p:origin x="145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ungphattrien0123456@gmail.com" userId="639bf380e7d8d746" providerId="LiveId" clId="{FF605B23-590D-FE41-A7F1-24DBEFA55DCC}"/>
    <pc:docChg chg="custSel modSld">
      <pc:chgData name="phungphattrien0123456@gmail.com" userId="639bf380e7d8d746" providerId="LiveId" clId="{FF605B23-590D-FE41-A7F1-24DBEFA55DCC}" dt="2021-03-02T09:30:25.788" v="0" actId="478"/>
      <pc:docMkLst>
        <pc:docMk/>
      </pc:docMkLst>
      <pc:sldChg chg="delSp">
        <pc:chgData name="phungphattrien0123456@gmail.com" userId="639bf380e7d8d746" providerId="LiveId" clId="{FF605B23-590D-FE41-A7F1-24DBEFA55DCC}" dt="2021-03-02T09:30:25.788" v="0" actId="478"/>
        <pc:sldMkLst>
          <pc:docMk/>
          <pc:sldMk cId="0" sldId="289"/>
        </pc:sldMkLst>
        <pc:spChg chg="del">
          <ac:chgData name="phungphattrien0123456@gmail.com" userId="639bf380e7d8d746" providerId="LiveId" clId="{FF605B23-590D-FE41-A7F1-24DBEFA55DCC}" dt="2021-03-02T09:30:25.788" v="0" actId="478"/>
          <ac:spMkLst>
            <pc:docMk/>
            <pc:sldMk cId="0" sldId="289"/>
            <ac:spMk id="2053" creationId="{83B61303-34DC-46C0-BA51-EBBEDE611566}"/>
          </ac:spMkLst>
        </pc:spChg>
      </pc:sldChg>
    </pc:docChg>
  </pc:docChgLst>
  <pc:docChgLst>
    <pc:chgData name="phungphattrien0123456@gmail.com" userId="639bf380e7d8d746" providerId="LiveId" clId="{E5CA7FF1-32DA-C340-B12C-ADA42F4B8313}"/>
    <pc:docChg chg="undo custSel modSld">
      <pc:chgData name="phungphattrien0123456@gmail.com" userId="639bf380e7d8d746" providerId="LiveId" clId="{E5CA7FF1-32DA-C340-B12C-ADA42F4B8313}" dt="2022-02-17T10:49:08.836" v="94" actId="2711"/>
      <pc:docMkLst>
        <pc:docMk/>
      </pc:docMkLst>
      <pc:sldChg chg="addSp delSp addAnim delAnim">
        <pc:chgData name="phungphattrien0123456@gmail.com" userId="639bf380e7d8d746" providerId="LiveId" clId="{E5CA7FF1-32DA-C340-B12C-ADA42F4B8313}" dt="2022-02-17T10:47:25.111" v="61" actId="22"/>
        <pc:sldMkLst>
          <pc:docMk/>
          <pc:sldMk cId="0" sldId="257"/>
        </pc:sldMkLst>
        <pc:spChg chg="add del">
          <ac:chgData name="phungphattrien0123456@gmail.com" userId="639bf380e7d8d746" providerId="LiveId" clId="{E5CA7FF1-32DA-C340-B12C-ADA42F4B8313}" dt="2022-02-17T10:47:23.836" v="60" actId="478"/>
          <ac:spMkLst>
            <pc:docMk/>
            <pc:sldMk cId="0" sldId="257"/>
            <ac:spMk id="2" creationId="{F436C67D-37C1-DF4D-99BC-38EF8D5B518C}"/>
          </ac:spMkLst>
        </pc:spChg>
        <pc:spChg chg="add">
          <ac:chgData name="phungphattrien0123456@gmail.com" userId="639bf380e7d8d746" providerId="LiveId" clId="{E5CA7FF1-32DA-C340-B12C-ADA42F4B8313}" dt="2022-02-17T10:47:25.111" v="61" actId="22"/>
          <ac:spMkLst>
            <pc:docMk/>
            <pc:sldMk cId="0" sldId="257"/>
            <ac:spMk id="3" creationId="{579702E2-FCFD-F346-9B2A-B324CA0AAF4A}"/>
          </ac:spMkLst>
        </pc:spChg>
        <pc:spChg chg="del">
          <ac:chgData name="phungphattrien0123456@gmail.com" userId="639bf380e7d8d746" providerId="LiveId" clId="{E5CA7FF1-32DA-C340-B12C-ADA42F4B8313}" dt="2022-02-17T10:44:16.771" v="12" actId="478"/>
          <ac:spMkLst>
            <pc:docMk/>
            <pc:sldMk cId="0" sldId="257"/>
            <ac:spMk id="5122" creationId="{1B1D3B91-842B-4043-95A5-738BDA2B9CC8}"/>
          </ac:spMkLst>
        </pc:spChg>
      </pc:sldChg>
      <pc:sldChg chg="addSp delSp modSp addAnim delAnim">
        <pc:chgData name="phungphattrien0123456@gmail.com" userId="639bf380e7d8d746" providerId="LiveId" clId="{E5CA7FF1-32DA-C340-B12C-ADA42F4B8313}" dt="2022-02-17T10:47:32.494" v="63" actId="22"/>
        <pc:sldMkLst>
          <pc:docMk/>
          <pc:sldMk cId="0" sldId="259"/>
        </pc:sldMkLst>
        <pc:spChg chg="add del">
          <ac:chgData name="phungphattrien0123456@gmail.com" userId="639bf380e7d8d746" providerId="LiveId" clId="{E5CA7FF1-32DA-C340-B12C-ADA42F4B8313}" dt="2022-02-17T10:47:31.312" v="62" actId="478"/>
          <ac:spMkLst>
            <pc:docMk/>
            <pc:sldMk cId="0" sldId="259"/>
            <ac:spMk id="2" creationId="{3519BAD5-BC9B-8942-843E-56C347BDCFD5}"/>
          </ac:spMkLst>
        </pc:spChg>
        <pc:spChg chg="add">
          <ac:chgData name="phungphattrien0123456@gmail.com" userId="639bf380e7d8d746" providerId="LiveId" clId="{E5CA7FF1-32DA-C340-B12C-ADA42F4B8313}" dt="2022-02-17T10:47:32.494" v="63" actId="22"/>
          <ac:spMkLst>
            <pc:docMk/>
            <pc:sldMk cId="0" sldId="259"/>
            <ac:spMk id="3" creationId="{5E3345B9-7164-BA48-8DF4-DC7DD1CB4358}"/>
          </ac:spMkLst>
        </pc:spChg>
        <pc:spChg chg="del">
          <ac:chgData name="phungphattrien0123456@gmail.com" userId="639bf380e7d8d746" providerId="LiveId" clId="{E5CA7FF1-32DA-C340-B12C-ADA42F4B8313}" dt="2022-02-17T10:44:49.709" v="15" actId="478"/>
          <ac:spMkLst>
            <pc:docMk/>
            <pc:sldMk cId="0" sldId="259"/>
            <ac:spMk id="10242" creationId="{1753B4FD-8AD6-429E-A3E2-03D2EC5E39D9}"/>
          </ac:spMkLst>
        </pc:spChg>
        <pc:spChg chg="mod">
          <ac:chgData name="phungphattrien0123456@gmail.com" userId="639bf380e7d8d746" providerId="LiveId" clId="{E5CA7FF1-32DA-C340-B12C-ADA42F4B8313}" dt="2022-02-17T10:44:57.867" v="19" actId="2711"/>
          <ac:spMkLst>
            <pc:docMk/>
            <pc:sldMk cId="0" sldId="259"/>
            <ac:spMk id="10243" creationId="{44CF47E8-5C53-4AE4-B298-A7B83AC3D219}"/>
          </ac:spMkLst>
        </pc:spChg>
        <pc:spChg chg="mod">
          <ac:chgData name="phungphattrien0123456@gmail.com" userId="639bf380e7d8d746" providerId="LiveId" clId="{E5CA7FF1-32DA-C340-B12C-ADA42F4B8313}" dt="2022-02-17T10:44:55.903" v="18" actId="2711"/>
          <ac:spMkLst>
            <pc:docMk/>
            <pc:sldMk cId="0" sldId="259"/>
            <ac:spMk id="10244" creationId="{06C08DEE-3BE1-4266-AED3-1EBAF95FC41C}"/>
          </ac:spMkLst>
        </pc:spChg>
        <pc:spChg chg="mod">
          <ac:chgData name="phungphattrien0123456@gmail.com" userId="639bf380e7d8d746" providerId="LiveId" clId="{E5CA7FF1-32DA-C340-B12C-ADA42F4B8313}" dt="2022-02-17T10:44:53.621" v="17" actId="2711"/>
          <ac:spMkLst>
            <pc:docMk/>
            <pc:sldMk cId="0" sldId="259"/>
            <ac:spMk id="10245" creationId="{971A0320-F11D-460F-B73B-85F7F05A2488}"/>
          </ac:spMkLst>
        </pc:spChg>
      </pc:sldChg>
      <pc:sldChg chg="modSp">
        <pc:chgData name="phungphattrien0123456@gmail.com" userId="639bf380e7d8d746" providerId="LiveId" clId="{E5CA7FF1-32DA-C340-B12C-ADA42F4B8313}" dt="2022-02-17T10:49:08.836" v="94" actId="2711"/>
        <pc:sldMkLst>
          <pc:docMk/>
          <pc:sldMk cId="0" sldId="273"/>
        </pc:sldMkLst>
        <pc:spChg chg="mod">
          <ac:chgData name="phungphattrien0123456@gmail.com" userId="639bf380e7d8d746" providerId="LiveId" clId="{E5CA7FF1-32DA-C340-B12C-ADA42F4B8313}" dt="2022-02-17T10:49:08.836" v="94" actId="2711"/>
          <ac:spMkLst>
            <pc:docMk/>
            <pc:sldMk cId="0" sldId="273"/>
            <ac:spMk id="24580" creationId="{A97F744A-8773-48CB-AA34-A19813D5FA13}"/>
          </ac:spMkLst>
        </pc:spChg>
        <pc:spChg chg="mod">
          <ac:chgData name="phungphattrien0123456@gmail.com" userId="639bf380e7d8d746" providerId="LiveId" clId="{E5CA7FF1-32DA-C340-B12C-ADA42F4B8313}" dt="2022-02-17T10:49:05.431" v="93" actId="11739"/>
          <ac:spMkLst>
            <pc:docMk/>
            <pc:sldMk cId="0" sldId="273"/>
            <ac:spMk id="24581" creationId="{BB5F8705-4002-4BC1-9AFE-B441CB257106}"/>
          </ac:spMkLst>
        </pc:spChg>
        <pc:spChg chg="mod">
          <ac:chgData name="phungphattrien0123456@gmail.com" userId="639bf380e7d8d746" providerId="LiveId" clId="{E5CA7FF1-32DA-C340-B12C-ADA42F4B8313}" dt="2022-02-17T10:48:59.012" v="87" actId="2711"/>
          <ac:spMkLst>
            <pc:docMk/>
            <pc:sldMk cId="0" sldId="273"/>
            <ac:spMk id="24582" creationId="{86E3CC82-1561-4B49-8D38-97CC1B1A91B9}"/>
          </ac:spMkLst>
        </pc:spChg>
        <pc:spChg chg="mod">
          <ac:chgData name="phungphattrien0123456@gmail.com" userId="639bf380e7d8d746" providerId="LiveId" clId="{E5CA7FF1-32DA-C340-B12C-ADA42F4B8313}" dt="2022-02-17T10:49:01.015" v="88" actId="2711"/>
          <ac:spMkLst>
            <pc:docMk/>
            <pc:sldMk cId="0" sldId="273"/>
            <ac:spMk id="24583" creationId="{1988AD39-D455-456E-9E2C-B4E780A81149}"/>
          </ac:spMkLst>
        </pc:spChg>
        <pc:spChg chg="mod">
          <ac:chgData name="phungphattrien0123456@gmail.com" userId="639bf380e7d8d746" providerId="LiveId" clId="{E5CA7FF1-32DA-C340-B12C-ADA42F4B8313}" dt="2022-02-17T10:48:57.127" v="86" actId="2711"/>
          <ac:spMkLst>
            <pc:docMk/>
            <pc:sldMk cId="0" sldId="273"/>
            <ac:spMk id="24584" creationId="{9A7C9C11-0D95-42C6-8B71-EBF1AC6AACF5}"/>
          </ac:spMkLst>
        </pc:spChg>
      </pc:sldChg>
      <pc:sldChg chg="modSp">
        <pc:chgData name="phungphattrien0123456@gmail.com" userId="639bf380e7d8d746" providerId="LiveId" clId="{E5CA7FF1-32DA-C340-B12C-ADA42F4B8313}" dt="2022-02-17T10:44:41.464" v="14" actId="2711"/>
        <pc:sldMkLst>
          <pc:docMk/>
          <pc:sldMk cId="0" sldId="276"/>
        </pc:sldMkLst>
        <pc:spChg chg="mod">
          <ac:chgData name="phungphattrien0123456@gmail.com" userId="639bf380e7d8d746" providerId="LiveId" clId="{E5CA7FF1-32DA-C340-B12C-ADA42F4B8313}" dt="2022-02-17T10:44:41.464" v="14" actId="2711"/>
          <ac:spMkLst>
            <pc:docMk/>
            <pc:sldMk cId="0" sldId="276"/>
            <ac:spMk id="28002" creationId="{505BBDCA-6487-493D-A144-3D60257FC99D}"/>
          </ac:spMkLst>
        </pc:spChg>
      </pc:sldChg>
      <pc:sldChg chg="addSp delSp modSp addAnim delAnim">
        <pc:chgData name="phungphattrien0123456@gmail.com" userId="639bf380e7d8d746" providerId="LiveId" clId="{E5CA7FF1-32DA-C340-B12C-ADA42F4B8313}" dt="2022-02-17T10:47:36.051" v="65" actId="22"/>
        <pc:sldMkLst>
          <pc:docMk/>
          <pc:sldMk cId="0" sldId="277"/>
        </pc:sldMkLst>
        <pc:spChg chg="add del">
          <ac:chgData name="phungphattrien0123456@gmail.com" userId="639bf380e7d8d746" providerId="LiveId" clId="{E5CA7FF1-32DA-C340-B12C-ADA42F4B8313}" dt="2022-02-17T10:47:34.955" v="64" actId="478"/>
          <ac:spMkLst>
            <pc:docMk/>
            <pc:sldMk cId="0" sldId="277"/>
            <ac:spMk id="2" creationId="{DB969412-2F87-794E-9446-49C47144CC9C}"/>
          </ac:spMkLst>
        </pc:spChg>
        <pc:spChg chg="add">
          <ac:chgData name="phungphattrien0123456@gmail.com" userId="639bf380e7d8d746" providerId="LiveId" clId="{E5CA7FF1-32DA-C340-B12C-ADA42F4B8313}" dt="2022-02-17T10:47:36.051" v="65" actId="22"/>
          <ac:spMkLst>
            <pc:docMk/>
            <pc:sldMk cId="0" sldId="277"/>
            <ac:spMk id="3" creationId="{29922AF4-1400-CC48-BD8F-0C624AA4C276}"/>
          </ac:spMkLst>
        </pc:spChg>
        <pc:spChg chg="del">
          <ac:chgData name="phungphattrien0123456@gmail.com" userId="639bf380e7d8d746" providerId="LiveId" clId="{E5CA7FF1-32DA-C340-B12C-ADA42F4B8313}" dt="2022-02-17T10:45:18.074" v="24" actId="478"/>
          <ac:spMkLst>
            <pc:docMk/>
            <pc:sldMk cId="0" sldId="277"/>
            <ac:spMk id="12310" creationId="{7C92FE46-060A-4487-9057-38D11F067C9C}"/>
          </ac:spMkLst>
        </pc:spChg>
        <pc:spChg chg="mod">
          <ac:chgData name="phungphattrien0123456@gmail.com" userId="639bf380e7d8d746" providerId="LiveId" clId="{E5CA7FF1-32DA-C340-B12C-ADA42F4B8313}" dt="2022-02-17T10:45:30.463" v="29" actId="2711"/>
          <ac:spMkLst>
            <pc:docMk/>
            <pc:sldMk cId="0" sldId="277"/>
            <ac:spMk id="12311" creationId="{DF48FC3B-5A00-4ED6-B88D-6E5F8D14C5F5}"/>
          </ac:spMkLst>
        </pc:spChg>
        <pc:spChg chg="mod">
          <ac:chgData name="phungphattrien0123456@gmail.com" userId="639bf380e7d8d746" providerId="LiveId" clId="{E5CA7FF1-32DA-C340-B12C-ADA42F4B8313}" dt="2022-02-17T10:45:32.991" v="30" actId="2711"/>
          <ac:spMkLst>
            <pc:docMk/>
            <pc:sldMk cId="0" sldId="277"/>
            <ac:spMk id="28676" creationId="{85D8346B-D77B-4E05-A1C2-562100897FDF}"/>
          </ac:spMkLst>
        </pc:spChg>
        <pc:spChg chg="mod">
          <ac:chgData name="phungphattrien0123456@gmail.com" userId="639bf380e7d8d746" providerId="LiveId" clId="{E5CA7FF1-32DA-C340-B12C-ADA42F4B8313}" dt="2022-02-17T10:46:16.656" v="42" actId="2711"/>
          <ac:spMkLst>
            <pc:docMk/>
            <pc:sldMk cId="0" sldId="277"/>
            <ac:spMk id="28684" creationId="{C1AE7F2A-FC64-4C43-939C-DCC6F39DB45C}"/>
          </ac:spMkLst>
        </pc:spChg>
        <pc:spChg chg="mod">
          <ac:chgData name="phungphattrien0123456@gmail.com" userId="639bf380e7d8d746" providerId="LiveId" clId="{E5CA7FF1-32DA-C340-B12C-ADA42F4B8313}" dt="2022-02-17T10:45:21.692" v="26" actId="2711"/>
          <ac:spMkLst>
            <pc:docMk/>
            <pc:sldMk cId="0" sldId="277"/>
            <ac:spMk id="28694" creationId="{0D7C0DA9-7C79-406C-8E6B-70701DAA19BD}"/>
          </ac:spMkLst>
        </pc:spChg>
        <pc:spChg chg="mod">
          <ac:chgData name="phungphattrien0123456@gmail.com" userId="639bf380e7d8d746" providerId="LiveId" clId="{E5CA7FF1-32DA-C340-B12C-ADA42F4B8313}" dt="2022-02-17T10:45:27.565" v="28" actId="2711"/>
          <ac:spMkLst>
            <pc:docMk/>
            <pc:sldMk cId="0" sldId="277"/>
            <ac:spMk id="28695" creationId="{533CDEB3-EA77-4FF0-A9DA-219F1496E613}"/>
          </ac:spMkLst>
        </pc:spChg>
        <pc:spChg chg="mod">
          <ac:chgData name="phungphattrien0123456@gmail.com" userId="639bf380e7d8d746" providerId="LiveId" clId="{E5CA7FF1-32DA-C340-B12C-ADA42F4B8313}" dt="2022-02-17T10:45:25.586" v="27" actId="2711"/>
          <ac:spMkLst>
            <pc:docMk/>
            <pc:sldMk cId="0" sldId="277"/>
            <ac:spMk id="28696" creationId="{3FCA30BB-C4FD-4CDE-BB57-BF6D636EDCF6}"/>
          </ac:spMkLst>
        </pc:spChg>
      </pc:sldChg>
      <pc:sldChg chg="addSp delSp modSp addAnim">
        <pc:chgData name="phungphattrien0123456@gmail.com" userId="639bf380e7d8d746" providerId="LiveId" clId="{E5CA7FF1-32DA-C340-B12C-ADA42F4B8313}" dt="2022-02-17T10:47:09.258" v="55" actId="2711"/>
        <pc:sldMkLst>
          <pc:docMk/>
          <pc:sldMk cId="0" sldId="278"/>
        </pc:sldMkLst>
        <pc:spChg chg="add mod">
          <ac:chgData name="phungphattrien0123456@gmail.com" userId="639bf380e7d8d746" providerId="LiveId" clId="{E5CA7FF1-32DA-C340-B12C-ADA42F4B8313}" dt="2022-02-17T10:46:44.610" v="48" actId="255"/>
          <ac:spMkLst>
            <pc:docMk/>
            <pc:sldMk cId="0" sldId="278"/>
            <ac:spMk id="2" creationId="{ED01AA58-0673-5F4B-BD7C-AFEA09D47DA9}"/>
          </ac:spMkLst>
        </pc:spChg>
        <pc:spChg chg="del">
          <ac:chgData name="phungphattrien0123456@gmail.com" userId="639bf380e7d8d746" providerId="LiveId" clId="{E5CA7FF1-32DA-C340-B12C-ADA42F4B8313}" dt="2022-02-17T10:46:26.074" v="44" actId="478"/>
          <ac:spMkLst>
            <pc:docMk/>
            <pc:sldMk cId="0" sldId="278"/>
            <ac:spMk id="14375" creationId="{0E436916-3CE5-41BD-87F0-5CD9B390ED64}"/>
          </ac:spMkLst>
        </pc:spChg>
        <pc:spChg chg="mod">
          <ac:chgData name="phungphattrien0123456@gmail.com" userId="639bf380e7d8d746" providerId="LiveId" clId="{E5CA7FF1-32DA-C340-B12C-ADA42F4B8313}" dt="2022-02-17T10:46:49.080" v="49" actId="2711"/>
          <ac:spMkLst>
            <pc:docMk/>
            <pc:sldMk cId="0" sldId="278"/>
            <ac:spMk id="14376" creationId="{F32D6C04-4BBA-4788-81FD-40D3B34CC8DC}"/>
          </ac:spMkLst>
        </pc:spChg>
        <pc:spChg chg="mod">
          <ac:chgData name="phungphattrien0123456@gmail.com" userId="639bf380e7d8d746" providerId="LiveId" clId="{E5CA7FF1-32DA-C340-B12C-ADA42F4B8313}" dt="2022-02-17T10:47:04.221" v="54" actId="2711"/>
          <ac:spMkLst>
            <pc:docMk/>
            <pc:sldMk cId="0" sldId="278"/>
            <ac:spMk id="14377" creationId="{BAD37521-5ECC-4DCC-84D2-E2861B917748}"/>
          </ac:spMkLst>
        </pc:spChg>
        <pc:spChg chg="mod">
          <ac:chgData name="phungphattrien0123456@gmail.com" userId="639bf380e7d8d746" providerId="LiveId" clId="{E5CA7FF1-32DA-C340-B12C-ADA42F4B8313}" dt="2022-02-17T10:47:09.258" v="55" actId="2711"/>
          <ac:spMkLst>
            <pc:docMk/>
            <pc:sldMk cId="0" sldId="278"/>
            <ac:spMk id="29698" creationId="{4C602A6E-47A1-460F-885E-3165C06167D3}"/>
          </ac:spMkLst>
        </pc:spChg>
        <pc:spChg chg="mod">
          <ac:chgData name="phungphattrien0123456@gmail.com" userId="639bf380e7d8d746" providerId="LiveId" clId="{E5CA7FF1-32DA-C340-B12C-ADA42F4B8313}" dt="2022-02-17T10:46:55.139" v="51" actId="2711"/>
          <ac:spMkLst>
            <pc:docMk/>
            <pc:sldMk cId="0" sldId="278"/>
            <ac:spMk id="29724" creationId="{650C4F7C-3EAA-4D42-B4C7-290946EC9E93}"/>
          </ac:spMkLst>
        </pc:spChg>
        <pc:spChg chg="mod">
          <ac:chgData name="phungphattrien0123456@gmail.com" userId="639bf380e7d8d746" providerId="LiveId" clId="{E5CA7FF1-32DA-C340-B12C-ADA42F4B8313}" dt="2022-02-17T10:47:01.022" v="52" actId="2711"/>
          <ac:spMkLst>
            <pc:docMk/>
            <pc:sldMk cId="0" sldId="278"/>
            <ac:spMk id="29726" creationId="{025B032E-9040-463D-86D1-2DA09AEC3891}"/>
          </ac:spMkLst>
        </pc:spChg>
        <pc:spChg chg="mod">
          <ac:chgData name="phungphattrien0123456@gmail.com" userId="639bf380e7d8d746" providerId="LiveId" clId="{E5CA7FF1-32DA-C340-B12C-ADA42F4B8313}" dt="2022-02-17T10:46:51.940" v="50" actId="2711"/>
          <ac:spMkLst>
            <pc:docMk/>
            <pc:sldMk cId="0" sldId="278"/>
            <ac:spMk id="29727" creationId="{3518E27E-82A6-4C99-B5CD-8E1485419439}"/>
          </ac:spMkLst>
        </pc:spChg>
      </pc:sldChg>
      <pc:sldChg chg="modSp">
        <pc:chgData name="phungphattrien0123456@gmail.com" userId="639bf380e7d8d746" providerId="LiveId" clId="{E5CA7FF1-32DA-C340-B12C-ADA42F4B8313}" dt="2022-02-17T10:47:44.392" v="67" actId="2711"/>
        <pc:sldMkLst>
          <pc:docMk/>
          <pc:sldMk cId="0" sldId="279"/>
        </pc:sldMkLst>
        <pc:spChg chg="mod">
          <ac:chgData name="phungphattrien0123456@gmail.com" userId="639bf380e7d8d746" providerId="LiveId" clId="{E5CA7FF1-32DA-C340-B12C-ADA42F4B8313}" dt="2022-02-17T10:47:44.392" v="67" actId="2711"/>
          <ac:spMkLst>
            <pc:docMk/>
            <pc:sldMk cId="0" sldId="279"/>
            <ac:spMk id="15383" creationId="{F828E4E5-DA0C-4074-93E6-A8F751A19A2C}"/>
          </ac:spMkLst>
        </pc:spChg>
        <pc:spChg chg="mod">
          <ac:chgData name="phungphattrien0123456@gmail.com" userId="639bf380e7d8d746" providerId="LiveId" clId="{E5CA7FF1-32DA-C340-B12C-ADA42F4B8313}" dt="2022-02-17T10:47:40.947" v="66" actId="2711"/>
          <ac:spMkLst>
            <pc:docMk/>
            <pc:sldMk cId="0" sldId="279"/>
            <ac:spMk id="30747" creationId="{A2A7111D-44F3-4F30-9A11-4865163F29F7}"/>
          </ac:spMkLst>
        </pc:spChg>
      </pc:sldChg>
      <pc:sldChg chg="modSp">
        <pc:chgData name="phungphattrien0123456@gmail.com" userId="639bf380e7d8d746" providerId="LiveId" clId="{E5CA7FF1-32DA-C340-B12C-ADA42F4B8313}" dt="2022-02-17T10:45:15.695" v="23" actId="2711"/>
        <pc:sldMkLst>
          <pc:docMk/>
          <pc:sldMk cId="0" sldId="282"/>
        </pc:sldMkLst>
        <pc:spChg chg="mod">
          <ac:chgData name="phungphattrien0123456@gmail.com" userId="639bf380e7d8d746" providerId="LiveId" clId="{E5CA7FF1-32DA-C340-B12C-ADA42F4B8313}" dt="2022-02-17T10:45:13.522" v="22" actId="2711"/>
          <ac:spMkLst>
            <pc:docMk/>
            <pc:sldMk cId="0" sldId="282"/>
            <ac:spMk id="33796" creationId="{6938F0CB-2112-446D-9612-14819B5EC475}"/>
          </ac:spMkLst>
        </pc:spChg>
        <pc:spChg chg="mod">
          <ac:chgData name="phungphattrien0123456@gmail.com" userId="639bf380e7d8d746" providerId="LiveId" clId="{E5CA7FF1-32DA-C340-B12C-ADA42F4B8313}" dt="2022-02-17T10:45:15.695" v="23" actId="2711"/>
          <ac:spMkLst>
            <pc:docMk/>
            <pc:sldMk cId="0" sldId="282"/>
            <ac:spMk id="33797" creationId="{3F7F8E70-E5D5-41BD-B183-3694BDA5B4FE}"/>
          </ac:spMkLst>
        </pc:spChg>
      </pc:sldChg>
      <pc:sldChg chg="modSp">
        <pc:chgData name="phungphattrien0123456@gmail.com" userId="639bf380e7d8d746" providerId="LiveId" clId="{E5CA7FF1-32DA-C340-B12C-ADA42F4B8313}" dt="2022-02-17T10:48:53.397" v="85" actId="2711"/>
        <pc:sldMkLst>
          <pc:docMk/>
          <pc:sldMk cId="0" sldId="284"/>
        </pc:sldMkLst>
        <pc:spChg chg="mod">
          <ac:chgData name="phungphattrien0123456@gmail.com" userId="639bf380e7d8d746" providerId="LiveId" clId="{E5CA7FF1-32DA-C340-B12C-ADA42F4B8313}" dt="2022-02-17T10:48:53.397" v="85" actId="2711"/>
          <ac:spMkLst>
            <pc:docMk/>
            <pc:sldMk cId="0" sldId="284"/>
            <ac:spMk id="36868" creationId="{819B6CB1-52E8-426B-AF50-9B56F00286EB}"/>
          </ac:spMkLst>
        </pc:spChg>
        <pc:spChg chg="mod">
          <ac:chgData name="phungphattrien0123456@gmail.com" userId="639bf380e7d8d746" providerId="LiveId" clId="{E5CA7FF1-32DA-C340-B12C-ADA42F4B8313}" dt="2022-02-17T10:48:46.429" v="82" actId="2711"/>
          <ac:spMkLst>
            <pc:docMk/>
            <pc:sldMk cId="0" sldId="284"/>
            <ac:spMk id="36870" creationId="{E69A0566-DEE9-4576-860F-A108B6D09B8A}"/>
          </ac:spMkLst>
        </pc:spChg>
        <pc:spChg chg="mod">
          <ac:chgData name="phungphattrien0123456@gmail.com" userId="639bf380e7d8d746" providerId="LiveId" clId="{E5CA7FF1-32DA-C340-B12C-ADA42F4B8313}" dt="2022-02-17T10:48:51.476" v="84" actId="2711"/>
          <ac:spMkLst>
            <pc:docMk/>
            <pc:sldMk cId="0" sldId="284"/>
            <ac:spMk id="36871" creationId="{84367E5B-5005-4880-80DA-670E5F33B953}"/>
          </ac:spMkLst>
        </pc:spChg>
        <pc:spChg chg="mod">
          <ac:chgData name="phungphattrien0123456@gmail.com" userId="639bf380e7d8d746" providerId="LiveId" clId="{E5CA7FF1-32DA-C340-B12C-ADA42F4B8313}" dt="2022-02-17T10:48:49.537" v="83" actId="2711"/>
          <ac:spMkLst>
            <pc:docMk/>
            <pc:sldMk cId="0" sldId="284"/>
            <ac:spMk id="36872" creationId="{5F52CD5B-81BA-4308-B705-8DE8CFB2EC72}"/>
          </ac:spMkLst>
        </pc:spChg>
      </pc:sldChg>
      <pc:sldChg chg="addSp delSp modSp addAnim delAnim">
        <pc:chgData name="phungphattrien0123456@gmail.com" userId="639bf380e7d8d746" providerId="LiveId" clId="{E5CA7FF1-32DA-C340-B12C-ADA42F4B8313}" dt="2022-02-17T10:47:17.990" v="57" actId="22"/>
        <pc:sldMkLst>
          <pc:docMk/>
          <pc:sldMk cId="0" sldId="285"/>
        </pc:sldMkLst>
        <pc:spChg chg="add">
          <ac:chgData name="phungphattrien0123456@gmail.com" userId="639bf380e7d8d746" providerId="LiveId" clId="{E5CA7FF1-32DA-C340-B12C-ADA42F4B8313}" dt="2022-02-17T10:47:17.990" v="57" actId="22"/>
          <ac:spMkLst>
            <pc:docMk/>
            <pc:sldMk cId="0" sldId="285"/>
            <ac:spMk id="3" creationId="{18898D2C-349F-5A41-9F98-ADAC79C3DEF2}"/>
          </ac:spMkLst>
        </pc:spChg>
        <pc:spChg chg="del mod">
          <ac:chgData name="phungphattrien0123456@gmail.com" userId="639bf380e7d8d746" providerId="LiveId" clId="{E5CA7FF1-32DA-C340-B12C-ADA42F4B8313}" dt="2022-02-17T10:47:16.803" v="56" actId="478"/>
          <ac:spMkLst>
            <pc:docMk/>
            <pc:sldMk cId="0" sldId="285"/>
            <ac:spMk id="37894" creationId="{83099507-F0F7-4B97-A1F0-2E1294CFCE3E}"/>
          </ac:spMkLst>
        </pc:spChg>
        <pc:spChg chg="mod">
          <ac:chgData name="phungphattrien0123456@gmail.com" userId="639bf380e7d8d746" providerId="LiveId" clId="{E5CA7FF1-32DA-C340-B12C-ADA42F4B8313}" dt="2022-02-17T10:45:07.625" v="21" actId="2711"/>
          <ac:spMkLst>
            <pc:docMk/>
            <pc:sldMk cId="0" sldId="285"/>
            <ac:spMk id="37897" creationId="{AC14CB10-C5D9-4F14-883A-0539B4F7F95F}"/>
          </ac:spMkLst>
        </pc:spChg>
        <pc:spChg chg="mod">
          <ac:chgData name="phungphattrien0123456@gmail.com" userId="639bf380e7d8d746" providerId="LiveId" clId="{E5CA7FF1-32DA-C340-B12C-ADA42F4B8313}" dt="2022-02-17T10:45:05.277" v="20" actId="2711"/>
          <ac:spMkLst>
            <pc:docMk/>
            <pc:sldMk cId="0" sldId="285"/>
            <ac:spMk id="37898" creationId="{B45E8F00-1FAB-467A-99B2-298333A28A07}"/>
          </ac:spMkLst>
        </pc:spChg>
      </pc:sldChg>
      <pc:sldChg chg="addSp delSp modSp addAnim">
        <pc:chgData name="phungphattrien0123456@gmail.com" userId="639bf380e7d8d746" providerId="LiveId" clId="{E5CA7FF1-32DA-C340-B12C-ADA42F4B8313}" dt="2022-02-17T10:48:41.604" v="81" actId="2711"/>
        <pc:sldMkLst>
          <pc:docMk/>
          <pc:sldMk cId="0" sldId="286"/>
        </pc:sldMkLst>
        <pc:spChg chg="add">
          <ac:chgData name="phungphattrien0123456@gmail.com" userId="639bf380e7d8d746" providerId="LiveId" clId="{E5CA7FF1-32DA-C340-B12C-ADA42F4B8313}" dt="2022-02-17T10:48:28.559" v="78" actId="22"/>
          <ac:spMkLst>
            <pc:docMk/>
            <pc:sldMk cId="0" sldId="286"/>
            <ac:spMk id="3" creationId="{D5D61F6B-8782-F740-8370-26C57C1A2B29}"/>
          </ac:spMkLst>
        </pc:spChg>
        <pc:spChg chg="del">
          <ac:chgData name="phungphattrien0123456@gmail.com" userId="639bf380e7d8d746" providerId="LiveId" clId="{E5CA7FF1-32DA-C340-B12C-ADA42F4B8313}" dt="2022-02-17T10:48:27.269" v="77" actId="478"/>
          <ac:spMkLst>
            <pc:docMk/>
            <pc:sldMk cId="0" sldId="286"/>
            <ac:spMk id="17426" creationId="{331C8BDB-C2FB-45C5-8361-052D7C5EC01A}"/>
          </ac:spMkLst>
        </pc:spChg>
        <pc:spChg chg="mod">
          <ac:chgData name="phungphattrien0123456@gmail.com" userId="639bf380e7d8d746" providerId="LiveId" clId="{E5CA7FF1-32DA-C340-B12C-ADA42F4B8313}" dt="2022-02-17T10:48:41.604" v="81" actId="2711"/>
          <ac:spMkLst>
            <pc:docMk/>
            <pc:sldMk cId="0" sldId="286"/>
            <ac:spMk id="38916" creationId="{D15E559D-C5BD-48F1-8B10-5B2D82C11804}"/>
          </ac:spMkLst>
        </pc:spChg>
        <pc:spChg chg="mod">
          <ac:chgData name="phungphattrien0123456@gmail.com" userId="639bf380e7d8d746" providerId="LiveId" clId="{E5CA7FF1-32DA-C340-B12C-ADA42F4B8313}" dt="2022-02-17T10:48:30.759" v="79" actId="2711"/>
          <ac:spMkLst>
            <pc:docMk/>
            <pc:sldMk cId="0" sldId="286"/>
            <ac:spMk id="38919" creationId="{980EFF6D-2581-4DCC-9DF1-CD59C98EC7A3}"/>
          </ac:spMkLst>
        </pc:spChg>
        <pc:spChg chg="mod">
          <ac:chgData name="phungphattrien0123456@gmail.com" userId="639bf380e7d8d746" providerId="LiveId" clId="{E5CA7FF1-32DA-C340-B12C-ADA42F4B8313}" dt="2022-02-17T10:48:37.995" v="80" actId="2711"/>
          <ac:spMkLst>
            <pc:docMk/>
            <pc:sldMk cId="0" sldId="286"/>
            <ac:spMk id="39042" creationId="{D679C475-2D44-4A39-AA09-DCF6693270E5}"/>
          </ac:spMkLst>
        </pc:spChg>
      </pc:sldChg>
      <pc:sldChg chg="addSp delSp addAnim delAnim">
        <pc:chgData name="phungphattrien0123456@gmail.com" userId="639bf380e7d8d746" providerId="LiveId" clId="{E5CA7FF1-32DA-C340-B12C-ADA42F4B8313}" dt="2022-02-17T10:47:21.724" v="59" actId="22"/>
        <pc:sldMkLst>
          <pc:docMk/>
          <pc:sldMk cId="0" sldId="287"/>
        </pc:sldMkLst>
        <pc:spChg chg="add del">
          <ac:chgData name="phungphattrien0123456@gmail.com" userId="639bf380e7d8d746" providerId="LiveId" clId="{E5CA7FF1-32DA-C340-B12C-ADA42F4B8313}" dt="2022-02-17T10:47:20.201" v="58" actId="478"/>
          <ac:spMkLst>
            <pc:docMk/>
            <pc:sldMk cId="0" sldId="287"/>
            <ac:spMk id="2" creationId="{98D5A037-94ED-5946-B4EB-AA1CC7090242}"/>
          </ac:spMkLst>
        </pc:spChg>
        <pc:spChg chg="add">
          <ac:chgData name="phungphattrien0123456@gmail.com" userId="639bf380e7d8d746" providerId="LiveId" clId="{E5CA7FF1-32DA-C340-B12C-ADA42F4B8313}" dt="2022-02-17T10:47:21.724" v="59" actId="22"/>
          <ac:spMkLst>
            <pc:docMk/>
            <pc:sldMk cId="0" sldId="287"/>
            <ac:spMk id="7" creationId="{C07625D6-26D2-5A47-BD0A-833B77159177}"/>
          </ac:spMkLst>
        </pc:spChg>
        <pc:spChg chg="del">
          <ac:chgData name="phungphattrien0123456@gmail.com" userId="639bf380e7d8d746" providerId="LiveId" clId="{E5CA7FF1-32DA-C340-B12C-ADA42F4B8313}" dt="2022-02-17T10:44:12.352" v="10" actId="478"/>
          <ac:spMkLst>
            <pc:docMk/>
            <pc:sldMk cId="0" sldId="287"/>
            <ac:spMk id="4108" creationId="{A6B3F6F7-4FF9-4E6A-8B98-8C3AE595C37B}"/>
          </ac:spMkLst>
        </pc:spChg>
      </pc:sldChg>
      <pc:sldChg chg="modSp">
        <pc:chgData name="phungphattrien0123456@gmail.com" userId="639bf380e7d8d746" providerId="LiveId" clId="{E5CA7FF1-32DA-C340-B12C-ADA42F4B8313}" dt="2022-02-17T10:48:01.894" v="76" actId="113"/>
        <pc:sldMkLst>
          <pc:docMk/>
          <pc:sldMk cId="0" sldId="291"/>
        </pc:sldMkLst>
        <pc:spChg chg="mod">
          <ac:chgData name="phungphattrien0123456@gmail.com" userId="639bf380e7d8d746" providerId="LiveId" clId="{E5CA7FF1-32DA-C340-B12C-ADA42F4B8313}" dt="2022-02-17T10:48:01.894" v="76" actId="113"/>
          <ac:spMkLst>
            <pc:docMk/>
            <pc:sldMk cId="0" sldId="291"/>
            <ac:spMk id="16386" creationId="{D0B7D806-1A7E-418F-BE94-26D7445918DB}"/>
          </ac:spMkLst>
        </pc:spChg>
        <pc:spChg chg="mod">
          <ac:chgData name="phungphattrien0123456@gmail.com" userId="639bf380e7d8d746" providerId="LiveId" clId="{E5CA7FF1-32DA-C340-B12C-ADA42F4B8313}" dt="2022-02-17T10:47:53.695" v="71" actId="2711"/>
          <ac:spMkLst>
            <pc:docMk/>
            <pc:sldMk cId="0" sldId="291"/>
            <ac:spMk id="16441" creationId="{83F1940C-8F75-45AD-AF20-1CE7186D494B}"/>
          </ac:spMkLst>
        </pc:spChg>
        <pc:spChg chg="mod">
          <ac:chgData name="phungphattrien0123456@gmail.com" userId="639bf380e7d8d746" providerId="LiveId" clId="{E5CA7FF1-32DA-C340-B12C-ADA42F4B8313}" dt="2022-02-17T10:47:51.799" v="70" actId="2711"/>
          <ac:spMkLst>
            <pc:docMk/>
            <pc:sldMk cId="0" sldId="291"/>
            <ac:spMk id="19476" creationId="{881C990C-0D1C-41CE-B8C0-630CFB8D4738}"/>
          </ac:spMkLst>
        </pc:spChg>
        <pc:spChg chg="mod">
          <ac:chgData name="phungphattrien0123456@gmail.com" userId="639bf380e7d8d746" providerId="LiveId" clId="{E5CA7FF1-32DA-C340-B12C-ADA42F4B8313}" dt="2022-02-17T10:47:49.762" v="69" actId="2711"/>
          <ac:spMkLst>
            <pc:docMk/>
            <pc:sldMk cId="0" sldId="291"/>
            <ac:spMk id="19478" creationId="{1814CE74-1AE3-4CB4-81A8-2530FFE2E22F}"/>
          </ac:spMkLst>
        </pc:spChg>
        <pc:spChg chg="mod">
          <ac:chgData name="phungphattrien0123456@gmail.com" userId="639bf380e7d8d746" providerId="LiveId" clId="{E5CA7FF1-32DA-C340-B12C-ADA42F4B8313}" dt="2022-02-17T10:47:57.839" v="75" actId="114"/>
          <ac:spMkLst>
            <pc:docMk/>
            <pc:sldMk cId="0" sldId="291"/>
            <ac:spMk id="19675" creationId="{4A5F8F3A-F415-4EF9-A93C-A720BF1223AA}"/>
          </ac:spMkLst>
        </pc:spChg>
      </pc:sldChg>
      <pc:sldChg chg="modSp">
        <pc:chgData name="phungphattrien0123456@gmail.com" userId="639bf380e7d8d746" providerId="LiveId" clId="{E5CA7FF1-32DA-C340-B12C-ADA42F4B8313}" dt="2022-02-17T10:46:05.100" v="40" actId="2711"/>
        <pc:sldMkLst>
          <pc:docMk/>
          <pc:sldMk cId="0" sldId="292"/>
        </pc:sldMkLst>
        <pc:spChg chg="mod">
          <ac:chgData name="phungphattrien0123456@gmail.com" userId="639bf380e7d8d746" providerId="LiveId" clId="{E5CA7FF1-32DA-C340-B12C-ADA42F4B8313}" dt="2022-02-17T10:45:46.401" v="31" actId="2711"/>
          <ac:spMkLst>
            <pc:docMk/>
            <pc:sldMk cId="0" sldId="292"/>
            <ac:spMk id="11268" creationId="{D602598D-EA0A-402A-840E-29707191F836}"/>
          </ac:spMkLst>
        </pc:spChg>
        <pc:spChg chg="mod">
          <ac:chgData name="phungphattrien0123456@gmail.com" userId="639bf380e7d8d746" providerId="LiveId" clId="{E5CA7FF1-32DA-C340-B12C-ADA42F4B8313}" dt="2022-02-17T10:46:05.100" v="40" actId="2711"/>
          <ac:spMkLst>
            <pc:docMk/>
            <pc:sldMk cId="0" sldId="292"/>
            <ac:spMk id="11269" creationId="{503CB292-013B-4F90-BE99-F6BFCA45C86A}"/>
          </ac:spMkLst>
        </pc:spChg>
        <pc:spChg chg="mod">
          <ac:chgData name="phungphattrien0123456@gmail.com" userId="639bf380e7d8d746" providerId="LiveId" clId="{E5CA7FF1-32DA-C340-B12C-ADA42F4B8313}" dt="2022-02-17T10:45:59.419" v="36" actId="2711"/>
          <ac:spMkLst>
            <pc:docMk/>
            <pc:sldMk cId="0" sldId="292"/>
            <ac:spMk id="11270" creationId="{D211C3B1-ADB9-496B-ADFE-9ABD7491A7DA}"/>
          </ac:spMkLst>
        </pc:spChg>
        <pc:spChg chg="mod">
          <ac:chgData name="phungphattrien0123456@gmail.com" userId="639bf380e7d8d746" providerId="LiveId" clId="{E5CA7FF1-32DA-C340-B12C-ADA42F4B8313}" dt="2022-02-17T10:45:55.006" v="33" actId="2711"/>
          <ac:spMkLst>
            <pc:docMk/>
            <pc:sldMk cId="0" sldId="292"/>
            <ac:spMk id="11306" creationId="{5754C9E3-B354-43B2-AE69-871305262DAC}"/>
          </ac:spMkLst>
        </pc:spChg>
        <pc:spChg chg="mod">
          <ac:chgData name="phungphattrien0123456@gmail.com" userId="639bf380e7d8d746" providerId="LiveId" clId="{E5CA7FF1-32DA-C340-B12C-ADA42F4B8313}" dt="2022-02-17T10:46:01.920" v="37" actId="2711"/>
          <ac:spMkLst>
            <pc:docMk/>
            <pc:sldMk cId="0" sldId="292"/>
            <ac:spMk id="13314" creationId="{316CE5C7-6AD4-41BA-95C4-D8B50C7DF4BE}"/>
          </ac:spMkLst>
        </pc:spChg>
        <pc:spChg chg="mod">
          <ac:chgData name="phungphattrien0123456@gmail.com" userId="639bf380e7d8d746" providerId="LiveId" clId="{E5CA7FF1-32DA-C340-B12C-ADA42F4B8313}" dt="2022-02-17T10:45:49.590" v="32" actId="2711"/>
          <ac:spMkLst>
            <pc:docMk/>
            <pc:sldMk cId="0" sldId="292"/>
            <ac:spMk id="13328" creationId="{F6C5BCF8-E1F7-4D83-997E-3A5A9A28EA4B}"/>
          </ac:spMkLst>
        </pc:spChg>
        <pc:spChg chg="mod">
          <ac:chgData name="phungphattrien0123456@gmail.com" userId="639bf380e7d8d746" providerId="LiveId" clId="{E5CA7FF1-32DA-C340-B12C-ADA42F4B8313}" dt="2022-02-17T10:45:49.590" v="32" actId="2711"/>
          <ac:spMkLst>
            <pc:docMk/>
            <pc:sldMk cId="0" sldId="292"/>
            <ac:spMk id="13329" creationId="{07394EE6-A802-480B-8B26-EEF774C1A75F}"/>
          </ac:spMkLst>
        </pc:spChg>
        <pc:spChg chg="mod">
          <ac:chgData name="phungphattrien0123456@gmail.com" userId="639bf380e7d8d746" providerId="LiveId" clId="{E5CA7FF1-32DA-C340-B12C-ADA42F4B8313}" dt="2022-02-17T10:45:49.590" v="32" actId="2711"/>
          <ac:spMkLst>
            <pc:docMk/>
            <pc:sldMk cId="0" sldId="292"/>
            <ac:spMk id="13330" creationId="{38034350-1D29-4E94-AFFD-0713E246ACE3}"/>
          </ac:spMkLst>
        </pc:spChg>
        <pc:spChg chg="mod">
          <ac:chgData name="phungphattrien0123456@gmail.com" userId="639bf380e7d8d746" providerId="LiveId" clId="{E5CA7FF1-32DA-C340-B12C-ADA42F4B8313}" dt="2022-02-17T10:45:49.590" v="32" actId="2711"/>
          <ac:spMkLst>
            <pc:docMk/>
            <pc:sldMk cId="0" sldId="292"/>
            <ac:spMk id="13331" creationId="{A7780966-588F-4BB5-9739-1792016B7D6A}"/>
          </ac:spMkLst>
        </pc:spChg>
        <pc:spChg chg="mod">
          <ac:chgData name="phungphattrien0123456@gmail.com" userId="639bf380e7d8d746" providerId="LiveId" clId="{E5CA7FF1-32DA-C340-B12C-ADA42F4B8313}" dt="2022-02-17T10:45:49.590" v="32" actId="2711"/>
          <ac:spMkLst>
            <pc:docMk/>
            <pc:sldMk cId="0" sldId="292"/>
            <ac:spMk id="13332" creationId="{8D8F2CAC-E959-4105-AD43-AF0F0BD6D573}"/>
          </ac:spMkLst>
        </pc:spChg>
        <pc:spChg chg="mod">
          <ac:chgData name="phungphattrien0123456@gmail.com" userId="639bf380e7d8d746" providerId="LiveId" clId="{E5CA7FF1-32DA-C340-B12C-ADA42F4B8313}" dt="2022-02-17T10:45:49.590" v="32" actId="2711"/>
          <ac:spMkLst>
            <pc:docMk/>
            <pc:sldMk cId="0" sldId="292"/>
            <ac:spMk id="13333" creationId="{F00BC900-3579-431A-9061-98A97C917181}"/>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D75B353-F4D4-4AC7-A165-BB663E5E372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A086D84-BF73-42C0-B2BD-528199C334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6952578-1804-48B9-83F1-FA50B01F8939}"/>
              </a:ext>
            </a:extLst>
          </p:cNvPr>
          <p:cNvSpPr>
            <a:spLocks noGrp="1" noChangeArrowheads="1"/>
          </p:cNvSpPr>
          <p:nvPr>
            <p:ph type="sldNum" sz="quarter" idx="12"/>
          </p:nvPr>
        </p:nvSpPr>
        <p:spPr>
          <a:ln/>
        </p:spPr>
        <p:txBody>
          <a:bodyPr/>
          <a:lstStyle>
            <a:lvl1pPr>
              <a:defRPr/>
            </a:lvl1pPr>
          </a:lstStyle>
          <a:p>
            <a:fld id="{6C8DCDD9-3423-4D9A-A21A-060F88D60B1C}" type="slidenum">
              <a:rPr lang="en-US" altLang="en-US"/>
              <a:pPr/>
              <a:t>‹#›</a:t>
            </a:fld>
            <a:endParaRPr lang="en-US" altLang="en-US"/>
          </a:p>
        </p:txBody>
      </p:sp>
    </p:spTree>
    <p:extLst>
      <p:ext uri="{BB962C8B-B14F-4D97-AF65-F5344CB8AC3E}">
        <p14:creationId xmlns:p14="http://schemas.microsoft.com/office/powerpoint/2010/main" val="160771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C5A2357-8B89-4880-8B87-050E84E2DCA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2768A34-49CE-47A8-B11E-72F3932991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66AC772-D548-411B-A58A-618C0D0CFFB6}"/>
              </a:ext>
            </a:extLst>
          </p:cNvPr>
          <p:cNvSpPr>
            <a:spLocks noGrp="1" noChangeArrowheads="1"/>
          </p:cNvSpPr>
          <p:nvPr>
            <p:ph type="sldNum" sz="quarter" idx="12"/>
          </p:nvPr>
        </p:nvSpPr>
        <p:spPr>
          <a:ln/>
        </p:spPr>
        <p:txBody>
          <a:bodyPr/>
          <a:lstStyle>
            <a:lvl1pPr>
              <a:defRPr/>
            </a:lvl1pPr>
          </a:lstStyle>
          <a:p>
            <a:fld id="{E37148FA-5481-473F-BC74-DAEBEBEA782B}" type="slidenum">
              <a:rPr lang="en-US" altLang="en-US"/>
              <a:pPr/>
              <a:t>‹#›</a:t>
            </a:fld>
            <a:endParaRPr lang="en-US" altLang="en-US"/>
          </a:p>
        </p:txBody>
      </p:sp>
    </p:spTree>
    <p:extLst>
      <p:ext uri="{BB962C8B-B14F-4D97-AF65-F5344CB8AC3E}">
        <p14:creationId xmlns:p14="http://schemas.microsoft.com/office/powerpoint/2010/main" val="327978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E9FB28-93BB-447D-8C17-CDCE60AF6E3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651ECCE-85DF-4F5B-B722-91CE82638B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3559473-F2D1-4E95-9937-A0BB095869D3}"/>
              </a:ext>
            </a:extLst>
          </p:cNvPr>
          <p:cNvSpPr>
            <a:spLocks noGrp="1" noChangeArrowheads="1"/>
          </p:cNvSpPr>
          <p:nvPr>
            <p:ph type="sldNum" sz="quarter" idx="12"/>
          </p:nvPr>
        </p:nvSpPr>
        <p:spPr>
          <a:ln/>
        </p:spPr>
        <p:txBody>
          <a:bodyPr/>
          <a:lstStyle>
            <a:lvl1pPr>
              <a:defRPr/>
            </a:lvl1pPr>
          </a:lstStyle>
          <a:p>
            <a:fld id="{B165DF60-A631-4BB0-98FE-57AD02E13C9A}" type="slidenum">
              <a:rPr lang="en-US" altLang="en-US"/>
              <a:pPr/>
              <a:t>‹#›</a:t>
            </a:fld>
            <a:endParaRPr lang="en-US" altLang="en-US"/>
          </a:p>
        </p:txBody>
      </p:sp>
    </p:spTree>
    <p:extLst>
      <p:ext uri="{BB962C8B-B14F-4D97-AF65-F5344CB8AC3E}">
        <p14:creationId xmlns:p14="http://schemas.microsoft.com/office/powerpoint/2010/main" val="2538691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75A7E8D-4140-45D5-B1A8-F691600EEB2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A2BC05D-9324-4C75-86B0-AB3CE49CAC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BD2C1D8-56EF-4C36-A182-4D8CD4CEF712}"/>
              </a:ext>
            </a:extLst>
          </p:cNvPr>
          <p:cNvSpPr>
            <a:spLocks noGrp="1" noChangeArrowheads="1"/>
          </p:cNvSpPr>
          <p:nvPr>
            <p:ph type="sldNum" sz="quarter" idx="12"/>
          </p:nvPr>
        </p:nvSpPr>
        <p:spPr>
          <a:ln/>
        </p:spPr>
        <p:txBody>
          <a:bodyPr/>
          <a:lstStyle>
            <a:lvl1pPr>
              <a:defRPr/>
            </a:lvl1pPr>
          </a:lstStyle>
          <a:p>
            <a:fld id="{42F091B3-1177-4CE5-AF86-D6826DBDE845}" type="slidenum">
              <a:rPr lang="en-US" altLang="en-US"/>
              <a:pPr/>
              <a:t>‹#›</a:t>
            </a:fld>
            <a:endParaRPr lang="en-US" altLang="en-US"/>
          </a:p>
        </p:txBody>
      </p:sp>
    </p:spTree>
    <p:extLst>
      <p:ext uri="{BB962C8B-B14F-4D97-AF65-F5344CB8AC3E}">
        <p14:creationId xmlns:p14="http://schemas.microsoft.com/office/powerpoint/2010/main" val="295777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12AC5C7-6C82-48CF-934A-771D3FEE68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9FD7D99-EF5D-4C09-AEE9-52FB056394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4E43F37-FB4C-4ADF-847B-CE64C6FE4CB8}"/>
              </a:ext>
            </a:extLst>
          </p:cNvPr>
          <p:cNvSpPr>
            <a:spLocks noGrp="1" noChangeArrowheads="1"/>
          </p:cNvSpPr>
          <p:nvPr>
            <p:ph type="sldNum" sz="quarter" idx="12"/>
          </p:nvPr>
        </p:nvSpPr>
        <p:spPr>
          <a:ln/>
        </p:spPr>
        <p:txBody>
          <a:bodyPr/>
          <a:lstStyle>
            <a:lvl1pPr>
              <a:defRPr/>
            </a:lvl1pPr>
          </a:lstStyle>
          <a:p>
            <a:fld id="{7EA4CDC7-25C7-4DEC-9059-041A574DD4E3}" type="slidenum">
              <a:rPr lang="en-US" altLang="en-US"/>
              <a:pPr/>
              <a:t>‹#›</a:t>
            </a:fld>
            <a:endParaRPr lang="en-US" altLang="en-US"/>
          </a:p>
        </p:txBody>
      </p:sp>
    </p:spTree>
    <p:extLst>
      <p:ext uri="{BB962C8B-B14F-4D97-AF65-F5344CB8AC3E}">
        <p14:creationId xmlns:p14="http://schemas.microsoft.com/office/powerpoint/2010/main" val="2228105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E751125-103F-4188-B6B5-F73638AFCB4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FC95E5E-AD51-4F5D-AF73-92A238B2887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D1D1389-D0AF-4BD1-AFFE-472726D30974}"/>
              </a:ext>
            </a:extLst>
          </p:cNvPr>
          <p:cNvSpPr>
            <a:spLocks noGrp="1" noChangeArrowheads="1"/>
          </p:cNvSpPr>
          <p:nvPr>
            <p:ph type="sldNum" sz="quarter" idx="12"/>
          </p:nvPr>
        </p:nvSpPr>
        <p:spPr>
          <a:ln/>
        </p:spPr>
        <p:txBody>
          <a:bodyPr/>
          <a:lstStyle>
            <a:lvl1pPr>
              <a:defRPr/>
            </a:lvl1pPr>
          </a:lstStyle>
          <a:p>
            <a:fld id="{92A6F784-5EE6-4826-9205-98589D89AB61}" type="slidenum">
              <a:rPr lang="en-US" altLang="en-US"/>
              <a:pPr/>
              <a:t>‹#›</a:t>
            </a:fld>
            <a:endParaRPr lang="en-US" altLang="en-US"/>
          </a:p>
        </p:txBody>
      </p:sp>
    </p:spTree>
    <p:extLst>
      <p:ext uri="{BB962C8B-B14F-4D97-AF65-F5344CB8AC3E}">
        <p14:creationId xmlns:p14="http://schemas.microsoft.com/office/powerpoint/2010/main" val="188317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59A5A1E-9EC1-46AA-8066-C33B824776D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0CC8F2D-DA01-49D7-BDD5-E2289C05A4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F2DA475-95B9-46AD-BF34-5B4530966281}"/>
              </a:ext>
            </a:extLst>
          </p:cNvPr>
          <p:cNvSpPr>
            <a:spLocks noGrp="1" noChangeArrowheads="1"/>
          </p:cNvSpPr>
          <p:nvPr>
            <p:ph type="sldNum" sz="quarter" idx="12"/>
          </p:nvPr>
        </p:nvSpPr>
        <p:spPr>
          <a:ln/>
        </p:spPr>
        <p:txBody>
          <a:bodyPr/>
          <a:lstStyle>
            <a:lvl1pPr>
              <a:defRPr/>
            </a:lvl1pPr>
          </a:lstStyle>
          <a:p>
            <a:fld id="{900D25E8-3255-4337-8D56-31E340B9FEA7}" type="slidenum">
              <a:rPr lang="en-US" altLang="en-US"/>
              <a:pPr/>
              <a:t>‹#›</a:t>
            </a:fld>
            <a:endParaRPr lang="en-US" altLang="en-US"/>
          </a:p>
        </p:txBody>
      </p:sp>
    </p:spTree>
    <p:extLst>
      <p:ext uri="{BB962C8B-B14F-4D97-AF65-F5344CB8AC3E}">
        <p14:creationId xmlns:p14="http://schemas.microsoft.com/office/powerpoint/2010/main" val="3709685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657172D-223E-4D31-876E-2D9DC8111C8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BA6B4A6-2746-41D3-8ADE-DB3F5C69B3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65EA1B9-1FF2-4D3D-A978-104C455EF8EF}"/>
              </a:ext>
            </a:extLst>
          </p:cNvPr>
          <p:cNvSpPr>
            <a:spLocks noGrp="1" noChangeArrowheads="1"/>
          </p:cNvSpPr>
          <p:nvPr>
            <p:ph type="sldNum" sz="quarter" idx="12"/>
          </p:nvPr>
        </p:nvSpPr>
        <p:spPr>
          <a:ln/>
        </p:spPr>
        <p:txBody>
          <a:bodyPr/>
          <a:lstStyle>
            <a:lvl1pPr>
              <a:defRPr/>
            </a:lvl1pPr>
          </a:lstStyle>
          <a:p>
            <a:fld id="{43817343-CD3F-4EDE-8616-9A58463586AD}" type="slidenum">
              <a:rPr lang="en-US" altLang="en-US"/>
              <a:pPr/>
              <a:t>‹#›</a:t>
            </a:fld>
            <a:endParaRPr lang="en-US" altLang="en-US"/>
          </a:p>
        </p:txBody>
      </p:sp>
    </p:spTree>
    <p:extLst>
      <p:ext uri="{BB962C8B-B14F-4D97-AF65-F5344CB8AC3E}">
        <p14:creationId xmlns:p14="http://schemas.microsoft.com/office/powerpoint/2010/main" val="216548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E3DD31D-EA5A-4DEC-AF58-219C765A206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3389943-BC20-45E4-9416-5A74D46F846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8E259FB-76E0-446F-B28F-1626F1511D20}"/>
              </a:ext>
            </a:extLst>
          </p:cNvPr>
          <p:cNvSpPr>
            <a:spLocks noGrp="1" noChangeArrowheads="1"/>
          </p:cNvSpPr>
          <p:nvPr>
            <p:ph type="sldNum" sz="quarter" idx="12"/>
          </p:nvPr>
        </p:nvSpPr>
        <p:spPr>
          <a:ln/>
        </p:spPr>
        <p:txBody>
          <a:bodyPr/>
          <a:lstStyle>
            <a:lvl1pPr>
              <a:defRPr/>
            </a:lvl1pPr>
          </a:lstStyle>
          <a:p>
            <a:fld id="{BF258A73-04D6-4189-A294-B3A71736352D}" type="slidenum">
              <a:rPr lang="en-US" altLang="en-US"/>
              <a:pPr/>
              <a:t>‹#›</a:t>
            </a:fld>
            <a:endParaRPr lang="en-US" altLang="en-US"/>
          </a:p>
        </p:txBody>
      </p:sp>
    </p:spTree>
    <p:extLst>
      <p:ext uri="{BB962C8B-B14F-4D97-AF65-F5344CB8AC3E}">
        <p14:creationId xmlns:p14="http://schemas.microsoft.com/office/powerpoint/2010/main" val="348454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C38A92D-4C8C-4E2D-9B0D-448A42170A5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62C6633-510F-4233-A5A4-A7F1F52836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A4C932F-90F9-43AD-8D6E-E4D148713796}"/>
              </a:ext>
            </a:extLst>
          </p:cNvPr>
          <p:cNvSpPr>
            <a:spLocks noGrp="1" noChangeArrowheads="1"/>
          </p:cNvSpPr>
          <p:nvPr>
            <p:ph type="sldNum" sz="quarter" idx="12"/>
          </p:nvPr>
        </p:nvSpPr>
        <p:spPr>
          <a:ln/>
        </p:spPr>
        <p:txBody>
          <a:bodyPr/>
          <a:lstStyle>
            <a:lvl1pPr>
              <a:defRPr/>
            </a:lvl1pPr>
          </a:lstStyle>
          <a:p>
            <a:fld id="{21A623A1-88C4-48B1-88F0-E6732C04059B}" type="slidenum">
              <a:rPr lang="en-US" altLang="en-US"/>
              <a:pPr/>
              <a:t>‹#›</a:t>
            </a:fld>
            <a:endParaRPr lang="en-US" altLang="en-US"/>
          </a:p>
        </p:txBody>
      </p:sp>
    </p:spTree>
    <p:extLst>
      <p:ext uri="{BB962C8B-B14F-4D97-AF65-F5344CB8AC3E}">
        <p14:creationId xmlns:p14="http://schemas.microsoft.com/office/powerpoint/2010/main" val="3926642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87EFACD-762C-4469-8F58-10E67BE9A9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3310F79-6E98-457E-86AA-66FCFE9B9F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52FE4A1-B2EF-4F5B-A3F9-7C0B819B6A66}"/>
              </a:ext>
            </a:extLst>
          </p:cNvPr>
          <p:cNvSpPr>
            <a:spLocks noGrp="1" noChangeArrowheads="1"/>
          </p:cNvSpPr>
          <p:nvPr>
            <p:ph type="sldNum" sz="quarter" idx="12"/>
          </p:nvPr>
        </p:nvSpPr>
        <p:spPr>
          <a:ln/>
        </p:spPr>
        <p:txBody>
          <a:bodyPr/>
          <a:lstStyle>
            <a:lvl1pPr>
              <a:defRPr/>
            </a:lvl1pPr>
          </a:lstStyle>
          <a:p>
            <a:fld id="{2CAF3112-B144-41DC-BDA2-2078ED5BAADE}" type="slidenum">
              <a:rPr lang="en-US" altLang="en-US"/>
              <a:pPr/>
              <a:t>‹#›</a:t>
            </a:fld>
            <a:endParaRPr lang="en-US" altLang="en-US"/>
          </a:p>
        </p:txBody>
      </p:sp>
    </p:spTree>
    <p:extLst>
      <p:ext uri="{BB962C8B-B14F-4D97-AF65-F5344CB8AC3E}">
        <p14:creationId xmlns:p14="http://schemas.microsoft.com/office/powerpoint/2010/main" val="3855122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95C2854-C7CE-408F-B27D-2DA6BE2B64F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8DADC3-B48D-4717-B0F7-7E17DBEF31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99EBD94-5187-405B-8462-9B2DFAC47CFB}"/>
              </a:ext>
            </a:extLst>
          </p:cNvPr>
          <p:cNvSpPr>
            <a:spLocks noGrp="1" noChangeArrowheads="1"/>
          </p:cNvSpPr>
          <p:nvPr>
            <p:ph type="sldNum" sz="quarter" idx="12"/>
          </p:nvPr>
        </p:nvSpPr>
        <p:spPr>
          <a:ln/>
        </p:spPr>
        <p:txBody>
          <a:bodyPr/>
          <a:lstStyle>
            <a:lvl1pPr>
              <a:defRPr/>
            </a:lvl1pPr>
          </a:lstStyle>
          <a:p>
            <a:fld id="{7CB059C0-BBCF-4ECA-A8A9-BF6136EC606C}" type="slidenum">
              <a:rPr lang="en-US" altLang="en-US"/>
              <a:pPr/>
              <a:t>‹#›</a:t>
            </a:fld>
            <a:endParaRPr lang="en-US" altLang="en-US"/>
          </a:p>
        </p:txBody>
      </p:sp>
    </p:spTree>
    <p:extLst>
      <p:ext uri="{BB962C8B-B14F-4D97-AF65-F5344CB8AC3E}">
        <p14:creationId xmlns:p14="http://schemas.microsoft.com/office/powerpoint/2010/main" val="2290235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BECE654-DBBA-47D0-B553-2C5A5D0D86AD}"/>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3C26C5B-0F2A-4C2B-9358-ACA50C2539E2}"/>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859ECFB-B220-43A4-B2B4-1D21887BC4B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a16="http://schemas.microsoft.com/office/drawing/2014/main" id="{B733D734-6EF2-452B-A484-3E567B0B766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4ED6EA1F-73FB-4D1B-B508-D0306CCE0A3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831510B-0224-4F54-91FF-AAB2DB73FE8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8.xml"/><Relationship Id="rId1" Type="http://schemas.openxmlformats.org/officeDocument/2006/relationships/vmlDrawing" Target="../drawings/vmlDrawing1.vml"/><Relationship Id="rId5" Type="http://schemas.openxmlformats.org/officeDocument/2006/relationships/image" Target="../media/image7.png"/><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12.wmf"/><Relationship Id="rId3" Type="http://schemas.openxmlformats.org/officeDocument/2006/relationships/oleObject" Target="../embeddings/oleObject2.bin"/><Relationship Id="rId7" Type="http://schemas.openxmlformats.org/officeDocument/2006/relationships/image" Target="../media/image9.wmf"/><Relationship Id="rId12" Type="http://schemas.openxmlformats.org/officeDocument/2006/relationships/oleObject" Target="../embeddings/oleObject7.bin"/><Relationship Id="rId17" Type="http://schemas.openxmlformats.org/officeDocument/2006/relationships/image" Target="../media/image14.wmf"/><Relationship Id="rId2" Type="http://schemas.openxmlformats.org/officeDocument/2006/relationships/slideLayout" Target="../slideLayouts/slideLayout12.xml"/><Relationship Id="rId16" Type="http://schemas.openxmlformats.org/officeDocument/2006/relationships/oleObject" Target="../embeddings/oleObject9.bin"/><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1.wmf"/><Relationship Id="rId5" Type="http://schemas.openxmlformats.org/officeDocument/2006/relationships/oleObject" Target="../embeddings/oleObject3.bin"/><Relationship Id="rId15" Type="http://schemas.openxmlformats.org/officeDocument/2006/relationships/image" Target="../media/image13.wmf"/><Relationship Id="rId10" Type="http://schemas.openxmlformats.org/officeDocument/2006/relationships/oleObject" Target="../embeddings/oleObject6.bin"/><Relationship Id="rId4" Type="http://schemas.openxmlformats.org/officeDocument/2006/relationships/image" Target="../media/image8.wmf"/><Relationship Id="rId9" Type="http://schemas.openxmlformats.org/officeDocument/2006/relationships/image" Target="../media/image10.wmf"/><Relationship Id="rId14" Type="http://schemas.openxmlformats.org/officeDocument/2006/relationships/oleObject" Target="../embeddings/oleObject8.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gpgnPlDrMz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glas005">
            <a:extLst>
              <a:ext uri="{FF2B5EF4-FFF2-40B4-BE49-F238E27FC236}">
                <a16:creationId xmlns:a16="http://schemas.microsoft.com/office/drawing/2014/main" id="{8F6B0E06-314E-425E-89D7-762DE84A52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838200"/>
            <a:ext cx="4360863" cy="266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0" name="WordArt 4">
            <a:extLst>
              <a:ext uri="{FF2B5EF4-FFF2-40B4-BE49-F238E27FC236}">
                <a16:creationId xmlns:a16="http://schemas.microsoft.com/office/drawing/2014/main" id="{D3130F33-864E-4C51-867D-471E70DDF0C6}"/>
              </a:ext>
            </a:extLst>
          </p:cNvPr>
          <p:cNvSpPr>
            <a:spLocks noChangeArrowheads="1" noChangeShapeType="1" noTextEdit="1"/>
          </p:cNvSpPr>
          <p:nvPr/>
        </p:nvSpPr>
        <p:spPr bwMode="auto">
          <a:xfrm>
            <a:off x="990600" y="3505200"/>
            <a:ext cx="6858000" cy="2438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3366FF"/>
              </a:contourClr>
            </a:sp3d>
          </a:bodyPr>
          <a:lstStyle/>
          <a:p>
            <a:pPr algn="ctr"/>
            <a:r>
              <a:rPr lang="en-US" sz="3600" b="1" kern="10">
                <a:ln w="9525">
                  <a:round/>
                  <a:headEnd/>
                  <a:tailEnd/>
                </a:ln>
                <a:solidFill>
                  <a:srgbClr val="3366FF">
                    <a:alpha val="52156"/>
                  </a:srgbClr>
                </a:solidFill>
                <a:latin typeface="Times New Roman" panose="02020603050405020304" pitchFamily="18" charset="0"/>
                <a:cs typeface="Times New Roman" panose="02020603050405020304" pitchFamily="18" charset="0"/>
              </a:rPr>
              <a:t>ẢNH CỦA MỘT VẬT TẠO BỞI </a:t>
            </a:r>
          </a:p>
          <a:p>
            <a:pPr algn="ctr"/>
            <a:r>
              <a:rPr lang="en-US" sz="3600" b="1" kern="10">
                <a:ln w="9525">
                  <a:round/>
                  <a:headEnd/>
                  <a:tailEnd/>
                </a:ln>
                <a:solidFill>
                  <a:srgbClr val="3366FF">
                    <a:alpha val="52156"/>
                  </a:srgbClr>
                </a:solidFill>
                <a:latin typeface="Times New Roman" panose="02020603050405020304" pitchFamily="18" charset="0"/>
                <a:cs typeface="Times New Roman" panose="02020603050405020304" pitchFamily="18" charset="0"/>
              </a:rPr>
              <a:t>THẤU KÍNH HỘI TỤ</a:t>
            </a:r>
          </a:p>
        </p:txBody>
      </p:sp>
      <p:sp>
        <p:nvSpPr>
          <p:cNvPr id="2052" name="WordArt 11">
            <a:extLst>
              <a:ext uri="{FF2B5EF4-FFF2-40B4-BE49-F238E27FC236}">
                <a16:creationId xmlns:a16="http://schemas.microsoft.com/office/drawing/2014/main" id="{E899399C-5D22-4C3E-B287-D3BFF26C45C3}"/>
              </a:ext>
            </a:extLst>
          </p:cNvPr>
          <p:cNvSpPr>
            <a:spLocks noChangeArrowheads="1" noChangeShapeType="1" noTextEdit="1"/>
          </p:cNvSpPr>
          <p:nvPr/>
        </p:nvSpPr>
        <p:spPr bwMode="auto">
          <a:xfrm>
            <a:off x="2590800" y="1676400"/>
            <a:ext cx="1524000" cy="381000"/>
          </a:xfrm>
          <a:prstGeom prst="rect">
            <a:avLst/>
          </a:prstGeom>
        </p:spPr>
        <p:txBody>
          <a:bodyPr wrap="none" fromWordArt="1">
            <a:prstTxWarp prst="textPlain">
              <a:avLst>
                <a:gd name="adj" fmla="val 50000"/>
              </a:avLst>
            </a:prstTxWarp>
          </a:bodyPr>
          <a:lstStyle/>
          <a:p>
            <a:pPr algn="ctr"/>
            <a:r>
              <a:rPr lang="en-US" sz="3600" kern="10">
                <a:ln w="12700">
                  <a:solidFill>
                    <a:srgbClr val="0000FF"/>
                  </a:solidFill>
                  <a:round/>
                  <a:headEnd/>
                  <a:tailEnd/>
                </a:ln>
                <a:solidFill>
                  <a:srgbClr val="0000FF"/>
                </a:solidFill>
                <a:latin typeface="Cooper"/>
              </a:rPr>
              <a:t>Bài 43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wipe(up)">
                                      <p:cBhvr>
                                        <p:cTn id="7" dur="2000"/>
                                        <p:tgtEl>
                                          <p:spTgt spid="45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a:extLst>
              <a:ext uri="{FF2B5EF4-FFF2-40B4-BE49-F238E27FC236}">
                <a16:creationId xmlns:a16="http://schemas.microsoft.com/office/drawing/2014/main" id="{6938F0CB-2112-446D-9612-14819B5EC475}"/>
              </a:ext>
            </a:extLst>
          </p:cNvPr>
          <p:cNvSpPr txBox="1">
            <a:spLocks noChangeArrowheads="1"/>
          </p:cNvSpPr>
          <p:nvPr/>
        </p:nvSpPr>
        <p:spPr bwMode="auto">
          <a:xfrm>
            <a:off x="457200" y="1752600"/>
            <a:ext cx="8686800" cy="244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Một điểm sáng S nằm trên trục chính của thấu kính hội tụ, ở rất xa thấu kính cho ảnh nằm tại tiêu điểm của thấu kính hội tụ</a:t>
            </a:r>
            <a:endParaRPr lang="en-US" altLang="en-US" sz="2800" b="1">
              <a:solidFill>
                <a:srgbClr val="0000FF"/>
              </a:solidFill>
              <a:latin typeface="Times New Roman" panose="02020603050405020304" pitchFamily="18" charset="0"/>
              <a:cs typeface="Times New Roman" panose="02020603050405020304" pitchFamily="18" charset="0"/>
            </a:endParaRPr>
          </a:p>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a:t>
            </a:r>
            <a:r>
              <a:rPr lang="en-US" altLang="en-US" sz="2800" b="1">
                <a:solidFill>
                  <a:srgbClr val="0000FF"/>
                </a:solidFill>
                <a:latin typeface="Times New Roman" panose="02020603050405020304" pitchFamily="18" charset="0"/>
                <a:cs typeface="Times New Roman" panose="02020603050405020304" pitchFamily="18" charset="0"/>
              </a:rPr>
              <a:t>Vật vuông góc với trục chính cho ảnh cũng vuông góc với trục chính</a:t>
            </a:r>
          </a:p>
        </p:txBody>
      </p:sp>
      <p:sp>
        <p:nvSpPr>
          <p:cNvPr id="33797" name="Text Box 5">
            <a:extLst>
              <a:ext uri="{FF2B5EF4-FFF2-40B4-BE49-F238E27FC236}">
                <a16:creationId xmlns:a16="http://schemas.microsoft.com/office/drawing/2014/main" id="{3F7F8E70-E5D5-41BD-B183-3694BDA5B4FE}"/>
              </a:ext>
            </a:extLst>
          </p:cNvPr>
          <p:cNvSpPr txBox="1">
            <a:spLocks noChangeArrowheads="1"/>
          </p:cNvSpPr>
          <p:nvPr/>
        </p:nvSpPr>
        <p:spPr bwMode="auto">
          <a:xfrm>
            <a:off x="381000" y="533400"/>
            <a:ext cx="7620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200" b="1" u="sng">
                <a:solidFill>
                  <a:srgbClr val="FF0000"/>
                </a:solidFill>
                <a:latin typeface="Times New Roman" panose="02020603050405020304" pitchFamily="18" charset="0"/>
                <a:cs typeface="Times New Roman" panose="02020603050405020304" pitchFamily="18" charset="0"/>
              </a:rPr>
              <a:t>CHÚ 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7"/>
                                        </p:tgtEl>
                                        <p:attrNameLst>
                                          <p:attrName>style.visibility</p:attrName>
                                        </p:attrNameLst>
                                      </p:cBhvr>
                                      <p:to>
                                        <p:strVal val="visible"/>
                                      </p:to>
                                    </p:set>
                                    <p:animEffect transition="in" filter="blinds(horizontal)">
                                      <p:cBhvr>
                                        <p:cTn id="7" dur="500"/>
                                        <p:tgtEl>
                                          <p:spTgt spid="337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3796">
                                            <p:txEl>
                                              <p:pRg st="0" end="0"/>
                                            </p:txEl>
                                          </p:spTgt>
                                        </p:tgtEl>
                                        <p:attrNameLst>
                                          <p:attrName>style.visibility</p:attrName>
                                        </p:attrNameLst>
                                      </p:cBhvr>
                                      <p:to>
                                        <p:strVal val="visible"/>
                                      </p:to>
                                    </p:set>
                                    <p:animEffect transition="in" filter="box(in)">
                                      <p:cBhvr>
                                        <p:cTn id="12" dur="500"/>
                                        <p:tgtEl>
                                          <p:spTgt spid="3379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3796">
                                            <p:txEl>
                                              <p:pRg st="1" end="1"/>
                                            </p:txEl>
                                          </p:spTgt>
                                        </p:tgtEl>
                                        <p:attrNameLst>
                                          <p:attrName>style.visibility</p:attrName>
                                        </p:attrNameLst>
                                      </p:cBhvr>
                                      <p:to>
                                        <p:strVal val="visible"/>
                                      </p:to>
                                    </p:set>
                                    <p:animEffect transition="in" filter="box(in)">
                                      <p:cBhvr>
                                        <p:cTn id="17" dur="500"/>
                                        <p:tgtEl>
                                          <p:spTgt spid="3379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a:extLst>
              <a:ext uri="{FF2B5EF4-FFF2-40B4-BE49-F238E27FC236}">
                <a16:creationId xmlns:a16="http://schemas.microsoft.com/office/drawing/2014/main" id="{85D8346B-D77B-4E05-A1C2-562100897FDF}"/>
              </a:ext>
            </a:extLst>
          </p:cNvPr>
          <p:cNvSpPr>
            <a:spLocks noGrp="1" noChangeArrowheads="1"/>
          </p:cNvSpPr>
          <p:nvPr>
            <p:ph type="title"/>
          </p:nvPr>
        </p:nvSpPr>
        <p:spPr>
          <a:xfrm>
            <a:off x="457200" y="1524000"/>
            <a:ext cx="8229600" cy="762000"/>
          </a:xfrm>
          <a:noFill/>
        </p:spPr>
        <p:txBody>
          <a:bodyPr/>
          <a:lstStyle/>
          <a:p>
            <a:pPr algn="l" eaLnBrk="1" hangingPunct="1"/>
            <a:r>
              <a:rPr lang="en-US" altLang="en-US" sz="2400" b="1">
                <a:solidFill>
                  <a:srgbClr val="0000FF"/>
                </a:solidFill>
                <a:latin typeface="Times New Roman" panose="02020603050405020304" pitchFamily="18" charset="0"/>
                <a:cs typeface="Times New Roman" panose="02020603050405020304" pitchFamily="18" charset="0"/>
              </a:rPr>
              <a:t>II. Cách dựng ảnh</a:t>
            </a:r>
          </a:p>
        </p:txBody>
      </p:sp>
      <p:sp>
        <p:nvSpPr>
          <p:cNvPr id="28678" name="Line 6">
            <a:extLst>
              <a:ext uri="{FF2B5EF4-FFF2-40B4-BE49-F238E27FC236}">
                <a16:creationId xmlns:a16="http://schemas.microsoft.com/office/drawing/2014/main" id="{BD9BF7BD-DBD0-4366-95F9-8F3E03DDA3BF}"/>
              </a:ext>
            </a:extLst>
          </p:cNvPr>
          <p:cNvSpPr>
            <a:spLocks noChangeShapeType="1"/>
          </p:cNvSpPr>
          <p:nvPr/>
        </p:nvSpPr>
        <p:spPr bwMode="auto">
          <a:xfrm>
            <a:off x="4191000" y="3384550"/>
            <a:ext cx="0" cy="225425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79" name="Line 7">
            <a:extLst>
              <a:ext uri="{FF2B5EF4-FFF2-40B4-BE49-F238E27FC236}">
                <a16:creationId xmlns:a16="http://schemas.microsoft.com/office/drawing/2014/main" id="{2BB61644-367C-4807-B483-9D0F024B57CE}"/>
              </a:ext>
            </a:extLst>
          </p:cNvPr>
          <p:cNvSpPr>
            <a:spLocks noChangeShapeType="1"/>
          </p:cNvSpPr>
          <p:nvPr/>
        </p:nvSpPr>
        <p:spPr bwMode="auto">
          <a:xfrm>
            <a:off x="838200" y="4603750"/>
            <a:ext cx="7239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0" name="Text Box 8">
            <a:extLst>
              <a:ext uri="{FF2B5EF4-FFF2-40B4-BE49-F238E27FC236}">
                <a16:creationId xmlns:a16="http://schemas.microsoft.com/office/drawing/2014/main" id="{62390ECF-F5E2-489A-A81A-03FD123D918E}"/>
              </a:ext>
            </a:extLst>
          </p:cNvPr>
          <p:cNvSpPr txBox="1">
            <a:spLocks noChangeArrowheads="1"/>
          </p:cNvSpPr>
          <p:nvPr/>
        </p:nvSpPr>
        <p:spPr bwMode="auto">
          <a:xfrm>
            <a:off x="5054600" y="4427538"/>
            <a:ext cx="1066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VNI-Times" pitchFamily="2" charset="0"/>
                <a:sym typeface="Wingdings" panose="05000000000000000000" pitchFamily="2" charset="2"/>
              </a:rPr>
              <a:t></a:t>
            </a:r>
          </a:p>
        </p:txBody>
      </p:sp>
      <p:sp>
        <p:nvSpPr>
          <p:cNvPr id="28681" name="Text Box 9">
            <a:extLst>
              <a:ext uri="{FF2B5EF4-FFF2-40B4-BE49-F238E27FC236}">
                <a16:creationId xmlns:a16="http://schemas.microsoft.com/office/drawing/2014/main" id="{B1A7CF85-F980-49B3-B5D1-0C7107F132E6}"/>
              </a:ext>
            </a:extLst>
          </p:cNvPr>
          <p:cNvSpPr txBox="1">
            <a:spLocks noChangeArrowheads="1"/>
          </p:cNvSpPr>
          <p:nvPr/>
        </p:nvSpPr>
        <p:spPr bwMode="auto">
          <a:xfrm>
            <a:off x="3063875" y="44069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VNI-Times" pitchFamily="2" charset="0"/>
                <a:sym typeface="Wingdings" panose="05000000000000000000" pitchFamily="2" charset="2"/>
              </a:rPr>
              <a:t></a:t>
            </a:r>
          </a:p>
        </p:txBody>
      </p:sp>
      <p:sp>
        <p:nvSpPr>
          <p:cNvPr id="28682" name="Text Box 10">
            <a:extLst>
              <a:ext uri="{FF2B5EF4-FFF2-40B4-BE49-F238E27FC236}">
                <a16:creationId xmlns:a16="http://schemas.microsoft.com/office/drawing/2014/main" id="{65FEBEB7-0621-4FCD-804C-ABF34747DAEB}"/>
              </a:ext>
            </a:extLst>
          </p:cNvPr>
          <p:cNvSpPr txBox="1">
            <a:spLocks noChangeArrowheads="1"/>
          </p:cNvSpPr>
          <p:nvPr/>
        </p:nvSpPr>
        <p:spPr bwMode="auto">
          <a:xfrm>
            <a:off x="3048000" y="45720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p>
        </p:txBody>
      </p:sp>
      <p:sp>
        <p:nvSpPr>
          <p:cNvPr id="28683" name="Text Box 11">
            <a:extLst>
              <a:ext uri="{FF2B5EF4-FFF2-40B4-BE49-F238E27FC236}">
                <a16:creationId xmlns:a16="http://schemas.microsoft.com/office/drawing/2014/main" id="{1A67246E-9F6C-4194-AF77-BF12ED342F91}"/>
              </a:ext>
            </a:extLst>
          </p:cNvPr>
          <p:cNvSpPr txBox="1">
            <a:spLocks noChangeArrowheads="1"/>
          </p:cNvSpPr>
          <p:nvPr/>
        </p:nvSpPr>
        <p:spPr bwMode="auto">
          <a:xfrm>
            <a:off x="4975225" y="46037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r>
              <a:rPr lang="en-US" altLang="en-US" sz="2400" baseline="30000">
                <a:latin typeface="VNI-Times" pitchFamily="2" charset="0"/>
                <a:sym typeface="Wingdings" panose="05000000000000000000" pitchFamily="2" charset="2"/>
              </a:rPr>
              <a:t>/</a:t>
            </a:r>
            <a:endParaRPr lang="en-US" altLang="en-US" sz="2400">
              <a:latin typeface="VNI-Times" pitchFamily="2" charset="0"/>
              <a:sym typeface="Wingdings" panose="05000000000000000000" pitchFamily="2" charset="2"/>
            </a:endParaRPr>
          </a:p>
        </p:txBody>
      </p:sp>
      <p:sp>
        <p:nvSpPr>
          <p:cNvPr id="28684" name="Text Box 12">
            <a:extLst>
              <a:ext uri="{FF2B5EF4-FFF2-40B4-BE49-F238E27FC236}">
                <a16:creationId xmlns:a16="http://schemas.microsoft.com/office/drawing/2014/main" id="{C1AE7F2A-FC64-4C43-939C-DCC6F39DB45C}"/>
              </a:ext>
            </a:extLst>
          </p:cNvPr>
          <p:cNvSpPr txBox="1">
            <a:spLocks noChangeArrowheads="1"/>
          </p:cNvSpPr>
          <p:nvPr/>
        </p:nvSpPr>
        <p:spPr bwMode="auto">
          <a:xfrm>
            <a:off x="2514600" y="35369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S</a:t>
            </a:r>
          </a:p>
        </p:txBody>
      </p:sp>
      <p:sp>
        <p:nvSpPr>
          <p:cNvPr id="28685" name="Text Box 13">
            <a:extLst>
              <a:ext uri="{FF2B5EF4-FFF2-40B4-BE49-F238E27FC236}">
                <a16:creationId xmlns:a16="http://schemas.microsoft.com/office/drawing/2014/main" id="{296FA13B-DF4F-41EE-ADA8-B97CD4453030}"/>
              </a:ext>
            </a:extLst>
          </p:cNvPr>
          <p:cNvSpPr txBox="1">
            <a:spLocks noChangeArrowheads="1"/>
          </p:cNvSpPr>
          <p:nvPr/>
        </p:nvSpPr>
        <p:spPr bwMode="auto">
          <a:xfrm>
            <a:off x="2419350" y="3965575"/>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VNI-Times" pitchFamily="2" charset="0"/>
                <a:sym typeface="Wingdings" panose="05000000000000000000" pitchFamily="2" charset="2"/>
              </a:rPr>
              <a:t></a:t>
            </a:r>
          </a:p>
        </p:txBody>
      </p:sp>
      <p:sp>
        <p:nvSpPr>
          <p:cNvPr id="28686" name="Line 14">
            <a:extLst>
              <a:ext uri="{FF2B5EF4-FFF2-40B4-BE49-F238E27FC236}">
                <a16:creationId xmlns:a16="http://schemas.microsoft.com/office/drawing/2014/main" id="{5A437193-385B-4DFC-8E86-81F1D0B17742}"/>
              </a:ext>
            </a:extLst>
          </p:cNvPr>
          <p:cNvSpPr>
            <a:spLocks noChangeShapeType="1"/>
          </p:cNvSpPr>
          <p:nvPr/>
        </p:nvSpPr>
        <p:spPr bwMode="auto">
          <a:xfrm>
            <a:off x="2514600" y="4146550"/>
            <a:ext cx="1676400" cy="0"/>
          </a:xfrm>
          <a:prstGeom prst="line">
            <a:avLst/>
          </a:prstGeom>
          <a:noFill/>
          <a:ln w="9525">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7" name="Line 15">
            <a:extLst>
              <a:ext uri="{FF2B5EF4-FFF2-40B4-BE49-F238E27FC236}">
                <a16:creationId xmlns:a16="http://schemas.microsoft.com/office/drawing/2014/main" id="{C0130CC9-1241-4F1C-8214-AABDA79016CB}"/>
              </a:ext>
            </a:extLst>
          </p:cNvPr>
          <p:cNvSpPr>
            <a:spLocks noChangeShapeType="1"/>
          </p:cNvSpPr>
          <p:nvPr/>
        </p:nvSpPr>
        <p:spPr bwMode="auto">
          <a:xfrm>
            <a:off x="3124200" y="4146550"/>
            <a:ext cx="304800" cy="0"/>
          </a:xfrm>
          <a:prstGeom prst="line">
            <a:avLst/>
          </a:prstGeom>
          <a:noFill/>
          <a:ln w="9525">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8" name="Line 16">
            <a:extLst>
              <a:ext uri="{FF2B5EF4-FFF2-40B4-BE49-F238E27FC236}">
                <a16:creationId xmlns:a16="http://schemas.microsoft.com/office/drawing/2014/main" id="{2AF22D0F-F06E-4D6A-926D-ECD340952379}"/>
              </a:ext>
            </a:extLst>
          </p:cNvPr>
          <p:cNvSpPr>
            <a:spLocks noChangeShapeType="1"/>
          </p:cNvSpPr>
          <p:nvPr/>
        </p:nvSpPr>
        <p:spPr bwMode="auto">
          <a:xfrm>
            <a:off x="4168775" y="4137025"/>
            <a:ext cx="3451225" cy="1577975"/>
          </a:xfrm>
          <a:prstGeom prst="line">
            <a:avLst/>
          </a:prstGeom>
          <a:noFill/>
          <a:ln w="9525">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9" name="Line 17">
            <a:extLst>
              <a:ext uri="{FF2B5EF4-FFF2-40B4-BE49-F238E27FC236}">
                <a16:creationId xmlns:a16="http://schemas.microsoft.com/office/drawing/2014/main" id="{7864625B-61F6-4CE4-B56A-8070CE49E277}"/>
              </a:ext>
            </a:extLst>
          </p:cNvPr>
          <p:cNvSpPr>
            <a:spLocks noChangeShapeType="1"/>
          </p:cNvSpPr>
          <p:nvPr/>
        </p:nvSpPr>
        <p:spPr bwMode="auto">
          <a:xfrm>
            <a:off x="5800725" y="4889500"/>
            <a:ext cx="533400" cy="228600"/>
          </a:xfrm>
          <a:prstGeom prst="line">
            <a:avLst/>
          </a:prstGeom>
          <a:noFill/>
          <a:ln w="9525">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0" name="Line 18">
            <a:extLst>
              <a:ext uri="{FF2B5EF4-FFF2-40B4-BE49-F238E27FC236}">
                <a16:creationId xmlns:a16="http://schemas.microsoft.com/office/drawing/2014/main" id="{67CE896E-36F7-4D3B-8C30-DEAE0735BE44}"/>
              </a:ext>
            </a:extLst>
          </p:cNvPr>
          <p:cNvSpPr>
            <a:spLocks noChangeShapeType="1"/>
          </p:cNvSpPr>
          <p:nvPr/>
        </p:nvSpPr>
        <p:spPr bwMode="auto">
          <a:xfrm>
            <a:off x="2514600" y="4146550"/>
            <a:ext cx="4953000" cy="1416050"/>
          </a:xfrm>
          <a:prstGeom prst="line">
            <a:avLst/>
          </a:prstGeom>
          <a:noFill/>
          <a:ln w="9525">
            <a:solidFill>
              <a:srgbClr val="3399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91" name="Line 19">
            <a:extLst>
              <a:ext uri="{FF2B5EF4-FFF2-40B4-BE49-F238E27FC236}">
                <a16:creationId xmlns:a16="http://schemas.microsoft.com/office/drawing/2014/main" id="{935C5876-20C0-4D42-9E63-09D3EB175CEF}"/>
              </a:ext>
            </a:extLst>
          </p:cNvPr>
          <p:cNvSpPr>
            <a:spLocks noChangeShapeType="1"/>
          </p:cNvSpPr>
          <p:nvPr/>
        </p:nvSpPr>
        <p:spPr bwMode="auto">
          <a:xfrm>
            <a:off x="3298825" y="4375150"/>
            <a:ext cx="533400" cy="152400"/>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92" name="Text Box 20">
            <a:extLst>
              <a:ext uri="{FF2B5EF4-FFF2-40B4-BE49-F238E27FC236}">
                <a16:creationId xmlns:a16="http://schemas.microsoft.com/office/drawing/2014/main" id="{057F4511-0ACA-4088-96F2-B857D1F2A44F}"/>
              </a:ext>
            </a:extLst>
          </p:cNvPr>
          <p:cNvSpPr txBox="1">
            <a:spLocks noChangeArrowheads="1"/>
          </p:cNvSpPr>
          <p:nvPr/>
        </p:nvSpPr>
        <p:spPr bwMode="auto">
          <a:xfrm>
            <a:off x="6689725" y="5153025"/>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VNI-Times" pitchFamily="2" charset="0"/>
                <a:sym typeface="Wingdings" panose="05000000000000000000" pitchFamily="2" charset="2"/>
              </a:rPr>
              <a:t></a:t>
            </a:r>
          </a:p>
        </p:txBody>
      </p:sp>
      <p:sp>
        <p:nvSpPr>
          <p:cNvPr id="28693" name="Text Box 21">
            <a:extLst>
              <a:ext uri="{FF2B5EF4-FFF2-40B4-BE49-F238E27FC236}">
                <a16:creationId xmlns:a16="http://schemas.microsoft.com/office/drawing/2014/main" id="{DB8A16D6-01D7-4097-8537-343F8A8C0BBB}"/>
              </a:ext>
            </a:extLst>
          </p:cNvPr>
          <p:cNvSpPr txBox="1">
            <a:spLocks noChangeArrowheads="1"/>
          </p:cNvSpPr>
          <p:nvPr/>
        </p:nvSpPr>
        <p:spPr bwMode="auto">
          <a:xfrm>
            <a:off x="6642100" y="5324475"/>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S</a:t>
            </a:r>
            <a:r>
              <a:rPr lang="en-US" altLang="en-US" sz="2400" baseline="30000">
                <a:latin typeface="VNI-Times" pitchFamily="2" charset="0"/>
              </a:rPr>
              <a:t>/</a:t>
            </a:r>
            <a:endParaRPr lang="en-US" altLang="en-US" sz="2400">
              <a:latin typeface="VNI-Times" pitchFamily="2" charset="0"/>
            </a:endParaRPr>
          </a:p>
        </p:txBody>
      </p:sp>
      <p:sp>
        <p:nvSpPr>
          <p:cNvPr id="28694" name="Text Box 22">
            <a:extLst>
              <a:ext uri="{FF2B5EF4-FFF2-40B4-BE49-F238E27FC236}">
                <a16:creationId xmlns:a16="http://schemas.microsoft.com/office/drawing/2014/main" id="{0D7C0DA9-7C79-406C-8E6B-70701DAA19BD}"/>
              </a:ext>
            </a:extLst>
          </p:cNvPr>
          <p:cNvSpPr txBox="1">
            <a:spLocks noChangeArrowheads="1"/>
          </p:cNvSpPr>
          <p:nvPr/>
        </p:nvSpPr>
        <p:spPr bwMode="auto">
          <a:xfrm>
            <a:off x="609600" y="5791200"/>
            <a:ext cx="8534400" cy="893763"/>
          </a:xfrm>
          <a:prstGeom prst="rect">
            <a:avLst/>
          </a:prstGeom>
          <a:solidFill>
            <a:schemeClr val="bg1"/>
          </a:solidFill>
          <a:ln w="9525">
            <a:solidFill>
              <a:schemeClr val="bg1"/>
            </a:solidFill>
            <a:miter lim="800000"/>
            <a:headEnd/>
            <a:tailEnd/>
          </a:ln>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3200">
                <a:solidFill>
                  <a:srgbClr val="FF0066"/>
                </a:solidFill>
                <a:latin typeface="Times New Roman" panose="02020603050405020304" pitchFamily="18" charset="0"/>
                <a:cs typeface="Times New Roman" panose="02020603050405020304" pitchFamily="18" charset="0"/>
                <a:sym typeface="Wingdings" panose="05000000000000000000" pitchFamily="2" charset="2"/>
              </a:rPr>
              <a:t></a:t>
            </a:r>
            <a:r>
              <a:rPr lang="en-US" altLang="en-US" sz="2800">
                <a:latin typeface="Times New Roman" panose="02020603050405020304" pitchFamily="18" charset="0"/>
                <a:cs typeface="Times New Roman" panose="02020603050405020304" pitchFamily="18" charset="0"/>
                <a:sym typeface="Wingdings" panose="05000000000000000000" pitchFamily="2" charset="2"/>
              </a:rPr>
              <a:t>T</a:t>
            </a:r>
            <a:r>
              <a:rPr lang="en-US" altLang="en-US">
                <a:latin typeface="Times New Roman" panose="02020603050405020304" pitchFamily="18" charset="0"/>
                <a:cs typeface="Times New Roman" panose="02020603050405020304" pitchFamily="18" charset="0"/>
                <a:sym typeface="Wingdings" panose="05000000000000000000" pitchFamily="2" charset="2"/>
              </a:rPr>
              <a:t>ừ </a:t>
            </a:r>
            <a:r>
              <a:rPr lang="vi-VN" altLang="en-US" sz="2800">
                <a:latin typeface="Times New Roman" panose="02020603050405020304" pitchFamily="18" charset="0"/>
                <a:cs typeface="Times New Roman" panose="02020603050405020304" pitchFamily="18" charset="0"/>
                <a:sym typeface="Wingdings" panose="05000000000000000000" pitchFamily="2" charset="2"/>
              </a:rPr>
              <a:t>S</a:t>
            </a:r>
            <a:r>
              <a:rPr lang="en-US" altLang="en-US">
                <a:latin typeface="Times New Roman" panose="02020603050405020304" pitchFamily="18" charset="0"/>
                <a:cs typeface="Times New Roman" panose="02020603050405020304" pitchFamily="18" charset="0"/>
                <a:sym typeface="Wingdings" panose="05000000000000000000" pitchFamily="2" charset="2"/>
              </a:rPr>
              <a:t> dựng 2 trong 3 tia đặc biệt đến thấu kính. Giao điểm của 2 tia ló là ảnh S’ của S</a:t>
            </a:r>
          </a:p>
        </p:txBody>
      </p:sp>
      <p:sp>
        <p:nvSpPr>
          <p:cNvPr id="28695" name="Text Box 23">
            <a:extLst>
              <a:ext uri="{FF2B5EF4-FFF2-40B4-BE49-F238E27FC236}">
                <a16:creationId xmlns:a16="http://schemas.microsoft.com/office/drawing/2014/main" id="{533CDEB3-EA77-4FF0-A9DA-219F1496E613}"/>
              </a:ext>
            </a:extLst>
          </p:cNvPr>
          <p:cNvSpPr txBox="1">
            <a:spLocks noChangeArrowheads="1"/>
          </p:cNvSpPr>
          <p:nvPr/>
        </p:nvSpPr>
        <p:spPr bwMode="auto">
          <a:xfrm>
            <a:off x="228600" y="58674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FF0066"/>
                </a:solidFill>
                <a:latin typeface="Times New Roman" panose="02020603050405020304" pitchFamily="18" charset="0"/>
                <a:cs typeface="Times New Roman" panose="02020603050405020304" pitchFamily="18" charset="0"/>
              </a:rPr>
              <a:t>C4)</a:t>
            </a:r>
          </a:p>
        </p:txBody>
      </p:sp>
      <p:sp>
        <p:nvSpPr>
          <p:cNvPr id="28696" name="Text Box 24">
            <a:extLst>
              <a:ext uri="{FF2B5EF4-FFF2-40B4-BE49-F238E27FC236}">
                <a16:creationId xmlns:a16="http://schemas.microsoft.com/office/drawing/2014/main" id="{3FCA30BB-C4FD-4CDE-BB57-BF6D636EDCF6}"/>
              </a:ext>
            </a:extLst>
          </p:cNvPr>
          <p:cNvSpPr txBox="1">
            <a:spLocks noChangeArrowheads="1"/>
          </p:cNvSpPr>
          <p:nvPr/>
        </p:nvSpPr>
        <p:spPr bwMode="auto">
          <a:xfrm>
            <a:off x="609600" y="2209800"/>
            <a:ext cx="853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u="sng">
                <a:latin typeface="Times New Roman" panose="02020603050405020304" pitchFamily="18" charset="0"/>
                <a:cs typeface="Times New Roman" panose="02020603050405020304" pitchFamily="18" charset="0"/>
              </a:rPr>
              <a:t>1</a:t>
            </a:r>
            <a:r>
              <a:rPr lang="vi-VN" altLang="en-US" sz="2400" u="sng">
                <a:latin typeface="Times New Roman" panose="02020603050405020304" pitchFamily="18" charset="0"/>
                <a:cs typeface="Times New Roman" panose="02020603050405020304" pitchFamily="18" charset="0"/>
              </a:rPr>
              <a:t>.</a:t>
            </a:r>
            <a:r>
              <a:rPr lang="en-US" altLang="en-US" sz="2400" u="sng">
                <a:latin typeface="Times New Roman" panose="02020603050405020304" pitchFamily="18" charset="0"/>
                <a:cs typeface="Times New Roman" panose="02020603050405020304" pitchFamily="18" charset="0"/>
              </a:rPr>
              <a:t> Dựng ảnh  của một điểm sáng S tạo bởi thấu kính hội tụ</a:t>
            </a:r>
          </a:p>
        </p:txBody>
      </p:sp>
      <p:sp>
        <p:nvSpPr>
          <p:cNvPr id="12311" name="Text Box 26">
            <a:extLst>
              <a:ext uri="{FF2B5EF4-FFF2-40B4-BE49-F238E27FC236}">
                <a16:creationId xmlns:a16="http://schemas.microsoft.com/office/drawing/2014/main" id="{DF48FC3B-5A00-4ED6-B88D-6E5F8D14C5F5}"/>
              </a:ext>
            </a:extLst>
          </p:cNvPr>
          <p:cNvSpPr txBox="1">
            <a:spLocks noChangeArrowheads="1"/>
          </p:cNvSpPr>
          <p:nvPr/>
        </p:nvSpPr>
        <p:spPr bwMode="auto">
          <a:xfrm>
            <a:off x="304800" y="990600"/>
            <a:ext cx="861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I. Đặc điểm của ảnh của một vật tạo bởi thấu kính hội tụ:</a:t>
            </a:r>
          </a:p>
        </p:txBody>
      </p:sp>
      <p:sp>
        <p:nvSpPr>
          <p:cNvPr id="28701" name="Text Box 29">
            <a:extLst>
              <a:ext uri="{FF2B5EF4-FFF2-40B4-BE49-F238E27FC236}">
                <a16:creationId xmlns:a16="http://schemas.microsoft.com/office/drawing/2014/main" id="{6FB6E2EC-BE8F-4F58-9FD8-12441D4A0FB7}"/>
              </a:ext>
            </a:extLst>
          </p:cNvPr>
          <p:cNvSpPr txBox="1">
            <a:spLocks noChangeArrowheads="1"/>
          </p:cNvSpPr>
          <p:nvPr/>
        </p:nvSpPr>
        <p:spPr bwMode="auto">
          <a:xfrm>
            <a:off x="4191000" y="4191000"/>
            <a:ext cx="609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a:t>O</a:t>
            </a:r>
          </a:p>
        </p:txBody>
      </p:sp>
      <p:sp>
        <p:nvSpPr>
          <p:cNvPr id="3" name="Text Box 6">
            <a:extLst>
              <a:ext uri="{FF2B5EF4-FFF2-40B4-BE49-F238E27FC236}">
                <a16:creationId xmlns:a16="http://schemas.microsoft.com/office/drawing/2014/main" id="{29922AF4-1400-CC48-BD8F-0C624AA4C276}"/>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box(in)">
                                      <p:cBhvr>
                                        <p:cTn id="7" dur="500"/>
                                        <p:tgtEl>
                                          <p:spTgt spid="286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96"/>
                                        </p:tgtEl>
                                        <p:attrNameLst>
                                          <p:attrName>style.visibility</p:attrName>
                                        </p:attrNameLst>
                                      </p:cBhvr>
                                      <p:to>
                                        <p:strVal val="visible"/>
                                      </p:to>
                                    </p:set>
                                    <p:animEffect transition="in" filter="blinds(horizontal)">
                                      <p:cBhvr>
                                        <p:cTn id="12" dur="500"/>
                                        <p:tgtEl>
                                          <p:spTgt spid="286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678"/>
                                        </p:tgtEl>
                                        <p:attrNameLst>
                                          <p:attrName>style.visibility</p:attrName>
                                        </p:attrNameLst>
                                      </p:cBhvr>
                                      <p:to>
                                        <p:strVal val="visible"/>
                                      </p:to>
                                    </p:set>
                                    <p:animEffect transition="in" filter="blinds(horizontal)">
                                      <p:cBhvr>
                                        <p:cTn id="17" dur="500"/>
                                        <p:tgtEl>
                                          <p:spTgt spid="28678"/>
                                        </p:tgtEl>
                                      </p:cBhvr>
                                    </p:animEffect>
                                  </p:childTnLst>
                                </p:cTn>
                              </p:par>
                              <p:par>
                                <p:cTn id="18" presetID="3" presetClass="entr" presetSubtype="10" fill="hold" nodeType="withEffect">
                                  <p:stCondLst>
                                    <p:cond delay="0"/>
                                  </p:stCondLst>
                                  <p:childTnLst>
                                    <p:set>
                                      <p:cBhvr>
                                        <p:cTn id="19" dur="1" fill="hold">
                                          <p:stCondLst>
                                            <p:cond delay="0"/>
                                          </p:stCondLst>
                                        </p:cTn>
                                        <p:tgtEl>
                                          <p:spTgt spid="28679"/>
                                        </p:tgtEl>
                                        <p:attrNameLst>
                                          <p:attrName>style.visibility</p:attrName>
                                        </p:attrNameLst>
                                      </p:cBhvr>
                                      <p:to>
                                        <p:strVal val="visible"/>
                                      </p:to>
                                    </p:set>
                                    <p:animEffect transition="in" filter="blinds(horizontal)">
                                      <p:cBhvr>
                                        <p:cTn id="20" dur="500"/>
                                        <p:tgtEl>
                                          <p:spTgt spid="2867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8701"/>
                                        </p:tgtEl>
                                        <p:attrNameLst>
                                          <p:attrName>style.visibility</p:attrName>
                                        </p:attrNameLst>
                                      </p:cBhvr>
                                      <p:to>
                                        <p:strVal val="visible"/>
                                      </p:to>
                                    </p:set>
                                    <p:animEffect transition="in" filter="blinds(horizontal)">
                                      <p:cBhvr>
                                        <p:cTn id="25" dur="500"/>
                                        <p:tgtEl>
                                          <p:spTgt spid="2870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28683"/>
                                        </p:tgtEl>
                                        <p:attrNameLst>
                                          <p:attrName>style.visibility</p:attrName>
                                        </p:attrNameLst>
                                      </p:cBhvr>
                                      <p:to>
                                        <p:strVal val="visible"/>
                                      </p:to>
                                    </p:set>
                                    <p:animEffect transition="in" filter="box(in)">
                                      <p:cBhvr>
                                        <p:cTn id="30" dur="500"/>
                                        <p:tgtEl>
                                          <p:spTgt spid="28683"/>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28680"/>
                                        </p:tgtEl>
                                        <p:attrNameLst>
                                          <p:attrName>style.visibility</p:attrName>
                                        </p:attrNameLst>
                                      </p:cBhvr>
                                      <p:to>
                                        <p:strVal val="visible"/>
                                      </p:to>
                                    </p:set>
                                    <p:animEffect transition="in" filter="box(in)">
                                      <p:cBhvr>
                                        <p:cTn id="33" dur="500"/>
                                        <p:tgtEl>
                                          <p:spTgt spid="2868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8681"/>
                                        </p:tgtEl>
                                        <p:attrNameLst>
                                          <p:attrName>style.visibility</p:attrName>
                                        </p:attrNameLst>
                                      </p:cBhvr>
                                      <p:to>
                                        <p:strVal val="visible"/>
                                      </p:to>
                                    </p:set>
                                    <p:animEffect transition="in" filter="blinds(horizontal)">
                                      <p:cBhvr>
                                        <p:cTn id="38" dur="500"/>
                                        <p:tgtEl>
                                          <p:spTgt spid="28681"/>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28682"/>
                                        </p:tgtEl>
                                        <p:attrNameLst>
                                          <p:attrName>style.visibility</p:attrName>
                                        </p:attrNameLst>
                                      </p:cBhvr>
                                      <p:to>
                                        <p:strVal val="visible"/>
                                      </p:to>
                                    </p:set>
                                    <p:animEffect transition="in" filter="blinds(horizontal)">
                                      <p:cBhvr>
                                        <p:cTn id="41" dur="500"/>
                                        <p:tgtEl>
                                          <p:spTgt spid="2868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28685"/>
                                        </p:tgtEl>
                                        <p:attrNameLst>
                                          <p:attrName>style.visibility</p:attrName>
                                        </p:attrNameLst>
                                      </p:cBhvr>
                                      <p:to>
                                        <p:strVal val="visible"/>
                                      </p:to>
                                    </p:set>
                                    <p:animEffect transition="in" filter="box(in)">
                                      <p:cBhvr>
                                        <p:cTn id="46" dur="500"/>
                                        <p:tgtEl>
                                          <p:spTgt spid="28685"/>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8684"/>
                                        </p:tgtEl>
                                        <p:attrNameLst>
                                          <p:attrName>style.visibility</p:attrName>
                                        </p:attrNameLst>
                                      </p:cBhvr>
                                      <p:to>
                                        <p:strVal val="visible"/>
                                      </p:to>
                                    </p:set>
                                    <p:animEffect transition="in" filter="box(in)">
                                      <p:cBhvr>
                                        <p:cTn id="49" dur="500"/>
                                        <p:tgtEl>
                                          <p:spTgt spid="2868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4" presetClass="entr" presetSubtype="16" fill="hold" nodeType="clickEffect">
                                  <p:stCondLst>
                                    <p:cond delay="0"/>
                                  </p:stCondLst>
                                  <p:childTnLst>
                                    <p:set>
                                      <p:cBhvr>
                                        <p:cTn id="53" dur="1" fill="hold">
                                          <p:stCondLst>
                                            <p:cond delay="0"/>
                                          </p:stCondLst>
                                        </p:cTn>
                                        <p:tgtEl>
                                          <p:spTgt spid="28687"/>
                                        </p:tgtEl>
                                        <p:attrNameLst>
                                          <p:attrName>style.visibility</p:attrName>
                                        </p:attrNameLst>
                                      </p:cBhvr>
                                      <p:to>
                                        <p:strVal val="visible"/>
                                      </p:to>
                                    </p:set>
                                    <p:animEffect transition="in" filter="box(in)">
                                      <p:cBhvr>
                                        <p:cTn id="54" dur="500"/>
                                        <p:tgtEl>
                                          <p:spTgt spid="28687"/>
                                        </p:tgtEl>
                                      </p:cBhvr>
                                    </p:animEffect>
                                  </p:childTnLst>
                                </p:cTn>
                              </p:par>
                              <p:par>
                                <p:cTn id="55" presetID="4" presetClass="entr" presetSubtype="16" fill="hold" nodeType="withEffect">
                                  <p:stCondLst>
                                    <p:cond delay="0"/>
                                  </p:stCondLst>
                                  <p:childTnLst>
                                    <p:set>
                                      <p:cBhvr>
                                        <p:cTn id="56" dur="1" fill="hold">
                                          <p:stCondLst>
                                            <p:cond delay="0"/>
                                          </p:stCondLst>
                                        </p:cTn>
                                        <p:tgtEl>
                                          <p:spTgt spid="28686"/>
                                        </p:tgtEl>
                                        <p:attrNameLst>
                                          <p:attrName>style.visibility</p:attrName>
                                        </p:attrNameLst>
                                      </p:cBhvr>
                                      <p:to>
                                        <p:strVal val="visible"/>
                                      </p:to>
                                    </p:set>
                                    <p:animEffect transition="in" filter="box(in)">
                                      <p:cBhvr>
                                        <p:cTn id="57" dur="500"/>
                                        <p:tgtEl>
                                          <p:spTgt spid="2868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28688"/>
                                        </p:tgtEl>
                                        <p:attrNameLst>
                                          <p:attrName>style.visibility</p:attrName>
                                        </p:attrNameLst>
                                      </p:cBhvr>
                                      <p:to>
                                        <p:strVal val="visible"/>
                                      </p:to>
                                    </p:set>
                                    <p:animEffect transition="in" filter="box(in)">
                                      <p:cBhvr>
                                        <p:cTn id="62" dur="500"/>
                                        <p:tgtEl>
                                          <p:spTgt spid="28688"/>
                                        </p:tgtEl>
                                      </p:cBhvr>
                                    </p:animEffect>
                                  </p:childTnLst>
                                </p:cTn>
                              </p:par>
                              <p:par>
                                <p:cTn id="63" presetID="4" presetClass="entr" presetSubtype="16" fill="hold" nodeType="withEffect">
                                  <p:stCondLst>
                                    <p:cond delay="0"/>
                                  </p:stCondLst>
                                  <p:childTnLst>
                                    <p:set>
                                      <p:cBhvr>
                                        <p:cTn id="64" dur="1" fill="hold">
                                          <p:stCondLst>
                                            <p:cond delay="0"/>
                                          </p:stCondLst>
                                        </p:cTn>
                                        <p:tgtEl>
                                          <p:spTgt spid="28689"/>
                                        </p:tgtEl>
                                        <p:attrNameLst>
                                          <p:attrName>style.visibility</p:attrName>
                                        </p:attrNameLst>
                                      </p:cBhvr>
                                      <p:to>
                                        <p:strVal val="visible"/>
                                      </p:to>
                                    </p:set>
                                    <p:animEffect transition="in" filter="box(in)">
                                      <p:cBhvr>
                                        <p:cTn id="65" dur="500"/>
                                        <p:tgtEl>
                                          <p:spTgt spid="28689"/>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ntr" presetSubtype="16" fill="hold" nodeType="clickEffect">
                                  <p:stCondLst>
                                    <p:cond delay="0"/>
                                  </p:stCondLst>
                                  <p:childTnLst>
                                    <p:set>
                                      <p:cBhvr>
                                        <p:cTn id="69" dur="1" fill="hold">
                                          <p:stCondLst>
                                            <p:cond delay="0"/>
                                          </p:stCondLst>
                                        </p:cTn>
                                        <p:tgtEl>
                                          <p:spTgt spid="28691"/>
                                        </p:tgtEl>
                                        <p:attrNameLst>
                                          <p:attrName>style.visibility</p:attrName>
                                        </p:attrNameLst>
                                      </p:cBhvr>
                                      <p:to>
                                        <p:strVal val="visible"/>
                                      </p:to>
                                    </p:set>
                                    <p:animEffect transition="in" filter="box(in)">
                                      <p:cBhvr>
                                        <p:cTn id="70" dur="500"/>
                                        <p:tgtEl>
                                          <p:spTgt spid="28691"/>
                                        </p:tgtEl>
                                      </p:cBhvr>
                                    </p:animEffect>
                                  </p:childTnLst>
                                </p:cTn>
                              </p:par>
                              <p:par>
                                <p:cTn id="71" presetID="4" presetClass="entr" presetSubtype="16" fill="hold" nodeType="withEffect">
                                  <p:stCondLst>
                                    <p:cond delay="0"/>
                                  </p:stCondLst>
                                  <p:childTnLst>
                                    <p:set>
                                      <p:cBhvr>
                                        <p:cTn id="72" dur="1" fill="hold">
                                          <p:stCondLst>
                                            <p:cond delay="0"/>
                                          </p:stCondLst>
                                        </p:cTn>
                                        <p:tgtEl>
                                          <p:spTgt spid="28690"/>
                                        </p:tgtEl>
                                        <p:attrNameLst>
                                          <p:attrName>style.visibility</p:attrName>
                                        </p:attrNameLst>
                                      </p:cBhvr>
                                      <p:to>
                                        <p:strVal val="visible"/>
                                      </p:to>
                                    </p:set>
                                    <p:animEffect transition="in" filter="box(in)">
                                      <p:cBhvr>
                                        <p:cTn id="73" dur="500"/>
                                        <p:tgtEl>
                                          <p:spTgt spid="28690"/>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28692"/>
                                        </p:tgtEl>
                                        <p:attrNameLst>
                                          <p:attrName>style.visibility</p:attrName>
                                        </p:attrNameLst>
                                      </p:cBhvr>
                                      <p:to>
                                        <p:strVal val="visible"/>
                                      </p:to>
                                    </p:set>
                                    <p:animEffect transition="in" filter="box(in)">
                                      <p:cBhvr>
                                        <p:cTn id="78" dur="500"/>
                                        <p:tgtEl>
                                          <p:spTgt spid="28692"/>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28693"/>
                                        </p:tgtEl>
                                        <p:attrNameLst>
                                          <p:attrName>style.visibility</p:attrName>
                                        </p:attrNameLst>
                                      </p:cBhvr>
                                      <p:to>
                                        <p:strVal val="visible"/>
                                      </p:to>
                                    </p:set>
                                    <p:animEffect transition="in" filter="box(in)">
                                      <p:cBhvr>
                                        <p:cTn id="81" dur="500"/>
                                        <p:tgtEl>
                                          <p:spTgt spid="2869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4" presetClass="entr" presetSubtype="16" fill="hold" grpId="0" nodeType="clickEffect">
                                  <p:stCondLst>
                                    <p:cond delay="0"/>
                                  </p:stCondLst>
                                  <p:childTnLst>
                                    <p:set>
                                      <p:cBhvr>
                                        <p:cTn id="85" dur="1" fill="hold">
                                          <p:stCondLst>
                                            <p:cond delay="0"/>
                                          </p:stCondLst>
                                        </p:cTn>
                                        <p:tgtEl>
                                          <p:spTgt spid="28695"/>
                                        </p:tgtEl>
                                        <p:attrNameLst>
                                          <p:attrName>style.visibility</p:attrName>
                                        </p:attrNameLst>
                                      </p:cBhvr>
                                      <p:to>
                                        <p:strVal val="visible"/>
                                      </p:to>
                                    </p:set>
                                    <p:animEffect transition="in" filter="box(in)">
                                      <p:cBhvr>
                                        <p:cTn id="86" dur="500"/>
                                        <p:tgtEl>
                                          <p:spTgt spid="28695"/>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8694"/>
                                        </p:tgtEl>
                                        <p:attrNameLst>
                                          <p:attrName>style.visibility</p:attrName>
                                        </p:attrNameLst>
                                      </p:cBhvr>
                                      <p:to>
                                        <p:strVal val="visible"/>
                                      </p:to>
                                    </p:set>
                                    <p:anim calcmode="lin" valueType="num">
                                      <p:cBhvr additive="base">
                                        <p:cTn id="91" dur="500" fill="hold"/>
                                        <p:tgtEl>
                                          <p:spTgt spid="28694"/>
                                        </p:tgtEl>
                                        <p:attrNameLst>
                                          <p:attrName>ppt_x</p:attrName>
                                        </p:attrNameLst>
                                      </p:cBhvr>
                                      <p:tavLst>
                                        <p:tav tm="0">
                                          <p:val>
                                            <p:strVal val="#ppt_x"/>
                                          </p:val>
                                        </p:tav>
                                        <p:tav tm="100000">
                                          <p:val>
                                            <p:strVal val="#ppt_x"/>
                                          </p:val>
                                        </p:tav>
                                      </p:tavLst>
                                    </p:anim>
                                    <p:anim calcmode="lin" valueType="num">
                                      <p:cBhvr additive="base">
                                        <p:cTn id="92" dur="500" fill="hold"/>
                                        <p:tgtEl>
                                          <p:spTgt spid="28694"/>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3"/>
                                        </p:tgtEl>
                                        <p:attrNameLst>
                                          <p:attrName>style.visibility</p:attrName>
                                        </p:attrNameLst>
                                      </p:cBhvr>
                                      <p:to>
                                        <p:strVal val="visible"/>
                                      </p:to>
                                    </p:set>
                                    <p:animEffect transition="in" filter="diamond(in)">
                                      <p:cBhvr>
                                        <p:cTn id="9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8680" grpId="0"/>
      <p:bldP spid="28681" grpId="0"/>
      <p:bldP spid="28682" grpId="0"/>
      <p:bldP spid="28683" grpId="0"/>
      <p:bldP spid="28684" grpId="0"/>
      <p:bldP spid="28685" grpId="0"/>
      <p:bldP spid="28692" grpId="0"/>
      <p:bldP spid="28693" grpId="0"/>
      <p:bldP spid="28694" grpId="0" animBg="1"/>
      <p:bldP spid="28695" grpId="0"/>
      <p:bldP spid="28696" grpId="0"/>
      <p:bldP spid="28701"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a:extLst>
              <a:ext uri="{FF2B5EF4-FFF2-40B4-BE49-F238E27FC236}">
                <a16:creationId xmlns:a16="http://schemas.microsoft.com/office/drawing/2014/main" id="{316CE5C7-6AD4-41BA-95C4-D8B50C7DF4BE}"/>
              </a:ext>
            </a:extLst>
          </p:cNvPr>
          <p:cNvSpPr txBox="1">
            <a:spLocks noChangeArrowheads="1"/>
          </p:cNvSpPr>
          <p:nvPr/>
        </p:nvSpPr>
        <p:spPr bwMode="auto">
          <a:xfrm>
            <a:off x="533400" y="457200"/>
            <a:ext cx="80010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buFontTx/>
              <a:buAutoNum type="arabicPeriod"/>
            </a:pPr>
            <a:r>
              <a:rPr lang="en-US" altLang="en-US" sz="2200">
                <a:latin typeface="Times New Roman" panose="02020603050405020304" pitchFamily="18" charset="0"/>
                <a:cs typeface="Times New Roman" panose="02020603050405020304" pitchFamily="18" charset="0"/>
              </a:rPr>
              <a:t>Dựng ảnh của điểm sáng S nằm ngoài trục chính có d &gt; f</a:t>
            </a:r>
          </a:p>
        </p:txBody>
      </p:sp>
      <p:sp>
        <p:nvSpPr>
          <p:cNvPr id="11268" name="Rectangle 4">
            <a:extLst>
              <a:ext uri="{FF2B5EF4-FFF2-40B4-BE49-F238E27FC236}">
                <a16:creationId xmlns:a16="http://schemas.microsoft.com/office/drawing/2014/main" id="{D602598D-EA0A-402A-840E-29707191F836}"/>
              </a:ext>
            </a:extLst>
          </p:cNvPr>
          <p:cNvSpPr>
            <a:spLocks noChangeArrowheads="1"/>
          </p:cNvSpPr>
          <p:nvPr/>
        </p:nvSpPr>
        <p:spPr bwMode="auto">
          <a:xfrm>
            <a:off x="1981200" y="5638800"/>
            <a:ext cx="5943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a:latin typeface="Times New Roman" panose="02020603050405020304" pitchFamily="18" charset="0"/>
                <a:cs typeface="Times New Roman" panose="02020603050405020304" pitchFamily="18" charset="0"/>
              </a:rPr>
              <a:t>* S’ là ảnh của S qua thấu kính hội tụ.</a:t>
            </a:r>
          </a:p>
        </p:txBody>
      </p:sp>
      <p:sp>
        <p:nvSpPr>
          <p:cNvPr id="11269" name="Rectangle 5">
            <a:extLst>
              <a:ext uri="{FF2B5EF4-FFF2-40B4-BE49-F238E27FC236}">
                <a16:creationId xmlns:a16="http://schemas.microsoft.com/office/drawing/2014/main" id="{503CB292-013B-4F90-BE99-F6BFCA45C86A}"/>
              </a:ext>
            </a:extLst>
          </p:cNvPr>
          <p:cNvSpPr>
            <a:spLocks noChangeArrowheads="1"/>
          </p:cNvSpPr>
          <p:nvPr/>
        </p:nvSpPr>
        <p:spPr bwMode="auto">
          <a:xfrm>
            <a:off x="1981200" y="990600"/>
            <a:ext cx="2667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a:latin typeface="Times New Roman" panose="02020603050405020304" pitchFamily="18" charset="0"/>
                <a:cs typeface="Times New Roman" panose="02020603050405020304" pitchFamily="18" charset="0"/>
              </a:rPr>
              <a:t>* Cách dựng:</a:t>
            </a:r>
          </a:p>
        </p:txBody>
      </p:sp>
      <p:sp>
        <p:nvSpPr>
          <p:cNvPr id="11270" name="Rectangle 6">
            <a:extLst>
              <a:ext uri="{FF2B5EF4-FFF2-40B4-BE49-F238E27FC236}">
                <a16:creationId xmlns:a16="http://schemas.microsoft.com/office/drawing/2014/main" id="{D211C3B1-ADB9-496B-ADFE-9ABD7491A7DA}"/>
              </a:ext>
            </a:extLst>
          </p:cNvPr>
          <p:cNvSpPr>
            <a:spLocks noChangeArrowheads="1"/>
          </p:cNvSpPr>
          <p:nvPr/>
        </p:nvSpPr>
        <p:spPr bwMode="auto">
          <a:xfrm>
            <a:off x="1066800" y="1676400"/>
            <a:ext cx="73152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a:latin typeface="Times New Roman" panose="02020603050405020304" pitchFamily="18" charset="0"/>
                <a:cs typeface="Times New Roman" panose="02020603050405020304" pitchFamily="18" charset="0"/>
              </a:rPr>
              <a:t>+ Vẽ 2 tia tới đặc biệt</a:t>
            </a:r>
          </a:p>
          <a:p>
            <a:pPr eaLnBrk="1" hangingPunct="1">
              <a:buFont typeface="Symbol" panose="05050102010706020507" pitchFamily="18" charset="2"/>
              <a:buChar char="®"/>
            </a:pPr>
            <a:r>
              <a:rPr lang="en-US" altLang="en-US" sz="2200">
                <a:latin typeface="Times New Roman" panose="02020603050405020304" pitchFamily="18" charset="0"/>
                <a:cs typeface="Times New Roman" panose="02020603050405020304" pitchFamily="18" charset="0"/>
                <a:sym typeface="Symbol" panose="05050102010706020507" pitchFamily="18" charset="2"/>
              </a:rPr>
              <a:t> Dựng 2 tia ló tương ứng.</a:t>
            </a:r>
          </a:p>
          <a:p>
            <a:pPr eaLnBrk="1" hangingPunct="1">
              <a:buFont typeface="Symbol" panose="05050102010706020507" pitchFamily="18" charset="2"/>
              <a:buChar char="®"/>
            </a:pPr>
            <a:r>
              <a:rPr lang="en-US" altLang="en-US" sz="2200">
                <a:latin typeface="Times New Roman" panose="02020603050405020304" pitchFamily="18" charset="0"/>
                <a:cs typeface="Times New Roman" panose="02020603050405020304" pitchFamily="18" charset="0"/>
                <a:sym typeface="Symbol" panose="05050102010706020507" pitchFamily="18" charset="2"/>
              </a:rPr>
              <a:t>Giao điểm của 2 tia ló là ảnh của điểm sáng</a:t>
            </a:r>
          </a:p>
        </p:txBody>
      </p:sp>
      <p:sp>
        <p:nvSpPr>
          <p:cNvPr id="13318" name="Line 24">
            <a:extLst>
              <a:ext uri="{FF2B5EF4-FFF2-40B4-BE49-F238E27FC236}">
                <a16:creationId xmlns:a16="http://schemas.microsoft.com/office/drawing/2014/main" id="{27D89C39-E973-4387-848B-E303D0A33720}"/>
              </a:ext>
            </a:extLst>
          </p:cNvPr>
          <p:cNvSpPr>
            <a:spLocks noChangeShapeType="1"/>
          </p:cNvSpPr>
          <p:nvPr/>
        </p:nvSpPr>
        <p:spPr bwMode="auto">
          <a:xfrm>
            <a:off x="6096000" y="4391025"/>
            <a:ext cx="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9" name="Line 25">
            <a:extLst>
              <a:ext uri="{FF2B5EF4-FFF2-40B4-BE49-F238E27FC236}">
                <a16:creationId xmlns:a16="http://schemas.microsoft.com/office/drawing/2014/main" id="{9177D193-D01F-46E7-8F94-785438B7B09F}"/>
              </a:ext>
            </a:extLst>
          </p:cNvPr>
          <p:cNvSpPr>
            <a:spLocks noChangeShapeType="1"/>
          </p:cNvSpPr>
          <p:nvPr/>
        </p:nvSpPr>
        <p:spPr bwMode="auto">
          <a:xfrm>
            <a:off x="4114800" y="4386263"/>
            <a:ext cx="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49">
            <a:extLst>
              <a:ext uri="{FF2B5EF4-FFF2-40B4-BE49-F238E27FC236}">
                <a16:creationId xmlns:a16="http://schemas.microsoft.com/office/drawing/2014/main" id="{16C827AD-3D6A-46E2-80B7-5AEA969524F3}"/>
              </a:ext>
            </a:extLst>
          </p:cNvPr>
          <p:cNvGrpSpPr>
            <a:grpSpLocks/>
          </p:cNvGrpSpPr>
          <p:nvPr/>
        </p:nvGrpSpPr>
        <p:grpSpPr bwMode="auto">
          <a:xfrm>
            <a:off x="3276600" y="3962400"/>
            <a:ext cx="1828800" cy="0"/>
            <a:chOff x="2064" y="2784"/>
            <a:chExt cx="1152" cy="0"/>
          </a:xfrm>
        </p:grpSpPr>
        <p:sp>
          <p:nvSpPr>
            <p:cNvPr id="13340" name="Line 27">
              <a:extLst>
                <a:ext uri="{FF2B5EF4-FFF2-40B4-BE49-F238E27FC236}">
                  <a16:creationId xmlns:a16="http://schemas.microsoft.com/office/drawing/2014/main" id="{E7673C6A-AA8C-4D1C-A188-5A4D19BCD71E}"/>
                </a:ext>
              </a:extLst>
            </p:cNvPr>
            <p:cNvSpPr>
              <a:spLocks noChangeShapeType="1"/>
            </p:cNvSpPr>
            <p:nvPr/>
          </p:nvSpPr>
          <p:spPr bwMode="auto">
            <a:xfrm>
              <a:off x="2064" y="2784"/>
              <a:ext cx="72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41" name="Line 32">
              <a:extLst>
                <a:ext uri="{FF2B5EF4-FFF2-40B4-BE49-F238E27FC236}">
                  <a16:creationId xmlns:a16="http://schemas.microsoft.com/office/drawing/2014/main" id="{6F5811CF-F352-4B3A-B669-B27E90A1EB36}"/>
                </a:ext>
              </a:extLst>
            </p:cNvPr>
            <p:cNvSpPr>
              <a:spLocks noChangeShapeType="1"/>
            </p:cNvSpPr>
            <p:nvPr/>
          </p:nvSpPr>
          <p:spPr bwMode="auto">
            <a:xfrm>
              <a:off x="2784" y="2784"/>
              <a:ext cx="43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50">
            <a:extLst>
              <a:ext uri="{FF2B5EF4-FFF2-40B4-BE49-F238E27FC236}">
                <a16:creationId xmlns:a16="http://schemas.microsoft.com/office/drawing/2014/main" id="{F8A5973B-77E9-42DE-B63E-51B9D30D6347}"/>
              </a:ext>
            </a:extLst>
          </p:cNvPr>
          <p:cNvGrpSpPr>
            <a:grpSpLocks/>
          </p:cNvGrpSpPr>
          <p:nvPr/>
        </p:nvGrpSpPr>
        <p:grpSpPr bwMode="auto">
          <a:xfrm>
            <a:off x="5105400" y="3962400"/>
            <a:ext cx="3276600" cy="1524000"/>
            <a:chOff x="3216" y="2784"/>
            <a:chExt cx="2064" cy="960"/>
          </a:xfrm>
        </p:grpSpPr>
        <p:sp>
          <p:nvSpPr>
            <p:cNvPr id="13338" name="Line 28">
              <a:extLst>
                <a:ext uri="{FF2B5EF4-FFF2-40B4-BE49-F238E27FC236}">
                  <a16:creationId xmlns:a16="http://schemas.microsoft.com/office/drawing/2014/main" id="{0DAC7EFB-2B9E-4426-97CA-11F3E6DADC42}"/>
                </a:ext>
              </a:extLst>
            </p:cNvPr>
            <p:cNvSpPr>
              <a:spLocks noChangeShapeType="1"/>
            </p:cNvSpPr>
            <p:nvPr/>
          </p:nvSpPr>
          <p:spPr bwMode="auto">
            <a:xfrm>
              <a:off x="3216" y="2784"/>
              <a:ext cx="2064" cy="9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9" name="Line 33">
              <a:extLst>
                <a:ext uri="{FF2B5EF4-FFF2-40B4-BE49-F238E27FC236}">
                  <a16:creationId xmlns:a16="http://schemas.microsoft.com/office/drawing/2014/main" id="{0CCAB377-6980-4BFB-BD5F-6CEA3DB7C1FC}"/>
                </a:ext>
              </a:extLst>
            </p:cNvPr>
            <p:cNvSpPr>
              <a:spLocks noChangeShapeType="1"/>
            </p:cNvSpPr>
            <p:nvPr/>
          </p:nvSpPr>
          <p:spPr bwMode="auto">
            <a:xfrm>
              <a:off x="3408" y="2871"/>
              <a:ext cx="192" cy="9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1306" name="Text Box 42">
            <a:extLst>
              <a:ext uri="{FF2B5EF4-FFF2-40B4-BE49-F238E27FC236}">
                <a16:creationId xmlns:a16="http://schemas.microsoft.com/office/drawing/2014/main" id="{5754C9E3-B354-43B2-AE69-871305262DAC}"/>
              </a:ext>
            </a:extLst>
          </p:cNvPr>
          <p:cNvSpPr txBox="1">
            <a:spLocks noChangeArrowheads="1"/>
          </p:cNvSpPr>
          <p:nvPr/>
        </p:nvSpPr>
        <p:spPr bwMode="auto">
          <a:xfrm>
            <a:off x="7219950" y="5024438"/>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a:latin typeface="Times New Roman" panose="02020603050405020304" pitchFamily="18" charset="0"/>
                <a:cs typeface="Times New Roman" panose="02020603050405020304" pitchFamily="18" charset="0"/>
              </a:rPr>
              <a:t>S’</a:t>
            </a:r>
          </a:p>
        </p:txBody>
      </p:sp>
      <p:grpSp>
        <p:nvGrpSpPr>
          <p:cNvPr id="4" name="Group 52">
            <a:extLst>
              <a:ext uri="{FF2B5EF4-FFF2-40B4-BE49-F238E27FC236}">
                <a16:creationId xmlns:a16="http://schemas.microsoft.com/office/drawing/2014/main" id="{5AA8E4D0-116C-4719-8186-FA60DA57F7B9}"/>
              </a:ext>
            </a:extLst>
          </p:cNvPr>
          <p:cNvGrpSpPr>
            <a:grpSpLocks/>
          </p:cNvGrpSpPr>
          <p:nvPr/>
        </p:nvGrpSpPr>
        <p:grpSpPr bwMode="auto">
          <a:xfrm>
            <a:off x="3276600" y="3948113"/>
            <a:ext cx="5257800" cy="1385887"/>
            <a:chOff x="2064" y="2811"/>
            <a:chExt cx="3312" cy="873"/>
          </a:xfrm>
        </p:grpSpPr>
        <p:sp>
          <p:nvSpPr>
            <p:cNvPr id="13334" name="Line 30">
              <a:extLst>
                <a:ext uri="{FF2B5EF4-FFF2-40B4-BE49-F238E27FC236}">
                  <a16:creationId xmlns:a16="http://schemas.microsoft.com/office/drawing/2014/main" id="{3A66B2A8-58BF-4291-81B9-9FBF5C1DC77D}"/>
                </a:ext>
              </a:extLst>
            </p:cNvPr>
            <p:cNvSpPr>
              <a:spLocks noChangeShapeType="1"/>
            </p:cNvSpPr>
            <p:nvPr/>
          </p:nvSpPr>
          <p:spPr bwMode="auto">
            <a:xfrm>
              <a:off x="2448" y="2907"/>
              <a:ext cx="192" cy="5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3335" name="Group 51">
              <a:extLst>
                <a:ext uri="{FF2B5EF4-FFF2-40B4-BE49-F238E27FC236}">
                  <a16:creationId xmlns:a16="http://schemas.microsoft.com/office/drawing/2014/main" id="{98B63D19-A024-43E2-BB0A-F06F96A95539}"/>
                </a:ext>
              </a:extLst>
            </p:cNvPr>
            <p:cNvGrpSpPr>
              <a:grpSpLocks/>
            </p:cNvGrpSpPr>
            <p:nvPr/>
          </p:nvGrpSpPr>
          <p:grpSpPr bwMode="auto">
            <a:xfrm>
              <a:off x="2064" y="2811"/>
              <a:ext cx="3312" cy="873"/>
              <a:chOff x="2064" y="2784"/>
              <a:chExt cx="3312" cy="873"/>
            </a:xfrm>
          </p:grpSpPr>
          <p:sp>
            <p:nvSpPr>
              <p:cNvPr id="13336" name="Line 44">
                <a:extLst>
                  <a:ext uri="{FF2B5EF4-FFF2-40B4-BE49-F238E27FC236}">
                    <a16:creationId xmlns:a16="http://schemas.microsoft.com/office/drawing/2014/main" id="{98844616-9315-43B2-A491-1C9F6D9BAE63}"/>
                  </a:ext>
                </a:extLst>
              </p:cNvPr>
              <p:cNvSpPr>
                <a:spLocks noChangeShapeType="1"/>
              </p:cNvSpPr>
              <p:nvPr/>
            </p:nvSpPr>
            <p:spPr bwMode="auto">
              <a:xfrm>
                <a:off x="3936" y="3273"/>
                <a:ext cx="1440" cy="38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7" name="Line 45">
                <a:extLst>
                  <a:ext uri="{FF2B5EF4-FFF2-40B4-BE49-F238E27FC236}">
                    <a16:creationId xmlns:a16="http://schemas.microsoft.com/office/drawing/2014/main" id="{15BD6109-8D21-4981-994B-8D0A4B9E3609}"/>
                  </a:ext>
                </a:extLst>
              </p:cNvPr>
              <p:cNvSpPr>
                <a:spLocks noChangeShapeType="1"/>
              </p:cNvSpPr>
              <p:nvPr/>
            </p:nvSpPr>
            <p:spPr bwMode="auto">
              <a:xfrm>
                <a:off x="2064" y="2784"/>
                <a:ext cx="1872" cy="48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3324" name="Oval 46">
            <a:extLst>
              <a:ext uri="{FF2B5EF4-FFF2-40B4-BE49-F238E27FC236}">
                <a16:creationId xmlns:a16="http://schemas.microsoft.com/office/drawing/2014/main" id="{C6616E04-A077-4E53-BC16-E493C7F4929D}"/>
              </a:ext>
            </a:extLst>
          </p:cNvPr>
          <p:cNvSpPr>
            <a:spLocks noChangeArrowheads="1"/>
          </p:cNvSpPr>
          <p:nvPr/>
        </p:nvSpPr>
        <p:spPr bwMode="auto">
          <a:xfrm>
            <a:off x="3262313" y="3919538"/>
            <a:ext cx="76200" cy="76200"/>
          </a:xfrm>
          <a:prstGeom prst="ellipse">
            <a:avLst/>
          </a:prstGeom>
          <a:solidFill>
            <a:srgbClr val="FFFF00"/>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nvGrpSpPr>
          <p:cNvPr id="13325" name="Group 55">
            <a:extLst>
              <a:ext uri="{FF2B5EF4-FFF2-40B4-BE49-F238E27FC236}">
                <a16:creationId xmlns:a16="http://schemas.microsoft.com/office/drawing/2014/main" id="{5F03E84F-CBE4-4C26-9A08-C9C22AD56FAF}"/>
              </a:ext>
            </a:extLst>
          </p:cNvPr>
          <p:cNvGrpSpPr>
            <a:grpSpLocks/>
          </p:cNvGrpSpPr>
          <p:nvPr/>
        </p:nvGrpSpPr>
        <p:grpSpPr bwMode="auto">
          <a:xfrm>
            <a:off x="2667000" y="3625850"/>
            <a:ext cx="5257800" cy="1479550"/>
            <a:chOff x="1680" y="2572"/>
            <a:chExt cx="3312" cy="932"/>
          </a:xfrm>
        </p:grpSpPr>
        <p:grpSp>
          <p:nvGrpSpPr>
            <p:cNvPr id="13327" name="Group 53">
              <a:extLst>
                <a:ext uri="{FF2B5EF4-FFF2-40B4-BE49-F238E27FC236}">
                  <a16:creationId xmlns:a16="http://schemas.microsoft.com/office/drawing/2014/main" id="{2A367A20-455A-453E-BB33-B83A3F639F0A}"/>
                </a:ext>
              </a:extLst>
            </p:cNvPr>
            <p:cNvGrpSpPr>
              <a:grpSpLocks/>
            </p:cNvGrpSpPr>
            <p:nvPr/>
          </p:nvGrpSpPr>
          <p:grpSpPr bwMode="auto">
            <a:xfrm>
              <a:off x="1680" y="2572"/>
              <a:ext cx="3312" cy="932"/>
              <a:chOff x="1680" y="2572"/>
              <a:chExt cx="3312" cy="932"/>
            </a:xfrm>
          </p:grpSpPr>
          <p:sp>
            <p:nvSpPr>
              <p:cNvPr id="13329" name="Line 17">
                <a:extLst>
                  <a:ext uri="{FF2B5EF4-FFF2-40B4-BE49-F238E27FC236}">
                    <a16:creationId xmlns:a16="http://schemas.microsoft.com/office/drawing/2014/main" id="{07394EE6-A802-480B-8B26-EEF774C1A75F}"/>
                  </a:ext>
                </a:extLst>
              </p:cNvPr>
              <p:cNvSpPr>
                <a:spLocks noChangeShapeType="1"/>
              </p:cNvSpPr>
              <p:nvPr/>
            </p:nvSpPr>
            <p:spPr bwMode="auto">
              <a:xfrm>
                <a:off x="3216" y="2688"/>
                <a:ext cx="0" cy="816"/>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3330" name="Line 18">
                <a:extLst>
                  <a:ext uri="{FF2B5EF4-FFF2-40B4-BE49-F238E27FC236}">
                    <a16:creationId xmlns:a16="http://schemas.microsoft.com/office/drawing/2014/main" id="{38034350-1D29-4E94-AFFD-0713E246ACE3}"/>
                  </a:ext>
                </a:extLst>
              </p:cNvPr>
              <p:cNvSpPr>
                <a:spLocks noChangeShapeType="1"/>
              </p:cNvSpPr>
              <p:nvPr/>
            </p:nvSpPr>
            <p:spPr bwMode="auto">
              <a:xfrm>
                <a:off x="1680" y="3072"/>
                <a:ext cx="33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latin typeface="Times New Roman" panose="02020603050405020304" pitchFamily="18" charset="0"/>
                  <a:cs typeface="Times New Roman" panose="02020603050405020304" pitchFamily="18" charset="0"/>
                </a:endParaRPr>
              </a:p>
            </p:txBody>
          </p:sp>
          <p:sp>
            <p:nvSpPr>
              <p:cNvPr id="13331" name="Text Box 38">
                <a:extLst>
                  <a:ext uri="{FF2B5EF4-FFF2-40B4-BE49-F238E27FC236}">
                    <a16:creationId xmlns:a16="http://schemas.microsoft.com/office/drawing/2014/main" id="{A7780966-588F-4BB5-9739-1792016B7D6A}"/>
                  </a:ext>
                </a:extLst>
              </p:cNvPr>
              <p:cNvSpPr txBox="1">
                <a:spLocks noChangeArrowheads="1"/>
              </p:cNvSpPr>
              <p:nvPr/>
            </p:nvSpPr>
            <p:spPr bwMode="auto">
              <a:xfrm>
                <a:off x="1920" y="2572"/>
                <a:ext cx="38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a:latin typeface="Times New Roman" panose="02020603050405020304" pitchFamily="18" charset="0"/>
                    <a:cs typeface="Times New Roman" panose="02020603050405020304" pitchFamily="18" charset="0"/>
                  </a:rPr>
                  <a:t>S</a:t>
                </a:r>
              </a:p>
            </p:txBody>
          </p:sp>
          <p:sp>
            <p:nvSpPr>
              <p:cNvPr id="13332" name="Text Box 47">
                <a:extLst>
                  <a:ext uri="{FF2B5EF4-FFF2-40B4-BE49-F238E27FC236}">
                    <a16:creationId xmlns:a16="http://schemas.microsoft.com/office/drawing/2014/main" id="{8D8F2CAC-E959-4105-AD43-AF0F0BD6D573}"/>
                  </a:ext>
                </a:extLst>
              </p:cNvPr>
              <p:cNvSpPr txBox="1">
                <a:spLocks noChangeArrowheads="1"/>
              </p:cNvSpPr>
              <p:nvPr/>
            </p:nvSpPr>
            <p:spPr bwMode="auto">
              <a:xfrm>
                <a:off x="2496" y="3045"/>
                <a:ext cx="2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a:latin typeface="Times New Roman" panose="02020603050405020304" pitchFamily="18" charset="0"/>
                    <a:cs typeface="Times New Roman" panose="02020603050405020304" pitchFamily="18" charset="0"/>
                  </a:rPr>
                  <a:t>F</a:t>
                </a:r>
              </a:p>
            </p:txBody>
          </p:sp>
          <p:sp>
            <p:nvSpPr>
              <p:cNvPr id="13333" name="Text Box 48">
                <a:extLst>
                  <a:ext uri="{FF2B5EF4-FFF2-40B4-BE49-F238E27FC236}">
                    <a16:creationId xmlns:a16="http://schemas.microsoft.com/office/drawing/2014/main" id="{F00BC900-3579-431A-9061-98A97C917181}"/>
                  </a:ext>
                </a:extLst>
              </p:cNvPr>
              <p:cNvSpPr txBox="1">
                <a:spLocks noChangeArrowheads="1"/>
              </p:cNvSpPr>
              <p:nvPr/>
            </p:nvSpPr>
            <p:spPr bwMode="auto">
              <a:xfrm>
                <a:off x="3741" y="2868"/>
                <a:ext cx="2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a:latin typeface="Times New Roman" panose="02020603050405020304" pitchFamily="18" charset="0"/>
                    <a:cs typeface="Times New Roman" panose="02020603050405020304" pitchFamily="18" charset="0"/>
                  </a:rPr>
                  <a:t>F’</a:t>
                </a:r>
              </a:p>
            </p:txBody>
          </p:sp>
        </p:grpSp>
        <p:sp>
          <p:nvSpPr>
            <p:cNvPr id="13328" name="Text Box 54">
              <a:extLst>
                <a:ext uri="{FF2B5EF4-FFF2-40B4-BE49-F238E27FC236}">
                  <a16:creationId xmlns:a16="http://schemas.microsoft.com/office/drawing/2014/main" id="{F6C5BCF8-E1F7-4D83-997E-3A5A9A28EA4B}"/>
                </a:ext>
              </a:extLst>
            </p:cNvPr>
            <p:cNvSpPr txBox="1">
              <a:spLocks noChangeArrowheads="1"/>
            </p:cNvSpPr>
            <p:nvPr/>
          </p:nvSpPr>
          <p:spPr bwMode="auto">
            <a:xfrm>
              <a:off x="3024" y="3072"/>
              <a:ext cx="38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a:latin typeface="Times New Roman" panose="02020603050405020304" pitchFamily="18" charset="0"/>
                  <a:cs typeface="Times New Roman" panose="02020603050405020304" pitchFamily="18" charset="0"/>
                </a:rPr>
                <a:t>O</a:t>
              </a:r>
            </a:p>
          </p:txBody>
        </p:sp>
      </p:grpSp>
      <p:sp>
        <p:nvSpPr>
          <p:cNvPr id="11322" name="Oval 58">
            <a:extLst>
              <a:ext uri="{FF2B5EF4-FFF2-40B4-BE49-F238E27FC236}">
                <a16:creationId xmlns:a16="http://schemas.microsoft.com/office/drawing/2014/main" id="{41D018DD-1785-498C-A847-47902DFCB531}"/>
              </a:ext>
            </a:extLst>
          </p:cNvPr>
          <p:cNvSpPr>
            <a:spLocks noChangeArrowheads="1"/>
          </p:cNvSpPr>
          <p:nvPr/>
        </p:nvSpPr>
        <p:spPr bwMode="auto">
          <a:xfrm>
            <a:off x="7405688" y="5014913"/>
            <a:ext cx="76200" cy="76200"/>
          </a:xfrm>
          <a:prstGeom prst="ellipse">
            <a:avLst/>
          </a:prstGeom>
          <a:solidFill>
            <a:srgbClr val="FFFF00"/>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iterate type="lt">
                                    <p:tmPct val="10000"/>
                                  </p:iterate>
                                  <p:childTnLst>
                                    <p:set>
                                      <p:cBhvr>
                                        <p:cTn id="6" dur="1" fill="hold">
                                          <p:stCondLst>
                                            <p:cond delay="0"/>
                                          </p:stCondLst>
                                        </p:cTn>
                                        <p:tgtEl>
                                          <p:spTgt spid="11269"/>
                                        </p:tgtEl>
                                        <p:attrNameLst>
                                          <p:attrName>style.visibility</p:attrName>
                                        </p:attrNameLst>
                                      </p:cBhvr>
                                      <p:to>
                                        <p:strVal val="visible"/>
                                      </p:to>
                                    </p:set>
                                    <p:animEffect transition="in" filter="dissolve">
                                      <p:cBhvr>
                                        <p:cTn id="7" dur="500"/>
                                        <p:tgtEl>
                                          <p:spTgt spid="112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270">
                                            <p:txEl>
                                              <p:pRg st="0" end="0"/>
                                            </p:txEl>
                                          </p:spTgt>
                                        </p:tgtEl>
                                        <p:attrNameLst>
                                          <p:attrName>style.visibility</p:attrName>
                                        </p:attrNameLst>
                                      </p:cBhvr>
                                      <p:to>
                                        <p:strVal val="visible"/>
                                      </p:to>
                                    </p:set>
                                    <p:animEffect transition="in" filter="blinds(horizontal)">
                                      <p:cBhvr>
                                        <p:cTn id="12" dur="500"/>
                                        <p:tgtEl>
                                          <p:spTgt spid="11270">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11270">
                                            <p:txEl>
                                              <p:pRg st="1" end="1"/>
                                            </p:txEl>
                                          </p:spTgt>
                                        </p:tgtEl>
                                        <p:attrNameLst>
                                          <p:attrName>style.visibility</p:attrName>
                                        </p:attrNameLst>
                                      </p:cBhvr>
                                      <p:to>
                                        <p:strVal val="visible"/>
                                      </p:to>
                                    </p:set>
                                    <p:animEffect transition="in" filter="blinds(horizontal)">
                                      <p:cBhvr>
                                        <p:cTn id="15" dur="500"/>
                                        <p:tgtEl>
                                          <p:spTgt spid="11270">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1270">
                                            <p:txEl>
                                              <p:pRg st="2" end="2"/>
                                            </p:txEl>
                                          </p:spTgt>
                                        </p:tgtEl>
                                        <p:attrNameLst>
                                          <p:attrName>style.visibility</p:attrName>
                                        </p:attrNameLst>
                                      </p:cBhvr>
                                      <p:to>
                                        <p:strVal val="visible"/>
                                      </p:to>
                                    </p:set>
                                    <p:animEffect transition="in" filter="blinds(horizontal)">
                                      <p:cBhvr>
                                        <p:cTn id="18" dur="500"/>
                                        <p:tgtEl>
                                          <p:spTgt spid="11270">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8" presetClass="entr" presetSubtype="6"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strips(downRight)">
                                      <p:cBhvr>
                                        <p:cTn id="23" dur="2000"/>
                                        <p:tgtEl>
                                          <p:spTgt spid="2"/>
                                        </p:tgtEl>
                                      </p:cBhvr>
                                    </p:animEffect>
                                  </p:childTnLst>
                                </p:cTn>
                              </p:par>
                            </p:childTnLst>
                          </p:cTn>
                        </p:par>
                        <p:par>
                          <p:cTn id="24" fill="hold" nodeType="afterGroup">
                            <p:stCondLst>
                              <p:cond delay="2000"/>
                            </p:stCondLst>
                            <p:childTnLst>
                              <p:par>
                                <p:cTn id="25" presetID="18" presetClass="entr" presetSubtype="6"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strips(downRight)">
                                      <p:cBhvr>
                                        <p:cTn id="27" dur="2000"/>
                                        <p:tgtEl>
                                          <p:spTgt spid="3"/>
                                        </p:tgtEl>
                                      </p:cBhvr>
                                    </p:animEffect>
                                  </p:childTnLst>
                                </p:cTn>
                              </p:par>
                            </p:childTnLst>
                          </p:cTn>
                        </p:par>
                        <p:par>
                          <p:cTn id="28" fill="hold" nodeType="afterGroup">
                            <p:stCondLst>
                              <p:cond delay="4000"/>
                            </p:stCondLst>
                            <p:childTnLst>
                              <p:par>
                                <p:cTn id="29" presetID="18" presetClass="entr" presetSubtype="6"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strips(downRight)">
                                      <p:cBhvr>
                                        <p:cTn id="31" dur="2000"/>
                                        <p:tgtEl>
                                          <p:spTgt spid="4"/>
                                        </p:tgtEl>
                                      </p:cBhvr>
                                    </p:animEffect>
                                  </p:childTnLst>
                                </p:cTn>
                              </p:par>
                            </p:childTnLst>
                          </p:cTn>
                        </p:par>
                        <p:par>
                          <p:cTn id="32" fill="hold" nodeType="afterGroup">
                            <p:stCondLst>
                              <p:cond delay="6000"/>
                            </p:stCondLst>
                            <p:childTnLst>
                              <p:par>
                                <p:cTn id="33" presetID="4" presetClass="entr" presetSubtype="16" fill="hold" grpId="0" nodeType="afterEffect">
                                  <p:stCondLst>
                                    <p:cond delay="0"/>
                                  </p:stCondLst>
                                  <p:childTnLst>
                                    <p:set>
                                      <p:cBhvr>
                                        <p:cTn id="34" dur="1" fill="hold">
                                          <p:stCondLst>
                                            <p:cond delay="0"/>
                                          </p:stCondLst>
                                        </p:cTn>
                                        <p:tgtEl>
                                          <p:spTgt spid="11322"/>
                                        </p:tgtEl>
                                        <p:attrNameLst>
                                          <p:attrName>style.visibility</p:attrName>
                                        </p:attrNameLst>
                                      </p:cBhvr>
                                      <p:to>
                                        <p:strVal val="visible"/>
                                      </p:to>
                                    </p:set>
                                    <p:animEffect transition="in" filter="box(in)">
                                      <p:cBhvr>
                                        <p:cTn id="35" dur="500"/>
                                        <p:tgtEl>
                                          <p:spTgt spid="11322"/>
                                        </p:tgtEl>
                                      </p:cBhvr>
                                    </p:animEffect>
                                  </p:childTnLst>
                                </p:cTn>
                              </p:par>
                            </p:childTnLst>
                          </p:cTn>
                        </p:par>
                        <p:par>
                          <p:cTn id="36" fill="hold" nodeType="afterGroup">
                            <p:stCondLst>
                              <p:cond delay="6500"/>
                            </p:stCondLst>
                            <p:childTnLst>
                              <p:par>
                                <p:cTn id="37" presetID="4" presetClass="entr" presetSubtype="16" fill="hold" grpId="0" nodeType="afterEffect">
                                  <p:stCondLst>
                                    <p:cond delay="0"/>
                                  </p:stCondLst>
                                  <p:childTnLst>
                                    <p:set>
                                      <p:cBhvr>
                                        <p:cTn id="38" dur="1" fill="hold">
                                          <p:stCondLst>
                                            <p:cond delay="0"/>
                                          </p:stCondLst>
                                        </p:cTn>
                                        <p:tgtEl>
                                          <p:spTgt spid="11306"/>
                                        </p:tgtEl>
                                        <p:attrNameLst>
                                          <p:attrName>style.visibility</p:attrName>
                                        </p:attrNameLst>
                                      </p:cBhvr>
                                      <p:to>
                                        <p:strVal val="visible"/>
                                      </p:to>
                                    </p:set>
                                    <p:animEffect transition="in" filter="box(in)">
                                      <p:cBhvr>
                                        <p:cTn id="39" dur="500"/>
                                        <p:tgtEl>
                                          <p:spTgt spid="1130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1268"/>
                                        </p:tgtEl>
                                        <p:attrNameLst>
                                          <p:attrName>style.visibility</p:attrName>
                                        </p:attrNameLst>
                                      </p:cBhvr>
                                      <p:to>
                                        <p:strVal val="visible"/>
                                      </p:to>
                                    </p:set>
                                    <p:animEffect transition="in" filter="wipe(left)">
                                      <p:cBhvr>
                                        <p:cTn id="44" dur="10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P spid="11269" grpId="0"/>
      <p:bldP spid="11306" grpId="0"/>
      <p:bldP spid="113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a:extLst>
              <a:ext uri="{FF2B5EF4-FFF2-40B4-BE49-F238E27FC236}">
                <a16:creationId xmlns:a16="http://schemas.microsoft.com/office/drawing/2014/main" id="{4C602A6E-47A1-460F-885E-3165C06167D3}"/>
              </a:ext>
            </a:extLst>
          </p:cNvPr>
          <p:cNvSpPr txBox="1">
            <a:spLocks noChangeArrowheads="1"/>
          </p:cNvSpPr>
          <p:nvPr/>
        </p:nvSpPr>
        <p:spPr bwMode="auto">
          <a:xfrm>
            <a:off x="609600" y="1295400"/>
            <a:ext cx="7772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u="sng">
                <a:solidFill>
                  <a:srgbClr val="080808"/>
                </a:solidFill>
                <a:latin typeface="Times New Roman" panose="02020603050405020304" pitchFamily="18" charset="0"/>
                <a:cs typeface="Times New Roman" panose="02020603050405020304" pitchFamily="18" charset="0"/>
              </a:rPr>
              <a:t>2. </a:t>
            </a:r>
            <a:r>
              <a:rPr lang="en-US" altLang="en-US" u="sng">
                <a:solidFill>
                  <a:srgbClr val="080808"/>
                </a:solidFill>
                <a:latin typeface="Times New Roman" panose="02020603050405020304" pitchFamily="18" charset="0"/>
                <a:cs typeface="Times New Roman" panose="02020603050405020304" pitchFamily="18" charset="0"/>
              </a:rPr>
              <a:t>Dựng</a:t>
            </a:r>
            <a:r>
              <a:rPr lang="en-US" altLang="en-US" u="sng">
                <a:latin typeface="Times New Roman" panose="02020603050405020304" pitchFamily="18" charset="0"/>
                <a:cs typeface="Times New Roman" panose="02020603050405020304" pitchFamily="18" charset="0"/>
              </a:rPr>
              <a:t> ảnh của một vật sáng AB tạo bởi thấu kính hội tụ</a:t>
            </a:r>
            <a:endParaRPr lang="en-US" altLang="en-US" u="sng">
              <a:solidFill>
                <a:srgbClr val="660066"/>
              </a:solidFill>
              <a:latin typeface="Times New Roman" panose="02020603050405020304" pitchFamily="18" charset="0"/>
              <a:cs typeface="Times New Roman" panose="02020603050405020304" pitchFamily="18" charset="0"/>
            </a:endParaRPr>
          </a:p>
        </p:txBody>
      </p:sp>
      <p:sp>
        <p:nvSpPr>
          <p:cNvPr id="14339" name="Text Box 5">
            <a:extLst>
              <a:ext uri="{FF2B5EF4-FFF2-40B4-BE49-F238E27FC236}">
                <a16:creationId xmlns:a16="http://schemas.microsoft.com/office/drawing/2014/main" id="{F1008CF9-DD03-4902-8555-702A08ADFE7E}"/>
              </a:ext>
            </a:extLst>
          </p:cNvPr>
          <p:cNvSpPr txBox="1">
            <a:spLocks noChangeArrowheads="1"/>
          </p:cNvSpPr>
          <p:nvPr/>
        </p:nvSpPr>
        <p:spPr bwMode="auto">
          <a:xfrm>
            <a:off x="3124200" y="4619625"/>
            <a:ext cx="1219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endParaRPr lang="en-US" altLang="en-US">
              <a:latin typeface="VNI-Times" pitchFamily="2" charset="0"/>
              <a:sym typeface="Wingdings" panose="05000000000000000000" pitchFamily="2" charset="2"/>
            </a:endParaRPr>
          </a:p>
        </p:txBody>
      </p:sp>
      <p:sp>
        <p:nvSpPr>
          <p:cNvPr id="29702" name="Text Box 6">
            <a:extLst>
              <a:ext uri="{FF2B5EF4-FFF2-40B4-BE49-F238E27FC236}">
                <a16:creationId xmlns:a16="http://schemas.microsoft.com/office/drawing/2014/main" id="{DD9B682D-093B-4AB2-ABF8-266C457F036F}"/>
              </a:ext>
            </a:extLst>
          </p:cNvPr>
          <p:cNvSpPr txBox="1">
            <a:spLocks noChangeArrowheads="1"/>
          </p:cNvSpPr>
          <p:nvPr/>
        </p:nvSpPr>
        <p:spPr bwMode="auto">
          <a:xfrm>
            <a:off x="5257800" y="4357688"/>
            <a:ext cx="1219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a:latin typeface="VNI-Times" pitchFamily="2" charset="0"/>
                <a:sym typeface="Wingdings" panose="05000000000000000000" pitchFamily="2" charset="2"/>
              </a:rPr>
              <a:t></a:t>
            </a:r>
          </a:p>
        </p:txBody>
      </p:sp>
      <p:sp>
        <p:nvSpPr>
          <p:cNvPr id="29722" name="Text Box 26">
            <a:extLst>
              <a:ext uri="{FF2B5EF4-FFF2-40B4-BE49-F238E27FC236}">
                <a16:creationId xmlns:a16="http://schemas.microsoft.com/office/drawing/2014/main" id="{AE49E6B6-7C94-4875-A98F-58CF921FEEDF}"/>
              </a:ext>
            </a:extLst>
          </p:cNvPr>
          <p:cNvSpPr txBox="1">
            <a:spLocks noChangeArrowheads="1"/>
          </p:cNvSpPr>
          <p:nvPr/>
        </p:nvSpPr>
        <p:spPr bwMode="auto">
          <a:xfrm>
            <a:off x="152400" y="1828800"/>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FF0066"/>
                </a:solidFill>
                <a:latin typeface="VNI-Times" pitchFamily="2" charset="0"/>
              </a:rPr>
              <a:t>C5 )</a:t>
            </a:r>
            <a:endParaRPr lang="en-US" altLang="en-US" sz="2400">
              <a:solidFill>
                <a:srgbClr val="FF0066"/>
              </a:solidFill>
              <a:latin typeface="VNI-Times" pitchFamily="2" charset="0"/>
            </a:endParaRPr>
          </a:p>
        </p:txBody>
      </p:sp>
      <p:sp>
        <p:nvSpPr>
          <p:cNvPr id="29724" name="Text Box 28">
            <a:extLst>
              <a:ext uri="{FF2B5EF4-FFF2-40B4-BE49-F238E27FC236}">
                <a16:creationId xmlns:a16="http://schemas.microsoft.com/office/drawing/2014/main" id="{650C4F7C-3EAA-4D42-B4C7-290946EC9E93}"/>
              </a:ext>
            </a:extLst>
          </p:cNvPr>
          <p:cNvSpPr txBox="1">
            <a:spLocks noChangeArrowheads="1"/>
          </p:cNvSpPr>
          <p:nvPr/>
        </p:nvSpPr>
        <p:spPr bwMode="auto">
          <a:xfrm>
            <a:off x="1066800" y="6096000"/>
            <a:ext cx="7239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b="1">
                <a:latin typeface="Times New Roman" panose="02020603050405020304" pitchFamily="18" charset="0"/>
                <a:cs typeface="Times New Roman" panose="02020603050405020304" pitchFamily="18" charset="0"/>
              </a:rPr>
              <a:t>TH1: Ảnh A’B’ là ảnh th</a:t>
            </a:r>
            <a:r>
              <a:rPr lang="en-US" altLang="en-US" b="1">
                <a:latin typeface="Times New Roman" panose="02020603050405020304" pitchFamily="18" charset="0"/>
                <a:cs typeface="Times New Roman" panose="02020603050405020304" pitchFamily="18" charset="0"/>
              </a:rPr>
              <a:t>ật</a:t>
            </a:r>
            <a:r>
              <a:rPr lang="en-US" altLang="en-US" sz="1800" b="1">
                <a:latin typeface="Times New Roman" panose="02020603050405020304" pitchFamily="18" charset="0"/>
                <a:cs typeface="Times New Roman" panose="02020603050405020304" pitchFamily="18" charset="0"/>
              </a:rPr>
              <a:t>, ng</a:t>
            </a:r>
            <a:r>
              <a:rPr lang="en-US" altLang="en-US" b="1">
                <a:latin typeface="Times New Roman" panose="02020603050405020304" pitchFamily="18" charset="0"/>
                <a:cs typeface="Times New Roman" panose="02020603050405020304" pitchFamily="18" charset="0"/>
              </a:rPr>
              <a:t>ược</a:t>
            </a:r>
            <a:r>
              <a:rPr lang="en-US" altLang="en-US" sz="1800" b="1">
                <a:latin typeface="Times New Roman" panose="02020603050405020304" pitchFamily="18" charset="0"/>
                <a:cs typeface="Times New Roman" panose="02020603050405020304" pitchFamily="18" charset="0"/>
              </a:rPr>
              <a:t> chiều và nh</a:t>
            </a:r>
            <a:r>
              <a:rPr lang="en-US" altLang="en-US" b="1">
                <a:latin typeface="Times New Roman" panose="02020603050405020304" pitchFamily="18" charset="0"/>
                <a:cs typeface="Times New Roman" panose="02020603050405020304" pitchFamily="18" charset="0"/>
              </a:rPr>
              <a:t>ỏ</a:t>
            </a:r>
            <a:r>
              <a:rPr lang="en-US" altLang="en-US" sz="1800" b="1">
                <a:latin typeface="Times New Roman" panose="02020603050405020304" pitchFamily="18" charset="0"/>
                <a:cs typeface="Times New Roman" panose="02020603050405020304" pitchFamily="18" charset="0"/>
              </a:rPr>
              <a:t> hơn vật</a:t>
            </a:r>
          </a:p>
        </p:txBody>
      </p:sp>
      <p:sp>
        <p:nvSpPr>
          <p:cNvPr id="29725" name="Rectangle 29">
            <a:extLst>
              <a:ext uri="{FF2B5EF4-FFF2-40B4-BE49-F238E27FC236}">
                <a16:creationId xmlns:a16="http://schemas.microsoft.com/office/drawing/2014/main" id="{8991CAF7-FEEC-44C0-B4F1-D9D90021FA07}"/>
              </a:ext>
            </a:extLst>
          </p:cNvPr>
          <p:cNvSpPr>
            <a:spLocks noChangeArrowheads="1"/>
          </p:cNvSpPr>
          <p:nvPr/>
        </p:nvSpPr>
        <p:spPr bwMode="auto">
          <a:xfrm>
            <a:off x="381000" y="6096000"/>
            <a:ext cx="415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b="1">
                <a:solidFill>
                  <a:srgbClr val="FF0066"/>
                </a:solidFill>
                <a:sym typeface="Wingdings" panose="05000000000000000000" pitchFamily="2" charset="2"/>
              </a:rPr>
              <a:t></a:t>
            </a:r>
          </a:p>
        </p:txBody>
      </p:sp>
      <p:sp>
        <p:nvSpPr>
          <p:cNvPr id="29726" name="Rectangle 30">
            <a:extLst>
              <a:ext uri="{FF2B5EF4-FFF2-40B4-BE49-F238E27FC236}">
                <a16:creationId xmlns:a16="http://schemas.microsoft.com/office/drawing/2014/main" id="{025B032E-9040-463D-86D1-2DA09AEC3891}"/>
              </a:ext>
            </a:extLst>
          </p:cNvPr>
          <p:cNvSpPr>
            <a:spLocks noChangeArrowheads="1"/>
          </p:cNvSpPr>
          <p:nvPr/>
        </p:nvSpPr>
        <p:spPr bwMode="auto">
          <a:xfrm>
            <a:off x="833438" y="1828800"/>
            <a:ext cx="81581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b="1">
                <a:latin typeface="Times New Roman" panose="02020603050405020304" pitchFamily="18" charset="0"/>
                <a:cs typeface="Times New Roman" panose="02020603050405020304" pitchFamily="18" charset="0"/>
              </a:rPr>
              <a:t> </a:t>
            </a:r>
            <a:r>
              <a:rPr lang="en-US" altLang="en-US" sz="1800" b="1" u="sng">
                <a:latin typeface="Times New Roman" panose="02020603050405020304" pitchFamily="18" charset="0"/>
                <a:cs typeface="Times New Roman" panose="02020603050405020304" pitchFamily="18" charset="0"/>
              </a:rPr>
              <a:t>Trường hợp 1</a:t>
            </a:r>
            <a:r>
              <a:rPr lang="en-US" altLang="en-US" sz="1800" b="1">
                <a:latin typeface="Times New Roman" panose="02020603050405020304" pitchFamily="18" charset="0"/>
                <a:cs typeface="Times New Roman" panose="02020603050405020304" pitchFamily="18" charset="0"/>
              </a:rPr>
              <a:t>: f = OF = OF’ = 12cm,  d = OA = 36cm</a:t>
            </a:r>
          </a:p>
        </p:txBody>
      </p:sp>
      <p:sp>
        <p:nvSpPr>
          <p:cNvPr id="29727" name="Rectangle 31">
            <a:extLst>
              <a:ext uri="{FF2B5EF4-FFF2-40B4-BE49-F238E27FC236}">
                <a16:creationId xmlns:a16="http://schemas.microsoft.com/office/drawing/2014/main" id="{3518E27E-82A6-4C99-B5CD-8E1485419439}"/>
              </a:ext>
            </a:extLst>
          </p:cNvPr>
          <p:cNvSpPr>
            <a:spLocks noChangeArrowheads="1"/>
          </p:cNvSpPr>
          <p:nvPr/>
        </p:nvSpPr>
        <p:spPr bwMode="auto">
          <a:xfrm>
            <a:off x="457200" y="2286000"/>
            <a:ext cx="8229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a:latin typeface="Times New Roman" panose="02020603050405020304" pitchFamily="18" charset="0"/>
                <a:cs typeface="Times New Roman" panose="02020603050405020304" pitchFamily="18" charset="0"/>
                <a:sym typeface="Wingdings" panose="05000000000000000000" pitchFamily="2" charset="2"/>
              </a:rPr>
              <a:t>Dựng ảnh B’ của B rồi hạ vuông góc với trục chính của thấu kính hội tụ ta được ảnh A’B’ của vật AB</a:t>
            </a:r>
          </a:p>
        </p:txBody>
      </p:sp>
      <p:sp>
        <p:nvSpPr>
          <p:cNvPr id="29731" name="Rectangle 35">
            <a:extLst>
              <a:ext uri="{FF2B5EF4-FFF2-40B4-BE49-F238E27FC236}">
                <a16:creationId xmlns:a16="http://schemas.microsoft.com/office/drawing/2014/main" id="{8C358D61-9C7E-463D-9245-71589E827028}"/>
              </a:ext>
            </a:extLst>
          </p:cNvPr>
          <p:cNvSpPr>
            <a:spLocks noChangeArrowheads="1"/>
          </p:cNvSpPr>
          <p:nvPr/>
        </p:nvSpPr>
        <p:spPr bwMode="auto">
          <a:xfrm>
            <a:off x="3581400" y="4371975"/>
            <a:ext cx="228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a:sym typeface="Wingdings" panose="05000000000000000000" pitchFamily="2" charset="2"/>
              </a:rPr>
              <a:t></a:t>
            </a:r>
          </a:p>
        </p:txBody>
      </p:sp>
      <p:sp>
        <p:nvSpPr>
          <p:cNvPr id="29740" name="Text Box 44">
            <a:extLst>
              <a:ext uri="{FF2B5EF4-FFF2-40B4-BE49-F238E27FC236}">
                <a16:creationId xmlns:a16="http://schemas.microsoft.com/office/drawing/2014/main" id="{5E7752B2-101D-4EB8-8E3C-214037C44674}"/>
              </a:ext>
            </a:extLst>
          </p:cNvPr>
          <p:cNvSpPr txBox="1">
            <a:spLocks noChangeArrowheads="1"/>
          </p:cNvSpPr>
          <p:nvPr/>
        </p:nvSpPr>
        <p:spPr bwMode="auto">
          <a:xfrm>
            <a:off x="5562600" y="50292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B</a:t>
            </a:r>
            <a:r>
              <a:rPr lang="en-US" altLang="en-US" sz="2400" baseline="30000">
                <a:solidFill>
                  <a:srgbClr val="FF3300"/>
                </a:solidFill>
                <a:latin typeface="VNI-Times" pitchFamily="2" charset="0"/>
              </a:rPr>
              <a:t>/</a:t>
            </a:r>
            <a:endParaRPr lang="en-US" altLang="en-US" sz="2400">
              <a:solidFill>
                <a:srgbClr val="FF3300"/>
              </a:solidFill>
              <a:latin typeface="VNI-Times" pitchFamily="2" charset="0"/>
            </a:endParaRPr>
          </a:p>
        </p:txBody>
      </p:sp>
      <p:sp>
        <p:nvSpPr>
          <p:cNvPr id="29741" name="Line 45">
            <a:extLst>
              <a:ext uri="{FF2B5EF4-FFF2-40B4-BE49-F238E27FC236}">
                <a16:creationId xmlns:a16="http://schemas.microsoft.com/office/drawing/2014/main" id="{C70CA848-F49B-4DFA-AE86-7E9E8C4AC2E4}"/>
              </a:ext>
            </a:extLst>
          </p:cNvPr>
          <p:cNvSpPr>
            <a:spLocks noChangeShapeType="1"/>
          </p:cNvSpPr>
          <p:nvPr/>
        </p:nvSpPr>
        <p:spPr bwMode="auto">
          <a:xfrm flipH="1">
            <a:off x="5762625" y="4557713"/>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42" name="Line 46">
            <a:extLst>
              <a:ext uri="{FF2B5EF4-FFF2-40B4-BE49-F238E27FC236}">
                <a16:creationId xmlns:a16="http://schemas.microsoft.com/office/drawing/2014/main" id="{888B56B3-7DCD-478C-8BEC-8F4D4B98B26E}"/>
              </a:ext>
            </a:extLst>
          </p:cNvPr>
          <p:cNvSpPr>
            <a:spLocks noChangeShapeType="1"/>
          </p:cNvSpPr>
          <p:nvPr/>
        </p:nvSpPr>
        <p:spPr bwMode="auto">
          <a:xfrm>
            <a:off x="4572000" y="3352800"/>
            <a:ext cx="0" cy="266700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43" name="Text Box 47">
            <a:extLst>
              <a:ext uri="{FF2B5EF4-FFF2-40B4-BE49-F238E27FC236}">
                <a16:creationId xmlns:a16="http://schemas.microsoft.com/office/drawing/2014/main" id="{3E93EEB3-3164-49AC-BED5-DB5E7C5B0FEB}"/>
              </a:ext>
            </a:extLst>
          </p:cNvPr>
          <p:cNvSpPr txBox="1">
            <a:spLocks noChangeArrowheads="1"/>
          </p:cNvSpPr>
          <p:nvPr/>
        </p:nvSpPr>
        <p:spPr bwMode="auto">
          <a:xfrm>
            <a:off x="4572000" y="41148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O</a:t>
            </a:r>
          </a:p>
        </p:txBody>
      </p:sp>
      <p:sp>
        <p:nvSpPr>
          <p:cNvPr id="29744" name="Line 48">
            <a:extLst>
              <a:ext uri="{FF2B5EF4-FFF2-40B4-BE49-F238E27FC236}">
                <a16:creationId xmlns:a16="http://schemas.microsoft.com/office/drawing/2014/main" id="{2B9AD2CE-A6B6-4508-B21D-1B2A43C769CD}"/>
              </a:ext>
            </a:extLst>
          </p:cNvPr>
          <p:cNvSpPr>
            <a:spLocks noChangeShapeType="1"/>
          </p:cNvSpPr>
          <p:nvPr/>
        </p:nvSpPr>
        <p:spPr bwMode="auto">
          <a:xfrm>
            <a:off x="1295400" y="4572000"/>
            <a:ext cx="6934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5" name="Text Box 49">
            <a:extLst>
              <a:ext uri="{FF2B5EF4-FFF2-40B4-BE49-F238E27FC236}">
                <a16:creationId xmlns:a16="http://schemas.microsoft.com/office/drawing/2014/main" id="{00D6EB3A-411B-4B1B-A1B8-2887F5A482AD}"/>
              </a:ext>
            </a:extLst>
          </p:cNvPr>
          <p:cNvSpPr txBox="1">
            <a:spLocks noChangeArrowheads="1"/>
          </p:cNvSpPr>
          <p:nvPr/>
        </p:nvSpPr>
        <p:spPr bwMode="auto">
          <a:xfrm>
            <a:off x="3505200" y="48006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p>
        </p:txBody>
      </p:sp>
      <p:sp>
        <p:nvSpPr>
          <p:cNvPr id="29746" name="Text Box 50">
            <a:extLst>
              <a:ext uri="{FF2B5EF4-FFF2-40B4-BE49-F238E27FC236}">
                <a16:creationId xmlns:a16="http://schemas.microsoft.com/office/drawing/2014/main" id="{1727DDD7-F730-485A-8D58-82BB570E9FE4}"/>
              </a:ext>
            </a:extLst>
          </p:cNvPr>
          <p:cNvSpPr txBox="1">
            <a:spLocks noChangeArrowheads="1"/>
          </p:cNvSpPr>
          <p:nvPr/>
        </p:nvSpPr>
        <p:spPr bwMode="auto">
          <a:xfrm>
            <a:off x="5410200" y="38862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r>
              <a:rPr lang="en-US" altLang="en-US" sz="2400" baseline="30000">
                <a:latin typeface="VNI-Times" pitchFamily="2" charset="0"/>
                <a:sym typeface="Wingdings" panose="05000000000000000000" pitchFamily="2" charset="2"/>
              </a:rPr>
              <a:t>/</a:t>
            </a:r>
            <a:endParaRPr lang="en-US" altLang="en-US" sz="2400">
              <a:latin typeface="VNI-Times" pitchFamily="2" charset="0"/>
              <a:sym typeface="Wingdings" panose="05000000000000000000" pitchFamily="2" charset="2"/>
            </a:endParaRPr>
          </a:p>
        </p:txBody>
      </p:sp>
      <p:sp>
        <p:nvSpPr>
          <p:cNvPr id="29747" name="Line 51">
            <a:extLst>
              <a:ext uri="{FF2B5EF4-FFF2-40B4-BE49-F238E27FC236}">
                <a16:creationId xmlns:a16="http://schemas.microsoft.com/office/drawing/2014/main" id="{943AC20A-AF5E-4593-89C8-651B4819D201}"/>
              </a:ext>
            </a:extLst>
          </p:cNvPr>
          <p:cNvSpPr>
            <a:spLocks noChangeShapeType="1"/>
          </p:cNvSpPr>
          <p:nvPr/>
        </p:nvSpPr>
        <p:spPr bwMode="auto">
          <a:xfrm flipV="1">
            <a:off x="1814513" y="3595688"/>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48" name="Text Box 52">
            <a:extLst>
              <a:ext uri="{FF2B5EF4-FFF2-40B4-BE49-F238E27FC236}">
                <a16:creationId xmlns:a16="http://schemas.microsoft.com/office/drawing/2014/main" id="{1FC3503A-E7E0-40AC-9E1F-10857350F559}"/>
              </a:ext>
            </a:extLst>
          </p:cNvPr>
          <p:cNvSpPr txBox="1">
            <a:spLocks noChangeArrowheads="1"/>
          </p:cNvSpPr>
          <p:nvPr/>
        </p:nvSpPr>
        <p:spPr bwMode="auto">
          <a:xfrm>
            <a:off x="1600200" y="46482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A</a:t>
            </a:r>
          </a:p>
        </p:txBody>
      </p:sp>
      <p:sp>
        <p:nvSpPr>
          <p:cNvPr id="29749" name="Text Box 53">
            <a:extLst>
              <a:ext uri="{FF2B5EF4-FFF2-40B4-BE49-F238E27FC236}">
                <a16:creationId xmlns:a16="http://schemas.microsoft.com/office/drawing/2014/main" id="{E48F6C7F-367B-4296-9238-7BD9BB6EF075}"/>
              </a:ext>
            </a:extLst>
          </p:cNvPr>
          <p:cNvSpPr txBox="1">
            <a:spLocks noChangeArrowheads="1"/>
          </p:cNvSpPr>
          <p:nvPr/>
        </p:nvSpPr>
        <p:spPr bwMode="auto">
          <a:xfrm>
            <a:off x="1676400" y="32004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B</a:t>
            </a:r>
          </a:p>
        </p:txBody>
      </p:sp>
      <p:sp>
        <p:nvSpPr>
          <p:cNvPr id="29750" name="Line 54">
            <a:extLst>
              <a:ext uri="{FF2B5EF4-FFF2-40B4-BE49-F238E27FC236}">
                <a16:creationId xmlns:a16="http://schemas.microsoft.com/office/drawing/2014/main" id="{12F4DBB9-4712-49B9-88C3-5789E8A41735}"/>
              </a:ext>
            </a:extLst>
          </p:cNvPr>
          <p:cNvSpPr>
            <a:spLocks noChangeShapeType="1"/>
          </p:cNvSpPr>
          <p:nvPr/>
        </p:nvSpPr>
        <p:spPr bwMode="auto">
          <a:xfrm>
            <a:off x="1814513" y="3629025"/>
            <a:ext cx="2743200" cy="0"/>
          </a:xfrm>
          <a:prstGeom prst="line">
            <a:avLst/>
          </a:prstGeom>
          <a:noFill/>
          <a:ln w="12700">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1" name="Line 55">
            <a:extLst>
              <a:ext uri="{FF2B5EF4-FFF2-40B4-BE49-F238E27FC236}">
                <a16:creationId xmlns:a16="http://schemas.microsoft.com/office/drawing/2014/main" id="{0A6EE253-7436-48E9-A250-986E2B2FB2D9}"/>
              </a:ext>
            </a:extLst>
          </p:cNvPr>
          <p:cNvSpPr>
            <a:spLocks noChangeShapeType="1"/>
          </p:cNvSpPr>
          <p:nvPr/>
        </p:nvSpPr>
        <p:spPr bwMode="auto">
          <a:xfrm>
            <a:off x="1828800" y="3638550"/>
            <a:ext cx="457200" cy="0"/>
          </a:xfrm>
          <a:prstGeom prst="line">
            <a:avLst/>
          </a:prstGeom>
          <a:noFill/>
          <a:ln w="6350">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52" name="Line 56">
            <a:extLst>
              <a:ext uri="{FF2B5EF4-FFF2-40B4-BE49-F238E27FC236}">
                <a16:creationId xmlns:a16="http://schemas.microsoft.com/office/drawing/2014/main" id="{3498F872-3DC5-4603-B720-8518ED94936F}"/>
              </a:ext>
            </a:extLst>
          </p:cNvPr>
          <p:cNvSpPr>
            <a:spLocks noChangeShapeType="1"/>
          </p:cNvSpPr>
          <p:nvPr/>
        </p:nvSpPr>
        <p:spPr bwMode="auto">
          <a:xfrm>
            <a:off x="4572000" y="3638550"/>
            <a:ext cx="1752600" cy="1981200"/>
          </a:xfrm>
          <a:prstGeom prst="line">
            <a:avLst/>
          </a:prstGeom>
          <a:noFill/>
          <a:ln w="9525">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3" name="Line 57">
            <a:extLst>
              <a:ext uri="{FF2B5EF4-FFF2-40B4-BE49-F238E27FC236}">
                <a16:creationId xmlns:a16="http://schemas.microsoft.com/office/drawing/2014/main" id="{F72A5B91-E9CC-4930-9DDF-F3F5521B69C9}"/>
              </a:ext>
            </a:extLst>
          </p:cNvPr>
          <p:cNvSpPr>
            <a:spLocks noChangeShapeType="1"/>
          </p:cNvSpPr>
          <p:nvPr/>
        </p:nvSpPr>
        <p:spPr bwMode="auto">
          <a:xfrm>
            <a:off x="4648200" y="3733800"/>
            <a:ext cx="685800" cy="762000"/>
          </a:xfrm>
          <a:prstGeom prst="line">
            <a:avLst/>
          </a:prstGeom>
          <a:noFill/>
          <a:ln w="9525">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54" name="Line 58">
            <a:extLst>
              <a:ext uri="{FF2B5EF4-FFF2-40B4-BE49-F238E27FC236}">
                <a16:creationId xmlns:a16="http://schemas.microsoft.com/office/drawing/2014/main" id="{509E5231-E809-437C-9B3A-F49C54722E58}"/>
              </a:ext>
            </a:extLst>
          </p:cNvPr>
          <p:cNvSpPr>
            <a:spLocks noChangeShapeType="1"/>
          </p:cNvSpPr>
          <p:nvPr/>
        </p:nvSpPr>
        <p:spPr bwMode="auto">
          <a:xfrm>
            <a:off x="1828800" y="3657600"/>
            <a:ext cx="4648200" cy="1555750"/>
          </a:xfrm>
          <a:prstGeom prst="line">
            <a:avLst/>
          </a:prstGeom>
          <a:noFill/>
          <a:ln w="9525">
            <a:solidFill>
              <a:srgbClr val="3399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5" name="Line 59">
            <a:extLst>
              <a:ext uri="{FF2B5EF4-FFF2-40B4-BE49-F238E27FC236}">
                <a16:creationId xmlns:a16="http://schemas.microsoft.com/office/drawing/2014/main" id="{D70527D5-DABF-4DD1-B474-F1EF0B9FC1AC}"/>
              </a:ext>
            </a:extLst>
          </p:cNvPr>
          <p:cNvSpPr>
            <a:spLocks noChangeShapeType="1"/>
          </p:cNvSpPr>
          <p:nvPr/>
        </p:nvSpPr>
        <p:spPr bwMode="auto">
          <a:xfrm>
            <a:off x="3276600" y="4130675"/>
            <a:ext cx="609600" cy="212725"/>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56" name="Text Box 60">
            <a:extLst>
              <a:ext uri="{FF2B5EF4-FFF2-40B4-BE49-F238E27FC236}">
                <a16:creationId xmlns:a16="http://schemas.microsoft.com/office/drawing/2014/main" id="{688DCF67-2809-41FF-8B2C-ED6F6C3B607A}"/>
              </a:ext>
            </a:extLst>
          </p:cNvPr>
          <p:cNvSpPr txBox="1">
            <a:spLocks noChangeArrowheads="1"/>
          </p:cNvSpPr>
          <p:nvPr/>
        </p:nvSpPr>
        <p:spPr bwMode="auto">
          <a:xfrm>
            <a:off x="5715000" y="41148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A</a:t>
            </a:r>
            <a:r>
              <a:rPr lang="en-US" altLang="en-US" sz="2400" baseline="30000">
                <a:solidFill>
                  <a:srgbClr val="FF3300"/>
                </a:solidFill>
                <a:latin typeface="VNI-Times" pitchFamily="2" charset="0"/>
              </a:rPr>
              <a:t>/</a:t>
            </a:r>
            <a:endParaRPr lang="en-US" altLang="en-US" sz="2400">
              <a:solidFill>
                <a:srgbClr val="FF3300"/>
              </a:solidFill>
              <a:latin typeface="VNI-Times" pitchFamily="2" charset="0"/>
            </a:endParaRPr>
          </a:p>
        </p:txBody>
      </p:sp>
      <p:sp>
        <p:nvSpPr>
          <p:cNvPr id="29794" name="Line 98">
            <a:extLst>
              <a:ext uri="{FF2B5EF4-FFF2-40B4-BE49-F238E27FC236}">
                <a16:creationId xmlns:a16="http://schemas.microsoft.com/office/drawing/2014/main" id="{DBF03B50-DC2B-407C-A645-F2A5EBF50637}"/>
              </a:ext>
            </a:extLst>
          </p:cNvPr>
          <p:cNvSpPr>
            <a:spLocks noChangeShapeType="1"/>
          </p:cNvSpPr>
          <p:nvPr/>
        </p:nvSpPr>
        <p:spPr bwMode="auto">
          <a:xfrm>
            <a:off x="1795463" y="3671888"/>
            <a:ext cx="2767012" cy="130492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95" name="Line 99">
            <a:extLst>
              <a:ext uri="{FF2B5EF4-FFF2-40B4-BE49-F238E27FC236}">
                <a16:creationId xmlns:a16="http://schemas.microsoft.com/office/drawing/2014/main" id="{7DEFD2F9-3BB9-436D-8D82-1673D01A6F3C}"/>
              </a:ext>
            </a:extLst>
          </p:cNvPr>
          <p:cNvSpPr>
            <a:spLocks noChangeShapeType="1"/>
          </p:cNvSpPr>
          <p:nvPr/>
        </p:nvSpPr>
        <p:spPr bwMode="auto">
          <a:xfrm>
            <a:off x="4572000" y="4981575"/>
            <a:ext cx="2590800" cy="0"/>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96" name="Line 100">
            <a:extLst>
              <a:ext uri="{FF2B5EF4-FFF2-40B4-BE49-F238E27FC236}">
                <a16:creationId xmlns:a16="http://schemas.microsoft.com/office/drawing/2014/main" id="{263B6345-49FD-40E2-8DD3-1995E621AB10}"/>
              </a:ext>
            </a:extLst>
          </p:cNvPr>
          <p:cNvSpPr>
            <a:spLocks noChangeShapeType="1"/>
          </p:cNvSpPr>
          <p:nvPr/>
        </p:nvSpPr>
        <p:spPr bwMode="auto">
          <a:xfrm>
            <a:off x="2257425" y="3900488"/>
            <a:ext cx="381000" cy="152400"/>
          </a:xfrm>
          <a:prstGeom prst="line">
            <a:avLst/>
          </a:prstGeom>
          <a:noFill/>
          <a:ln w="6350">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97" name="Line 101">
            <a:extLst>
              <a:ext uri="{FF2B5EF4-FFF2-40B4-BE49-F238E27FC236}">
                <a16:creationId xmlns:a16="http://schemas.microsoft.com/office/drawing/2014/main" id="{F858586E-A532-42FF-A090-C73DE083E09D}"/>
              </a:ext>
            </a:extLst>
          </p:cNvPr>
          <p:cNvSpPr>
            <a:spLocks noChangeShapeType="1"/>
          </p:cNvSpPr>
          <p:nvPr/>
        </p:nvSpPr>
        <p:spPr bwMode="auto">
          <a:xfrm>
            <a:off x="2343150" y="3924300"/>
            <a:ext cx="457200" cy="209550"/>
          </a:xfrm>
          <a:prstGeom prst="line">
            <a:avLst/>
          </a:prstGeom>
          <a:noFill/>
          <a:ln w="63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98" name="Line 102">
            <a:extLst>
              <a:ext uri="{FF2B5EF4-FFF2-40B4-BE49-F238E27FC236}">
                <a16:creationId xmlns:a16="http://schemas.microsoft.com/office/drawing/2014/main" id="{5F112AEA-EA4D-45AB-BF18-E078C116732E}"/>
              </a:ext>
            </a:extLst>
          </p:cNvPr>
          <p:cNvSpPr>
            <a:spLocks noChangeShapeType="1"/>
          </p:cNvSpPr>
          <p:nvPr/>
        </p:nvSpPr>
        <p:spPr bwMode="auto">
          <a:xfrm>
            <a:off x="2495550" y="3986213"/>
            <a:ext cx="457200" cy="228600"/>
          </a:xfrm>
          <a:prstGeom prst="line">
            <a:avLst/>
          </a:prstGeom>
          <a:noFill/>
          <a:ln w="63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99" name="Line 103">
            <a:extLst>
              <a:ext uri="{FF2B5EF4-FFF2-40B4-BE49-F238E27FC236}">
                <a16:creationId xmlns:a16="http://schemas.microsoft.com/office/drawing/2014/main" id="{4CF535B7-E9EC-41A0-B684-8DE1297BFF5D}"/>
              </a:ext>
            </a:extLst>
          </p:cNvPr>
          <p:cNvSpPr>
            <a:spLocks noChangeShapeType="1"/>
          </p:cNvSpPr>
          <p:nvPr/>
        </p:nvSpPr>
        <p:spPr bwMode="auto">
          <a:xfrm>
            <a:off x="4572000" y="4981575"/>
            <a:ext cx="457200" cy="0"/>
          </a:xfrm>
          <a:prstGeom prst="line">
            <a:avLst/>
          </a:prstGeom>
          <a:noFill/>
          <a:ln w="63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801" name="Line 105">
            <a:extLst>
              <a:ext uri="{FF2B5EF4-FFF2-40B4-BE49-F238E27FC236}">
                <a16:creationId xmlns:a16="http://schemas.microsoft.com/office/drawing/2014/main" id="{DADD9B03-6104-4F9C-BF37-9B9D84CF9F6D}"/>
              </a:ext>
            </a:extLst>
          </p:cNvPr>
          <p:cNvSpPr>
            <a:spLocks noChangeShapeType="1"/>
          </p:cNvSpPr>
          <p:nvPr/>
        </p:nvSpPr>
        <p:spPr bwMode="auto">
          <a:xfrm>
            <a:off x="4695825" y="4976813"/>
            <a:ext cx="457200" cy="0"/>
          </a:xfrm>
          <a:prstGeom prst="line">
            <a:avLst/>
          </a:prstGeom>
          <a:noFill/>
          <a:ln w="63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802" name="Line 106">
            <a:extLst>
              <a:ext uri="{FF2B5EF4-FFF2-40B4-BE49-F238E27FC236}">
                <a16:creationId xmlns:a16="http://schemas.microsoft.com/office/drawing/2014/main" id="{D8CD0CB9-4FDC-48FF-8BDD-922265EB850F}"/>
              </a:ext>
            </a:extLst>
          </p:cNvPr>
          <p:cNvSpPr>
            <a:spLocks noChangeShapeType="1"/>
          </p:cNvSpPr>
          <p:nvPr/>
        </p:nvSpPr>
        <p:spPr bwMode="auto">
          <a:xfrm>
            <a:off x="4848225" y="4981575"/>
            <a:ext cx="457200" cy="0"/>
          </a:xfrm>
          <a:prstGeom prst="line">
            <a:avLst/>
          </a:prstGeom>
          <a:noFill/>
          <a:ln w="63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803" name="Line 107">
            <a:extLst>
              <a:ext uri="{FF2B5EF4-FFF2-40B4-BE49-F238E27FC236}">
                <a16:creationId xmlns:a16="http://schemas.microsoft.com/office/drawing/2014/main" id="{7C43E5D3-F36C-42E0-BF5B-6A16AC871716}"/>
              </a:ext>
            </a:extLst>
          </p:cNvPr>
          <p:cNvSpPr>
            <a:spLocks noChangeShapeType="1"/>
          </p:cNvSpPr>
          <p:nvPr/>
        </p:nvSpPr>
        <p:spPr bwMode="auto">
          <a:xfrm>
            <a:off x="3429000" y="4183063"/>
            <a:ext cx="609600" cy="212725"/>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804" name="Line 108">
            <a:extLst>
              <a:ext uri="{FF2B5EF4-FFF2-40B4-BE49-F238E27FC236}">
                <a16:creationId xmlns:a16="http://schemas.microsoft.com/office/drawing/2014/main" id="{20BD66FE-5BE8-489C-9C3F-BACE1F8A3A0A}"/>
              </a:ext>
            </a:extLst>
          </p:cNvPr>
          <p:cNvSpPr>
            <a:spLocks noChangeShapeType="1"/>
          </p:cNvSpPr>
          <p:nvPr/>
        </p:nvSpPr>
        <p:spPr bwMode="auto">
          <a:xfrm>
            <a:off x="4667250" y="4600575"/>
            <a:ext cx="609600" cy="212725"/>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805" name="Line 109">
            <a:extLst>
              <a:ext uri="{FF2B5EF4-FFF2-40B4-BE49-F238E27FC236}">
                <a16:creationId xmlns:a16="http://schemas.microsoft.com/office/drawing/2014/main" id="{1DB61F86-6F9F-46A0-A393-9F72A4C54CBF}"/>
              </a:ext>
            </a:extLst>
          </p:cNvPr>
          <p:cNvSpPr>
            <a:spLocks noChangeShapeType="1"/>
          </p:cNvSpPr>
          <p:nvPr/>
        </p:nvSpPr>
        <p:spPr bwMode="auto">
          <a:xfrm>
            <a:off x="4800600" y="4645025"/>
            <a:ext cx="609600" cy="212725"/>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76" name="Text Box 111">
            <a:extLst>
              <a:ext uri="{FF2B5EF4-FFF2-40B4-BE49-F238E27FC236}">
                <a16:creationId xmlns:a16="http://schemas.microsoft.com/office/drawing/2014/main" id="{F32D6C04-4BBA-4788-81FD-40D3B34CC8DC}"/>
              </a:ext>
            </a:extLst>
          </p:cNvPr>
          <p:cNvSpPr txBox="1">
            <a:spLocks noChangeArrowheads="1"/>
          </p:cNvSpPr>
          <p:nvPr/>
        </p:nvSpPr>
        <p:spPr bwMode="auto">
          <a:xfrm>
            <a:off x="304800" y="533400"/>
            <a:ext cx="8610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b="1">
                <a:solidFill>
                  <a:srgbClr val="0000FF"/>
                </a:solidFill>
                <a:latin typeface="Times New Roman" panose="02020603050405020304" pitchFamily="18" charset="0"/>
                <a:cs typeface="Times New Roman" panose="02020603050405020304" pitchFamily="18" charset="0"/>
              </a:rPr>
              <a:t>I. Đặc điểm của ảnh của một vật tạo bởi thấu kính hội tụ:</a:t>
            </a:r>
          </a:p>
        </p:txBody>
      </p:sp>
      <p:sp>
        <p:nvSpPr>
          <p:cNvPr id="14377" name="Rectangle 113">
            <a:extLst>
              <a:ext uri="{FF2B5EF4-FFF2-40B4-BE49-F238E27FC236}">
                <a16:creationId xmlns:a16="http://schemas.microsoft.com/office/drawing/2014/main" id="{BAD37521-5ECC-4DCC-84D2-E2861B917748}"/>
              </a:ext>
            </a:extLst>
          </p:cNvPr>
          <p:cNvSpPr>
            <a:spLocks noGrp="1" noChangeArrowheads="1"/>
          </p:cNvSpPr>
          <p:nvPr>
            <p:ph type="title"/>
          </p:nvPr>
        </p:nvSpPr>
        <p:spPr>
          <a:xfrm>
            <a:off x="304800" y="685800"/>
            <a:ext cx="8229600" cy="762000"/>
          </a:xfrm>
          <a:noFill/>
        </p:spPr>
        <p:txBody>
          <a:bodyPr/>
          <a:lstStyle/>
          <a:p>
            <a:pPr algn="l" eaLnBrk="1" hangingPunct="1"/>
            <a:r>
              <a:rPr lang="en-US" altLang="en-US" sz="2000" b="1" i="1">
                <a:solidFill>
                  <a:srgbClr val="0000FF"/>
                </a:solidFill>
                <a:latin typeface="Times New Roman" panose="02020603050405020304" pitchFamily="18" charset="0"/>
                <a:cs typeface="Times New Roman" panose="02020603050405020304" pitchFamily="18" charset="0"/>
              </a:rPr>
              <a:t>II. Cách dựng ảnh</a:t>
            </a:r>
          </a:p>
        </p:txBody>
      </p:sp>
      <p:sp>
        <p:nvSpPr>
          <p:cNvPr id="2" name="Text Box 6">
            <a:extLst>
              <a:ext uri="{FF2B5EF4-FFF2-40B4-BE49-F238E27FC236}">
                <a16:creationId xmlns:a16="http://schemas.microsoft.com/office/drawing/2014/main" id="{ED01AA58-0673-5F4B-BD7C-AFEA09D47DA9}"/>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diamond(in)">
                                      <p:cBhvr>
                                        <p:cTn id="7" dur="2000"/>
                                        <p:tgtEl>
                                          <p:spTgt spid="296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9722"/>
                                        </p:tgtEl>
                                        <p:attrNameLst>
                                          <p:attrName>style.visibility</p:attrName>
                                        </p:attrNameLst>
                                      </p:cBhvr>
                                      <p:to>
                                        <p:strVal val="visible"/>
                                      </p:to>
                                    </p:set>
                                    <p:animEffect transition="in" filter="blinds(horizontal)">
                                      <p:cBhvr>
                                        <p:cTn id="12" dur="500"/>
                                        <p:tgtEl>
                                          <p:spTgt spid="297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9726"/>
                                        </p:tgtEl>
                                        <p:attrNameLst>
                                          <p:attrName>style.visibility</p:attrName>
                                        </p:attrNameLst>
                                      </p:cBhvr>
                                      <p:to>
                                        <p:strVal val="visible"/>
                                      </p:to>
                                    </p:set>
                                    <p:animEffect transition="in" filter="diamond(in)">
                                      <p:cBhvr>
                                        <p:cTn id="17" dur="2000"/>
                                        <p:tgtEl>
                                          <p:spTgt spid="2972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9727"/>
                                        </p:tgtEl>
                                        <p:attrNameLst>
                                          <p:attrName>style.visibility</p:attrName>
                                        </p:attrNameLst>
                                      </p:cBhvr>
                                      <p:to>
                                        <p:strVal val="visible"/>
                                      </p:to>
                                    </p:set>
                                    <p:animEffect transition="in" filter="blinds(horizontal)">
                                      <p:cBhvr>
                                        <p:cTn id="22" dur="500"/>
                                        <p:tgtEl>
                                          <p:spTgt spid="2972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9742"/>
                                        </p:tgtEl>
                                        <p:attrNameLst>
                                          <p:attrName>style.visibility</p:attrName>
                                        </p:attrNameLst>
                                      </p:cBhvr>
                                      <p:to>
                                        <p:strVal val="visible"/>
                                      </p:to>
                                    </p:set>
                                    <p:animEffect transition="in" filter="blinds(horizontal)">
                                      <p:cBhvr>
                                        <p:cTn id="27" dur="500"/>
                                        <p:tgtEl>
                                          <p:spTgt spid="2974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9743"/>
                                        </p:tgtEl>
                                        <p:attrNameLst>
                                          <p:attrName>style.visibility</p:attrName>
                                        </p:attrNameLst>
                                      </p:cBhvr>
                                      <p:to>
                                        <p:strVal val="visible"/>
                                      </p:to>
                                    </p:set>
                                    <p:animEffect transition="in" filter="box(in)">
                                      <p:cBhvr>
                                        <p:cTn id="32" dur="500"/>
                                        <p:tgtEl>
                                          <p:spTgt spid="29743"/>
                                        </p:tgtEl>
                                      </p:cBhvr>
                                    </p:animEffect>
                                  </p:childTnLst>
                                </p:cTn>
                              </p:par>
                              <p:par>
                                <p:cTn id="33" presetID="4" presetClass="entr" presetSubtype="16" fill="hold" nodeType="withEffect">
                                  <p:stCondLst>
                                    <p:cond delay="0"/>
                                  </p:stCondLst>
                                  <p:childTnLst>
                                    <p:set>
                                      <p:cBhvr>
                                        <p:cTn id="34" dur="1" fill="hold">
                                          <p:stCondLst>
                                            <p:cond delay="0"/>
                                          </p:stCondLst>
                                        </p:cTn>
                                        <p:tgtEl>
                                          <p:spTgt spid="29744"/>
                                        </p:tgtEl>
                                        <p:attrNameLst>
                                          <p:attrName>style.visibility</p:attrName>
                                        </p:attrNameLst>
                                      </p:cBhvr>
                                      <p:to>
                                        <p:strVal val="visible"/>
                                      </p:to>
                                    </p:set>
                                    <p:animEffect transition="in" filter="box(in)">
                                      <p:cBhvr>
                                        <p:cTn id="35" dur="500"/>
                                        <p:tgtEl>
                                          <p:spTgt spid="2974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nodeType="clickEffect">
                                  <p:stCondLst>
                                    <p:cond delay="0"/>
                                  </p:stCondLst>
                                  <p:childTnLst>
                                    <p:set>
                                      <p:cBhvr>
                                        <p:cTn id="39" dur="1" fill="hold">
                                          <p:stCondLst>
                                            <p:cond delay="0"/>
                                          </p:stCondLst>
                                        </p:cTn>
                                        <p:tgtEl>
                                          <p:spTgt spid="29747"/>
                                        </p:tgtEl>
                                        <p:attrNameLst>
                                          <p:attrName>style.visibility</p:attrName>
                                        </p:attrNameLst>
                                      </p:cBhvr>
                                      <p:to>
                                        <p:strVal val="visible"/>
                                      </p:to>
                                    </p:set>
                                    <p:animEffect transition="in" filter="diamond(in)">
                                      <p:cBhvr>
                                        <p:cTn id="40" dur="2000"/>
                                        <p:tgtEl>
                                          <p:spTgt spid="2974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29748"/>
                                        </p:tgtEl>
                                        <p:attrNameLst>
                                          <p:attrName>style.visibility</p:attrName>
                                        </p:attrNameLst>
                                      </p:cBhvr>
                                      <p:to>
                                        <p:strVal val="visible"/>
                                      </p:to>
                                    </p:set>
                                    <p:animEffect transition="in" filter="diamond(in)">
                                      <p:cBhvr>
                                        <p:cTn id="45" dur="2000"/>
                                        <p:tgtEl>
                                          <p:spTgt spid="29748"/>
                                        </p:tgtEl>
                                      </p:cBhvr>
                                    </p:animEffect>
                                  </p:childTnLst>
                                </p:cTn>
                              </p:par>
                              <p:par>
                                <p:cTn id="46" presetID="8" presetClass="entr" presetSubtype="16" fill="hold" grpId="0" nodeType="withEffect">
                                  <p:stCondLst>
                                    <p:cond delay="0"/>
                                  </p:stCondLst>
                                  <p:childTnLst>
                                    <p:set>
                                      <p:cBhvr>
                                        <p:cTn id="47" dur="1" fill="hold">
                                          <p:stCondLst>
                                            <p:cond delay="0"/>
                                          </p:stCondLst>
                                        </p:cTn>
                                        <p:tgtEl>
                                          <p:spTgt spid="29749"/>
                                        </p:tgtEl>
                                        <p:attrNameLst>
                                          <p:attrName>style.visibility</p:attrName>
                                        </p:attrNameLst>
                                      </p:cBhvr>
                                      <p:to>
                                        <p:strVal val="visible"/>
                                      </p:to>
                                    </p:set>
                                    <p:animEffect transition="in" filter="diamond(in)">
                                      <p:cBhvr>
                                        <p:cTn id="48" dur="2000"/>
                                        <p:tgtEl>
                                          <p:spTgt spid="2974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29746"/>
                                        </p:tgtEl>
                                        <p:attrNameLst>
                                          <p:attrName>style.visibility</p:attrName>
                                        </p:attrNameLst>
                                      </p:cBhvr>
                                      <p:to>
                                        <p:strVal val="visible"/>
                                      </p:to>
                                    </p:set>
                                    <p:animEffect transition="in" filter="box(in)">
                                      <p:cBhvr>
                                        <p:cTn id="53" dur="500"/>
                                        <p:tgtEl>
                                          <p:spTgt spid="29746"/>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29702"/>
                                        </p:tgtEl>
                                        <p:attrNameLst>
                                          <p:attrName>style.visibility</p:attrName>
                                        </p:attrNameLst>
                                      </p:cBhvr>
                                      <p:to>
                                        <p:strVal val="visible"/>
                                      </p:to>
                                    </p:set>
                                    <p:animEffect transition="in" filter="box(in)">
                                      <p:cBhvr>
                                        <p:cTn id="56" dur="500"/>
                                        <p:tgtEl>
                                          <p:spTgt spid="29702"/>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29745"/>
                                        </p:tgtEl>
                                        <p:attrNameLst>
                                          <p:attrName>style.visibility</p:attrName>
                                        </p:attrNameLst>
                                      </p:cBhvr>
                                      <p:to>
                                        <p:strVal val="visible"/>
                                      </p:to>
                                    </p:set>
                                    <p:animEffect transition="in" filter="box(in)">
                                      <p:cBhvr>
                                        <p:cTn id="59" dur="500"/>
                                        <p:tgtEl>
                                          <p:spTgt spid="29745"/>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29731"/>
                                        </p:tgtEl>
                                        <p:attrNameLst>
                                          <p:attrName>style.visibility</p:attrName>
                                        </p:attrNameLst>
                                      </p:cBhvr>
                                      <p:to>
                                        <p:strVal val="visible"/>
                                      </p:to>
                                    </p:set>
                                    <p:animEffect transition="in" filter="box(in)">
                                      <p:cBhvr>
                                        <p:cTn id="62" dur="500"/>
                                        <p:tgtEl>
                                          <p:spTgt spid="2973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29751"/>
                                        </p:tgtEl>
                                        <p:attrNameLst>
                                          <p:attrName>style.visibility</p:attrName>
                                        </p:attrNameLst>
                                      </p:cBhvr>
                                      <p:to>
                                        <p:strVal val="visible"/>
                                      </p:to>
                                    </p:set>
                                    <p:animEffect transition="in" filter="blinds(horizontal)">
                                      <p:cBhvr>
                                        <p:cTn id="67" dur="500"/>
                                        <p:tgtEl>
                                          <p:spTgt spid="29751"/>
                                        </p:tgtEl>
                                      </p:cBhvr>
                                    </p:animEffect>
                                  </p:childTnLst>
                                </p:cTn>
                              </p:par>
                              <p:par>
                                <p:cTn id="68" presetID="3" presetClass="entr" presetSubtype="10" fill="hold" nodeType="withEffect">
                                  <p:stCondLst>
                                    <p:cond delay="0"/>
                                  </p:stCondLst>
                                  <p:childTnLst>
                                    <p:set>
                                      <p:cBhvr>
                                        <p:cTn id="69" dur="1" fill="hold">
                                          <p:stCondLst>
                                            <p:cond delay="0"/>
                                          </p:stCondLst>
                                        </p:cTn>
                                        <p:tgtEl>
                                          <p:spTgt spid="29750"/>
                                        </p:tgtEl>
                                        <p:attrNameLst>
                                          <p:attrName>style.visibility</p:attrName>
                                        </p:attrNameLst>
                                      </p:cBhvr>
                                      <p:to>
                                        <p:strVal val="visible"/>
                                      </p:to>
                                    </p:set>
                                    <p:animEffect transition="in" filter="blinds(horizontal)">
                                      <p:cBhvr>
                                        <p:cTn id="70" dur="500"/>
                                        <p:tgtEl>
                                          <p:spTgt spid="29750"/>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nodeType="clickEffect">
                                  <p:stCondLst>
                                    <p:cond delay="0"/>
                                  </p:stCondLst>
                                  <p:childTnLst>
                                    <p:set>
                                      <p:cBhvr>
                                        <p:cTn id="74" dur="1" fill="hold">
                                          <p:stCondLst>
                                            <p:cond delay="0"/>
                                          </p:stCondLst>
                                        </p:cTn>
                                        <p:tgtEl>
                                          <p:spTgt spid="29753"/>
                                        </p:tgtEl>
                                        <p:attrNameLst>
                                          <p:attrName>style.visibility</p:attrName>
                                        </p:attrNameLst>
                                      </p:cBhvr>
                                      <p:to>
                                        <p:strVal val="visible"/>
                                      </p:to>
                                    </p:set>
                                    <p:animEffect transition="in" filter="blinds(horizontal)">
                                      <p:cBhvr>
                                        <p:cTn id="75" dur="500"/>
                                        <p:tgtEl>
                                          <p:spTgt spid="29753"/>
                                        </p:tgtEl>
                                      </p:cBhvr>
                                    </p:animEffect>
                                  </p:childTnLst>
                                </p:cTn>
                              </p:par>
                              <p:par>
                                <p:cTn id="76" presetID="3" presetClass="entr" presetSubtype="10" fill="hold" nodeType="withEffect">
                                  <p:stCondLst>
                                    <p:cond delay="0"/>
                                  </p:stCondLst>
                                  <p:childTnLst>
                                    <p:set>
                                      <p:cBhvr>
                                        <p:cTn id="77" dur="1" fill="hold">
                                          <p:stCondLst>
                                            <p:cond delay="0"/>
                                          </p:stCondLst>
                                        </p:cTn>
                                        <p:tgtEl>
                                          <p:spTgt spid="29752"/>
                                        </p:tgtEl>
                                        <p:attrNameLst>
                                          <p:attrName>style.visibility</p:attrName>
                                        </p:attrNameLst>
                                      </p:cBhvr>
                                      <p:to>
                                        <p:strVal val="visible"/>
                                      </p:to>
                                    </p:set>
                                    <p:animEffect transition="in" filter="blinds(horizontal)">
                                      <p:cBhvr>
                                        <p:cTn id="78" dur="500"/>
                                        <p:tgtEl>
                                          <p:spTgt spid="29752"/>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nodeType="clickEffect">
                                  <p:stCondLst>
                                    <p:cond delay="0"/>
                                  </p:stCondLst>
                                  <p:childTnLst>
                                    <p:set>
                                      <p:cBhvr>
                                        <p:cTn id="82" dur="1" fill="hold">
                                          <p:stCondLst>
                                            <p:cond delay="0"/>
                                          </p:stCondLst>
                                        </p:cTn>
                                        <p:tgtEl>
                                          <p:spTgt spid="29803"/>
                                        </p:tgtEl>
                                        <p:attrNameLst>
                                          <p:attrName>style.visibility</p:attrName>
                                        </p:attrNameLst>
                                      </p:cBhvr>
                                      <p:to>
                                        <p:strVal val="visible"/>
                                      </p:to>
                                    </p:set>
                                    <p:animEffect transition="in" filter="blinds(horizontal)">
                                      <p:cBhvr>
                                        <p:cTn id="83" dur="500"/>
                                        <p:tgtEl>
                                          <p:spTgt spid="29803"/>
                                        </p:tgtEl>
                                      </p:cBhvr>
                                    </p:animEffect>
                                  </p:childTnLst>
                                </p:cTn>
                              </p:par>
                              <p:par>
                                <p:cTn id="84" presetID="3" presetClass="entr" presetSubtype="10" fill="hold" nodeType="withEffect">
                                  <p:stCondLst>
                                    <p:cond delay="0"/>
                                  </p:stCondLst>
                                  <p:childTnLst>
                                    <p:set>
                                      <p:cBhvr>
                                        <p:cTn id="85" dur="1" fill="hold">
                                          <p:stCondLst>
                                            <p:cond delay="0"/>
                                          </p:stCondLst>
                                        </p:cTn>
                                        <p:tgtEl>
                                          <p:spTgt spid="29755"/>
                                        </p:tgtEl>
                                        <p:attrNameLst>
                                          <p:attrName>style.visibility</p:attrName>
                                        </p:attrNameLst>
                                      </p:cBhvr>
                                      <p:to>
                                        <p:strVal val="visible"/>
                                      </p:to>
                                    </p:set>
                                    <p:animEffect transition="in" filter="blinds(horizontal)">
                                      <p:cBhvr>
                                        <p:cTn id="86" dur="500"/>
                                        <p:tgtEl>
                                          <p:spTgt spid="29755"/>
                                        </p:tgtEl>
                                      </p:cBhvr>
                                    </p:animEffect>
                                  </p:childTnLst>
                                </p:cTn>
                              </p:par>
                              <p:par>
                                <p:cTn id="87" presetID="3" presetClass="entr" presetSubtype="10" fill="hold" nodeType="withEffect">
                                  <p:stCondLst>
                                    <p:cond delay="0"/>
                                  </p:stCondLst>
                                  <p:childTnLst>
                                    <p:set>
                                      <p:cBhvr>
                                        <p:cTn id="88" dur="1" fill="hold">
                                          <p:stCondLst>
                                            <p:cond delay="0"/>
                                          </p:stCondLst>
                                        </p:cTn>
                                        <p:tgtEl>
                                          <p:spTgt spid="29754"/>
                                        </p:tgtEl>
                                        <p:attrNameLst>
                                          <p:attrName>style.visibility</p:attrName>
                                        </p:attrNameLst>
                                      </p:cBhvr>
                                      <p:to>
                                        <p:strVal val="visible"/>
                                      </p:to>
                                    </p:set>
                                    <p:animEffect transition="in" filter="blinds(horizontal)">
                                      <p:cBhvr>
                                        <p:cTn id="89" dur="500"/>
                                        <p:tgtEl>
                                          <p:spTgt spid="29754"/>
                                        </p:tgtEl>
                                      </p:cBhvr>
                                    </p:animEffect>
                                  </p:childTnLst>
                                </p:cTn>
                              </p:par>
                              <p:par>
                                <p:cTn id="90" presetID="3" presetClass="entr" presetSubtype="10" fill="hold" nodeType="withEffect">
                                  <p:stCondLst>
                                    <p:cond delay="0"/>
                                  </p:stCondLst>
                                  <p:childTnLst>
                                    <p:set>
                                      <p:cBhvr>
                                        <p:cTn id="91" dur="1" fill="hold">
                                          <p:stCondLst>
                                            <p:cond delay="0"/>
                                          </p:stCondLst>
                                        </p:cTn>
                                        <p:tgtEl>
                                          <p:spTgt spid="29804"/>
                                        </p:tgtEl>
                                        <p:attrNameLst>
                                          <p:attrName>style.visibility</p:attrName>
                                        </p:attrNameLst>
                                      </p:cBhvr>
                                      <p:to>
                                        <p:strVal val="visible"/>
                                      </p:to>
                                    </p:set>
                                    <p:animEffect transition="in" filter="blinds(horizontal)">
                                      <p:cBhvr>
                                        <p:cTn id="92" dur="500"/>
                                        <p:tgtEl>
                                          <p:spTgt spid="29804"/>
                                        </p:tgtEl>
                                      </p:cBhvr>
                                    </p:animEffect>
                                  </p:childTnLst>
                                </p:cTn>
                              </p:par>
                              <p:par>
                                <p:cTn id="93" presetID="3" presetClass="entr" presetSubtype="10" fill="hold" nodeType="withEffect">
                                  <p:stCondLst>
                                    <p:cond delay="0"/>
                                  </p:stCondLst>
                                  <p:childTnLst>
                                    <p:set>
                                      <p:cBhvr>
                                        <p:cTn id="94" dur="1" fill="hold">
                                          <p:stCondLst>
                                            <p:cond delay="0"/>
                                          </p:stCondLst>
                                        </p:cTn>
                                        <p:tgtEl>
                                          <p:spTgt spid="29805"/>
                                        </p:tgtEl>
                                        <p:attrNameLst>
                                          <p:attrName>style.visibility</p:attrName>
                                        </p:attrNameLst>
                                      </p:cBhvr>
                                      <p:to>
                                        <p:strVal val="visible"/>
                                      </p:to>
                                    </p:set>
                                    <p:animEffect transition="in" filter="blinds(horizontal)">
                                      <p:cBhvr>
                                        <p:cTn id="95" dur="500"/>
                                        <p:tgtEl>
                                          <p:spTgt spid="29805"/>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nodeType="clickEffect">
                                  <p:stCondLst>
                                    <p:cond delay="0"/>
                                  </p:stCondLst>
                                  <p:childTnLst>
                                    <p:set>
                                      <p:cBhvr>
                                        <p:cTn id="99" dur="1" fill="hold">
                                          <p:stCondLst>
                                            <p:cond delay="0"/>
                                          </p:stCondLst>
                                        </p:cTn>
                                        <p:tgtEl>
                                          <p:spTgt spid="29794"/>
                                        </p:tgtEl>
                                        <p:attrNameLst>
                                          <p:attrName>style.visibility</p:attrName>
                                        </p:attrNameLst>
                                      </p:cBhvr>
                                      <p:to>
                                        <p:strVal val="visible"/>
                                      </p:to>
                                    </p:set>
                                    <p:animEffect transition="in" filter="blinds(horizontal)">
                                      <p:cBhvr>
                                        <p:cTn id="100" dur="500"/>
                                        <p:tgtEl>
                                          <p:spTgt spid="29794"/>
                                        </p:tgtEl>
                                      </p:cBhvr>
                                    </p:animEffect>
                                  </p:childTnLst>
                                </p:cTn>
                              </p:par>
                              <p:par>
                                <p:cTn id="101" presetID="3" presetClass="entr" presetSubtype="10" fill="hold" nodeType="withEffect">
                                  <p:stCondLst>
                                    <p:cond delay="0"/>
                                  </p:stCondLst>
                                  <p:childTnLst>
                                    <p:set>
                                      <p:cBhvr>
                                        <p:cTn id="102" dur="1" fill="hold">
                                          <p:stCondLst>
                                            <p:cond delay="0"/>
                                          </p:stCondLst>
                                        </p:cTn>
                                        <p:tgtEl>
                                          <p:spTgt spid="29796"/>
                                        </p:tgtEl>
                                        <p:attrNameLst>
                                          <p:attrName>style.visibility</p:attrName>
                                        </p:attrNameLst>
                                      </p:cBhvr>
                                      <p:to>
                                        <p:strVal val="visible"/>
                                      </p:to>
                                    </p:set>
                                    <p:animEffect transition="in" filter="blinds(horizontal)">
                                      <p:cBhvr>
                                        <p:cTn id="103" dur="500"/>
                                        <p:tgtEl>
                                          <p:spTgt spid="29796"/>
                                        </p:tgtEl>
                                      </p:cBhvr>
                                    </p:animEffect>
                                  </p:childTnLst>
                                </p:cTn>
                              </p:par>
                              <p:par>
                                <p:cTn id="104" presetID="3" presetClass="entr" presetSubtype="10" fill="hold" nodeType="withEffect">
                                  <p:stCondLst>
                                    <p:cond delay="0"/>
                                  </p:stCondLst>
                                  <p:childTnLst>
                                    <p:set>
                                      <p:cBhvr>
                                        <p:cTn id="105" dur="1" fill="hold">
                                          <p:stCondLst>
                                            <p:cond delay="0"/>
                                          </p:stCondLst>
                                        </p:cTn>
                                        <p:tgtEl>
                                          <p:spTgt spid="29797"/>
                                        </p:tgtEl>
                                        <p:attrNameLst>
                                          <p:attrName>style.visibility</p:attrName>
                                        </p:attrNameLst>
                                      </p:cBhvr>
                                      <p:to>
                                        <p:strVal val="visible"/>
                                      </p:to>
                                    </p:set>
                                    <p:animEffect transition="in" filter="blinds(horizontal)">
                                      <p:cBhvr>
                                        <p:cTn id="106" dur="500"/>
                                        <p:tgtEl>
                                          <p:spTgt spid="29797"/>
                                        </p:tgtEl>
                                      </p:cBhvr>
                                    </p:animEffect>
                                  </p:childTnLst>
                                </p:cTn>
                              </p:par>
                              <p:par>
                                <p:cTn id="107" presetID="3" presetClass="entr" presetSubtype="10" fill="hold" nodeType="withEffect">
                                  <p:stCondLst>
                                    <p:cond delay="0"/>
                                  </p:stCondLst>
                                  <p:childTnLst>
                                    <p:set>
                                      <p:cBhvr>
                                        <p:cTn id="108" dur="1" fill="hold">
                                          <p:stCondLst>
                                            <p:cond delay="0"/>
                                          </p:stCondLst>
                                        </p:cTn>
                                        <p:tgtEl>
                                          <p:spTgt spid="29798"/>
                                        </p:tgtEl>
                                        <p:attrNameLst>
                                          <p:attrName>style.visibility</p:attrName>
                                        </p:attrNameLst>
                                      </p:cBhvr>
                                      <p:to>
                                        <p:strVal val="visible"/>
                                      </p:to>
                                    </p:set>
                                    <p:animEffect transition="in" filter="blinds(horizontal)">
                                      <p:cBhvr>
                                        <p:cTn id="109" dur="500"/>
                                        <p:tgtEl>
                                          <p:spTgt spid="29798"/>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29794"/>
                                        </p:tgtEl>
                                        <p:attrNameLst>
                                          <p:attrName>style.visibility</p:attrName>
                                        </p:attrNameLst>
                                      </p:cBhvr>
                                      <p:to>
                                        <p:strVal val="visible"/>
                                      </p:to>
                                    </p:set>
                                    <p:animEffect transition="in" filter="blinds(horizontal)">
                                      <p:cBhvr>
                                        <p:cTn id="114" dur="500"/>
                                        <p:tgtEl>
                                          <p:spTgt spid="29794"/>
                                        </p:tgtEl>
                                      </p:cBhvr>
                                    </p:animEffect>
                                  </p:childTnLst>
                                </p:cTn>
                              </p:par>
                              <p:par>
                                <p:cTn id="115" presetID="3" presetClass="entr" presetSubtype="10" fill="hold" nodeType="withEffect">
                                  <p:stCondLst>
                                    <p:cond delay="0"/>
                                  </p:stCondLst>
                                  <p:childTnLst>
                                    <p:set>
                                      <p:cBhvr>
                                        <p:cTn id="116" dur="1" fill="hold">
                                          <p:stCondLst>
                                            <p:cond delay="0"/>
                                          </p:stCondLst>
                                        </p:cTn>
                                        <p:tgtEl>
                                          <p:spTgt spid="29796"/>
                                        </p:tgtEl>
                                        <p:attrNameLst>
                                          <p:attrName>style.visibility</p:attrName>
                                        </p:attrNameLst>
                                      </p:cBhvr>
                                      <p:to>
                                        <p:strVal val="visible"/>
                                      </p:to>
                                    </p:set>
                                    <p:animEffect transition="in" filter="blinds(horizontal)">
                                      <p:cBhvr>
                                        <p:cTn id="117" dur="500"/>
                                        <p:tgtEl>
                                          <p:spTgt spid="29796"/>
                                        </p:tgtEl>
                                      </p:cBhvr>
                                    </p:animEffect>
                                  </p:childTnLst>
                                </p:cTn>
                              </p:par>
                              <p:par>
                                <p:cTn id="118" presetID="3" presetClass="entr" presetSubtype="10" fill="hold" nodeType="withEffect">
                                  <p:stCondLst>
                                    <p:cond delay="0"/>
                                  </p:stCondLst>
                                  <p:childTnLst>
                                    <p:set>
                                      <p:cBhvr>
                                        <p:cTn id="119" dur="1" fill="hold">
                                          <p:stCondLst>
                                            <p:cond delay="0"/>
                                          </p:stCondLst>
                                        </p:cTn>
                                        <p:tgtEl>
                                          <p:spTgt spid="29797"/>
                                        </p:tgtEl>
                                        <p:attrNameLst>
                                          <p:attrName>style.visibility</p:attrName>
                                        </p:attrNameLst>
                                      </p:cBhvr>
                                      <p:to>
                                        <p:strVal val="visible"/>
                                      </p:to>
                                    </p:set>
                                    <p:animEffect transition="in" filter="blinds(horizontal)">
                                      <p:cBhvr>
                                        <p:cTn id="120" dur="500"/>
                                        <p:tgtEl>
                                          <p:spTgt spid="29797"/>
                                        </p:tgtEl>
                                      </p:cBhvr>
                                    </p:animEffect>
                                  </p:childTnLst>
                                </p:cTn>
                              </p:par>
                              <p:par>
                                <p:cTn id="121" presetID="3" presetClass="entr" presetSubtype="10" fill="hold" nodeType="withEffect">
                                  <p:stCondLst>
                                    <p:cond delay="0"/>
                                  </p:stCondLst>
                                  <p:childTnLst>
                                    <p:set>
                                      <p:cBhvr>
                                        <p:cTn id="122" dur="1" fill="hold">
                                          <p:stCondLst>
                                            <p:cond delay="0"/>
                                          </p:stCondLst>
                                        </p:cTn>
                                        <p:tgtEl>
                                          <p:spTgt spid="29798"/>
                                        </p:tgtEl>
                                        <p:attrNameLst>
                                          <p:attrName>style.visibility</p:attrName>
                                        </p:attrNameLst>
                                      </p:cBhvr>
                                      <p:to>
                                        <p:strVal val="visible"/>
                                      </p:to>
                                    </p:set>
                                    <p:animEffect transition="in" filter="blinds(horizontal)">
                                      <p:cBhvr>
                                        <p:cTn id="123" dur="500"/>
                                        <p:tgtEl>
                                          <p:spTgt spid="29798"/>
                                        </p:tgtEl>
                                      </p:cBhvr>
                                    </p:animEffect>
                                  </p:childTnLst>
                                </p:cTn>
                              </p:par>
                              <p:par>
                                <p:cTn id="124" presetID="3" presetClass="entr" presetSubtype="10" fill="hold" nodeType="withEffect">
                                  <p:stCondLst>
                                    <p:cond delay="0"/>
                                  </p:stCondLst>
                                  <p:childTnLst>
                                    <p:set>
                                      <p:cBhvr>
                                        <p:cTn id="125" dur="1" fill="hold">
                                          <p:stCondLst>
                                            <p:cond delay="0"/>
                                          </p:stCondLst>
                                        </p:cTn>
                                        <p:tgtEl>
                                          <p:spTgt spid="29795"/>
                                        </p:tgtEl>
                                        <p:attrNameLst>
                                          <p:attrName>style.visibility</p:attrName>
                                        </p:attrNameLst>
                                      </p:cBhvr>
                                      <p:to>
                                        <p:strVal val="visible"/>
                                      </p:to>
                                    </p:set>
                                    <p:animEffect transition="in" filter="blinds(horizontal)">
                                      <p:cBhvr>
                                        <p:cTn id="126" dur="500"/>
                                        <p:tgtEl>
                                          <p:spTgt spid="29795"/>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3" presetClass="entr" presetSubtype="10" fill="hold" nodeType="clickEffect">
                                  <p:stCondLst>
                                    <p:cond delay="0"/>
                                  </p:stCondLst>
                                  <p:childTnLst>
                                    <p:set>
                                      <p:cBhvr>
                                        <p:cTn id="130" dur="1" fill="hold">
                                          <p:stCondLst>
                                            <p:cond delay="0"/>
                                          </p:stCondLst>
                                        </p:cTn>
                                        <p:tgtEl>
                                          <p:spTgt spid="29799"/>
                                        </p:tgtEl>
                                        <p:attrNameLst>
                                          <p:attrName>style.visibility</p:attrName>
                                        </p:attrNameLst>
                                      </p:cBhvr>
                                      <p:to>
                                        <p:strVal val="visible"/>
                                      </p:to>
                                    </p:set>
                                    <p:animEffect transition="in" filter="blinds(horizontal)">
                                      <p:cBhvr>
                                        <p:cTn id="131" dur="500"/>
                                        <p:tgtEl>
                                          <p:spTgt spid="29799"/>
                                        </p:tgtEl>
                                      </p:cBhvr>
                                    </p:animEffect>
                                  </p:childTnLst>
                                </p:cTn>
                              </p:par>
                              <p:par>
                                <p:cTn id="132" presetID="3" presetClass="entr" presetSubtype="10" fill="hold" nodeType="withEffect">
                                  <p:stCondLst>
                                    <p:cond delay="0"/>
                                  </p:stCondLst>
                                  <p:childTnLst>
                                    <p:set>
                                      <p:cBhvr>
                                        <p:cTn id="133" dur="1" fill="hold">
                                          <p:stCondLst>
                                            <p:cond delay="0"/>
                                          </p:stCondLst>
                                        </p:cTn>
                                        <p:tgtEl>
                                          <p:spTgt spid="29801"/>
                                        </p:tgtEl>
                                        <p:attrNameLst>
                                          <p:attrName>style.visibility</p:attrName>
                                        </p:attrNameLst>
                                      </p:cBhvr>
                                      <p:to>
                                        <p:strVal val="visible"/>
                                      </p:to>
                                    </p:set>
                                    <p:animEffect transition="in" filter="blinds(horizontal)">
                                      <p:cBhvr>
                                        <p:cTn id="134" dur="500"/>
                                        <p:tgtEl>
                                          <p:spTgt spid="29801"/>
                                        </p:tgtEl>
                                      </p:cBhvr>
                                    </p:animEffect>
                                  </p:childTnLst>
                                </p:cTn>
                              </p:par>
                              <p:par>
                                <p:cTn id="135" presetID="3" presetClass="entr" presetSubtype="10" fill="hold" nodeType="withEffect">
                                  <p:stCondLst>
                                    <p:cond delay="0"/>
                                  </p:stCondLst>
                                  <p:childTnLst>
                                    <p:set>
                                      <p:cBhvr>
                                        <p:cTn id="136" dur="1" fill="hold">
                                          <p:stCondLst>
                                            <p:cond delay="0"/>
                                          </p:stCondLst>
                                        </p:cTn>
                                        <p:tgtEl>
                                          <p:spTgt spid="29802"/>
                                        </p:tgtEl>
                                        <p:attrNameLst>
                                          <p:attrName>style.visibility</p:attrName>
                                        </p:attrNameLst>
                                      </p:cBhvr>
                                      <p:to>
                                        <p:strVal val="visible"/>
                                      </p:to>
                                    </p:set>
                                    <p:animEffect transition="in" filter="blinds(horizontal)">
                                      <p:cBhvr>
                                        <p:cTn id="137" dur="500"/>
                                        <p:tgtEl>
                                          <p:spTgt spid="29802"/>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8" presetClass="entr" presetSubtype="16" fill="hold" grpId="0" nodeType="clickEffect">
                                  <p:stCondLst>
                                    <p:cond delay="0"/>
                                  </p:stCondLst>
                                  <p:childTnLst>
                                    <p:set>
                                      <p:cBhvr>
                                        <p:cTn id="141" dur="1" fill="hold">
                                          <p:stCondLst>
                                            <p:cond delay="0"/>
                                          </p:stCondLst>
                                        </p:cTn>
                                        <p:tgtEl>
                                          <p:spTgt spid="29740"/>
                                        </p:tgtEl>
                                        <p:attrNameLst>
                                          <p:attrName>style.visibility</p:attrName>
                                        </p:attrNameLst>
                                      </p:cBhvr>
                                      <p:to>
                                        <p:strVal val="visible"/>
                                      </p:to>
                                    </p:set>
                                    <p:animEffect transition="in" filter="diamond(in)">
                                      <p:cBhvr>
                                        <p:cTn id="142" dur="2000"/>
                                        <p:tgtEl>
                                          <p:spTgt spid="29740"/>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3" presetClass="entr" presetSubtype="10" fill="hold" nodeType="clickEffect">
                                  <p:stCondLst>
                                    <p:cond delay="0"/>
                                  </p:stCondLst>
                                  <p:childTnLst>
                                    <p:set>
                                      <p:cBhvr>
                                        <p:cTn id="146" dur="1" fill="hold">
                                          <p:stCondLst>
                                            <p:cond delay="0"/>
                                          </p:stCondLst>
                                        </p:cTn>
                                        <p:tgtEl>
                                          <p:spTgt spid="29741"/>
                                        </p:tgtEl>
                                        <p:attrNameLst>
                                          <p:attrName>style.visibility</p:attrName>
                                        </p:attrNameLst>
                                      </p:cBhvr>
                                      <p:to>
                                        <p:strVal val="visible"/>
                                      </p:to>
                                    </p:set>
                                    <p:animEffect transition="in" filter="blinds(horizontal)">
                                      <p:cBhvr>
                                        <p:cTn id="147" dur="500"/>
                                        <p:tgtEl>
                                          <p:spTgt spid="29741"/>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8" presetClass="entr" presetSubtype="16" fill="hold" grpId="0" nodeType="clickEffect">
                                  <p:stCondLst>
                                    <p:cond delay="0"/>
                                  </p:stCondLst>
                                  <p:childTnLst>
                                    <p:set>
                                      <p:cBhvr>
                                        <p:cTn id="151" dur="1" fill="hold">
                                          <p:stCondLst>
                                            <p:cond delay="0"/>
                                          </p:stCondLst>
                                        </p:cTn>
                                        <p:tgtEl>
                                          <p:spTgt spid="29756"/>
                                        </p:tgtEl>
                                        <p:attrNameLst>
                                          <p:attrName>style.visibility</p:attrName>
                                        </p:attrNameLst>
                                      </p:cBhvr>
                                      <p:to>
                                        <p:strVal val="visible"/>
                                      </p:to>
                                    </p:set>
                                    <p:animEffect transition="in" filter="diamond(in)">
                                      <p:cBhvr>
                                        <p:cTn id="152" dur="2000"/>
                                        <p:tgtEl>
                                          <p:spTgt spid="29756"/>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8" presetClass="entr" presetSubtype="16" fill="hold" grpId="0" nodeType="clickEffect">
                                  <p:stCondLst>
                                    <p:cond delay="0"/>
                                  </p:stCondLst>
                                  <p:childTnLst>
                                    <p:set>
                                      <p:cBhvr>
                                        <p:cTn id="156" dur="1" fill="hold">
                                          <p:stCondLst>
                                            <p:cond delay="0"/>
                                          </p:stCondLst>
                                        </p:cTn>
                                        <p:tgtEl>
                                          <p:spTgt spid="29724"/>
                                        </p:tgtEl>
                                        <p:attrNameLst>
                                          <p:attrName>style.visibility</p:attrName>
                                        </p:attrNameLst>
                                      </p:cBhvr>
                                      <p:to>
                                        <p:strVal val="visible"/>
                                      </p:to>
                                    </p:set>
                                    <p:animEffect transition="in" filter="diamond(in)">
                                      <p:cBhvr>
                                        <p:cTn id="157" dur="2000"/>
                                        <p:tgtEl>
                                          <p:spTgt spid="29724"/>
                                        </p:tgtEl>
                                      </p:cBhvr>
                                    </p:animEffect>
                                  </p:childTnLst>
                                </p:cTn>
                              </p:par>
                              <p:par>
                                <p:cTn id="158" presetID="8" presetClass="entr" presetSubtype="16" fill="hold" grpId="0" nodeType="withEffect">
                                  <p:stCondLst>
                                    <p:cond delay="0"/>
                                  </p:stCondLst>
                                  <p:childTnLst>
                                    <p:set>
                                      <p:cBhvr>
                                        <p:cTn id="159" dur="1" fill="hold">
                                          <p:stCondLst>
                                            <p:cond delay="0"/>
                                          </p:stCondLst>
                                        </p:cTn>
                                        <p:tgtEl>
                                          <p:spTgt spid="29725"/>
                                        </p:tgtEl>
                                        <p:attrNameLst>
                                          <p:attrName>style.visibility</p:attrName>
                                        </p:attrNameLst>
                                      </p:cBhvr>
                                      <p:to>
                                        <p:strVal val="visible"/>
                                      </p:to>
                                    </p:set>
                                    <p:animEffect transition="in" filter="diamond(in)">
                                      <p:cBhvr>
                                        <p:cTn id="160" dur="2000"/>
                                        <p:tgtEl>
                                          <p:spTgt spid="29725"/>
                                        </p:tgtEl>
                                      </p:cBhvr>
                                    </p:animEffect>
                                  </p:childTnLst>
                                </p:cTn>
                              </p:par>
                              <p:par>
                                <p:cTn id="161" presetID="3" presetClass="entr" presetSubtype="10" fill="hold" nodeType="withEffect">
                                  <p:stCondLst>
                                    <p:cond delay="0"/>
                                  </p:stCondLst>
                                  <p:childTnLst>
                                    <p:set>
                                      <p:cBhvr>
                                        <p:cTn id="162" dur="1" fill="hold">
                                          <p:stCondLst>
                                            <p:cond delay="0"/>
                                          </p:stCondLst>
                                        </p:cTn>
                                        <p:tgtEl>
                                          <p:spTgt spid="29802"/>
                                        </p:tgtEl>
                                        <p:attrNameLst>
                                          <p:attrName>style.visibility</p:attrName>
                                        </p:attrNameLst>
                                      </p:cBhvr>
                                      <p:to>
                                        <p:strVal val="visible"/>
                                      </p:to>
                                    </p:set>
                                    <p:animEffect transition="in" filter="blinds(horizontal)">
                                      <p:cBhvr>
                                        <p:cTn id="163" dur="500"/>
                                        <p:tgtEl>
                                          <p:spTgt spid="29802"/>
                                        </p:tgtEl>
                                      </p:cBhvr>
                                    </p:animEffect>
                                  </p:childTnLst>
                                </p:cTn>
                              </p:par>
                              <p:par>
                                <p:cTn id="164" presetID="3" presetClass="entr" presetSubtype="10" fill="hold" nodeType="withEffect">
                                  <p:stCondLst>
                                    <p:cond delay="0"/>
                                  </p:stCondLst>
                                  <p:childTnLst>
                                    <p:set>
                                      <p:cBhvr>
                                        <p:cTn id="165" dur="1" fill="hold">
                                          <p:stCondLst>
                                            <p:cond delay="0"/>
                                          </p:stCondLst>
                                        </p:cTn>
                                        <p:tgtEl>
                                          <p:spTgt spid="29801"/>
                                        </p:tgtEl>
                                        <p:attrNameLst>
                                          <p:attrName>style.visibility</p:attrName>
                                        </p:attrNameLst>
                                      </p:cBhvr>
                                      <p:to>
                                        <p:strVal val="visible"/>
                                      </p:to>
                                    </p:set>
                                    <p:animEffect transition="in" filter="blinds(horizontal)">
                                      <p:cBhvr>
                                        <p:cTn id="166" dur="500"/>
                                        <p:tgtEl>
                                          <p:spTgt spid="29801"/>
                                        </p:tgtEl>
                                      </p:cBhvr>
                                    </p:animEffect>
                                  </p:childTnLst>
                                </p:cTn>
                              </p:par>
                            </p:childTnLst>
                          </p:cTn>
                        </p:par>
                      </p:childTnLst>
                    </p:cTn>
                  </p:par>
                  <p:par>
                    <p:cTn id="167" fill="hold">
                      <p:stCondLst>
                        <p:cond delay="indefinite"/>
                      </p:stCondLst>
                      <p:childTnLst>
                        <p:par>
                          <p:cTn id="168" fill="hold">
                            <p:stCondLst>
                              <p:cond delay="0"/>
                            </p:stCondLst>
                            <p:childTnLst>
                              <p:par>
                                <p:cTn id="169" presetID="8" presetClass="entr" presetSubtype="16" fill="hold" grpId="0" nodeType="clickEffect">
                                  <p:stCondLst>
                                    <p:cond delay="0"/>
                                  </p:stCondLst>
                                  <p:childTnLst>
                                    <p:set>
                                      <p:cBhvr>
                                        <p:cTn id="170" dur="1" fill="hold">
                                          <p:stCondLst>
                                            <p:cond delay="0"/>
                                          </p:stCondLst>
                                        </p:cTn>
                                        <p:tgtEl>
                                          <p:spTgt spid="2"/>
                                        </p:tgtEl>
                                        <p:attrNameLst>
                                          <p:attrName>style.visibility</p:attrName>
                                        </p:attrNameLst>
                                      </p:cBhvr>
                                      <p:to>
                                        <p:strVal val="visible"/>
                                      </p:to>
                                    </p:set>
                                    <p:animEffect transition="in" filter="diamond(in)">
                                      <p:cBhvr>
                                        <p:cTn id="17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22" grpId="0"/>
      <p:bldP spid="29724" grpId="0"/>
      <p:bldP spid="29725" grpId="0"/>
      <p:bldP spid="29726" grpId="0"/>
      <p:bldP spid="29727" grpId="0"/>
      <p:bldP spid="29731" grpId="0"/>
      <p:bldP spid="29740" grpId="0"/>
      <p:bldP spid="29743" grpId="0"/>
      <p:bldP spid="29745" grpId="0"/>
      <p:bldP spid="29746" grpId="0"/>
      <p:bldP spid="29748" grpId="0"/>
      <p:bldP spid="29749" grpId="0"/>
      <p:bldP spid="29756"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Line 3">
            <a:extLst>
              <a:ext uri="{FF2B5EF4-FFF2-40B4-BE49-F238E27FC236}">
                <a16:creationId xmlns:a16="http://schemas.microsoft.com/office/drawing/2014/main" id="{62FF02EC-C643-45E7-A082-60DFDC2DD36A}"/>
              </a:ext>
            </a:extLst>
          </p:cNvPr>
          <p:cNvSpPr>
            <a:spLocks noChangeShapeType="1"/>
          </p:cNvSpPr>
          <p:nvPr/>
        </p:nvSpPr>
        <p:spPr bwMode="auto">
          <a:xfrm>
            <a:off x="381000" y="4005263"/>
            <a:ext cx="830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4" name="Line 4">
            <a:extLst>
              <a:ext uri="{FF2B5EF4-FFF2-40B4-BE49-F238E27FC236}">
                <a16:creationId xmlns:a16="http://schemas.microsoft.com/office/drawing/2014/main" id="{1F173F52-E4E4-4844-9FDB-86788A79AA31}"/>
              </a:ext>
            </a:extLst>
          </p:cNvPr>
          <p:cNvSpPr>
            <a:spLocks noChangeShapeType="1"/>
          </p:cNvSpPr>
          <p:nvPr/>
        </p:nvSpPr>
        <p:spPr bwMode="auto">
          <a:xfrm>
            <a:off x="5638800" y="2633663"/>
            <a:ext cx="0" cy="25146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25" name="Text Box 5">
            <a:extLst>
              <a:ext uri="{FF2B5EF4-FFF2-40B4-BE49-F238E27FC236}">
                <a16:creationId xmlns:a16="http://schemas.microsoft.com/office/drawing/2014/main" id="{2E582B2C-C69E-48E1-BF51-FB4EA8255265}"/>
              </a:ext>
            </a:extLst>
          </p:cNvPr>
          <p:cNvSpPr txBox="1">
            <a:spLocks noChangeArrowheads="1"/>
          </p:cNvSpPr>
          <p:nvPr/>
        </p:nvSpPr>
        <p:spPr bwMode="auto">
          <a:xfrm>
            <a:off x="2832100" y="376555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a:t>
            </a:r>
          </a:p>
        </p:txBody>
      </p:sp>
      <p:sp>
        <p:nvSpPr>
          <p:cNvPr id="30726" name="Text Box 6">
            <a:extLst>
              <a:ext uri="{FF2B5EF4-FFF2-40B4-BE49-F238E27FC236}">
                <a16:creationId xmlns:a16="http://schemas.microsoft.com/office/drawing/2014/main" id="{BDEBB55B-7C17-49A1-AD7C-4FA9476115EB}"/>
              </a:ext>
            </a:extLst>
          </p:cNvPr>
          <p:cNvSpPr txBox="1">
            <a:spLocks noChangeArrowheads="1"/>
          </p:cNvSpPr>
          <p:nvPr/>
        </p:nvSpPr>
        <p:spPr bwMode="auto">
          <a:xfrm>
            <a:off x="7981950" y="3765550"/>
            <a:ext cx="857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a:t>
            </a:r>
          </a:p>
        </p:txBody>
      </p:sp>
      <p:sp>
        <p:nvSpPr>
          <p:cNvPr id="30727" name="Text Box 7">
            <a:extLst>
              <a:ext uri="{FF2B5EF4-FFF2-40B4-BE49-F238E27FC236}">
                <a16:creationId xmlns:a16="http://schemas.microsoft.com/office/drawing/2014/main" id="{49F857A6-F493-4411-BC3C-3415A0BD009A}"/>
              </a:ext>
            </a:extLst>
          </p:cNvPr>
          <p:cNvSpPr txBox="1">
            <a:spLocks noChangeArrowheads="1"/>
          </p:cNvSpPr>
          <p:nvPr/>
        </p:nvSpPr>
        <p:spPr bwMode="auto">
          <a:xfrm>
            <a:off x="2755900" y="4046538"/>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F</a:t>
            </a:r>
          </a:p>
        </p:txBody>
      </p:sp>
      <p:sp>
        <p:nvSpPr>
          <p:cNvPr id="30728" name="Text Box 8">
            <a:extLst>
              <a:ext uri="{FF2B5EF4-FFF2-40B4-BE49-F238E27FC236}">
                <a16:creationId xmlns:a16="http://schemas.microsoft.com/office/drawing/2014/main" id="{3314C50B-C9C2-4532-B001-CB6314380569}"/>
              </a:ext>
            </a:extLst>
          </p:cNvPr>
          <p:cNvSpPr txBox="1">
            <a:spLocks noChangeArrowheads="1"/>
          </p:cNvSpPr>
          <p:nvPr/>
        </p:nvSpPr>
        <p:spPr bwMode="auto">
          <a:xfrm>
            <a:off x="7778750" y="39751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F</a:t>
            </a:r>
            <a:r>
              <a:rPr lang="en-US" altLang="en-US" sz="2400" baseline="30000">
                <a:latin typeface="VNI-Times" pitchFamily="2" charset="0"/>
              </a:rPr>
              <a:t>/</a:t>
            </a:r>
            <a:endParaRPr lang="en-US" altLang="en-US" sz="2400">
              <a:latin typeface="VNI-Times" pitchFamily="2" charset="0"/>
            </a:endParaRPr>
          </a:p>
        </p:txBody>
      </p:sp>
      <p:sp>
        <p:nvSpPr>
          <p:cNvPr id="30729" name="Text Box 9">
            <a:extLst>
              <a:ext uri="{FF2B5EF4-FFF2-40B4-BE49-F238E27FC236}">
                <a16:creationId xmlns:a16="http://schemas.microsoft.com/office/drawing/2014/main" id="{97056C4F-14F5-4730-A38B-F96FF565E036}"/>
              </a:ext>
            </a:extLst>
          </p:cNvPr>
          <p:cNvSpPr txBox="1">
            <a:spLocks noChangeArrowheads="1"/>
          </p:cNvSpPr>
          <p:nvPr/>
        </p:nvSpPr>
        <p:spPr bwMode="auto">
          <a:xfrm>
            <a:off x="5267325" y="3970338"/>
            <a:ext cx="137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O</a:t>
            </a:r>
          </a:p>
        </p:txBody>
      </p:sp>
      <p:sp>
        <p:nvSpPr>
          <p:cNvPr id="30730" name="Line 10">
            <a:extLst>
              <a:ext uri="{FF2B5EF4-FFF2-40B4-BE49-F238E27FC236}">
                <a16:creationId xmlns:a16="http://schemas.microsoft.com/office/drawing/2014/main" id="{41C3B913-6F49-43DC-8EC0-4B8253D7BDC5}"/>
              </a:ext>
            </a:extLst>
          </p:cNvPr>
          <p:cNvSpPr>
            <a:spLocks noChangeShapeType="1"/>
          </p:cNvSpPr>
          <p:nvPr/>
        </p:nvSpPr>
        <p:spPr bwMode="auto">
          <a:xfrm flipV="1">
            <a:off x="3876675" y="3090863"/>
            <a:ext cx="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1" name="Text Box 11">
            <a:extLst>
              <a:ext uri="{FF2B5EF4-FFF2-40B4-BE49-F238E27FC236}">
                <a16:creationId xmlns:a16="http://schemas.microsoft.com/office/drawing/2014/main" id="{02B42D36-7670-4F64-88BF-73A2E5386A9F}"/>
              </a:ext>
            </a:extLst>
          </p:cNvPr>
          <p:cNvSpPr txBox="1">
            <a:spLocks noChangeArrowheads="1"/>
          </p:cNvSpPr>
          <p:nvPr/>
        </p:nvSpPr>
        <p:spPr bwMode="auto">
          <a:xfrm>
            <a:off x="3683000" y="3992563"/>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A</a:t>
            </a:r>
          </a:p>
        </p:txBody>
      </p:sp>
      <p:sp>
        <p:nvSpPr>
          <p:cNvPr id="30732" name="Text Box 12">
            <a:extLst>
              <a:ext uri="{FF2B5EF4-FFF2-40B4-BE49-F238E27FC236}">
                <a16:creationId xmlns:a16="http://schemas.microsoft.com/office/drawing/2014/main" id="{1CEC463F-8DDF-454A-BB7D-F4E0C6AE300D}"/>
              </a:ext>
            </a:extLst>
          </p:cNvPr>
          <p:cNvSpPr txBox="1">
            <a:spLocks noChangeArrowheads="1"/>
          </p:cNvSpPr>
          <p:nvPr/>
        </p:nvSpPr>
        <p:spPr bwMode="auto">
          <a:xfrm>
            <a:off x="3759200" y="2633663"/>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B</a:t>
            </a:r>
          </a:p>
        </p:txBody>
      </p:sp>
      <p:sp>
        <p:nvSpPr>
          <p:cNvPr id="30733" name="Line 13">
            <a:extLst>
              <a:ext uri="{FF2B5EF4-FFF2-40B4-BE49-F238E27FC236}">
                <a16:creationId xmlns:a16="http://schemas.microsoft.com/office/drawing/2014/main" id="{58CEF9E3-3F43-49CB-9899-F64AC673E0C5}"/>
              </a:ext>
            </a:extLst>
          </p:cNvPr>
          <p:cNvSpPr>
            <a:spLocks noChangeShapeType="1"/>
          </p:cNvSpPr>
          <p:nvPr/>
        </p:nvSpPr>
        <p:spPr bwMode="auto">
          <a:xfrm>
            <a:off x="3886200" y="3090863"/>
            <a:ext cx="1752600" cy="0"/>
          </a:xfrm>
          <a:prstGeom prst="line">
            <a:avLst/>
          </a:prstGeom>
          <a:noFill/>
          <a:ln w="9525">
            <a:solidFill>
              <a:srgbClr val="FF66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4" name="Line 14">
            <a:extLst>
              <a:ext uri="{FF2B5EF4-FFF2-40B4-BE49-F238E27FC236}">
                <a16:creationId xmlns:a16="http://schemas.microsoft.com/office/drawing/2014/main" id="{9AE49A4C-614B-4935-8417-B4B2F3C17559}"/>
              </a:ext>
            </a:extLst>
          </p:cNvPr>
          <p:cNvSpPr>
            <a:spLocks noChangeShapeType="1"/>
          </p:cNvSpPr>
          <p:nvPr/>
        </p:nvSpPr>
        <p:spPr bwMode="auto">
          <a:xfrm>
            <a:off x="4343400" y="3090863"/>
            <a:ext cx="152400" cy="0"/>
          </a:xfrm>
          <a:prstGeom prst="line">
            <a:avLst/>
          </a:prstGeom>
          <a:noFill/>
          <a:ln w="9525">
            <a:solidFill>
              <a:srgbClr val="FF66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5" name="Line 15">
            <a:extLst>
              <a:ext uri="{FF2B5EF4-FFF2-40B4-BE49-F238E27FC236}">
                <a16:creationId xmlns:a16="http://schemas.microsoft.com/office/drawing/2014/main" id="{DF799246-4C7B-4A6E-A7BF-CC29513FE2D8}"/>
              </a:ext>
            </a:extLst>
          </p:cNvPr>
          <p:cNvSpPr>
            <a:spLocks noChangeShapeType="1"/>
          </p:cNvSpPr>
          <p:nvPr/>
        </p:nvSpPr>
        <p:spPr bwMode="auto">
          <a:xfrm>
            <a:off x="5638800" y="3090863"/>
            <a:ext cx="3124200" cy="1143000"/>
          </a:xfrm>
          <a:prstGeom prst="line">
            <a:avLst/>
          </a:prstGeom>
          <a:noFill/>
          <a:ln w="9525">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6" name="Line 16">
            <a:extLst>
              <a:ext uri="{FF2B5EF4-FFF2-40B4-BE49-F238E27FC236}">
                <a16:creationId xmlns:a16="http://schemas.microsoft.com/office/drawing/2014/main" id="{3C1D44E1-120A-49AD-B421-033FACFAEB51}"/>
              </a:ext>
            </a:extLst>
          </p:cNvPr>
          <p:cNvSpPr>
            <a:spLocks noChangeShapeType="1"/>
          </p:cNvSpPr>
          <p:nvPr/>
        </p:nvSpPr>
        <p:spPr bwMode="auto">
          <a:xfrm>
            <a:off x="5638800" y="3090863"/>
            <a:ext cx="1676400" cy="609600"/>
          </a:xfrm>
          <a:prstGeom prst="line">
            <a:avLst/>
          </a:prstGeom>
          <a:noFill/>
          <a:ln w="9525">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7" name="Line 17">
            <a:extLst>
              <a:ext uri="{FF2B5EF4-FFF2-40B4-BE49-F238E27FC236}">
                <a16:creationId xmlns:a16="http://schemas.microsoft.com/office/drawing/2014/main" id="{2A6D65A6-0133-4B27-B794-A1D8B0C5DA07}"/>
              </a:ext>
            </a:extLst>
          </p:cNvPr>
          <p:cNvSpPr>
            <a:spLocks noChangeShapeType="1"/>
          </p:cNvSpPr>
          <p:nvPr/>
        </p:nvSpPr>
        <p:spPr bwMode="auto">
          <a:xfrm>
            <a:off x="3886200" y="3090863"/>
            <a:ext cx="3886200" cy="1981200"/>
          </a:xfrm>
          <a:prstGeom prst="line">
            <a:avLst/>
          </a:prstGeom>
          <a:noFill/>
          <a:ln w="9525">
            <a:solidFill>
              <a:srgbClr val="33993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8" name="Line 18">
            <a:extLst>
              <a:ext uri="{FF2B5EF4-FFF2-40B4-BE49-F238E27FC236}">
                <a16:creationId xmlns:a16="http://schemas.microsoft.com/office/drawing/2014/main" id="{958D28F7-CE85-4775-A5C5-FBBBB8446B86}"/>
              </a:ext>
            </a:extLst>
          </p:cNvPr>
          <p:cNvSpPr>
            <a:spLocks noChangeShapeType="1"/>
          </p:cNvSpPr>
          <p:nvPr/>
        </p:nvSpPr>
        <p:spPr bwMode="auto">
          <a:xfrm>
            <a:off x="3886200" y="3090863"/>
            <a:ext cx="1066800" cy="533400"/>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9" name="Line 19">
            <a:extLst>
              <a:ext uri="{FF2B5EF4-FFF2-40B4-BE49-F238E27FC236}">
                <a16:creationId xmlns:a16="http://schemas.microsoft.com/office/drawing/2014/main" id="{F52FAB26-024B-4C2F-A2F3-D679D5D77B51}"/>
              </a:ext>
            </a:extLst>
          </p:cNvPr>
          <p:cNvSpPr>
            <a:spLocks noChangeShapeType="1"/>
          </p:cNvSpPr>
          <p:nvPr/>
        </p:nvSpPr>
        <p:spPr bwMode="auto">
          <a:xfrm flipH="1" flipV="1">
            <a:off x="685800" y="1338263"/>
            <a:ext cx="4953000" cy="1752600"/>
          </a:xfrm>
          <a:prstGeom prst="line">
            <a:avLst/>
          </a:prstGeom>
          <a:noFill/>
          <a:ln w="9525">
            <a:solidFill>
              <a:srgbClr val="FF33CC"/>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0740" name="Line 20">
            <a:extLst>
              <a:ext uri="{FF2B5EF4-FFF2-40B4-BE49-F238E27FC236}">
                <a16:creationId xmlns:a16="http://schemas.microsoft.com/office/drawing/2014/main" id="{3341181D-7916-4189-8B61-7B5FB4C463DF}"/>
              </a:ext>
            </a:extLst>
          </p:cNvPr>
          <p:cNvSpPr>
            <a:spLocks noChangeShapeType="1"/>
          </p:cNvSpPr>
          <p:nvPr/>
        </p:nvSpPr>
        <p:spPr bwMode="auto">
          <a:xfrm flipH="1" flipV="1">
            <a:off x="609600" y="1295400"/>
            <a:ext cx="3276600" cy="1795463"/>
          </a:xfrm>
          <a:prstGeom prst="line">
            <a:avLst/>
          </a:prstGeom>
          <a:noFill/>
          <a:ln w="9525">
            <a:solidFill>
              <a:srgbClr val="339933"/>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0741" name="Text Box 21">
            <a:extLst>
              <a:ext uri="{FF2B5EF4-FFF2-40B4-BE49-F238E27FC236}">
                <a16:creationId xmlns:a16="http://schemas.microsoft.com/office/drawing/2014/main" id="{FCDD1230-78AA-406A-B925-8F373F28B72F}"/>
              </a:ext>
            </a:extLst>
          </p:cNvPr>
          <p:cNvSpPr txBox="1">
            <a:spLocks noChangeArrowheads="1"/>
          </p:cNvSpPr>
          <p:nvPr/>
        </p:nvSpPr>
        <p:spPr bwMode="auto">
          <a:xfrm>
            <a:off x="571500" y="849313"/>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B</a:t>
            </a:r>
            <a:r>
              <a:rPr lang="en-US" altLang="en-US" sz="2400" baseline="30000">
                <a:latin typeface="VNI-Times" pitchFamily="2" charset="0"/>
              </a:rPr>
              <a:t>/</a:t>
            </a:r>
            <a:endParaRPr lang="en-US" altLang="en-US" sz="2400">
              <a:latin typeface="VNI-Times" pitchFamily="2" charset="0"/>
            </a:endParaRPr>
          </a:p>
        </p:txBody>
      </p:sp>
      <p:sp>
        <p:nvSpPr>
          <p:cNvPr id="30742" name="Line 22">
            <a:extLst>
              <a:ext uri="{FF2B5EF4-FFF2-40B4-BE49-F238E27FC236}">
                <a16:creationId xmlns:a16="http://schemas.microsoft.com/office/drawing/2014/main" id="{A4BCE4E5-E037-49FB-9944-D4AD8F75FB04}"/>
              </a:ext>
            </a:extLst>
          </p:cNvPr>
          <p:cNvSpPr>
            <a:spLocks noChangeShapeType="1"/>
          </p:cNvSpPr>
          <p:nvPr/>
        </p:nvSpPr>
        <p:spPr bwMode="auto">
          <a:xfrm flipV="1">
            <a:off x="719138" y="1338263"/>
            <a:ext cx="0" cy="2667000"/>
          </a:xfrm>
          <a:prstGeom prst="line">
            <a:avLst/>
          </a:prstGeom>
          <a:noFill/>
          <a:ln w="1905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3" name="Text Box 23">
            <a:extLst>
              <a:ext uri="{FF2B5EF4-FFF2-40B4-BE49-F238E27FC236}">
                <a16:creationId xmlns:a16="http://schemas.microsoft.com/office/drawing/2014/main" id="{6AB1D28A-1764-4B3D-9862-7064D45977B3}"/>
              </a:ext>
            </a:extLst>
          </p:cNvPr>
          <p:cNvSpPr txBox="1">
            <a:spLocks noChangeArrowheads="1"/>
          </p:cNvSpPr>
          <p:nvPr/>
        </p:nvSpPr>
        <p:spPr bwMode="auto">
          <a:xfrm>
            <a:off x="492125" y="4090988"/>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rPr>
              <a:t>A</a:t>
            </a:r>
            <a:r>
              <a:rPr lang="en-US" altLang="en-US" sz="2400" baseline="30000">
                <a:latin typeface="VNI-Times" pitchFamily="2" charset="0"/>
              </a:rPr>
              <a:t>/</a:t>
            </a:r>
            <a:endParaRPr lang="en-US" altLang="en-US" sz="2400">
              <a:latin typeface="VNI-Times" pitchFamily="2" charset="0"/>
            </a:endParaRPr>
          </a:p>
        </p:txBody>
      </p:sp>
      <p:sp>
        <p:nvSpPr>
          <p:cNvPr id="15383" name="Text Box 26">
            <a:extLst>
              <a:ext uri="{FF2B5EF4-FFF2-40B4-BE49-F238E27FC236}">
                <a16:creationId xmlns:a16="http://schemas.microsoft.com/office/drawing/2014/main" id="{F828E4E5-DA0C-4074-93E6-A8F751A19A2C}"/>
              </a:ext>
            </a:extLst>
          </p:cNvPr>
          <p:cNvSpPr txBox="1">
            <a:spLocks noChangeArrowheads="1"/>
          </p:cNvSpPr>
          <p:nvPr/>
        </p:nvSpPr>
        <p:spPr bwMode="auto">
          <a:xfrm>
            <a:off x="304800" y="228600"/>
            <a:ext cx="8839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Trường hợp 2: d  = OA = 8cm , f = OF=12cm ( Vật đặt trong khoảng tiêu cự của thấu kính hội tụ)</a:t>
            </a:r>
          </a:p>
        </p:txBody>
      </p:sp>
      <p:sp>
        <p:nvSpPr>
          <p:cNvPr id="30747" name="Text Box 27">
            <a:extLst>
              <a:ext uri="{FF2B5EF4-FFF2-40B4-BE49-F238E27FC236}">
                <a16:creationId xmlns:a16="http://schemas.microsoft.com/office/drawing/2014/main" id="{A2A7111D-44F3-4F30-9A11-4865163F29F7}"/>
              </a:ext>
            </a:extLst>
          </p:cNvPr>
          <p:cNvSpPr txBox="1">
            <a:spLocks noChangeArrowheads="1"/>
          </p:cNvSpPr>
          <p:nvPr/>
        </p:nvSpPr>
        <p:spPr bwMode="auto">
          <a:xfrm>
            <a:off x="1066800" y="5638800"/>
            <a:ext cx="723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b="1">
                <a:latin typeface="Times New Roman" panose="02020603050405020304" pitchFamily="18" charset="0"/>
                <a:cs typeface="Times New Roman" panose="02020603050405020304" pitchFamily="18" charset="0"/>
              </a:rPr>
              <a:t>TH2: Ảnh A’B’ là ảnh ảo, cùng chiều và lớn hơn vật</a:t>
            </a:r>
          </a:p>
        </p:txBody>
      </p:sp>
      <p:sp>
        <p:nvSpPr>
          <p:cNvPr id="30748" name="Rectangle 28">
            <a:extLst>
              <a:ext uri="{FF2B5EF4-FFF2-40B4-BE49-F238E27FC236}">
                <a16:creationId xmlns:a16="http://schemas.microsoft.com/office/drawing/2014/main" id="{6B9116FA-83B9-43A2-B0D6-328C5E34688F}"/>
              </a:ext>
            </a:extLst>
          </p:cNvPr>
          <p:cNvSpPr>
            <a:spLocks noChangeArrowheads="1"/>
          </p:cNvSpPr>
          <p:nvPr/>
        </p:nvSpPr>
        <p:spPr bwMode="auto">
          <a:xfrm>
            <a:off x="609600" y="5486400"/>
            <a:ext cx="4159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800" b="1">
                <a:solidFill>
                  <a:srgbClr val="FF0066"/>
                </a:solidFill>
                <a:sym typeface="Wingdings" panose="05000000000000000000"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blinds(horizontal)">
                                      <p:cBhvr>
                                        <p:cTn id="7" dur="500"/>
                                        <p:tgtEl>
                                          <p:spTgt spid="30723"/>
                                        </p:tgtEl>
                                      </p:cBhvr>
                                    </p:animEffect>
                                  </p:childTnLst>
                                </p:cTn>
                              </p:par>
                              <p:par>
                                <p:cTn id="8" presetID="3" presetClass="entr" presetSubtype="10" fill="hold" nodeType="withEffect">
                                  <p:stCondLst>
                                    <p:cond delay="0"/>
                                  </p:stCondLst>
                                  <p:childTnLst>
                                    <p:set>
                                      <p:cBhvr>
                                        <p:cTn id="9" dur="1" fill="hold">
                                          <p:stCondLst>
                                            <p:cond delay="0"/>
                                          </p:stCondLst>
                                        </p:cTn>
                                        <p:tgtEl>
                                          <p:spTgt spid="30724"/>
                                        </p:tgtEl>
                                        <p:attrNameLst>
                                          <p:attrName>style.visibility</p:attrName>
                                        </p:attrNameLst>
                                      </p:cBhvr>
                                      <p:to>
                                        <p:strVal val="visible"/>
                                      </p:to>
                                    </p:set>
                                    <p:animEffect transition="in" filter="blinds(horizontal)">
                                      <p:cBhvr>
                                        <p:cTn id="10" dur="500"/>
                                        <p:tgtEl>
                                          <p:spTgt spid="3072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0725"/>
                                        </p:tgtEl>
                                        <p:attrNameLst>
                                          <p:attrName>style.visibility</p:attrName>
                                        </p:attrNameLst>
                                      </p:cBhvr>
                                      <p:to>
                                        <p:strVal val="visible"/>
                                      </p:to>
                                    </p:set>
                                    <p:animEffect transition="in" filter="blinds(horizontal)">
                                      <p:cBhvr>
                                        <p:cTn id="13" dur="500"/>
                                        <p:tgtEl>
                                          <p:spTgt spid="3072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0726"/>
                                        </p:tgtEl>
                                        <p:attrNameLst>
                                          <p:attrName>style.visibility</p:attrName>
                                        </p:attrNameLst>
                                      </p:cBhvr>
                                      <p:to>
                                        <p:strVal val="visible"/>
                                      </p:to>
                                    </p:set>
                                    <p:animEffect transition="in" filter="blinds(horizontal)">
                                      <p:cBhvr>
                                        <p:cTn id="16" dur="500"/>
                                        <p:tgtEl>
                                          <p:spTgt spid="3072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0727"/>
                                        </p:tgtEl>
                                        <p:attrNameLst>
                                          <p:attrName>style.visibility</p:attrName>
                                        </p:attrNameLst>
                                      </p:cBhvr>
                                      <p:to>
                                        <p:strVal val="visible"/>
                                      </p:to>
                                    </p:set>
                                    <p:animEffect transition="in" filter="blinds(horizontal)">
                                      <p:cBhvr>
                                        <p:cTn id="19" dur="500"/>
                                        <p:tgtEl>
                                          <p:spTgt spid="30727"/>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0728"/>
                                        </p:tgtEl>
                                        <p:attrNameLst>
                                          <p:attrName>style.visibility</p:attrName>
                                        </p:attrNameLst>
                                      </p:cBhvr>
                                      <p:to>
                                        <p:strVal val="visible"/>
                                      </p:to>
                                    </p:set>
                                    <p:animEffect transition="in" filter="blinds(horizontal)">
                                      <p:cBhvr>
                                        <p:cTn id="22" dur="500"/>
                                        <p:tgtEl>
                                          <p:spTgt spid="30728"/>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0729"/>
                                        </p:tgtEl>
                                        <p:attrNameLst>
                                          <p:attrName>style.visibility</p:attrName>
                                        </p:attrNameLst>
                                      </p:cBhvr>
                                      <p:to>
                                        <p:strVal val="visible"/>
                                      </p:to>
                                    </p:set>
                                    <p:animEffect transition="in" filter="blinds(horizontal)">
                                      <p:cBhvr>
                                        <p:cTn id="25" dur="500"/>
                                        <p:tgtEl>
                                          <p:spTgt spid="3072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30732"/>
                                        </p:tgtEl>
                                        <p:attrNameLst>
                                          <p:attrName>style.visibility</p:attrName>
                                        </p:attrNameLst>
                                      </p:cBhvr>
                                      <p:to>
                                        <p:strVal val="visible"/>
                                      </p:to>
                                    </p:set>
                                    <p:animEffect transition="in" filter="box(in)">
                                      <p:cBhvr>
                                        <p:cTn id="30" dur="500"/>
                                        <p:tgtEl>
                                          <p:spTgt spid="30732"/>
                                        </p:tgtEl>
                                      </p:cBhvr>
                                    </p:animEffect>
                                  </p:childTnLst>
                                </p:cTn>
                              </p:par>
                              <p:par>
                                <p:cTn id="31" presetID="4" presetClass="entr" presetSubtype="16" fill="hold" nodeType="withEffect">
                                  <p:stCondLst>
                                    <p:cond delay="0"/>
                                  </p:stCondLst>
                                  <p:childTnLst>
                                    <p:set>
                                      <p:cBhvr>
                                        <p:cTn id="32" dur="1" fill="hold">
                                          <p:stCondLst>
                                            <p:cond delay="0"/>
                                          </p:stCondLst>
                                        </p:cTn>
                                        <p:tgtEl>
                                          <p:spTgt spid="30730"/>
                                        </p:tgtEl>
                                        <p:attrNameLst>
                                          <p:attrName>style.visibility</p:attrName>
                                        </p:attrNameLst>
                                      </p:cBhvr>
                                      <p:to>
                                        <p:strVal val="visible"/>
                                      </p:to>
                                    </p:set>
                                    <p:animEffect transition="in" filter="box(in)">
                                      <p:cBhvr>
                                        <p:cTn id="33" dur="500"/>
                                        <p:tgtEl>
                                          <p:spTgt spid="30730"/>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30731"/>
                                        </p:tgtEl>
                                        <p:attrNameLst>
                                          <p:attrName>style.visibility</p:attrName>
                                        </p:attrNameLst>
                                      </p:cBhvr>
                                      <p:to>
                                        <p:strVal val="visible"/>
                                      </p:to>
                                    </p:set>
                                    <p:animEffect transition="in" filter="box(in)">
                                      <p:cBhvr>
                                        <p:cTn id="36" dur="500"/>
                                        <p:tgtEl>
                                          <p:spTgt spid="3073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30734"/>
                                        </p:tgtEl>
                                        <p:attrNameLst>
                                          <p:attrName>style.visibility</p:attrName>
                                        </p:attrNameLst>
                                      </p:cBhvr>
                                      <p:to>
                                        <p:strVal val="visible"/>
                                      </p:to>
                                    </p:set>
                                    <p:animEffect transition="in" filter="blinds(horizontal)">
                                      <p:cBhvr>
                                        <p:cTn id="41" dur="500"/>
                                        <p:tgtEl>
                                          <p:spTgt spid="30734"/>
                                        </p:tgtEl>
                                      </p:cBhvr>
                                    </p:animEffect>
                                  </p:childTnLst>
                                </p:cTn>
                              </p:par>
                              <p:par>
                                <p:cTn id="42" presetID="3" presetClass="entr" presetSubtype="10" fill="hold" nodeType="withEffect">
                                  <p:stCondLst>
                                    <p:cond delay="0"/>
                                  </p:stCondLst>
                                  <p:childTnLst>
                                    <p:set>
                                      <p:cBhvr>
                                        <p:cTn id="43" dur="1" fill="hold">
                                          <p:stCondLst>
                                            <p:cond delay="0"/>
                                          </p:stCondLst>
                                        </p:cTn>
                                        <p:tgtEl>
                                          <p:spTgt spid="30733"/>
                                        </p:tgtEl>
                                        <p:attrNameLst>
                                          <p:attrName>style.visibility</p:attrName>
                                        </p:attrNameLst>
                                      </p:cBhvr>
                                      <p:to>
                                        <p:strVal val="visible"/>
                                      </p:to>
                                    </p:set>
                                    <p:animEffect transition="in" filter="blinds(horizontal)">
                                      <p:cBhvr>
                                        <p:cTn id="44" dur="500"/>
                                        <p:tgtEl>
                                          <p:spTgt spid="3073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30736"/>
                                        </p:tgtEl>
                                        <p:attrNameLst>
                                          <p:attrName>style.visibility</p:attrName>
                                        </p:attrNameLst>
                                      </p:cBhvr>
                                      <p:to>
                                        <p:strVal val="visible"/>
                                      </p:to>
                                    </p:set>
                                    <p:animEffect transition="in" filter="blinds(horizontal)">
                                      <p:cBhvr>
                                        <p:cTn id="49" dur="500"/>
                                        <p:tgtEl>
                                          <p:spTgt spid="30736"/>
                                        </p:tgtEl>
                                      </p:cBhvr>
                                    </p:animEffect>
                                  </p:childTnLst>
                                </p:cTn>
                              </p:par>
                              <p:par>
                                <p:cTn id="50" presetID="3" presetClass="entr" presetSubtype="10" fill="hold" nodeType="withEffect">
                                  <p:stCondLst>
                                    <p:cond delay="0"/>
                                  </p:stCondLst>
                                  <p:childTnLst>
                                    <p:set>
                                      <p:cBhvr>
                                        <p:cTn id="51" dur="1" fill="hold">
                                          <p:stCondLst>
                                            <p:cond delay="0"/>
                                          </p:stCondLst>
                                        </p:cTn>
                                        <p:tgtEl>
                                          <p:spTgt spid="30735"/>
                                        </p:tgtEl>
                                        <p:attrNameLst>
                                          <p:attrName>style.visibility</p:attrName>
                                        </p:attrNameLst>
                                      </p:cBhvr>
                                      <p:to>
                                        <p:strVal val="visible"/>
                                      </p:to>
                                    </p:set>
                                    <p:animEffect transition="in" filter="blinds(horizontal)">
                                      <p:cBhvr>
                                        <p:cTn id="52" dur="500"/>
                                        <p:tgtEl>
                                          <p:spTgt spid="3073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30738"/>
                                        </p:tgtEl>
                                        <p:attrNameLst>
                                          <p:attrName>style.visibility</p:attrName>
                                        </p:attrNameLst>
                                      </p:cBhvr>
                                      <p:to>
                                        <p:strVal val="visible"/>
                                      </p:to>
                                    </p:set>
                                    <p:animEffect transition="in" filter="blinds(horizontal)">
                                      <p:cBhvr>
                                        <p:cTn id="57" dur="500"/>
                                        <p:tgtEl>
                                          <p:spTgt spid="30738"/>
                                        </p:tgtEl>
                                      </p:cBhvr>
                                    </p:animEffect>
                                  </p:childTnLst>
                                </p:cTn>
                              </p:par>
                              <p:par>
                                <p:cTn id="58" presetID="3" presetClass="entr" presetSubtype="10" fill="hold" nodeType="withEffect">
                                  <p:stCondLst>
                                    <p:cond delay="0"/>
                                  </p:stCondLst>
                                  <p:childTnLst>
                                    <p:set>
                                      <p:cBhvr>
                                        <p:cTn id="59" dur="1" fill="hold">
                                          <p:stCondLst>
                                            <p:cond delay="0"/>
                                          </p:stCondLst>
                                        </p:cTn>
                                        <p:tgtEl>
                                          <p:spTgt spid="30737"/>
                                        </p:tgtEl>
                                        <p:attrNameLst>
                                          <p:attrName>style.visibility</p:attrName>
                                        </p:attrNameLst>
                                      </p:cBhvr>
                                      <p:to>
                                        <p:strVal val="visible"/>
                                      </p:to>
                                    </p:set>
                                    <p:animEffect transition="in" filter="blinds(horizontal)">
                                      <p:cBhvr>
                                        <p:cTn id="60" dur="500"/>
                                        <p:tgtEl>
                                          <p:spTgt spid="30737"/>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30739"/>
                                        </p:tgtEl>
                                        <p:attrNameLst>
                                          <p:attrName>style.visibility</p:attrName>
                                        </p:attrNameLst>
                                      </p:cBhvr>
                                      <p:to>
                                        <p:strVal val="visible"/>
                                      </p:to>
                                    </p:set>
                                    <p:animEffect transition="in" filter="blinds(horizontal)">
                                      <p:cBhvr>
                                        <p:cTn id="65" dur="500"/>
                                        <p:tgtEl>
                                          <p:spTgt spid="30739"/>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30740"/>
                                        </p:tgtEl>
                                        <p:attrNameLst>
                                          <p:attrName>style.visibility</p:attrName>
                                        </p:attrNameLst>
                                      </p:cBhvr>
                                      <p:to>
                                        <p:strVal val="visible"/>
                                      </p:to>
                                    </p:set>
                                    <p:animEffect transition="in" filter="blinds(horizontal)">
                                      <p:cBhvr>
                                        <p:cTn id="70" dur="500"/>
                                        <p:tgtEl>
                                          <p:spTgt spid="30740"/>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30741"/>
                                        </p:tgtEl>
                                        <p:attrNameLst>
                                          <p:attrName>style.visibility</p:attrName>
                                        </p:attrNameLst>
                                      </p:cBhvr>
                                      <p:to>
                                        <p:strVal val="visible"/>
                                      </p:to>
                                    </p:set>
                                    <p:animEffect transition="in" filter="blinds(horizontal)">
                                      <p:cBhvr>
                                        <p:cTn id="75" dur="500"/>
                                        <p:tgtEl>
                                          <p:spTgt spid="3074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30742"/>
                                        </p:tgtEl>
                                        <p:attrNameLst>
                                          <p:attrName>style.visibility</p:attrName>
                                        </p:attrNameLst>
                                      </p:cBhvr>
                                      <p:to>
                                        <p:strVal val="visible"/>
                                      </p:to>
                                    </p:set>
                                    <p:animEffect transition="in" filter="blinds(horizontal)">
                                      <p:cBhvr>
                                        <p:cTn id="80" dur="500"/>
                                        <p:tgtEl>
                                          <p:spTgt spid="30742"/>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30743"/>
                                        </p:tgtEl>
                                        <p:attrNameLst>
                                          <p:attrName>style.visibility</p:attrName>
                                        </p:attrNameLst>
                                      </p:cBhvr>
                                      <p:to>
                                        <p:strVal val="visible"/>
                                      </p:to>
                                    </p:set>
                                    <p:animEffect transition="in" filter="blinds(horizontal)">
                                      <p:cBhvr>
                                        <p:cTn id="85" dur="500"/>
                                        <p:tgtEl>
                                          <p:spTgt spid="30743"/>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8" presetClass="entr" presetSubtype="16" fill="hold" grpId="0" nodeType="clickEffect">
                                  <p:stCondLst>
                                    <p:cond delay="0"/>
                                  </p:stCondLst>
                                  <p:childTnLst>
                                    <p:set>
                                      <p:cBhvr>
                                        <p:cTn id="89" dur="1" fill="hold">
                                          <p:stCondLst>
                                            <p:cond delay="0"/>
                                          </p:stCondLst>
                                        </p:cTn>
                                        <p:tgtEl>
                                          <p:spTgt spid="30748"/>
                                        </p:tgtEl>
                                        <p:attrNameLst>
                                          <p:attrName>style.visibility</p:attrName>
                                        </p:attrNameLst>
                                      </p:cBhvr>
                                      <p:to>
                                        <p:strVal val="visible"/>
                                      </p:to>
                                    </p:set>
                                    <p:animEffect transition="in" filter="diamond(in)">
                                      <p:cBhvr>
                                        <p:cTn id="90" dur="2000"/>
                                        <p:tgtEl>
                                          <p:spTgt spid="30748"/>
                                        </p:tgtEl>
                                      </p:cBhvr>
                                    </p:animEffect>
                                  </p:childTnLst>
                                </p:cTn>
                              </p:par>
                              <p:par>
                                <p:cTn id="91" presetID="8" presetClass="entr" presetSubtype="16" fill="hold" grpId="0" nodeType="withEffect">
                                  <p:stCondLst>
                                    <p:cond delay="0"/>
                                  </p:stCondLst>
                                  <p:childTnLst>
                                    <p:set>
                                      <p:cBhvr>
                                        <p:cTn id="92" dur="1" fill="hold">
                                          <p:stCondLst>
                                            <p:cond delay="0"/>
                                          </p:stCondLst>
                                        </p:cTn>
                                        <p:tgtEl>
                                          <p:spTgt spid="30747"/>
                                        </p:tgtEl>
                                        <p:attrNameLst>
                                          <p:attrName>style.visibility</p:attrName>
                                        </p:attrNameLst>
                                      </p:cBhvr>
                                      <p:to>
                                        <p:strVal val="visible"/>
                                      </p:to>
                                    </p:set>
                                    <p:animEffect transition="in" filter="diamond(in)">
                                      <p:cBhvr>
                                        <p:cTn id="93" dur="2000"/>
                                        <p:tgtEl>
                                          <p:spTgt spid="30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p:bldP spid="30726" grpId="0"/>
      <p:bldP spid="30727" grpId="0"/>
      <p:bldP spid="30728" grpId="0"/>
      <p:bldP spid="30729" grpId="0"/>
      <p:bldP spid="30731" grpId="0"/>
      <p:bldP spid="30732" grpId="0"/>
      <p:bldP spid="30741" grpId="0"/>
      <p:bldP spid="30743" grpId="0"/>
      <p:bldP spid="30747" grpId="0"/>
      <p:bldP spid="3074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a:extLst>
              <a:ext uri="{FF2B5EF4-FFF2-40B4-BE49-F238E27FC236}">
                <a16:creationId xmlns:a16="http://schemas.microsoft.com/office/drawing/2014/main" id="{D0B7D806-1A7E-418F-BE94-26D7445918DB}"/>
              </a:ext>
            </a:extLst>
          </p:cNvPr>
          <p:cNvSpPr txBox="1">
            <a:spLocks noChangeArrowheads="1"/>
          </p:cNvSpPr>
          <p:nvPr/>
        </p:nvSpPr>
        <p:spPr bwMode="auto">
          <a:xfrm>
            <a:off x="457200" y="1524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buFontTx/>
              <a:buAutoNum type="arabicPeriod" startAt="2"/>
            </a:pPr>
            <a:r>
              <a:rPr lang="en-US" altLang="en-US" sz="2400" b="1">
                <a:solidFill>
                  <a:srgbClr val="0000FF"/>
                </a:solidFill>
                <a:latin typeface="Times New Roman" panose="02020603050405020304" pitchFamily="18" charset="0"/>
                <a:cs typeface="Times New Roman" panose="02020603050405020304" pitchFamily="18" charset="0"/>
              </a:rPr>
              <a:t>CÁCH DỰNG</a:t>
            </a:r>
          </a:p>
        </p:txBody>
      </p:sp>
      <p:graphicFrame>
        <p:nvGraphicFramePr>
          <p:cNvPr id="16387" name="Object 2">
            <a:extLst>
              <a:ext uri="{FF2B5EF4-FFF2-40B4-BE49-F238E27FC236}">
                <a16:creationId xmlns:a16="http://schemas.microsoft.com/office/drawing/2014/main" id="{CBCC68CC-B0D4-4B63-BC92-553F1E7A1F74}"/>
              </a:ext>
            </a:extLst>
          </p:cNvPr>
          <p:cNvGraphicFramePr>
            <a:graphicFrameLocks noGrp="1" noChangeAspect="1"/>
          </p:cNvGraphicFramePr>
          <p:nvPr>
            <p:ph sz="quarter" idx="1"/>
          </p:nvPr>
        </p:nvGraphicFramePr>
        <p:xfrm>
          <a:off x="5772150" y="3759200"/>
          <a:ext cx="114300" cy="177800"/>
        </p:xfrm>
        <a:graphic>
          <a:graphicData uri="http://schemas.openxmlformats.org/presentationml/2006/ole">
            <mc:AlternateContent xmlns:mc="http://schemas.openxmlformats.org/markup-compatibility/2006">
              <mc:Choice xmlns:v="urn:schemas-microsoft-com:vml" Requires="v">
                <p:oleObj spid="_x0000_s1026" name="Equation" r:id="rId3" imgW="114102" imgH="177492" progId="">
                  <p:embed/>
                </p:oleObj>
              </mc:Choice>
              <mc:Fallback>
                <p:oleObj name="Equation" r:id="rId3" imgW="114102" imgH="177492" progId="">
                  <p:embed/>
                  <p:pic>
                    <p:nvPicPr>
                      <p:cNvPr id="16387" name="Object 2">
                        <a:extLst>
                          <a:ext uri="{FF2B5EF4-FFF2-40B4-BE49-F238E27FC236}">
                            <a16:creationId xmlns:a16="http://schemas.microsoft.com/office/drawing/2014/main" id="{CBCC68CC-B0D4-4B63-BC92-553F1E7A1F74}"/>
                          </a:ext>
                        </a:extLst>
                      </p:cNvPr>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72150" y="3759200"/>
                        <a:ext cx="1143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76" name="Text Box 20">
            <a:extLst>
              <a:ext uri="{FF2B5EF4-FFF2-40B4-BE49-F238E27FC236}">
                <a16:creationId xmlns:a16="http://schemas.microsoft.com/office/drawing/2014/main" id="{881C990C-0D1C-41CE-B8C0-630CFB8D4738}"/>
              </a:ext>
            </a:extLst>
          </p:cNvPr>
          <p:cNvSpPr txBox="1">
            <a:spLocks noChangeArrowheads="1"/>
          </p:cNvSpPr>
          <p:nvPr/>
        </p:nvSpPr>
        <p:spPr bwMode="auto">
          <a:xfrm>
            <a:off x="76200" y="533400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buFontTx/>
              <a:buChar char="•"/>
            </a:pPr>
            <a:r>
              <a:rPr lang="en-US" altLang="en-US" sz="2400" b="1">
                <a:solidFill>
                  <a:srgbClr val="0000FF"/>
                </a:solidFill>
                <a:latin typeface="Times New Roman" panose="02020603050405020304" pitchFamily="18" charset="0"/>
                <a:cs typeface="Times New Roman" panose="02020603050405020304" pitchFamily="18" charset="0"/>
              </a:rPr>
              <a:t>Đặc điểm ảnh:</a:t>
            </a:r>
            <a:r>
              <a:rPr lang="en-US" altLang="en-US" sz="2400">
                <a:solidFill>
                  <a:srgbClr val="0000FF"/>
                </a:solidFill>
                <a:latin typeface="Times New Roman" panose="02020603050405020304" pitchFamily="18" charset="0"/>
                <a:cs typeface="Times New Roman" panose="02020603050405020304" pitchFamily="18" charset="0"/>
                <a:sym typeface="Symbol" panose="05050102010706020507" pitchFamily="18" charset="2"/>
              </a:rPr>
              <a:t> </a:t>
            </a:r>
          </a:p>
          <a:p>
            <a:pPr algn="just" eaLnBrk="1" hangingPunct="1"/>
            <a:r>
              <a:rPr lang="en-US" altLang="en-US" sz="2400">
                <a:solidFill>
                  <a:srgbClr val="0000FF"/>
                </a:solidFill>
                <a:latin typeface="Times New Roman" panose="02020603050405020304" pitchFamily="18" charset="0"/>
                <a:cs typeface="Times New Roman" panose="02020603050405020304" pitchFamily="18" charset="0"/>
                <a:sym typeface="Symbol" panose="05050102010706020507" pitchFamily="18" charset="2"/>
              </a:rPr>
              <a:t>Ảnh thật, ngược chiều, nhỏ hơn vật</a:t>
            </a:r>
            <a:endParaRPr lang="el-GR" altLang="en-US" sz="2400">
              <a:solidFill>
                <a:srgbClr val="0000FF"/>
              </a:solidFill>
              <a:latin typeface="Times New Roman" panose="02020603050405020304" pitchFamily="18" charset="0"/>
              <a:cs typeface="Times New Roman" panose="02020603050405020304" pitchFamily="18" charset="0"/>
              <a:sym typeface="Symbol" panose="05050102010706020507" pitchFamily="18" charset="2"/>
            </a:endParaRPr>
          </a:p>
        </p:txBody>
      </p:sp>
      <p:sp>
        <p:nvSpPr>
          <p:cNvPr id="19478" name="Text Box 22">
            <a:extLst>
              <a:ext uri="{FF2B5EF4-FFF2-40B4-BE49-F238E27FC236}">
                <a16:creationId xmlns:a16="http://schemas.microsoft.com/office/drawing/2014/main" id="{1814CE74-1AE3-4CB4-81A8-2530FFE2E22F}"/>
              </a:ext>
            </a:extLst>
          </p:cNvPr>
          <p:cNvSpPr txBox="1">
            <a:spLocks noChangeArrowheads="1"/>
          </p:cNvSpPr>
          <p:nvPr/>
        </p:nvSpPr>
        <p:spPr bwMode="auto">
          <a:xfrm>
            <a:off x="4724400" y="5334000"/>
            <a:ext cx="4343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buFontTx/>
              <a:buChar char="•"/>
            </a:pPr>
            <a:r>
              <a:rPr lang="en-US" altLang="en-US" sz="2400" b="1">
                <a:solidFill>
                  <a:srgbClr val="0000FF"/>
                </a:solidFill>
                <a:latin typeface="Times New Roman" panose="02020603050405020304" pitchFamily="18" charset="0"/>
                <a:cs typeface="Times New Roman" panose="02020603050405020304" pitchFamily="18" charset="0"/>
              </a:rPr>
              <a:t>Đặc điểm ảnh:</a:t>
            </a:r>
          </a:p>
          <a:p>
            <a:pPr algn="just" eaLnBrk="1" hangingPunct="1"/>
            <a:r>
              <a:rPr lang="en-US" altLang="en-US" sz="2400">
                <a:solidFill>
                  <a:srgbClr val="0000FF"/>
                </a:solidFill>
                <a:latin typeface="Times New Roman" panose="02020603050405020304" pitchFamily="18" charset="0"/>
                <a:cs typeface="Times New Roman" panose="02020603050405020304" pitchFamily="18" charset="0"/>
                <a:sym typeface="Symbol" panose="05050102010706020507" pitchFamily="18" charset="2"/>
              </a:rPr>
              <a:t>Ảnh ảo, cùng chiều, lớn hơn vật.</a:t>
            </a:r>
            <a:endParaRPr lang="el-GR" altLang="en-US" sz="2400">
              <a:solidFill>
                <a:srgbClr val="0000FF"/>
              </a:solidFill>
              <a:latin typeface="Times New Roman" panose="02020603050405020304" pitchFamily="18" charset="0"/>
              <a:cs typeface="Times New Roman" panose="02020603050405020304" pitchFamily="18" charset="0"/>
              <a:sym typeface="Symbol" panose="05050102010706020507" pitchFamily="18" charset="2"/>
            </a:endParaRPr>
          </a:p>
        </p:txBody>
      </p:sp>
      <p:grpSp>
        <p:nvGrpSpPr>
          <p:cNvPr id="2" name="Group 65">
            <a:extLst>
              <a:ext uri="{FF2B5EF4-FFF2-40B4-BE49-F238E27FC236}">
                <a16:creationId xmlns:a16="http://schemas.microsoft.com/office/drawing/2014/main" id="{2213A722-BA2C-41F6-8399-A3ED49212843}"/>
              </a:ext>
            </a:extLst>
          </p:cNvPr>
          <p:cNvGrpSpPr>
            <a:grpSpLocks/>
          </p:cNvGrpSpPr>
          <p:nvPr/>
        </p:nvGrpSpPr>
        <p:grpSpPr bwMode="auto">
          <a:xfrm>
            <a:off x="533400" y="1844675"/>
            <a:ext cx="7620000" cy="1108075"/>
            <a:chOff x="96" y="1296"/>
            <a:chExt cx="5664" cy="698"/>
          </a:xfrm>
        </p:grpSpPr>
        <p:sp>
          <p:nvSpPr>
            <p:cNvPr id="16441" name="Text Box 66">
              <a:extLst>
                <a:ext uri="{FF2B5EF4-FFF2-40B4-BE49-F238E27FC236}">
                  <a16:creationId xmlns:a16="http://schemas.microsoft.com/office/drawing/2014/main" id="{83F1940C-8F75-45AD-AF20-1CE7186D494B}"/>
                </a:ext>
              </a:extLst>
            </p:cNvPr>
            <p:cNvSpPr txBox="1">
              <a:spLocks noChangeArrowheads="1"/>
            </p:cNvSpPr>
            <p:nvPr/>
          </p:nvSpPr>
          <p:spPr bwMode="auto">
            <a:xfrm>
              <a:off x="288" y="1296"/>
              <a:ext cx="5472" cy="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en-US" sz="2200">
                  <a:latin typeface="Times New Roman" panose="02020603050405020304" pitchFamily="18" charset="0"/>
                  <a:cs typeface="Times New Roman" panose="02020603050405020304" pitchFamily="18" charset="0"/>
                </a:rPr>
                <a:t>Dựng ảnh A’B’ của AB (AB </a:t>
              </a:r>
              <a:r>
                <a:rPr lang="en-US" altLang="en-US" sz="2200">
                  <a:latin typeface="Times New Roman" panose="02020603050405020304" pitchFamily="18" charset="0"/>
                  <a:cs typeface="Times New Roman" panose="02020603050405020304" pitchFamily="18" charset="0"/>
                  <a:sym typeface="Symbol" panose="05050102010706020507" pitchFamily="18" charset="2"/>
                </a:rPr>
                <a:t> </a:t>
              </a:r>
              <a:r>
                <a:rPr lang="en-US" altLang="en-US" sz="2200">
                  <a:latin typeface="Times New Roman" panose="02020603050405020304" pitchFamily="18" charset="0"/>
                  <a:cs typeface="Times New Roman" panose="02020603050405020304" pitchFamily="18" charset="0"/>
                </a:rPr>
                <a:t>trục chính; A </a:t>
              </a:r>
              <a:r>
                <a:rPr lang="en-US" altLang="en-US" sz="2200">
                  <a:latin typeface="Times New Roman" panose="02020603050405020304" pitchFamily="18" charset="0"/>
                  <a:cs typeface="Times New Roman" panose="02020603050405020304" pitchFamily="18" charset="0"/>
                  <a:sym typeface="Symbol" panose="05050102010706020507" pitchFamily="18" charset="2"/>
                </a:rPr>
                <a:t> trục chính</a:t>
              </a:r>
              <a:r>
                <a:rPr lang="en-US" altLang="en-US" sz="2200">
                  <a:latin typeface="Times New Roman" panose="02020603050405020304" pitchFamily="18" charset="0"/>
                  <a:cs typeface="Times New Roman" panose="02020603050405020304" pitchFamily="18" charset="0"/>
                </a:rPr>
                <a:t>), </a:t>
              </a:r>
            </a:p>
            <a:p>
              <a:pPr algn="just" eaLnBrk="1" hangingPunct="1"/>
              <a:r>
                <a:rPr lang="en-US" altLang="en-US" sz="2200">
                  <a:latin typeface="Times New Roman" panose="02020603050405020304" pitchFamily="18" charset="0"/>
                  <a:cs typeface="Times New Roman" panose="02020603050405020304" pitchFamily="18" charset="0"/>
                </a:rPr>
                <a:t>f = 12 cm và nhận xét đặc điểm ảnh trong 2 trường hợp sau: </a:t>
              </a:r>
            </a:p>
            <a:p>
              <a:pPr algn="just" eaLnBrk="1" hangingPunct="1"/>
              <a:r>
                <a:rPr lang="en-US" altLang="en-US" sz="2200">
                  <a:latin typeface="Times New Roman" panose="02020603050405020304" pitchFamily="18" charset="0"/>
                  <a:cs typeface="Times New Roman" panose="02020603050405020304" pitchFamily="18" charset="0"/>
                </a:rPr>
                <a:t>a) d = 36cm 	  			b) d = 8cm	</a:t>
              </a:r>
            </a:p>
          </p:txBody>
        </p:sp>
        <p:pic>
          <p:nvPicPr>
            <p:cNvPr id="16442" name="Picture 67" descr="Cau-hoi">
              <a:extLst>
                <a:ext uri="{FF2B5EF4-FFF2-40B4-BE49-F238E27FC236}">
                  <a16:creationId xmlns:a16="http://schemas.microsoft.com/office/drawing/2014/main" id="{3AA4702D-660F-4A94-8984-00315E1D98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 y="1344"/>
              <a:ext cx="19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615" name="Line 159">
            <a:extLst>
              <a:ext uri="{FF2B5EF4-FFF2-40B4-BE49-F238E27FC236}">
                <a16:creationId xmlns:a16="http://schemas.microsoft.com/office/drawing/2014/main" id="{A2FFEC27-EE01-486F-9F1B-1DCF7B87B65F}"/>
              </a:ext>
            </a:extLst>
          </p:cNvPr>
          <p:cNvSpPr>
            <a:spLocks noChangeShapeType="1"/>
          </p:cNvSpPr>
          <p:nvPr/>
        </p:nvSpPr>
        <p:spPr bwMode="auto">
          <a:xfrm>
            <a:off x="3081338" y="4572000"/>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 name="Group 209">
            <a:extLst>
              <a:ext uri="{FF2B5EF4-FFF2-40B4-BE49-F238E27FC236}">
                <a16:creationId xmlns:a16="http://schemas.microsoft.com/office/drawing/2014/main" id="{BE7D6EB5-FB44-4507-B641-E95943182DA9}"/>
              </a:ext>
            </a:extLst>
          </p:cNvPr>
          <p:cNvGrpSpPr>
            <a:grpSpLocks/>
          </p:cNvGrpSpPr>
          <p:nvPr/>
        </p:nvGrpSpPr>
        <p:grpSpPr bwMode="auto">
          <a:xfrm>
            <a:off x="381000" y="4114800"/>
            <a:ext cx="1828800" cy="1588"/>
            <a:chOff x="144" y="1920"/>
            <a:chExt cx="1152" cy="0"/>
          </a:xfrm>
        </p:grpSpPr>
        <p:sp>
          <p:nvSpPr>
            <p:cNvPr id="16439" name="Line 157">
              <a:extLst>
                <a:ext uri="{FF2B5EF4-FFF2-40B4-BE49-F238E27FC236}">
                  <a16:creationId xmlns:a16="http://schemas.microsoft.com/office/drawing/2014/main" id="{E903BDEB-031E-4C0A-AE08-3F2A84D79011}"/>
                </a:ext>
              </a:extLst>
            </p:cNvPr>
            <p:cNvSpPr>
              <a:spLocks noChangeShapeType="1"/>
            </p:cNvSpPr>
            <p:nvPr/>
          </p:nvSpPr>
          <p:spPr bwMode="auto">
            <a:xfrm>
              <a:off x="144" y="1920"/>
              <a:ext cx="72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40" name="Line 161">
              <a:extLst>
                <a:ext uri="{FF2B5EF4-FFF2-40B4-BE49-F238E27FC236}">
                  <a16:creationId xmlns:a16="http://schemas.microsoft.com/office/drawing/2014/main" id="{5A689BB9-B280-43F8-8111-E9C8880A30A4}"/>
                </a:ext>
              </a:extLst>
            </p:cNvPr>
            <p:cNvSpPr>
              <a:spLocks noChangeShapeType="1"/>
            </p:cNvSpPr>
            <p:nvPr/>
          </p:nvSpPr>
          <p:spPr bwMode="auto">
            <a:xfrm>
              <a:off x="864" y="1920"/>
              <a:ext cx="43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 name="Group 207">
            <a:extLst>
              <a:ext uri="{FF2B5EF4-FFF2-40B4-BE49-F238E27FC236}">
                <a16:creationId xmlns:a16="http://schemas.microsoft.com/office/drawing/2014/main" id="{4BB63AA4-2480-4C3F-9ACB-C481C036686A}"/>
              </a:ext>
            </a:extLst>
          </p:cNvPr>
          <p:cNvGrpSpPr>
            <a:grpSpLocks/>
          </p:cNvGrpSpPr>
          <p:nvPr/>
        </p:nvGrpSpPr>
        <p:grpSpPr bwMode="auto">
          <a:xfrm>
            <a:off x="2209800" y="4114800"/>
            <a:ext cx="1524000" cy="1143000"/>
            <a:chOff x="1296" y="1920"/>
            <a:chExt cx="960" cy="720"/>
          </a:xfrm>
        </p:grpSpPr>
        <p:sp>
          <p:nvSpPr>
            <p:cNvPr id="16437" name="Line 158">
              <a:extLst>
                <a:ext uri="{FF2B5EF4-FFF2-40B4-BE49-F238E27FC236}">
                  <a16:creationId xmlns:a16="http://schemas.microsoft.com/office/drawing/2014/main" id="{BBAA8A9C-907C-4FE2-8A82-C499DB00432B}"/>
                </a:ext>
              </a:extLst>
            </p:cNvPr>
            <p:cNvSpPr>
              <a:spLocks noChangeShapeType="1"/>
            </p:cNvSpPr>
            <p:nvPr/>
          </p:nvSpPr>
          <p:spPr bwMode="auto">
            <a:xfrm>
              <a:off x="1296" y="1920"/>
              <a:ext cx="960" cy="7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8" name="Line 162">
              <a:extLst>
                <a:ext uri="{FF2B5EF4-FFF2-40B4-BE49-F238E27FC236}">
                  <a16:creationId xmlns:a16="http://schemas.microsoft.com/office/drawing/2014/main" id="{91B76D2B-374C-4B3D-BFA3-EB234908A521}"/>
                </a:ext>
              </a:extLst>
            </p:cNvPr>
            <p:cNvSpPr>
              <a:spLocks noChangeShapeType="1"/>
            </p:cNvSpPr>
            <p:nvPr/>
          </p:nvSpPr>
          <p:spPr bwMode="auto">
            <a:xfrm>
              <a:off x="1488" y="2064"/>
              <a:ext cx="96" cy="7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9621" name="Text Box 165">
            <a:extLst>
              <a:ext uri="{FF2B5EF4-FFF2-40B4-BE49-F238E27FC236}">
                <a16:creationId xmlns:a16="http://schemas.microsoft.com/office/drawing/2014/main" id="{B51A5E0C-995C-4386-BE24-6825ED18356C}"/>
              </a:ext>
            </a:extLst>
          </p:cNvPr>
          <p:cNvSpPr txBox="1">
            <a:spLocks noChangeArrowheads="1"/>
          </p:cNvSpPr>
          <p:nvPr/>
        </p:nvSpPr>
        <p:spPr bwMode="auto">
          <a:xfrm>
            <a:off x="2928938" y="4264025"/>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b="1"/>
              <a:t>A’</a:t>
            </a:r>
          </a:p>
        </p:txBody>
      </p:sp>
      <p:grpSp>
        <p:nvGrpSpPr>
          <p:cNvPr id="5" name="Group 210">
            <a:extLst>
              <a:ext uri="{FF2B5EF4-FFF2-40B4-BE49-F238E27FC236}">
                <a16:creationId xmlns:a16="http://schemas.microsoft.com/office/drawing/2014/main" id="{2ED33415-95F5-4C12-98C0-E35120E4251E}"/>
              </a:ext>
            </a:extLst>
          </p:cNvPr>
          <p:cNvGrpSpPr>
            <a:grpSpLocks/>
          </p:cNvGrpSpPr>
          <p:nvPr/>
        </p:nvGrpSpPr>
        <p:grpSpPr bwMode="auto">
          <a:xfrm>
            <a:off x="423863" y="4095750"/>
            <a:ext cx="3505200" cy="914400"/>
            <a:chOff x="144" y="1944"/>
            <a:chExt cx="2208" cy="576"/>
          </a:xfrm>
        </p:grpSpPr>
        <p:sp>
          <p:nvSpPr>
            <p:cNvPr id="16435" name="Line 160">
              <a:extLst>
                <a:ext uri="{FF2B5EF4-FFF2-40B4-BE49-F238E27FC236}">
                  <a16:creationId xmlns:a16="http://schemas.microsoft.com/office/drawing/2014/main" id="{63ED8764-0632-4507-BEBE-24A0FD0BDEE3}"/>
                </a:ext>
              </a:extLst>
            </p:cNvPr>
            <p:cNvSpPr>
              <a:spLocks noChangeShapeType="1"/>
            </p:cNvSpPr>
            <p:nvPr/>
          </p:nvSpPr>
          <p:spPr bwMode="auto">
            <a:xfrm>
              <a:off x="864" y="2144"/>
              <a:ext cx="192" cy="5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36" name="Line 168">
              <a:extLst>
                <a:ext uri="{FF2B5EF4-FFF2-40B4-BE49-F238E27FC236}">
                  <a16:creationId xmlns:a16="http://schemas.microsoft.com/office/drawing/2014/main" id="{A9459366-B521-4766-A0E0-B5B17CC5F7C5}"/>
                </a:ext>
              </a:extLst>
            </p:cNvPr>
            <p:cNvSpPr>
              <a:spLocks noChangeShapeType="1"/>
            </p:cNvSpPr>
            <p:nvPr/>
          </p:nvSpPr>
          <p:spPr bwMode="auto">
            <a:xfrm rot="-120621">
              <a:off x="144" y="1944"/>
              <a:ext cx="2208" cy="57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9630" name="Text Box 174">
            <a:extLst>
              <a:ext uri="{FF2B5EF4-FFF2-40B4-BE49-F238E27FC236}">
                <a16:creationId xmlns:a16="http://schemas.microsoft.com/office/drawing/2014/main" id="{214474F9-C928-40DB-BD19-C20F835EA5AA}"/>
              </a:ext>
            </a:extLst>
          </p:cNvPr>
          <p:cNvSpPr txBox="1">
            <a:spLocks noChangeArrowheads="1"/>
          </p:cNvSpPr>
          <p:nvPr/>
        </p:nvSpPr>
        <p:spPr bwMode="auto">
          <a:xfrm>
            <a:off x="2909888" y="4743450"/>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b="1"/>
              <a:t>B’</a:t>
            </a:r>
          </a:p>
        </p:txBody>
      </p:sp>
      <p:grpSp>
        <p:nvGrpSpPr>
          <p:cNvPr id="6" name="Group 212">
            <a:extLst>
              <a:ext uri="{FF2B5EF4-FFF2-40B4-BE49-F238E27FC236}">
                <a16:creationId xmlns:a16="http://schemas.microsoft.com/office/drawing/2014/main" id="{623619A7-8CBE-46E0-BAAB-5E7B6E05B9C6}"/>
              </a:ext>
            </a:extLst>
          </p:cNvPr>
          <p:cNvGrpSpPr>
            <a:grpSpLocks/>
          </p:cNvGrpSpPr>
          <p:nvPr/>
        </p:nvGrpSpPr>
        <p:grpSpPr bwMode="auto">
          <a:xfrm>
            <a:off x="6096000" y="4191000"/>
            <a:ext cx="2438400" cy="1143000"/>
            <a:chOff x="3792" y="2112"/>
            <a:chExt cx="1536" cy="720"/>
          </a:xfrm>
        </p:grpSpPr>
        <p:sp>
          <p:nvSpPr>
            <p:cNvPr id="16433" name="Line 194">
              <a:extLst>
                <a:ext uri="{FF2B5EF4-FFF2-40B4-BE49-F238E27FC236}">
                  <a16:creationId xmlns:a16="http://schemas.microsoft.com/office/drawing/2014/main" id="{DE02EE07-298D-4E6B-8E4F-7287BAA99BD7}"/>
                </a:ext>
              </a:extLst>
            </p:cNvPr>
            <p:cNvSpPr>
              <a:spLocks noChangeShapeType="1"/>
            </p:cNvSpPr>
            <p:nvPr/>
          </p:nvSpPr>
          <p:spPr bwMode="auto">
            <a:xfrm>
              <a:off x="3792" y="2112"/>
              <a:ext cx="1536" cy="72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34" name="Line 196">
              <a:extLst>
                <a:ext uri="{FF2B5EF4-FFF2-40B4-BE49-F238E27FC236}">
                  <a16:creationId xmlns:a16="http://schemas.microsoft.com/office/drawing/2014/main" id="{17F94650-EB2C-4B58-B89F-22A3431AA324}"/>
                </a:ext>
              </a:extLst>
            </p:cNvPr>
            <p:cNvSpPr>
              <a:spLocks noChangeShapeType="1"/>
            </p:cNvSpPr>
            <p:nvPr/>
          </p:nvSpPr>
          <p:spPr bwMode="auto">
            <a:xfrm>
              <a:off x="3888" y="2151"/>
              <a:ext cx="288" cy="1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9654" name="Line 198">
            <a:extLst>
              <a:ext uri="{FF2B5EF4-FFF2-40B4-BE49-F238E27FC236}">
                <a16:creationId xmlns:a16="http://schemas.microsoft.com/office/drawing/2014/main" id="{ADF84870-DAA4-498D-B7E4-69EA37F54884}"/>
              </a:ext>
            </a:extLst>
          </p:cNvPr>
          <p:cNvSpPr>
            <a:spLocks noChangeShapeType="1"/>
          </p:cNvSpPr>
          <p:nvPr/>
        </p:nvSpPr>
        <p:spPr bwMode="auto">
          <a:xfrm>
            <a:off x="6096000" y="4191000"/>
            <a:ext cx="762000" cy="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9655" name="Line 199">
            <a:extLst>
              <a:ext uri="{FF2B5EF4-FFF2-40B4-BE49-F238E27FC236}">
                <a16:creationId xmlns:a16="http://schemas.microsoft.com/office/drawing/2014/main" id="{1B8396DE-629B-4A47-9133-F3AC40985F34}"/>
              </a:ext>
            </a:extLst>
          </p:cNvPr>
          <p:cNvSpPr>
            <a:spLocks noChangeShapeType="1"/>
          </p:cNvSpPr>
          <p:nvPr/>
        </p:nvSpPr>
        <p:spPr bwMode="auto">
          <a:xfrm>
            <a:off x="6858000" y="4191000"/>
            <a:ext cx="21336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656" name="Line 200">
            <a:extLst>
              <a:ext uri="{FF2B5EF4-FFF2-40B4-BE49-F238E27FC236}">
                <a16:creationId xmlns:a16="http://schemas.microsoft.com/office/drawing/2014/main" id="{41C4A8E9-CCD3-43EF-A9C0-4842FEF9B770}"/>
              </a:ext>
            </a:extLst>
          </p:cNvPr>
          <p:cNvSpPr>
            <a:spLocks noChangeShapeType="1"/>
          </p:cNvSpPr>
          <p:nvPr/>
        </p:nvSpPr>
        <p:spPr bwMode="auto">
          <a:xfrm flipH="1" flipV="1">
            <a:off x="4800600" y="3632200"/>
            <a:ext cx="2281238" cy="611188"/>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657" name="Line 201">
            <a:extLst>
              <a:ext uri="{FF2B5EF4-FFF2-40B4-BE49-F238E27FC236}">
                <a16:creationId xmlns:a16="http://schemas.microsoft.com/office/drawing/2014/main" id="{EB2210F9-D33B-4CAA-A0C6-3F53DF6FF4A6}"/>
              </a:ext>
            </a:extLst>
          </p:cNvPr>
          <p:cNvSpPr>
            <a:spLocks noChangeShapeType="1"/>
          </p:cNvSpPr>
          <p:nvPr/>
        </p:nvSpPr>
        <p:spPr bwMode="auto">
          <a:xfrm flipH="1" flipV="1">
            <a:off x="4419600" y="3419475"/>
            <a:ext cx="1981200" cy="923925"/>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658" name="Line 202">
            <a:extLst>
              <a:ext uri="{FF2B5EF4-FFF2-40B4-BE49-F238E27FC236}">
                <a16:creationId xmlns:a16="http://schemas.microsoft.com/office/drawing/2014/main" id="{946FE698-1BC2-4F2D-9E26-BF86DA6E34F7}"/>
              </a:ext>
            </a:extLst>
          </p:cNvPr>
          <p:cNvSpPr>
            <a:spLocks noChangeShapeType="1"/>
          </p:cNvSpPr>
          <p:nvPr/>
        </p:nvSpPr>
        <p:spPr bwMode="auto">
          <a:xfrm flipV="1">
            <a:off x="4943475" y="3643313"/>
            <a:ext cx="0" cy="914400"/>
          </a:xfrm>
          <a:prstGeom prst="line">
            <a:avLst/>
          </a:prstGeom>
          <a:noFill/>
          <a:ln w="3810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660" name="Text Box 204">
            <a:extLst>
              <a:ext uri="{FF2B5EF4-FFF2-40B4-BE49-F238E27FC236}">
                <a16:creationId xmlns:a16="http://schemas.microsoft.com/office/drawing/2014/main" id="{071B056D-1912-4E81-8E4E-733463143B9C}"/>
              </a:ext>
            </a:extLst>
          </p:cNvPr>
          <p:cNvSpPr txBox="1">
            <a:spLocks noChangeArrowheads="1"/>
          </p:cNvSpPr>
          <p:nvPr/>
        </p:nvSpPr>
        <p:spPr bwMode="auto">
          <a:xfrm>
            <a:off x="4710113" y="4510088"/>
            <a:ext cx="6096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b="1"/>
              <a:t>A’</a:t>
            </a:r>
          </a:p>
        </p:txBody>
      </p:sp>
      <p:sp>
        <p:nvSpPr>
          <p:cNvPr id="19661" name="Text Box 205">
            <a:extLst>
              <a:ext uri="{FF2B5EF4-FFF2-40B4-BE49-F238E27FC236}">
                <a16:creationId xmlns:a16="http://schemas.microsoft.com/office/drawing/2014/main" id="{4C04B3AC-D090-47AB-8B97-3DC18E749134}"/>
              </a:ext>
            </a:extLst>
          </p:cNvPr>
          <p:cNvSpPr txBox="1">
            <a:spLocks noChangeArrowheads="1"/>
          </p:cNvSpPr>
          <p:nvPr/>
        </p:nvSpPr>
        <p:spPr bwMode="auto">
          <a:xfrm>
            <a:off x="4800600" y="3352800"/>
            <a:ext cx="533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b="1"/>
              <a:t>B’</a:t>
            </a:r>
          </a:p>
        </p:txBody>
      </p:sp>
      <p:sp>
        <p:nvSpPr>
          <p:cNvPr id="19662" name="Line 206">
            <a:extLst>
              <a:ext uri="{FF2B5EF4-FFF2-40B4-BE49-F238E27FC236}">
                <a16:creationId xmlns:a16="http://schemas.microsoft.com/office/drawing/2014/main" id="{EA3A5E32-1C99-4093-8925-A22B97775F11}"/>
              </a:ext>
            </a:extLst>
          </p:cNvPr>
          <p:cNvSpPr>
            <a:spLocks noChangeShapeType="1"/>
          </p:cNvSpPr>
          <p:nvPr/>
        </p:nvSpPr>
        <p:spPr bwMode="auto">
          <a:xfrm>
            <a:off x="4495800" y="3167063"/>
            <a:ext cx="0" cy="35052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 name="Group 221">
            <a:extLst>
              <a:ext uri="{FF2B5EF4-FFF2-40B4-BE49-F238E27FC236}">
                <a16:creationId xmlns:a16="http://schemas.microsoft.com/office/drawing/2014/main" id="{C1535DCD-B23D-4B7A-8D2A-3EB4A53E5AC7}"/>
              </a:ext>
            </a:extLst>
          </p:cNvPr>
          <p:cNvGrpSpPr>
            <a:grpSpLocks/>
          </p:cNvGrpSpPr>
          <p:nvPr/>
        </p:nvGrpSpPr>
        <p:grpSpPr bwMode="auto">
          <a:xfrm>
            <a:off x="4800600" y="3830638"/>
            <a:ext cx="4267200" cy="1201737"/>
            <a:chOff x="3024" y="2413"/>
            <a:chExt cx="2688" cy="757"/>
          </a:xfrm>
        </p:grpSpPr>
        <p:grpSp>
          <p:nvGrpSpPr>
            <p:cNvPr id="16420" name="Group 211">
              <a:extLst>
                <a:ext uri="{FF2B5EF4-FFF2-40B4-BE49-F238E27FC236}">
                  <a16:creationId xmlns:a16="http://schemas.microsoft.com/office/drawing/2014/main" id="{4CE7A3D5-B8A0-4D02-AE0C-BFC3488DA906}"/>
                </a:ext>
              </a:extLst>
            </p:cNvPr>
            <p:cNvGrpSpPr>
              <a:grpSpLocks/>
            </p:cNvGrpSpPr>
            <p:nvPr/>
          </p:nvGrpSpPr>
          <p:grpSpPr bwMode="auto">
            <a:xfrm>
              <a:off x="3024" y="2413"/>
              <a:ext cx="2688" cy="757"/>
              <a:chOff x="2976" y="1885"/>
              <a:chExt cx="2688" cy="757"/>
            </a:xfrm>
          </p:grpSpPr>
          <p:sp>
            <p:nvSpPr>
              <p:cNvPr id="16422" name="Text Box 176">
                <a:extLst>
                  <a:ext uri="{FF2B5EF4-FFF2-40B4-BE49-F238E27FC236}">
                    <a16:creationId xmlns:a16="http://schemas.microsoft.com/office/drawing/2014/main" id="{BB699ECE-875C-4026-8081-9E608B18DFE6}"/>
                  </a:ext>
                </a:extLst>
              </p:cNvPr>
              <p:cNvSpPr txBox="1">
                <a:spLocks noChangeArrowheads="1"/>
              </p:cNvSpPr>
              <p:nvPr/>
            </p:nvSpPr>
            <p:spPr bwMode="auto">
              <a:xfrm>
                <a:off x="3675" y="1885"/>
                <a:ext cx="209"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1600" b="1"/>
                  <a:t>B</a:t>
                </a:r>
              </a:p>
            </p:txBody>
          </p:sp>
          <p:sp>
            <p:nvSpPr>
              <p:cNvPr id="16423" name="Line 178">
                <a:extLst>
                  <a:ext uri="{FF2B5EF4-FFF2-40B4-BE49-F238E27FC236}">
                    <a16:creationId xmlns:a16="http://schemas.microsoft.com/office/drawing/2014/main" id="{B09538C2-DA88-44BD-B129-3545E49A64B3}"/>
                  </a:ext>
                </a:extLst>
              </p:cNvPr>
              <p:cNvSpPr>
                <a:spLocks noChangeShapeType="1"/>
              </p:cNvSpPr>
              <p:nvPr/>
            </p:nvSpPr>
            <p:spPr bwMode="auto">
              <a:xfrm>
                <a:off x="2976" y="2336"/>
                <a:ext cx="26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4" name="Line 179">
                <a:extLst>
                  <a:ext uri="{FF2B5EF4-FFF2-40B4-BE49-F238E27FC236}">
                    <a16:creationId xmlns:a16="http://schemas.microsoft.com/office/drawing/2014/main" id="{4D21AC2F-1CE8-483D-8C17-4C51ABE70D69}"/>
                  </a:ext>
                </a:extLst>
              </p:cNvPr>
              <p:cNvSpPr>
                <a:spLocks noChangeShapeType="1"/>
              </p:cNvSpPr>
              <p:nvPr/>
            </p:nvSpPr>
            <p:spPr bwMode="auto">
              <a:xfrm>
                <a:off x="4287" y="2052"/>
                <a:ext cx="0" cy="590"/>
              </a:xfrm>
              <a:prstGeom prst="line">
                <a:avLst/>
              </a:prstGeom>
              <a:noFill/>
              <a:ln w="12700">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25" name="Text Box 181">
                <a:extLst>
                  <a:ext uri="{FF2B5EF4-FFF2-40B4-BE49-F238E27FC236}">
                    <a16:creationId xmlns:a16="http://schemas.microsoft.com/office/drawing/2014/main" id="{DA3EC6C9-E22E-4A6C-8039-BA0565D4986C}"/>
                  </a:ext>
                </a:extLst>
              </p:cNvPr>
              <p:cNvSpPr txBox="1">
                <a:spLocks noChangeArrowheads="1"/>
              </p:cNvSpPr>
              <p:nvPr/>
            </p:nvSpPr>
            <p:spPr bwMode="auto">
              <a:xfrm>
                <a:off x="3668" y="2342"/>
                <a:ext cx="20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1600" b="1"/>
                  <a:t>A</a:t>
                </a:r>
              </a:p>
            </p:txBody>
          </p:sp>
          <p:grpSp>
            <p:nvGrpSpPr>
              <p:cNvPr id="16426" name="Group 186">
                <a:extLst>
                  <a:ext uri="{FF2B5EF4-FFF2-40B4-BE49-F238E27FC236}">
                    <a16:creationId xmlns:a16="http://schemas.microsoft.com/office/drawing/2014/main" id="{133D99A0-30DA-43A5-A09E-13067E801BC1}"/>
                  </a:ext>
                </a:extLst>
              </p:cNvPr>
              <p:cNvGrpSpPr>
                <a:grpSpLocks/>
              </p:cNvGrpSpPr>
              <p:nvPr/>
            </p:nvGrpSpPr>
            <p:grpSpPr bwMode="auto">
              <a:xfrm>
                <a:off x="3511" y="2319"/>
                <a:ext cx="196" cy="278"/>
                <a:chOff x="959" y="2321"/>
                <a:chExt cx="196" cy="278"/>
              </a:xfrm>
            </p:grpSpPr>
            <p:sp>
              <p:nvSpPr>
                <p:cNvPr id="16431" name="Oval 187">
                  <a:extLst>
                    <a:ext uri="{FF2B5EF4-FFF2-40B4-BE49-F238E27FC236}">
                      <a16:creationId xmlns:a16="http://schemas.microsoft.com/office/drawing/2014/main" id="{CF2D349C-5E68-47E5-BE74-042ECA186B6D}"/>
                    </a:ext>
                  </a:extLst>
                </p:cNvPr>
                <p:cNvSpPr>
                  <a:spLocks noChangeArrowheads="1"/>
                </p:cNvSpPr>
                <p:nvPr/>
              </p:nvSpPr>
              <p:spPr bwMode="auto">
                <a:xfrm>
                  <a:off x="1022" y="2321"/>
                  <a:ext cx="29" cy="29"/>
                </a:xfrm>
                <a:prstGeom prst="ellipse">
                  <a:avLst/>
                </a:prstGeom>
                <a:solidFill>
                  <a:srgbClr val="FFCC00"/>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16432" name="Text Box 188">
                  <a:extLst>
                    <a:ext uri="{FF2B5EF4-FFF2-40B4-BE49-F238E27FC236}">
                      <a16:creationId xmlns:a16="http://schemas.microsoft.com/office/drawing/2014/main" id="{7E1D20F4-2C2E-4828-8134-F25584EA4F10}"/>
                    </a:ext>
                  </a:extLst>
                </p:cNvPr>
                <p:cNvSpPr txBox="1">
                  <a:spLocks noChangeArrowheads="1"/>
                </p:cNvSpPr>
                <p:nvPr/>
              </p:nvSpPr>
              <p:spPr bwMode="auto">
                <a:xfrm>
                  <a:off x="959" y="2368"/>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1800"/>
                    <a:t>F</a:t>
                  </a:r>
                </a:p>
              </p:txBody>
            </p:sp>
          </p:grpSp>
          <p:grpSp>
            <p:nvGrpSpPr>
              <p:cNvPr id="16427" name="Group 189">
                <a:extLst>
                  <a:ext uri="{FF2B5EF4-FFF2-40B4-BE49-F238E27FC236}">
                    <a16:creationId xmlns:a16="http://schemas.microsoft.com/office/drawing/2014/main" id="{43ADDC94-69B6-45B2-BB3D-CAB53E6B911A}"/>
                  </a:ext>
                </a:extLst>
              </p:cNvPr>
              <p:cNvGrpSpPr>
                <a:grpSpLocks/>
              </p:cNvGrpSpPr>
              <p:nvPr/>
            </p:nvGrpSpPr>
            <p:grpSpPr bwMode="auto">
              <a:xfrm>
                <a:off x="4945" y="2323"/>
                <a:ext cx="244" cy="278"/>
                <a:chOff x="959" y="2321"/>
                <a:chExt cx="244" cy="278"/>
              </a:xfrm>
            </p:grpSpPr>
            <p:sp>
              <p:nvSpPr>
                <p:cNvPr id="16429" name="Oval 190">
                  <a:extLst>
                    <a:ext uri="{FF2B5EF4-FFF2-40B4-BE49-F238E27FC236}">
                      <a16:creationId xmlns:a16="http://schemas.microsoft.com/office/drawing/2014/main" id="{118C6338-34E8-4057-87A5-63A69A6B61C6}"/>
                    </a:ext>
                  </a:extLst>
                </p:cNvPr>
                <p:cNvSpPr>
                  <a:spLocks noChangeArrowheads="1"/>
                </p:cNvSpPr>
                <p:nvPr/>
              </p:nvSpPr>
              <p:spPr bwMode="auto">
                <a:xfrm>
                  <a:off x="1022" y="2321"/>
                  <a:ext cx="29" cy="29"/>
                </a:xfrm>
                <a:prstGeom prst="ellipse">
                  <a:avLst/>
                </a:prstGeom>
                <a:solidFill>
                  <a:srgbClr val="FFCC00"/>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16430" name="Text Box 191">
                  <a:extLst>
                    <a:ext uri="{FF2B5EF4-FFF2-40B4-BE49-F238E27FC236}">
                      <a16:creationId xmlns:a16="http://schemas.microsoft.com/office/drawing/2014/main" id="{B3017B38-8D99-4C1C-9E3C-3CCD4CE14A53}"/>
                    </a:ext>
                  </a:extLst>
                </p:cNvPr>
                <p:cNvSpPr txBox="1">
                  <a:spLocks noChangeArrowheads="1"/>
                </p:cNvSpPr>
                <p:nvPr/>
              </p:nvSpPr>
              <p:spPr bwMode="auto">
                <a:xfrm>
                  <a:off x="959" y="2368"/>
                  <a:ext cx="2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1800"/>
                    <a:t>F’</a:t>
                  </a:r>
                </a:p>
              </p:txBody>
            </p:sp>
          </p:grpSp>
          <p:sp>
            <p:nvSpPr>
              <p:cNvPr id="16428" name="Line 193">
                <a:extLst>
                  <a:ext uri="{FF2B5EF4-FFF2-40B4-BE49-F238E27FC236}">
                    <a16:creationId xmlns:a16="http://schemas.microsoft.com/office/drawing/2014/main" id="{A8EEED98-563B-463F-9DEB-8066A2BDB829}"/>
                  </a:ext>
                </a:extLst>
              </p:cNvPr>
              <p:cNvSpPr>
                <a:spLocks noChangeShapeType="1"/>
              </p:cNvSpPr>
              <p:nvPr/>
            </p:nvSpPr>
            <p:spPr bwMode="auto">
              <a:xfrm flipV="1">
                <a:off x="3792" y="2112"/>
                <a:ext cx="0" cy="24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16421" name="Text Box 215">
              <a:extLst>
                <a:ext uri="{FF2B5EF4-FFF2-40B4-BE49-F238E27FC236}">
                  <a16:creationId xmlns:a16="http://schemas.microsoft.com/office/drawing/2014/main" id="{F11E9DE1-A0A1-4111-BB64-CDC444013114}"/>
                </a:ext>
              </a:extLst>
            </p:cNvPr>
            <p:cNvSpPr txBox="1">
              <a:spLocks noChangeArrowheads="1"/>
            </p:cNvSpPr>
            <p:nvPr/>
          </p:nvSpPr>
          <p:spPr bwMode="auto">
            <a:xfrm>
              <a:off x="4128" y="2832"/>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t>O</a:t>
              </a:r>
            </a:p>
          </p:txBody>
        </p:sp>
      </p:grpSp>
      <p:grpSp>
        <p:nvGrpSpPr>
          <p:cNvPr id="11" name="Group 220">
            <a:extLst>
              <a:ext uri="{FF2B5EF4-FFF2-40B4-BE49-F238E27FC236}">
                <a16:creationId xmlns:a16="http://schemas.microsoft.com/office/drawing/2014/main" id="{00873141-8839-4005-ABCC-0179B332BF8D}"/>
              </a:ext>
            </a:extLst>
          </p:cNvPr>
          <p:cNvGrpSpPr>
            <a:grpSpLocks/>
          </p:cNvGrpSpPr>
          <p:nvPr/>
        </p:nvGrpSpPr>
        <p:grpSpPr bwMode="auto">
          <a:xfrm>
            <a:off x="152400" y="3748088"/>
            <a:ext cx="4038600" cy="1509712"/>
            <a:chOff x="96" y="2361"/>
            <a:chExt cx="2544" cy="951"/>
          </a:xfrm>
        </p:grpSpPr>
        <p:grpSp>
          <p:nvGrpSpPr>
            <p:cNvPr id="16409" name="Group 208">
              <a:extLst>
                <a:ext uri="{FF2B5EF4-FFF2-40B4-BE49-F238E27FC236}">
                  <a16:creationId xmlns:a16="http://schemas.microsoft.com/office/drawing/2014/main" id="{57C589C2-E00E-4653-9772-A5EE150574D5}"/>
                </a:ext>
              </a:extLst>
            </p:cNvPr>
            <p:cNvGrpSpPr>
              <a:grpSpLocks/>
            </p:cNvGrpSpPr>
            <p:nvPr/>
          </p:nvGrpSpPr>
          <p:grpSpPr bwMode="auto">
            <a:xfrm>
              <a:off x="96" y="2361"/>
              <a:ext cx="2544" cy="951"/>
              <a:chOff x="0" y="1689"/>
              <a:chExt cx="2544" cy="951"/>
            </a:xfrm>
          </p:grpSpPr>
          <p:sp>
            <p:nvSpPr>
              <p:cNvPr id="16413" name="Line 152">
                <a:extLst>
                  <a:ext uri="{FF2B5EF4-FFF2-40B4-BE49-F238E27FC236}">
                    <a16:creationId xmlns:a16="http://schemas.microsoft.com/office/drawing/2014/main" id="{4B8C1405-A62B-49BE-BA20-32BB57A655F6}"/>
                  </a:ext>
                </a:extLst>
              </p:cNvPr>
              <p:cNvSpPr>
                <a:spLocks noChangeShapeType="1"/>
              </p:cNvSpPr>
              <p:nvPr/>
            </p:nvSpPr>
            <p:spPr bwMode="auto">
              <a:xfrm>
                <a:off x="1296" y="1824"/>
                <a:ext cx="0" cy="816"/>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14" name="Line 153">
                <a:extLst>
                  <a:ext uri="{FF2B5EF4-FFF2-40B4-BE49-F238E27FC236}">
                    <a16:creationId xmlns:a16="http://schemas.microsoft.com/office/drawing/2014/main" id="{2EE15541-DF31-4CEE-B258-F1EFF21B17D1}"/>
                  </a:ext>
                </a:extLst>
              </p:cNvPr>
              <p:cNvSpPr>
                <a:spLocks noChangeShapeType="1"/>
              </p:cNvSpPr>
              <p:nvPr/>
            </p:nvSpPr>
            <p:spPr bwMode="auto">
              <a:xfrm>
                <a:off x="96" y="2208"/>
                <a:ext cx="244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5" name="Line 154">
                <a:extLst>
                  <a:ext uri="{FF2B5EF4-FFF2-40B4-BE49-F238E27FC236}">
                    <a16:creationId xmlns:a16="http://schemas.microsoft.com/office/drawing/2014/main" id="{B3DE56D8-27DF-4856-969E-053BD7998638}"/>
                  </a:ext>
                </a:extLst>
              </p:cNvPr>
              <p:cNvSpPr>
                <a:spLocks noChangeShapeType="1"/>
              </p:cNvSpPr>
              <p:nvPr/>
            </p:nvSpPr>
            <p:spPr bwMode="auto">
              <a:xfrm flipV="1">
                <a:off x="144" y="1920"/>
                <a:ext cx="0" cy="28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416" name="Line 155">
                <a:extLst>
                  <a:ext uri="{FF2B5EF4-FFF2-40B4-BE49-F238E27FC236}">
                    <a16:creationId xmlns:a16="http://schemas.microsoft.com/office/drawing/2014/main" id="{2CDDD188-22E5-4922-BD1D-14DC8439088C}"/>
                  </a:ext>
                </a:extLst>
              </p:cNvPr>
              <p:cNvSpPr>
                <a:spLocks noChangeShapeType="1"/>
              </p:cNvSpPr>
              <p:nvPr/>
            </p:nvSpPr>
            <p:spPr bwMode="auto">
              <a:xfrm>
                <a:off x="1680" y="2190"/>
                <a:ext cx="0"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7" name="Line 156">
                <a:extLst>
                  <a:ext uri="{FF2B5EF4-FFF2-40B4-BE49-F238E27FC236}">
                    <a16:creationId xmlns:a16="http://schemas.microsoft.com/office/drawing/2014/main" id="{D27BBABB-6938-4876-B5C7-C21CC903A653}"/>
                  </a:ext>
                </a:extLst>
              </p:cNvPr>
              <p:cNvSpPr>
                <a:spLocks noChangeShapeType="1"/>
              </p:cNvSpPr>
              <p:nvPr/>
            </p:nvSpPr>
            <p:spPr bwMode="auto">
              <a:xfrm>
                <a:off x="912" y="2187"/>
                <a:ext cx="0"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8" name="Text Box 163">
                <a:extLst>
                  <a:ext uri="{FF2B5EF4-FFF2-40B4-BE49-F238E27FC236}">
                    <a16:creationId xmlns:a16="http://schemas.microsoft.com/office/drawing/2014/main" id="{2AA33B5B-8EEB-4715-80B1-DDE82975473F}"/>
                  </a:ext>
                </a:extLst>
              </p:cNvPr>
              <p:cNvSpPr txBox="1">
                <a:spLocks noChangeArrowheads="1"/>
              </p:cNvSpPr>
              <p:nvPr/>
            </p:nvSpPr>
            <p:spPr bwMode="auto">
              <a:xfrm>
                <a:off x="0" y="2208"/>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b="1"/>
                  <a:t>A</a:t>
                </a:r>
              </a:p>
            </p:txBody>
          </p:sp>
          <p:sp>
            <p:nvSpPr>
              <p:cNvPr id="16419" name="Text Box 164">
                <a:extLst>
                  <a:ext uri="{FF2B5EF4-FFF2-40B4-BE49-F238E27FC236}">
                    <a16:creationId xmlns:a16="http://schemas.microsoft.com/office/drawing/2014/main" id="{4B1C7BE9-2C6C-4768-8070-BF58222F0783}"/>
                  </a:ext>
                </a:extLst>
              </p:cNvPr>
              <p:cNvSpPr txBox="1">
                <a:spLocks noChangeArrowheads="1"/>
              </p:cNvSpPr>
              <p:nvPr/>
            </p:nvSpPr>
            <p:spPr bwMode="auto">
              <a:xfrm>
                <a:off x="0" y="1689"/>
                <a:ext cx="38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600" b="1"/>
                  <a:t>B</a:t>
                </a:r>
              </a:p>
            </p:txBody>
          </p:sp>
        </p:grpSp>
        <p:sp>
          <p:nvSpPr>
            <p:cNvPr id="16410" name="Text Box 214">
              <a:extLst>
                <a:ext uri="{FF2B5EF4-FFF2-40B4-BE49-F238E27FC236}">
                  <a16:creationId xmlns:a16="http://schemas.microsoft.com/office/drawing/2014/main" id="{9599DEE4-804D-49E1-BB43-049AC9EDA0EF}"/>
                </a:ext>
              </a:extLst>
            </p:cNvPr>
            <p:cNvSpPr txBox="1">
              <a:spLocks noChangeArrowheads="1"/>
            </p:cNvSpPr>
            <p:nvPr/>
          </p:nvSpPr>
          <p:spPr bwMode="auto">
            <a:xfrm>
              <a:off x="1224" y="2856"/>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t>O</a:t>
              </a:r>
            </a:p>
          </p:txBody>
        </p:sp>
        <p:sp>
          <p:nvSpPr>
            <p:cNvPr id="16411" name="Text Box 216">
              <a:extLst>
                <a:ext uri="{FF2B5EF4-FFF2-40B4-BE49-F238E27FC236}">
                  <a16:creationId xmlns:a16="http://schemas.microsoft.com/office/drawing/2014/main" id="{600A57F8-4EC9-43EA-B0C4-9F88153700CC}"/>
                </a:ext>
              </a:extLst>
            </p:cNvPr>
            <p:cNvSpPr txBox="1">
              <a:spLocks noChangeArrowheads="1"/>
            </p:cNvSpPr>
            <p:nvPr/>
          </p:nvSpPr>
          <p:spPr bwMode="auto">
            <a:xfrm>
              <a:off x="1644" y="2904"/>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t>F</a:t>
              </a:r>
              <a:r>
                <a:rPr lang="en-US" altLang="en-US" sz="1800" baseline="30000"/>
                <a:t>/</a:t>
              </a:r>
            </a:p>
          </p:txBody>
        </p:sp>
        <p:sp>
          <p:nvSpPr>
            <p:cNvPr id="16412" name="Text Box 217">
              <a:extLst>
                <a:ext uri="{FF2B5EF4-FFF2-40B4-BE49-F238E27FC236}">
                  <a16:creationId xmlns:a16="http://schemas.microsoft.com/office/drawing/2014/main" id="{B3D362DB-9446-47F9-9AD7-DA34D2A976A9}"/>
                </a:ext>
              </a:extLst>
            </p:cNvPr>
            <p:cNvSpPr txBox="1">
              <a:spLocks noChangeArrowheads="1"/>
            </p:cNvSpPr>
            <p:nvPr/>
          </p:nvSpPr>
          <p:spPr bwMode="auto">
            <a:xfrm>
              <a:off x="864" y="2880"/>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t>F</a:t>
              </a:r>
            </a:p>
          </p:txBody>
        </p:sp>
      </p:grpSp>
      <p:sp>
        <p:nvSpPr>
          <p:cNvPr id="19675" name="Text Box 219">
            <a:extLst>
              <a:ext uri="{FF2B5EF4-FFF2-40B4-BE49-F238E27FC236}">
                <a16:creationId xmlns:a16="http://schemas.microsoft.com/office/drawing/2014/main" id="{4A5F8F3A-F415-4EF9-A93C-A720BF1223AA}"/>
              </a:ext>
            </a:extLst>
          </p:cNvPr>
          <p:cNvSpPr txBox="1">
            <a:spLocks noChangeArrowheads="1"/>
          </p:cNvSpPr>
          <p:nvPr/>
        </p:nvSpPr>
        <p:spPr bwMode="auto">
          <a:xfrm>
            <a:off x="381000" y="685800"/>
            <a:ext cx="8610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r>
              <a:rPr lang="en-US" altLang="en-US" sz="2400" i="1">
                <a:solidFill>
                  <a:srgbClr val="0000FF"/>
                </a:solidFill>
                <a:latin typeface="Times New Roman" panose="02020603050405020304" pitchFamily="18" charset="0"/>
                <a:cs typeface="Times New Roman" panose="02020603050405020304" pitchFamily="18" charset="0"/>
              </a:rPr>
              <a:t> - Dựng ảnh B</a:t>
            </a:r>
            <a:r>
              <a:rPr lang="en-US" altLang="en-US" sz="2400" i="1" baseline="30000">
                <a:solidFill>
                  <a:srgbClr val="0000FF"/>
                </a:solidFill>
                <a:latin typeface="Times New Roman" panose="02020603050405020304" pitchFamily="18" charset="0"/>
                <a:cs typeface="Times New Roman" panose="02020603050405020304" pitchFamily="18" charset="0"/>
              </a:rPr>
              <a:t>’</a:t>
            </a:r>
            <a:r>
              <a:rPr lang="en-US" altLang="en-US" sz="2400" i="1">
                <a:solidFill>
                  <a:srgbClr val="0000FF"/>
                </a:solidFill>
                <a:latin typeface="Times New Roman" panose="02020603050405020304" pitchFamily="18" charset="0"/>
                <a:cs typeface="Times New Roman" panose="02020603050405020304" pitchFamily="18" charset="0"/>
              </a:rPr>
              <a:t>của B</a:t>
            </a:r>
          </a:p>
          <a:p>
            <a:pPr algn="just" eaLnBrk="1" hangingPunct="1"/>
            <a:r>
              <a:rPr lang="en-US" altLang="en-US" sz="2400" i="1">
                <a:solidFill>
                  <a:srgbClr val="0000FF"/>
                </a:solidFill>
                <a:latin typeface="Times New Roman" panose="02020603050405020304" pitchFamily="18" charset="0"/>
                <a:cs typeface="Times New Roman" panose="02020603050405020304" pitchFamily="18" charset="0"/>
              </a:rPr>
              <a:t> - Nối B’ vuông góc và cắt trục chính tại A’; A’B’ là ảnh của AB.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675"/>
                                        </p:tgtEl>
                                        <p:attrNameLst>
                                          <p:attrName>style.visibility</p:attrName>
                                        </p:attrNameLst>
                                      </p:cBhvr>
                                      <p:to>
                                        <p:strVal val="visible"/>
                                      </p:to>
                                    </p:set>
                                    <p:animEffect transition="in" filter="wipe(up)">
                                      <p:cBhvr>
                                        <p:cTn id="7" dur="1000"/>
                                        <p:tgtEl>
                                          <p:spTgt spid="19675"/>
                                        </p:tgtEl>
                                      </p:cBhvr>
                                    </p:animEffect>
                                  </p:childTnLst>
                                </p:cTn>
                              </p:par>
                            </p:childTnLst>
                          </p:cTn>
                        </p:par>
                        <p:par>
                          <p:cTn id="8" fill="hold" nodeType="afterGroup">
                            <p:stCondLst>
                              <p:cond delay="10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par>
                          <p:cTn id="12" fill="hold" nodeType="afterGroup">
                            <p:stCondLst>
                              <p:cond delay="1500"/>
                            </p:stCondLst>
                            <p:childTnLst>
                              <p:par>
                                <p:cTn id="13" presetID="22" presetClass="entr" presetSubtype="4"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par>
                          <p:cTn id="16" fill="hold" nodeType="afterGroup">
                            <p:stCondLst>
                              <p:cond delay="2000"/>
                            </p:stCondLst>
                            <p:childTnLst>
                              <p:par>
                                <p:cTn id="17" presetID="4" presetClass="entr" presetSubtype="32" fill="hold" nodeType="afterEffect">
                                  <p:stCondLst>
                                    <p:cond delay="0"/>
                                  </p:stCondLst>
                                  <p:childTnLst>
                                    <p:set>
                                      <p:cBhvr>
                                        <p:cTn id="18" dur="1" fill="hold">
                                          <p:stCondLst>
                                            <p:cond delay="0"/>
                                          </p:stCondLst>
                                        </p:cTn>
                                        <p:tgtEl>
                                          <p:spTgt spid="19662"/>
                                        </p:tgtEl>
                                        <p:attrNameLst>
                                          <p:attrName>style.visibility</p:attrName>
                                        </p:attrNameLst>
                                      </p:cBhvr>
                                      <p:to>
                                        <p:strVal val="visible"/>
                                      </p:to>
                                    </p:set>
                                    <p:animEffect transition="in" filter="box(out)">
                                      <p:cBhvr>
                                        <p:cTn id="19" dur="500"/>
                                        <p:tgtEl>
                                          <p:spTgt spid="19662"/>
                                        </p:tgtEl>
                                      </p:cBhvr>
                                    </p:animEffect>
                                  </p:childTnLst>
                                </p:cTn>
                              </p:par>
                            </p:childTnLst>
                          </p:cTn>
                        </p:par>
                        <p:par>
                          <p:cTn id="20" fill="hold" nodeType="afterGroup">
                            <p:stCondLst>
                              <p:cond delay="2500"/>
                            </p:stCondLst>
                            <p:childTnLst>
                              <p:par>
                                <p:cTn id="21" presetID="22" presetClass="entr" presetSubtype="4"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00"/>
                                        <p:tgtEl>
                                          <p:spTgt spid="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6"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strips(downRight)">
                                      <p:cBhvr>
                                        <p:cTn id="28" dur="2000"/>
                                        <p:tgtEl>
                                          <p:spTgt spid="3"/>
                                        </p:tgtEl>
                                      </p:cBhvr>
                                    </p:animEffect>
                                  </p:childTnLst>
                                </p:cTn>
                              </p:par>
                            </p:childTnLst>
                          </p:cTn>
                        </p:par>
                        <p:par>
                          <p:cTn id="29" fill="hold" nodeType="afterGroup">
                            <p:stCondLst>
                              <p:cond delay="2000"/>
                            </p:stCondLst>
                            <p:childTnLst>
                              <p:par>
                                <p:cTn id="30" presetID="18" presetClass="entr" presetSubtype="6" fill="hold"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strips(downRight)">
                                      <p:cBhvr>
                                        <p:cTn id="32" dur="2000"/>
                                        <p:tgtEl>
                                          <p:spTgt spid="4"/>
                                        </p:tgtEl>
                                      </p:cBhvr>
                                    </p:animEffect>
                                  </p:childTnLst>
                                </p:cTn>
                              </p:par>
                            </p:childTnLst>
                          </p:cTn>
                        </p:par>
                        <p:par>
                          <p:cTn id="33" fill="hold" nodeType="afterGroup">
                            <p:stCondLst>
                              <p:cond delay="4000"/>
                            </p:stCondLst>
                            <p:childTnLst>
                              <p:par>
                                <p:cTn id="34" presetID="18" presetClass="entr" presetSubtype="6" fill="hold" nodeType="after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strips(downRight)">
                                      <p:cBhvr>
                                        <p:cTn id="36" dur="2000"/>
                                        <p:tgtEl>
                                          <p:spTgt spid="5"/>
                                        </p:tgtEl>
                                      </p:cBhvr>
                                    </p:animEffect>
                                  </p:childTnLst>
                                </p:cTn>
                              </p:par>
                            </p:childTnLst>
                          </p:cTn>
                        </p:par>
                        <p:par>
                          <p:cTn id="37" fill="hold" nodeType="afterGroup">
                            <p:stCondLst>
                              <p:cond delay="6000"/>
                            </p:stCondLst>
                            <p:childTnLst>
                              <p:par>
                                <p:cTn id="38" presetID="18" presetClass="entr" presetSubtype="3" fill="hold" nodeType="afterEffect">
                                  <p:stCondLst>
                                    <p:cond delay="0"/>
                                  </p:stCondLst>
                                  <p:childTnLst>
                                    <p:set>
                                      <p:cBhvr>
                                        <p:cTn id="39" dur="1" fill="hold">
                                          <p:stCondLst>
                                            <p:cond delay="0"/>
                                          </p:stCondLst>
                                        </p:cTn>
                                        <p:tgtEl>
                                          <p:spTgt spid="19615"/>
                                        </p:tgtEl>
                                        <p:attrNameLst>
                                          <p:attrName>style.visibility</p:attrName>
                                        </p:attrNameLst>
                                      </p:cBhvr>
                                      <p:to>
                                        <p:strVal val="visible"/>
                                      </p:to>
                                    </p:set>
                                    <p:animEffect transition="in" filter="strips(upRight)">
                                      <p:cBhvr>
                                        <p:cTn id="40" dur="2000"/>
                                        <p:tgtEl>
                                          <p:spTgt spid="19615"/>
                                        </p:tgtEl>
                                      </p:cBhvr>
                                    </p:animEffect>
                                  </p:childTnLst>
                                </p:cTn>
                              </p:par>
                            </p:childTnLst>
                          </p:cTn>
                        </p:par>
                        <p:par>
                          <p:cTn id="41" fill="hold" nodeType="afterGroup">
                            <p:stCondLst>
                              <p:cond delay="8000"/>
                            </p:stCondLst>
                            <p:childTnLst>
                              <p:par>
                                <p:cTn id="42" presetID="4" presetClass="entr" presetSubtype="16" fill="hold" grpId="0" nodeType="afterEffect">
                                  <p:stCondLst>
                                    <p:cond delay="0"/>
                                  </p:stCondLst>
                                  <p:childTnLst>
                                    <p:set>
                                      <p:cBhvr>
                                        <p:cTn id="43" dur="1" fill="hold">
                                          <p:stCondLst>
                                            <p:cond delay="0"/>
                                          </p:stCondLst>
                                        </p:cTn>
                                        <p:tgtEl>
                                          <p:spTgt spid="19630"/>
                                        </p:tgtEl>
                                        <p:attrNameLst>
                                          <p:attrName>style.visibility</p:attrName>
                                        </p:attrNameLst>
                                      </p:cBhvr>
                                      <p:to>
                                        <p:strVal val="visible"/>
                                      </p:to>
                                    </p:set>
                                    <p:animEffect transition="in" filter="box(in)">
                                      <p:cBhvr>
                                        <p:cTn id="44" dur="500"/>
                                        <p:tgtEl>
                                          <p:spTgt spid="19630"/>
                                        </p:tgtEl>
                                      </p:cBhvr>
                                    </p:animEffect>
                                  </p:childTnLst>
                                </p:cTn>
                              </p:par>
                            </p:childTnLst>
                          </p:cTn>
                        </p:par>
                        <p:par>
                          <p:cTn id="45" fill="hold" nodeType="afterGroup">
                            <p:stCondLst>
                              <p:cond delay="8500"/>
                            </p:stCondLst>
                            <p:childTnLst>
                              <p:par>
                                <p:cTn id="46" presetID="4" presetClass="entr" presetSubtype="16" fill="hold" grpId="0" nodeType="afterEffect">
                                  <p:stCondLst>
                                    <p:cond delay="0"/>
                                  </p:stCondLst>
                                  <p:childTnLst>
                                    <p:set>
                                      <p:cBhvr>
                                        <p:cTn id="47" dur="1" fill="hold">
                                          <p:stCondLst>
                                            <p:cond delay="0"/>
                                          </p:stCondLst>
                                        </p:cTn>
                                        <p:tgtEl>
                                          <p:spTgt spid="19621"/>
                                        </p:tgtEl>
                                        <p:attrNameLst>
                                          <p:attrName>style.visibility</p:attrName>
                                        </p:attrNameLst>
                                      </p:cBhvr>
                                      <p:to>
                                        <p:strVal val="visible"/>
                                      </p:to>
                                    </p:set>
                                    <p:animEffect transition="in" filter="box(in)">
                                      <p:cBhvr>
                                        <p:cTn id="48" dur="500"/>
                                        <p:tgtEl>
                                          <p:spTgt spid="1962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8" presetClass="entr" presetSubtype="6" fill="hold" nodeType="clickEffect">
                                  <p:stCondLst>
                                    <p:cond delay="0"/>
                                  </p:stCondLst>
                                  <p:childTnLst>
                                    <p:set>
                                      <p:cBhvr>
                                        <p:cTn id="52" dur="1" fill="hold">
                                          <p:stCondLst>
                                            <p:cond delay="0"/>
                                          </p:stCondLst>
                                        </p:cTn>
                                        <p:tgtEl>
                                          <p:spTgt spid="19654"/>
                                        </p:tgtEl>
                                        <p:attrNameLst>
                                          <p:attrName>style.visibility</p:attrName>
                                        </p:attrNameLst>
                                      </p:cBhvr>
                                      <p:to>
                                        <p:strVal val="visible"/>
                                      </p:to>
                                    </p:set>
                                    <p:animEffect transition="in" filter="strips(downRight)">
                                      <p:cBhvr>
                                        <p:cTn id="53" dur="500"/>
                                        <p:tgtEl>
                                          <p:spTgt spid="19654"/>
                                        </p:tgtEl>
                                      </p:cBhvr>
                                    </p:animEffect>
                                  </p:childTnLst>
                                </p:cTn>
                              </p:par>
                            </p:childTnLst>
                          </p:cTn>
                        </p:par>
                        <p:par>
                          <p:cTn id="54" fill="hold" nodeType="afterGroup">
                            <p:stCondLst>
                              <p:cond delay="500"/>
                            </p:stCondLst>
                            <p:childTnLst>
                              <p:par>
                                <p:cTn id="55" presetID="18" presetClass="entr" presetSubtype="6" fill="hold" nodeType="afterEffect">
                                  <p:stCondLst>
                                    <p:cond delay="0"/>
                                  </p:stCondLst>
                                  <p:childTnLst>
                                    <p:set>
                                      <p:cBhvr>
                                        <p:cTn id="56" dur="1" fill="hold">
                                          <p:stCondLst>
                                            <p:cond delay="0"/>
                                          </p:stCondLst>
                                        </p:cTn>
                                        <p:tgtEl>
                                          <p:spTgt spid="19655"/>
                                        </p:tgtEl>
                                        <p:attrNameLst>
                                          <p:attrName>style.visibility</p:attrName>
                                        </p:attrNameLst>
                                      </p:cBhvr>
                                      <p:to>
                                        <p:strVal val="visible"/>
                                      </p:to>
                                    </p:set>
                                    <p:animEffect transition="in" filter="strips(downRight)">
                                      <p:cBhvr>
                                        <p:cTn id="57" dur="3000"/>
                                        <p:tgtEl>
                                          <p:spTgt spid="19655"/>
                                        </p:tgtEl>
                                      </p:cBhvr>
                                    </p:animEffect>
                                  </p:childTnLst>
                                </p:cTn>
                              </p:par>
                            </p:childTnLst>
                          </p:cTn>
                        </p:par>
                        <p:par>
                          <p:cTn id="58" fill="hold" nodeType="afterGroup">
                            <p:stCondLst>
                              <p:cond delay="3500"/>
                            </p:stCondLst>
                            <p:childTnLst>
                              <p:par>
                                <p:cTn id="59" presetID="18" presetClass="entr" presetSubtype="6" fill="hold" nodeType="after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strips(downRight)">
                                      <p:cBhvr>
                                        <p:cTn id="61" dur="2000"/>
                                        <p:tgtEl>
                                          <p:spTgt spid="6"/>
                                        </p:tgtEl>
                                      </p:cBhvr>
                                    </p:animEffect>
                                  </p:childTnLst>
                                </p:cTn>
                              </p:par>
                            </p:childTnLst>
                          </p:cTn>
                        </p:par>
                        <p:par>
                          <p:cTn id="62" fill="hold" nodeType="afterGroup">
                            <p:stCondLst>
                              <p:cond delay="5500"/>
                            </p:stCondLst>
                            <p:childTnLst>
                              <p:par>
                                <p:cTn id="63" presetID="18" presetClass="entr" presetSubtype="12" fill="hold" nodeType="afterEffect">
                                  <p:stCondLst>
                                    <p:cond delay="0"/>
                                  </p:stCondLst>
                                  <p:childTnLst>
                                    <p:set>
                                      <p:cBhvr>
                                        <p:cTn id="64" dur="1" fill="hold">
                                          <p:stCondLst>
                                            <p:cond delay="0"/>
                                          </p:stCondLst>
                                        </p:cTn>
                                        <p:tgtEl>
                                          <p:spTgt spid="19657"/>
                                        </p:tgtEl>
                                        <p:attrNameLst>
                                          <p:attrName>style.visibility</p:attrName>
                                        </p:attrNameLst>
                                      </p:cBhvr>
                                      <p:to>
                                        <p:strVal val="visible"/>
                                      </p:to>
                                    </p:set>
                                    <p:animEffect transition="in" filter="strips(downLeft)">
                                      <p:cBhvr>
                                        <p:cTn id="65" dur="2000"/>
                                        <p:tgtEl>
                                          <p:spTgt spid="19657"/>
                                        </p:tgtEl>
                                      </p:cBhvr>
                                    </p:animEffect>
                                  </p:childTnLst>
                                </p:cTn>
                              </p:par>
                              <p:par>
                                <p:cTn id="66" presetID="18" presetClass="entr" presetSubtype="12" fill="hold" nodeType="withEffect">
                                  <p:stCondLst>
                                    <p:cond delay="0"/>
                                  </p:stCondLst>
                                  <p:childTnLst>
                                    <p:set>
                                      <p:cBhvr>
                                        <p:cTn id="67" dur="1" fill="hold">
                                          <p:stCondLst>
                                            <p:cond delay="0"/>
                                          </p:stCondLst>
                                        </p:cTn>
                                        <p:tgtEl>
                                          <p:spTgt spid="19656"/>
                                        </p:tgtEl>
                                        <p:attrNameLst>
                                          <p:attrName>style.visibility</p:attrName>
                                        </p:attrNameLst>
                                      </p:cBhvr>
                                      <p:to>
                                        <p:strVal val="visible"/>
                                      </p:to>
                                    </p:set>
                                    <p:animEffect transition="in" filter="strips(downLeft)">
                                      <p:cBhvr>
                                        <p:cTn id="68" dur="2000"/>
                                        <p:tgtEl>
                                          <p:spTgt spid="19656"/>
                                        </p:tgtEl>
                                      </p:cBhvr>
                                    </p:animEffect>
                                  </p:childTnLst>
                                </p:cTn>
                              </p:par>
                            </p:childTnLst>
                          </p:cTn>
                        </p:par>
                        <p:par>
                          <p:cTn id="69" fill="hold" nodeType="afterGroup">
                            <p:stCondLst>
                              <p:cond delay="7500"/>
                            </p:stCondLst>
                            <p:childTnLst>
                              <p:par>
                                <p:cTn id="70" presetID="4" presetClass="entr" presetSubtype="16" fill="hold" grpId="0" nodeType="afterEffect">
                                  <p:stCondLst>
                                    <p:cond delay="0"/>
                                  </p:stCondLst>
                                  <p:childTnLst>
                                    <p:set>
                                      <p:cBhvr>
                                        <p:cTn id="71" dur="1" fill="hold">
                                          <p:stCondLst>
                                            <p:cond delay="0"/>
                                          </p:stCondLst>
                                        </p:cTn>
                                        <p:tgtEl>
                                          <p:spTgt spid="19661"/>
                                        </p:tgtEl>
                                        <p:attrNameLst>
                                          <p:attrName>style.visibility</p:attrName>
                                        </p:attrNameLst>
                                      </p:cBhvr>
                                      <p:to>
                                        <p:strVal val="visible"/>
                                      </p:to>
                                    </p:set>
                                    <p:animEffect transition="in" filter="box(in)">
                                      <p:cBhvr>
                                        <p:cTn id="72" dur="500"/>
                                        <p:tgtEl>
                                          <p:spTgt spid="19661"/>
                                        </p:tgtEl>
                                      </p:cBhvr>
                                    </p:animEffect>
                                  </p:childTnLst>
                                </p:cTn>
                              </p:par>
                            </p:childTnLst>
                          </p:cTn>
                        </p:par>
                        <p:par>
                          <p:cTn id="73" fill="hold" nodeType="afterGroup">
                            <p:stCondLst>
                              <p:cond delay="8000"/>
                            </p:stCondLst>
                            <p:childTnLst>
                              <p:par>
                                <p:cTn id="74" presetID="18" presetClass="entr" presetSubtype="12" fill="hold" nodeType="afterEffect">
                                  <p:stCondLst>
                                    <p:cond delay="0"/>
                                  </p:stCondLst>
                                  <p:childTnLst>
                                    <p:set>
                                      <p:cBhvr>
                                        <p:cTn id="75" dur="1" fill="hold">
                                          <p:stCondLst>
                                            <p:cond delay="0"/>
                                          </p:stCondLst>
                                        </p:cTn>
                                        <p:tgtEl>
                                          <p:spTgt spid="19658"/>
                                        </p:tgtEl>
                                        <p:attrNameLst>
                                          <p:attrName>style.visibility</p:attrName>
                                        </p:attrNameLst>
                                      </p:cBhvr>
                                      <p:to>
                                        <p:strVal val="visible"/>
                                      </p:to>
                                    </p:set>
                                    <p:animEffect transition="in" filter="strips(downLeft)">
                                      <p:cBhvr>
                                        <p:cTn id="76" dur="2000"/>
                                        <p:tgtEl>
                                          <p:spTgt spid="19658"/>
                                        </p:tgtEl>
                                      </p:cBhvr>
                                    </p:animEffect>
                                  </p:childTnLst>
                                </p:cTn>
                              </p:par>
                            </p:childTnLst>
                          </p:cTn>
                        </p:par>
                        <p:par>
                          <p:cTn id="77" fill="hold" nodeType="afterGroup">
                            <p:stCondLst>
                              <p:cond delay="10000"/>
                            </p:stCondLst>
                            <p:childTnLst>
                              <p:par>
                                <p:cTn id="78" presetID="4" presetClass="entr" presetSubtype="16" fill="hold" grpId="0" nodeType="afterEffect">
                                  <p:stCondLst>
                                    <p:cond delay="0"/>
                                  </p:stCondLst>
                                  <p:childTnLst>
                                    <p:set>
                                      <p:cBhvr>
                                        <p:cTn id="79" dur="1" fill="hold">
                                          <p:stCondLst>
                                            <p:cond delay="0"/>
                                          </p:stCondLst>
                                        </p:cTn>
                                        <p:tgtEl>
                                          <p:spTgt spid="19660"/>
                                        </p:tgtEl>
                                        <p:attrNameLst>
                                          <p:attrName>style.visibility</p:attrName>
                                        </p:attrNameLst>
                                      </p:cBhvr>
                                      <p:to>
                                        <p:strVal val="visible"/>
                                      </p:to>
                                    </p:set>
                                    <p:animEffect transition="in" filter="box(in)">
                                      <p:cBhvr>
                                        <p:cTn id="80" dur="2000"/>
                                        <p:tgtEl>
                                          <p:spTgt spid="19660"/>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1" fill="hold" grpId="0" nodeType="clickEffect">
                                  <p:stCondLst>
                                    <p:cond delay="0"/>
                                  </p:stCondLst>
                                  <p:childTnLst>
                                    <p:set>
                                      <p:cBhvr>
                                        <p:cTn id="84" dur="1" fill="hold">
                                          <p:stCondLst>
                                            <p:cond delay="0"/>
                                          </p:stCondLst>
                                        </p:cTn>
                                        <p:tgtEl>
                                          <p:spTgt spid="19476"/>
                                        </p:tgtEl>
                                        <p:attrNameLst>
                                          <p:attrName>style.visibility</p:attrName>
                                        </p:attrNameLst>
                                      </p:cBhvr>
                                      <p:to>
                                        <p:strVal val="visible"/>
                                      </p:to>
                                    </p:set>
                                    <p:animEffect transition="in" filter="wipe(up)">
                                      <p:cBhvr>
                                        <p:cTn id="85" dur="2000"/>
                                        <p:tgtEl>
                                          <p:spTgt spid="19476"/>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1" fill="hold" grpId="0" nodeType="clickEffect">
                                  <p:stCondLst>
                                    <p:cond delay="0"/>
                                  </p:stCondLst>
                                  <p:childTnLst>
                                    <p:set>
                                      <p:cBhvr>
                                        <p:cTn id="89" dur="1" fill="hold">
                                          <p:stCondLst>
                                            <p:cond delay="0"/>
                                          </p:stCondLst>
                                        </p:cTn>
                                        <p:tgtEl>
                                          <p:spTgt spid="19478"/>
                                        </p:tgtEl>
                                        <p:attrNameLst>
                                          <p:attrName>style.visibility</p:attrName>
                                        </p:attrNameLst>
                                      </p:cBhvr>
                                      <p:to>
                                        <p:strVal val="visible"/>
                                      </p:to>
                                    </p:set>
                                    <p:animEffect transition="in" filter="wipe(up)">
                                      <p:cBhvr>
                                        <p:cTn id="90" dur="2000"/>
                                        <p:tgtEl>
                                          <p:spTgt spid="194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6" grpId="0"/>
      <p:bldP spid="19478" grpId="0"/>
      <p:bldP spid="19621" grpId="0"/>
      <p:bldP spid="19630" grpId="0"/>
      <p:bldP spid="19660" grpId="0"/>
      <p:bldP spid="19661" grpId="0"/>
      <p:bldP spid="1967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ext Box 4">
            <a:extLst>
              <a:ext uri="{FF2B5EF4-FFF2-40B4-BE49-F238E27FC236}">
                <a16:creationId xmlns:a16="http://schemas.microsoft.com/office/drawing/2014/main" id="{D15E559D-C5BD-48F1-8B10-5B2D82C11804}"/>
              </a:ext>
            </a:extLst>
          </p:cNvPr>
          <p:cNvSpPr txBox="1">
            <a:spLocks noChangeArrowheads="1"/>
          </p:cNvSpPr>
          <p:nvPr/>
        </p:nvSpPr>
        <p:spPr bwMode="auto">
          <a:xfrm>
            <a:off x="152400" y="685800"/>
            <a:ext cx="4495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b="1">
                <a:solidFill>
                  <a:srgbClr val="0000FF"/>
                </a:solidFill>
                <a:latin typeface="Times New Roman" panose="02020603050405020304" pitchFamily="18" charset="0"/>
                <a:cs typeface="Times New Roman" panose="02020603050405020304" pitchFamily="18" charset="0"/>
              </a:rPr>
              <a:t>III. Vận dụng</a:t>
            </a:r>
          </a:p>
        </p:txBody>
      </p:sp>
      <p:sp>
        <p:nvSpPr>
          <p:cNvPr id="38919" name="Rectangle 7">
            <a:extLst>
              <a:ext uri="{FF2B5EF4-FFF2-40B4-BE49-F238E27FC236}">
                <a16:creationId xmlns:a16="http://schemas.microsoft.com/office/drawing/2014/main" id="{980EFF6D-2581-4DCC-9DF1-CD59C98EC7A3}"/>
              </a:ext>
            </a:extLst>
          </p:cNvPr>
          <p:cNvSpPr>
            <a:spLocks noChangeArrowheads="1"/>
          </p:cNvSpPr>
          <p:nvPr/>
        </p:nvSpPr>
        <p:spPr bwMode="auto">
          <a:xfrm>
            <a:off x="304800" y="1143000"/>
            <a:ext cx="8839200" cy="6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Times New Roman" panose="02020603050405020304" pitchFamily="18" charset="0"/>
                <a:cs typeface="Times New Roman" panose="02020603050405020304" pitchFamily="18" charset="0"/>
              </a:rPr>
              <a:t> </a:t>
            </a:r>
            <a:r>
              <a:rPr lang="en-US" altLang="en-US" sz="1800" b="1">
                <a:latin typeface="Times New Roman" panose="02020603050405020304" pitchFamily="18" charset="0"/>
                <a:cs typeface="Times New Roman" panose="02020603050405020304" pitchFamily="18" charset="0"/>
              </a:rPr>
              <a:t>C6:</a:t>
            </a:r>
            <a:r>
              <a:rPr lang="en-US" altLang="en-US" sz="1800">
                <a:latin typeface="Times New Roman" panose="02020603050405020304" pitchFamily="18" charset="0"/>
                <a:cs typeface="Times New Roman" panose="02020603050405020304" pitchFamily="18" charset="0"/>
              </a:rPr>
              <a:t> </a:t>
            </a:r>
            <a:r>
              <a:rPr lang="en-US" altLang="en-US" sz="1800" b="1" u="sng">
                <a:latin typeface="Times New Roman" panose="02020603050405020304" pitchFamily="18" charset="0"/>
                <a:cs typeface="Times New Roman" panose="02020603050405020304" pitchFamily="18" charset="0"/>
              </a:rPr>
              <a:t>Trường hợp 1</a:t>
            </a:r>
            <a:r>
              <a:rPr lang="en-US" altLang="en-US" sz="1800">
                <a:latin typeface="Times New Roman" panose="02020603050405020304" pitchFamily="18" charset="0"/>
                <a:cs typeface="Times New Roman" panose="02020603050405020304" pitchFamily="18" charset="0"/>
              </a:rPr>
              <a:t>:</a:t>
            </a:r>
            <a:r>
              <a:rPr lang="en-US" altLang="en-US" sz="1800" b="1">
                <a:latin typeface="Times New Roman" panose="02020603050405020304" pitchFamily="18" charset="0"/>
                <a:cs typeface="Times New Roman" panose="02020603050405020304" pitchFamily="18" charset="0"/>
              </a:rPr>
              <a:t> f </a:t>
            </a:r>
            <a:r>
              <a:rPr lang="en-US" altLang="en-US" sz="1800">
                <a:latin typeface="Times New Roman" panose="02020603050405020304" pitchFamily="18" charset="0"/>
                <a:cs typeface="Times New Roman" panose="02020603050405020304" pitchFamily="18" charset="0"/>
              </a:rPr>
              <a:t>= </a:t>
            </a:r>
            <a:r>
              <a:rPr lang="en-US" altLang="en-US" sz="1800" b="1">
                <a:latin typeface="Times New Roman" panose="02020603050405020304" pitchFamily="18" charset="0"/>
                <a:cs typeface="Times New Roman" panose="02020603050405020304" pitchFamily="18" charset="0"/>
              </a:rPr>
              <a:t>OF = OF’ = 12cm</a:t>
            </a:r>
            <a:r>
              <a:rPr lang="en-US" altLang="en-US" sz="1800">
                <a:latin typeface="Times New Roman" panose="02020603050405020304" pitchFamily="18" charset="0"/>
                <a:cs typeface="Times New Roman" panose="02020603050405020304" pitchFamily="18" charset="0"/>
              </a:rPr>
              <a:t> ,</a:t>
            </a:r>
            <a:r>
              <a:rPr lang="en-US" altLang="en-US" sz="1800" b="1">
                <a:latin typeface="Times New Roman" panose="02020603050405020304" pitchFamily="18" charset="0"/>
                <a:cs typeface="Times New Roman" panose="02020603050405020304" pitchFamily="18" charset="0"/>
              </a:rPr>
              <a:t>d = OA = 36cm, h = AB = 1cm. Tính OA và A’B’</a:t>
            </a:r>
            <a:r>
              <a:rPr lang="en-US" altLang="en-US" b="1">
                <a:latin typeface="Times New Roman" panose="02020603050405020304" pitchFamily="18" charset="0"/>
                <a:cs typeface="Times New Roman" panose="02020603050405020304" pitchFamily="18" charset="0"/>
              </a:rPr>
              <a:t>                        </a:t>
            </a:r>
          </a:p>
        </p:txBody>
      </p:sp>
      <p:graphicFrame>
        <p:nvGraphicFramePr>
          <p:cNvPr id="17412" name="Object 57">
            <a:extLst>
              <a:ext uri="{FF2B5EF4-FFF2-40B4-BE49-F238E27FC236}">
                <a16:creationId xmlns:a16="http://schemas.microsoft.com/office/drawing/2014/main" id="{D62D8465-BC7A-454B-8407-09EBC2313320}"/>
              </a:ext>
            </a:extLst>
          </p:cNvPr>
          <p:cNvGraphicFramePr>
            <a:graphicFrameLocks noGrp="1" noChangeAspect="1"/>
          </p:cNvGraphicFramePr>
          <p:nvPr>
            <p:ph sz="quarter" idx="1"/>
          </p:nvPr>
        </p:nvGraphicFramePr>
        <p:xfrm>
          <a:off x="2419350" y="2279650"/>
          <a:ext cx="114300" cy="215900"/>
        </p:xfrm>
        <a:graphic>
          <a:graphicData uri="http://schemas.openxmlformats.org/presentationml/2006/ole">
            <mc:AlternateContent xmlns:mc="http://schemas.openxmlformats.org/markup-compatibility/2006">
              <mc:Choice xmlns:v="urn:schemas-microsoft-com:vml" Requires="v">
                <p:oleObj spid="_x0000_s2057" name="Equation" r:id="rId3" imgW="114151" imgH="215619" progId="Equation.DSMT4">
                  <p:embed/>
                </p:oleObj>
              </mc:Choice>
              <mc:Fallback>
                <p:oleObj name="Equation" r:id="rId3" imgW="114151" imgH="215619" progId="Equation.DSMT4">
                  <p:embed/>
                  <p:pic>
                    <p:nvPicPr>
                      <p:cNvPr id="17412" name="Object 57">
                        <a:extLst>
                          <a:ext uri="{FF2B5EF4-FFF2-40B4-BE49-F238E27FC236}">
                            <a16:creationId xmlns:a16="http://schemas.microsoft.com/office/drawing/2014/main" id="{D62D8465-BC7A-454B-8407-09EBC23133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9350" y="22796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3" name="Object 59">
            <a:extLst>
              <a:ext uri="{FF2B5EF4-FFF2-40B4-BE49-F238E27FC236}">
                <a16:creationId xmlns:a16="http://schemas.microsoft.com/office/drawing/2014/main" id="{B190291A-ACF6-4713-ABDE-F52654606AE8}"/>
              </a:ext>
            </a:extLst>
          </p:cNvPr>
          <p:cNvGraphicFramePr>
            <a:graphicFrameLocks noGrp="1" noChangeAspect="1"/>
          </p:cNvGraphicFramePr>
          <p:nvPr>
            <p:ph sz="quarter" idx="2"/>
          </p:nvPr>
        </p:nvGraphicFramePr>
        <p:xfrm>
          <a:off x="6610350" y="2279650"/>
          <a:ext cx="114300" cy="215900"/>
        </p:xfrm>
        <a:graphic>
          <a:graphicData uri="http://schemas.openxmlformats.org/presentationml/2006/ole">
            <mc:AlternateContent xmlns:mc="http://schemas.openxmlformats.org/markup-compatibility/2006">
              <mc:Choice xmlns:v="urn:schemas-microsoft-com:vml" Requires="v">
                <p:oleObj spid="_x0000_s2058" name="Equation" r:id="rId5" imgW="114151" imgH="215619" progId="Equation.3">
                  <p:embed/>
                </p:oleObj>
              </mc:Choice>
              <mc:Fallback>
                <p:oleObj name="Equation" r:id="rId5" imgW="114151" imgH="215619" progId="Equation.3">
                  <p:embed/>
                  <p:pic>
                    <p:nvPicPr>
                      <p:cNvPr id="17413" name="Object 59">
                        <a:extLst>
                          <a:ext uri="{FF2B5EF4-FFF2-40B4-BE49-F238E27FC236}">
                            <a16:creationId xmlns:a16="http://schemas.microsoft.com/office/drawing/2014/main" id="{B190291A-ACF6-4713-ABDE-F52654606A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2796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9034" name="Object 122">
            <a:extLst>
              <a:ext uri="{FF2B5EF4-FFF2-40B4-BE49-F238E27FC236}">
                <a16:creationId xmlns:a16="http://schemas.microsoft.com/office/drawing/2014/main" id="{92798111-F35B-4978-A21A-588D2564FD5C}"/>
              </a:ext>
            </a:extLst>
          </p:cNvPr>
          <p:cNvGraphicFramePr>
            <a:graphicFrameLocks noGrp="1" noChangeAspect="1"/>
          </p:cNvGraphicFramePr>
          <p:nvPr>
            <p:ph sz="quarter" idx="3"/>
          </p:nvPr>
        </p:nvGraphicFramePr>
        <p:xfrm>
          <a:off x="685800" y="3200400"/>
          <a:ext cx="647700" cy="255588"/>
        </p:xfrm>
        <a:graphic>
          <a:graphicData uri="http://schemas.openxmlformats.org/presentationml/2006/ole">
            <mc:AlternateContent xmlns:mc="http://schemas.openxmlformats.org/markup-compatibility/2006">
              <mc:Choice xmlns:v="urn:schemas-microsoft-com:vml" Requires="v">
                <p:oleObj spid="_x0000_s2059" name="Equation" r:id="rId6" imgW="418918" imgH="165028" progId="Equation.DSMT4">
                  <p:embed/>
                </p:oleObj>
              </mc:Choice>
              <mc:Fallback>
                <p:oleObj name="Equation" r:id="rId6" imgW="418918" imgH="165028" progId="Equation.DSMT4">
                  <p:embed/>
                  <p:pic>
                    <p:nvPicPr>
                      <p:cNvPr id="39034" name="Object 122">
                        <a:extLst>
                          <a:ext uri="{FF2B5EF4-FFF2-40B4-BE49-F238E27FC236}">
                            <a16:creationId xmlns:a16="http://schemas.microsoft.com/office/drawing/2014/main" id="{92798111-F35B-4978-A21A-588D2564FD5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3200400"/>
                        <a:ext cx="647700" cy="25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5" name="Text Box 109">
            <a:extLst>
              <a:ext uri="{FF2B5EF4-FFF2-40B4-BE49-F238E27FC236}">
                <a16:creationId xmlns:a16="http://schemas.microsoft.com/office/drawing/2014/main" id="{585DAEB8-7ACB-49A9-A038-C761D5735640}"/>
              </a:ext>
            </a:extLst>
          </p:cNvPr>
          <p:cNvSpPr txBox="1">
            <a:spLocks noChangeArrowheads="1"/>
          </p:cNvSpPr>
          <p:nvPr/>
        </p:nvSpPr>
        <p:spPr bwMode="auto">
          <a:xfrm>
            <a:off x="685800" y="5029200"/>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endParaRPr lang="en-US" altLang="en-US"/>
          </a:p>
        </p:txBody>
      </p:sp>
      <p:graphicFrame>
        <p:nvGraphicFramePr>
          <p:cNvPr id="39035" name="Object 123">
            <a:extLst>
              <a:ext uri="{FF2B5EF4-FFF2-40B4-BE49-F238E27FC236}">
                <a16:creationId xmlns:a16="http://schemas.microsoft.com/office/drawing/2014/main" id="{0BB0BF0B-D7BE-4336-9203-8853C2BB6A36}"/>
              </a:ext>
            </a:extLst>
          </p:cNvPr>
          <p:cNvGraphicFramePr>
            <a:graphicFrameLocks noChangeAspect="1"/>
          </p:cNvGraphicFramePr>
          <p:nvPr/>
        </p:nvGraphicFramePr>
        <p:xfrm>
          <a:off x="2743200" y="3200400"/>
          <a:ext cx="685800" cy="260350"/>
        </p:xfrm>
        <a:graphic>
          <a:graphicData uri="http://schemas.openxmlformats.org/presentationml/2006/ole">
            <mc:AlternateContent xmlns:mc="http://schemas.openxmlformats.org/markup-compatibility/2006">
              <mc:Choice xmlns:v="urn:schemas-microsoft-com:vml" Requires="v">
                <p:oleObj spid="_x0000_s2060" name="Equation" r:id="rId8" imgW="469696" imgH="177723" progId="Equation.DSMT4">
                  <p:embed/>
                </p:oleObj>
              </mc:Choice>
              <mc:Fallback>
                <p:oleObj name="Equation" r:id="rId8" imgW="469696" imgH="177723" progId="Equation.DSMT4">
                  <p:embed/>
                  <p:pic>
                    <p:nvPicPr>
                      <p:cNvPr id="39035" name="Object 123">
                        <a:extLst>
                          <a:ext uri="{FF2B5EF4-FFF2-40B4-BE49-F238E27FC236}">
                            <a16:creationId xmlns:a16="http://schemas.microsoft.com/office/drawing/2014/main" id="{0BB0BF0B-D7BE-4336-9203-8853C2BB6A3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3200400"/>
                        <a:ext cx="6858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036" name="Text Box 124">
            <a:extLst>
              <a:ext uri="{FF2B5EF4-FFF2-40B4-BE49-F238E27FC236}">
                <a16:creationId xmlns:a16="http://schemas.microsoft.com/office/drawing/2014/main" id="{4D387DB1-DE9E-459D-88BF-120AAFD5C509}"/>
              </a:ext>
            </a:extLst>
          </p:cNvPr>
          <p:cNvSpPr txBox="1">
            <a:spLocks noChangeArrowheads="1"/>
          </p:cNvSpPr>
          <p:nvPr/>
        </p:nvSpPr>
        <p:spPr bwMode="auto">
          <a:xfrm>
            <a:off x="1371600" y="31242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t>Đồng dạng</a:t>
            </a:r>
          </a:p>
        </p:txBody>
      </p:sp>
      <p:graphicFrame>
        <p:nvGraphicFramePr>
          <p:cNvPr id="39037" name="Object 125">
            <a:extLst>
              <a:ext uri="{FF2B5EF4-FFF2-40B4-BE49-F238E27FC236}">
                <a16:creationId xmlns:a16="http://schemas.microsoft.com/office/drawing/2014/main" id="{8B309247-AB24-4860-A8C7-D52D494329FE}"/>
              </a:ext>
            </a:extLst>
          </p:cNvPr>
          <p:cNvGraphicFramePr>
            <a:graphicFrameLocks noGrp="1" noChangeAspect="1"/>
          </p:cNvGraphicFramePr>
          <p:nvPr>
            <p:ph sz="quarter" idx="4"/>
          </p:nvPr>
        </p:nvGraphicFramePr>
        <p:xfrm>
          <a:off x="457200" y="3581400"/>
          <a:ext cx="4114800" cy="990600"/>
        </p:xfrm>
        <a:graphic>
          <a:graphicData uri="http://schemas.openxmlformats.org/presentationml/2006/ole">
            <mc:AlternateContent xmlns:mc="http://schemas.openxmlformats.org/markup-compatibility/2006">
              <mc:Choice xmlns:v="urn:schemas-microsoft-com:vml" Requires="v">
                <p:oleObj spid="_x0000_s2061" name="Equation" r:id="rId10" imgW="2755900" imgH="812800" progId="Equation.DSMT4">
                  <p:embed/>
                </p:oleObj>
              </mc:Choice>
              <mc:Fallback>
                <p:oleObj name="Equation" r:id="rId10" imgW="2755900" imgH="812800" progId="Equation.DSMT4">
                  <p:embed/>
                  <p:pic>
                    <p:nvPicPr>
                      <p:cNvPr id="39037" name="Object 125">
                        <a:extLst>
                          <a:ext uri="{FF2B5EF4-FFF2-40B4-BE49-F238E27FC236}">
                            <a16:creationId xmlns:a16="http://schemas.microsoft.com/office/drawing/2014/main" id="{8B309247-AB24-4860-A8C7-D52D494329F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 y="3581400"/>
                        <a:ext cx="4114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040" name="Object 128">
            <a:extLst>
              <a:ext uri="{FF2B5EF4-FFF2-40B4-BE49-F238E27FC236}">
                <a16:creationId xmlns:a16="http://schemas.microsoft.com/office/drawing/2014/main" id="{A85F9085-52AF-410A-A904-DE59928F5E8C}"/>
              </a:ext>
            </a:extLst>
          </p:cNvPr>
          <p:cNvGraphicFramePr>
            <a:graphicFrameLocks noChangeAspect="1"/>
          </p:cNvGraphicFramePr>
          <p:nvPr/>
        </p:nvGraphicFramePr>
        <p:xfrm>
          <a:off x="2743200" y="4724400"/>
          <a:ext cx="838200" cy="261938"/>
        </p:xfrm>
        <a:graphic>
          <a:graphicData uri="http://schemas.openxmlformats.org/presentationml/2006/ole">
            <mc:AlternateContent xmlns:mc="http://schemas.openxmlformats.org/markup-compatibility/2006">
              <mc:Choice xmlns:v="urn:schemas-microsoft-com:vml" Requires="v">
                <p:oleObj spid="_x0000_s2062" name="Equation" r:id="rId12" imgW="609336" imgH="165028" progId="Equation.DSMT4">
                  <p:embed/>
                </p:oleObj>
              </mc:Choice>
              <mc:Fallback>
                <p:oleObj name="Equation" r:id="rId12" imgW="609336" imgH="165028" progId="Equation.DSMT4">
                  <p:embed/>
                  <p:pic>
                    <p:nvPicPr>
                      <p:cNvPr id="39040" name="Object 128">
                        <a:extLst>
                          <a:ext uri="{FF2B5EF4-FFF2-40B4-BE49-F238E27FC236}">
                            <a16:creationId xmlns:a16="http://schemas.microsoft.com/office/drawing/2014/main" id="{A85F9085-52AF-410A-A904-DE59928F5E8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43200" y="4724400"/>
                        <a:ext cx="838200" cy="26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041" name="Object 129">
            <a:extLst>
              <a:ext uri="{FF2B5EF4-FFF2-40B4-BE49-F238E27FC236}">
                <a16:creationId xmlns:a16="http://schemas.microsoft.com/office/drawing/2014/main" id="{9A9FE355-D4D6-4ECB-A278-D79FC42F51B7}"/>
              </a:ext>
            </a:extLst>
          </p:cNvPr>
          <p:cNvGraphicFramePr>
            <a:graphicFrameLocks noChangeAspect="1"/>
          </p:cNvGraphicFramePr>
          <p:nvPr/>
        </p:nvGraphicFramePr>
        <p:xfrm>
          <a:off x="685800" y="4724400"/>
          <a:ext cx="762000" cy="288925"/>
        </p:xfrm>
        <a:graphic>
          <a:graphicData uri="http://schemas.openxmlformats.org/presentationml/2006/ole">
            <mc:AlternateContent xmlns:mc="http://schemas.openxmlformats.org/markup-compatibility/2006">
              <mc:Choice xmlns:v="urn:schemas-microsoft-com:vml" Requires="v">
                <p:oleObj spid="_x0000_s2063" name="Equation" r:id="rId14" imgW="444114" imgH="177646" progId="Equation.DSMT4">
                  <p:embed/>
                </p:oleObj>
              </mc:Choice>
              <mc:Fallback>
                <p:oleObj name="Equation" r:id="rId14" imgW="444114" imgH="177646" progId="Equation.DSMT4">
                  <p:embed/>
                  <p:pic>
                    <p:nvPicPr>
                      <p:cNvPr id="39041" name="Object 129">
                        <a:extLst>
                          <a:ext uri="{FF2B5EF4-FFF2-40B4-BE49-F238E27FC236}">
                            <a16:creationId xmlns:a16="http://schemas.microsoft.com/office/drawing/2014/main" id="{9A9FE355-D4D6-4ECB-A278-D79FC42F51B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85800" y="4724400"/>
                        <a:ext cx="762000"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042" name="Text Box 130">
            <a:extLst>
              <a:ext uri="{FF2B5EF4-FFF2-40B4-BE49-F238E27FC236}">
                <a16:creationId xmlns:a16="http://schemas.microsoft.com/office/drawing/2014/main" id="{D679C475-2D44-4A39-AA09-DCF6693270E5}"/>
              </a:ext>
            </a:extLst>
          </p:cNvPr>
          <p:cNvSpPr txBox="1">
            <a:spLocks noChangeArrowheads="1"/>
          </p:cNvSpPr>
          <p:nvPr/>
        </p:nvSpPr>
        <p:spPr bwMode="auto">
          <a:xfrm>
            <a:off x="1343025" y="4705350"/>
            <a:ext cx="1371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a:latin typeface="Times New Roman" panose="02020603050405020304" pitchFamily="18" charset="0"/>
                <a:cs typeface="Times New Roman" panose="02020603050405020304" pitchFamily="18" charset="0"/>
              </a:rPr>
              <a:t>Đồng dạng</a:t>
            </a:r>
          </a:p>
        </p:txBody>
      </p:sp>
      <p:graphicFrame>
        <p:nvGraphicFramePr>
          <p:cNvPr id="39043" name="Object 131">
            <a:extLst>
              <a:ext uri="{FF2B5EF4-FFF2-40B4-BE49-F238E27FC236}">
                <a16:creationId xmlns:a16="http://schemas.microsoft.com/office/drawing/2014/main" id="{9AC8979B-5A4C-443E-9E56-AC6512A79F49}"/>
              </a:ext>
            </a:extLst>
          </p:cNvPr>
          <p:cNvGraphicFramePr>
            <a:graphicFrameLocks noChangeAspect="1"/>
          </p:cNvGraphicFramePr>
          <p:nvPr/>
        </p:nvGraphicFramePr>
        <p:xfrm>
          <a:off x="457200" y="5105400"/>
          <a:ext cx="3429000" cy="1447800"/>
        </p:xfrm>
        <a:graphic>
          <a:graphicData uri="http://schemas.openxmlformats.org/presentationml/2006/ole">
            <mc:AlternateContent xmlns:mc="http://schemas.openxmlformats.org/markup-compatibility/2006">
              <mc:Choice xmlns:v="urn:schemas-microsoft-com:vml" Requires="v">
                <p:oleObj spid="_x0000_s2064" name="Equation" r:id="rId16" imgW="2298700" imgH="990600" progId="Equation.DSMT4">
                  <p:embed/>
                </p:oleObj>
              </mc:Choice>
              <mc:Fallback>
                <p:oleObj name="Equation" r:id="rId16" imgW="2298700" imgH="990600" progId="Equation.DSMT4">
                  <p:embed/>
                  <p:pic>
                    <p:nvPicPr>
                      <p:cNvPr id="39043" name="Object 131">
                        <a:extLst>
                          <a:ext uri="{FF2B5EF4-FFF2-40B4-BE49-F238E27FC236}">
                            <a16:creationId xmlns:a16="http://schemas.microsoft.com/office/drawing/2014/main" id="{9AC8979B-5A4C-443E-9E56-AC6512A79F49}"/>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7200" y="5105400"/>
                        <a:ext cx="34290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045" name="Text Box 133">
            <a:extLst>
              <a:ext uri="{FF2B5EF4-FFF2-40B4-BE49-F238E27FC236}">
                <a16:creationId xmlns:a16="http://schemas.microsoft.com/office/drawing/2014/main" id="{C55E8D72-2DFA-40A9-B21B-7807D5C98B3F}"/>
              </a:ext>
            </a:extLst>
          </p:cNvPr>
          <p:cNvSpPr txBox="1">
            <a:spLocks noChangeArrowheads="1"/>
          </p:cNvSpPr>
          <p:nvPr/>
        </p:nvSpPr>
        <p:spPr bwMode="auto">
          <a:xfrm>
            <a:off x="457200" y="4724400"/>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a:t>*</a:t>
            </a:r>
          </a:p>
        </p:txBody>
      </p:sp>
      <p:sp>
        <p:nvSpPr>
          <p:cNvPr id="39046" name="Text Box 134">
            <a:extLst>
              <a:ext uri="{FF2B5EF4-FFF2-40B4-BE49-F238E27FC236}">
                <a16:creationId xmlns:a16="http://schemas.microsoft.com/office/drawing/2014/main" id="{985E21C1-749B-4705-9109-0CF462CCAA32}"/>
              </a:ext>
            </a:extLst>
          </p:cNvPr>
          <p:cNvSpPr txBox="1">
            <a:spLocks noChangeArrowheads="1"/>
          </p:cNvSpPr>
          <p:nvPr/>
        </p:nvSpPr>
        <p:spPr bwMode="auto">
          <a:xfrm>
            <a:off x="381000" y="3124200"/>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a:t>*</a:t>
            </a:r>
          </a:p>
        </p:txBody>
      </p:sp>
      <p:grpSp>
        <p:nvGrpSpPr>
          <p:cNvPr id="2" name="Group 135">
            <a:extLst>
              <a:ext uri="{FF2B5EF4-FFF2-40B4-BE49-F238E27FC236}">
                <a16:creationId xmlns:a16="http://schemas.microsoft.com/office/drawing/2014/main" id="{F3FD522B-ACF1-4A6D-AB62-839C61FD9651}"/>
              </a:ext>
            </a:extLst>
          </p:cNvPr>
          <p:cNvGrpSpPr>
            <a:grpSpLocks/>
          </p:cNvGrpSpPr>
          <p:nvPr/>
        </p:nvGrpSpPr>
        <p:grpSpPr bwMode="auto">
          <a:xfrm>
            <a:off x="3352800" y="2438400"/>
            <a:ext cx="6934200" cy="2819400"/>
            <a:chOff x="576" y="720"/>
            <a:chExt cx="4368" cy="1776"/>
          </a:xfrm>
        </p:grpSpPr>
        <p:sp>
          <p:nvSpPr>
            <p:cNvPr id="17427" name="Line 136">
              <a:extLst>
                <a:ext uri="{FF2B5EF4-FFF2-40B4-BE49-F238E27FC236}">
                  <a16:creationId xmlns:a16="http://schemas.microsoft.com/office/drawing/2014/main" id="{132D8DDE-8BED-4C92-A816-FA7D9C314066}"/>
                </a:ext>
              </a:extLst>
            </p:cNvPr>
            <p:cNvSpPr>
              <a:spLocks noChangeShapeType="1"/>
            </p:cNvSpPr>
            <p:nvPr/>
          </p:nvSpPr>
          <p:spPr bwMode="auto">
            <a:xfrm flipH="1">
              <a:off x="3444" y="1584"/>
              <a:ext cx="0" cy="3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28" name="Line 137">
              <a:extLst>
                <a:ext uri="{FF2B5EF4-FFF2-40B4-BE49-F238E27FC236}">
                  <a16:creationId xmlns:a16="http://schemas.microsoft.com/office/drawing/2014/main" id="{887EA00F-9758-4838-8B1B-ED4822306612}"/>
                </a:ext>
              </a:extLst>
            </p:cNvPr>
            <p:cNvSpPr>
              <a:spLocks noChangeShapeType="1"/>
            </p:cNvSpPr>
            <p:nvPr/>
          </p:nvSpPr>
          <p:spPr bwMode="auto">
            <a:xfrm>
              <a:off x="912" y="990"/>
              <a:ext cx="1728" cy="864"/>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9" name="Line 138">
              <a:extLst>
                <a:ext uri="{FF2B5EF4-FFF2-40B4-BE49-F238E27FC236}">
                  <a16:creationId xmlns:a16="http://schemas.microsoft.com/office/drawing/2014/main" id="{5449C4DB-83A3-4BCB-B707-19D130A9E769}"/>
                </a:ext>
              </a:extLst>
            </p:cNvPr>
            <p:cNvSpPr>
              <a:spLocks noChangeShapeType="1"/>
            </p:cNvSpPr>
            <p:nvPr/>
          </p:nvSpPr>
          <p:spPr bwMode="auto">
            <a:xfrm>
              <a:off x="576" y="1584"/>
              <a:ext cx="43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30" name="Line 139">
              <a:extLst>
                <a:ext uri="{FF2B5EF4-FFF2-40B4-BE49-F238E27FC236}">
                  <a16:creationId xmlns:a16="http://schemas.microsoft.com/office/drawing/2014/main" id="{90F28972-C4E0-46F9-91F8-316301B23374}"/>
                </a:ext>
              </a:extLst>
            </p:cNvPr>
            <p:cNvSpPr>
              <a:spLocks noChangeShapeType="1"/>
            </p:cNvSpPr>
            <p:nvPr/>
          </p:nvSpPr>
          <p:spPr bwMode="auto">
            <a:xfrm>
              <a:off x="903" y="990"/>
              <a:ext cx="1728" cy="0"/>
            </a:xfrm>
            <a:prstGeom prst="line">
              <a:avLst/>
            </a:prstGeom>
            <a:noFill/>
            <a:ln w="12700">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31" name="Text Box 140">
              <a:extLst>
                <a:ext uri="{FF2B5EF4-FFF2-40B4-BE49-F238E27FC236}">
                  <a16:creationId xmlns:a16="http://schemas.microsoft.com/office/drawing/2014/main" id="{76CE7286-4F94-4F3D-9D2B-F3B7F8D26CE3}"/>
                </a:ext>
              </a:extLst>
            </p:cNvPr>
            <p:cNvSpPr txBox="1">
              <a:spLocks noChangeArrowheads="1"/>
            </p:cNvSpPr>
            <p:nvPr/>
          </p:nvSpPr>
          <p:spPr bwMode="auto">
            <a:xfrm>
              <a:off x="2640" y="1296"/>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O</a:t>
              </a:r>
            </a:p>
          </p:txBody>
        </p:sp>
        <p:sp>
          <p:nvSpPr>
            <p:cNvPr id="17432" name="Line 141">
              <a:extLst>
                <a:ext uri="{FF2B5EF4-FFF2-40B4-BE49-F238E27FC236}">
                  <a16:creationId xmlns:a16="http://schemas.microsoft.com/office/drawing/2014/main" id="{E545CD11-9D66-4D00-8648-123C485EDB48}"/>
                </a:ext>
              </a:extLst>
            </p:cNvPr>
            <p:cNvSpPr>
              <a:spLocks noChangeShapeType="1"/>
            </p:cNvSpPr>
            <p:nvPr/>
          </p:nvSpPr>
          <p:spPr bwMode="auto">
            <a:xfrm>
              <a:off x="2640" y="816"/>
              <a:ext cx="0" cy="1680"/>
            </a:xfrm>
            <a:prstGeom prst="line">
              <a:avLst/>
            </a:prstGeom>
            <a:noFill/>
            <a:ln w="127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3" name="Line 142">
              <a:extLst>
                <a:ext uri="{FF2B5EF4-FFF2-40B4-BE49-F238E27FC236}">
                  <a16:creationId xmlns:a16="http://schemas.microsoft.com/office/drawing/2014/main" id="{A45D0432-DBCA-4EF2-9CFD-EF6BB5B54481}"/>
                </a:ext>
              </a:extLst>
            </p:cNvPr>
            <p:cNvSpPr>
              <a:spLocks noChangeShapeType="1"/>
            </p:cNvSpPr>
            <p:nvPr/>
          </p:nvSpPr>
          <p:spPr bwMode="auto">
            <a:xfrm>
              <a:off x="2640" y="996"/>
              <a:ext cx="1248" cy="1404"/>
            </a:xfrm>
            <a:prstGeom prst="line">
              <a:avLst/>
            </a:prstGeom>
            <a:noFill/>
            <a:ln w="9525">
              <a:solidFill>
                <a:srgbClr val="FF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34" name="Line 143">
              <a:extLst>
                <a:ext uri="{FF2B5EF4-FFF2-40B4-BE49-F238E27FC236}">
                  <a16:creationId xmlns:a16="http://schemas.microsoft.com/office/drawing/2014/main" id="{3D8CD5A0-4B75-4567-8274-14BE73F1C13B}"/>
                </a:ext>
              </a:extLst>
            </p:cNvPr>
            <p:cNvSpPr>
              <a:spLocks noChangeShapeType="1"/>
            </p:cNvSpPr>
            <p:nvPr/>
          </p:nvSpPr>
          <p:spPr bwMode="auto">
            <a:xfrm flipV="1">
              <a:off x="903" y="969"/>
              <a:ext cx="0" cy="62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35" name="Text Box 144">
              <a:extLst>
                <a:ext uri="{FF2B5EF4-FFF2-40B4-BE49-F238E27FC236}">
                  <a16:creationId xmlns:a16="http://schemas.microsoft.com/office/drawing/2014/main" id="{EEB81869-3F0C-4B4D-AA93-F7716B91D791}"/>
                </a:ext>
              </a:extLst>
            </p:cNvPr>
            <p:cNvSpPr txBox="1">
              <a:spLocks noChangeArrowheads="1"/>
            </p:cNvSpPr>
            <p:nvPr/>
          </p:nvSpPr>
          <p:spPr bwMode="auto">
            <a:xfrm>
              <a:off x="816" y="720"/>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B</a:t>
              </a:r>
            </a:p>
          </p:txBody>
        </p:sp>
        <p:sp>
          <p:nvSpPr>
            <p:cNvPr id="17436" name="Text Box 145">
              <a:extLst>
                <a:ext uri="{FF2B5EF4-FFF2-40B4-BE49-F238E27FC236}">
                  <a16:creationId xmlns:a16="http://schemas.microsoft.com/office/drawing/2014/main" id="{616037BA-A0ED-47E0-9C80-417D7C158958}"/>
                </a:ext>
              </a:extLst>
            </p:cNvPr>
            <p:cNvSpPr txBox="1">
              <a:spLocks noChangeArrowheads="1"/>
            </p:cNvSpPr>
            <p:nvPr/>
          </p:nvSpPr>
          <p:spPr bwMode="auto">
            <a:xfrm>
              <a:off x="768" y="1632"/>
              <a:ext cx="8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A</a:t>
              </a:r>
            </a:p>
          </p:txBody>
        </p:sp>
        <p:sp>
          <p:nvSpPr>
            <p:cNvPr id="17437" name="Rectangle 146">
              <a:extLst>
                <a:ext uri="{FF2B5EF4-FFF2-40B4-BE49-F238E27FC236}">
                  <a16:creationId xmlns:a16="http://schemas.microsoft.com/office/drawing/2014/main" id="{A0A3AAA9-DC80-42B0-9BCF-9421AB349245}"/>
                </a:ext>
              </a:extLst>
            </p:cNvPr>
            <p:cNvSpPr>
              <a:spLocks noChangeArrowheads="1"/>
            </p:cNvSpPr>
            <p:nvPr/>
          </p:nvSpPr>
          <p:spPr bwMode="auto">
            <a:xfrm>
              <a:off x="2016" y="1458"/>
              <a:ext cx="14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a:sym typeface="Wingdings" panose="05000000000000000000" pitchFamily="2" charset="2"/>
                </a:rPr>
                <a:t></a:t>
              </a:r>
            </a:p>
          </p:txBody>
        </p:sp>
        <p:sp>
          <p:nvSpPr>
            <p:cNvPr id="17438" name="Rectangle 147">
              <a:extLst>
                <a:ext uri="{FF2B5EF4-FFF2-40B4-BE49-F238E27FC236}">
                  <a16:creationId xmlns:a16="http://schemas.microsoft.com/office/drawing/2014/main" id="{9DD6133E-AEC0-4645-A04D-EA0267BEC9A0}"/>
                </a:ext>
              </a:extLst>
            </p:cNvPr>
            <p:cNvSpPr>
              <a:spLocks noChangeArrowheads="1"/>
            </p:cNvSpPr>
            <p:nvPr/>
          </p:nvSpPr>
          <p:spPr bwMode="auto">
            <a:xfrm>
              <a:off x="3060" y="1470"/>
              <a:ext cx="1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a:sym typeface="Wingdings" panose="05000000000000000000" pitchFamily="2" charset="2"/>
                </a:rPr>
                <a:t></a:t>
              </a:r>
            </a:p>
          </p:txBody>
        </p:sp>
        <p:sp>
          <p:nvSpPr>
            <p:cNvPr id="17439" name="Text Box 148">
              <a:extLst>
                <a:ext uri="{FF2B5EF4-FFF2-40B4-BE49-F238E27FC236}">
                  <a16:creationId xmlns:a16="http://schemas.microsoft.com/office/drawing/2014/main" id="{A9D6A23F-415E-4560-969A-BA45F3FC1381}"/>
                </a:ext>
              </a:extLst>
            </p:cNvPr>
            <p:cNvSpPr txBox="1">
              <a:spLocks noChangeArrowheads="1"/>
            </p:cNvSpPr>
            <p:nvPr/>
          </p:nvSpPr>
          <p:spPr bwMode="auto">
            <a:xfrm>
              <a:off x="1968" y="1728"/>
              <a:ext cx="76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p>
          </p:txBody>
        </p:sp>
        <p:sp>
          <p:nvSpPr>
            <p:cNvPr id="17440" name="Text Box 149">
              <a:extLst>
                <a:ext uri="{FF2B5EF4-FFF2-40B4-BE49-F238E27FC236}">
                  <a16:creationId xmlns:a16="http://schemas.microsoft.com/office/drawing/2014/main" id="{8C2295BA-CBCC-4E1F-BE19-2D6DD8112E02}"/>
                </a:ext>
              </a:extLst>
            </p:cNvPr>
            <p:cNvSpPr txBox="1">
              <a:spLocks noChangeArrowheads="1"/>
            </p:cNvSpPr>
            <p:nvPr/>
          </p:nvSpPr>
          <p:spPr bwMode="auto">
            <a:xfrm>
              <a:off x="3168" y="1152"/>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latin typeface="VNI-Times" pitchFamily="2" charset="0"/>
                  <a:sym typeface="Wingdings" panose="05000000000000000000" pitchFamily="2" charset="2"/>
                </a:rPr>
                <a:t>F</a:t>
              </a:r>
              <a:r>
                <a:rPr lang="en-US" altLang="en-US" sz="2400" baseline="30000">
                  <a:latin typeface="VNI-Times" pitchFamily="2" charset="0"/>
                  <a:sym typeface="Wingdings" panose="05000000000000000000" pitchFamily="2" charset="2"/>
                </a:rPr>
                <a:t>/</a:t>
              </a:r>
              <a:endParaRPr lang="en-US" altLang="en-US" sz="2400">
                <a:latin typeface="VNI-Times" pitchFamily="2" charset="0"/>
                <a:sym typeface="Wingdings" panose="05000000000000000000" pitchFamily="2" charset="2"/>
              </a:endParaRPr>
            </a:p>
          </p:txBody>
        </p:sp>
        <p:sp>
          <p:nvSpPr>
            <p:cNvPr id="17441" name="Line 150">
              <a:extLst>
                <a:ext uri="{FF2B5EF4-FFF2-40B4-BE49-F238E27FC236}">
                  <a16:creationId xmlns:a16="http://schemas.microsoft.com/office/drawing/2014/main" id="{B626BE78-AC9F-4A30-A615-DCFEC08AC5C2}"/>
                </a:ext>
              </a:extLst>
            </p:cNvPr>
            <p:cNvSpPr>
              <a:spLocks noChangeShapeType="1"/>
            </p:cNvSpPr>
            <p:nvPr/>
          </p:nvSpPr>
          <p:spPr bwMode="auto">
            <a:xfrm>
              <a:off x="2640" y="1860"/>
              <a:ext cx="1518" cy="42"/>
            </a:xfrm>
            <a:prstGeom prst="line">
              <a:avLst/>
            </a:prstGeom>
            <a:noFill/>
            <a:ln w="12700">
              <a:solidFill>
                <a:srgbClr val="00CC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42" name="Text Box 151">
              <a:extLst>
                <a:ext uri="{FF2B5EF4-FFF2-40B4-BE49-F238E27FC236}">
                  <a16:creationId xmlns:a16="http://schemas.microsoft.com/office/drawing/2014/main" id="{24572C1D-D0A4-47DF-A40C-505CAE510A1F}"/>
                </a:ext>
              </a:extLst>
            </p:cNvPr>
            <p:cNvSpPr txBox="1">
              <a:spLocks noChangeArrowheads="1"/>
            </p:cNvSpPr>
            <p:nvPr/>
          </p:nvSpPr>
          <p:spPr bwMode="auto">
            <a:xfrm>
              <a:off x="3360" y="1296"/>
              <a:ext cx="62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A</a:t>
              </a:r>
              <a:r>
                <a:rPr lang="en-US" altLang="en-US" sz="2400" baseline="30000">
                  <a:solidFill>
                    <a:srgbClr val="FF3300"/>
                  </a:solidFill>
                  <a:latin typeface="VNI-Times" pitchFamily="2" charset="0"/>
                </a:rPr>
                <a:t>/</a:t>
              </a:r>
              <a:endParaRPr lang="en-US" altLang="en-US" sz="2400">
                <a:solidFill>
                  <a:srgbClr val="FF3300"/>
                </a:solidFill>
                <a:latin typeface="VNI-Times" pitchFamily="2" charset="0"/>
              </a:endParaRPr>
            </a:p>
          </p:txBody>
        </p:sp>
        <p:sp>
          <p:nvSpPr>
            <p:cNvPr id="17443" name="Text Box 152">
              <a:extLst>
                <a:ext uri="{FF2B5EF4-FFF2-40B4-BE49-F238E27FC236}">
                  <a16:creationId xmlns:a16="http://schemas.microsoft.com/office/drawing/2014/main" id="{056E005B-C455-4043-8077-4575BD2C2460}"/>
                </a:ext>
              </a:extLst>
            </p:cNvPr>
            <p:cNvSpPr txBox="1">
              <a:spLocks noChangeArrowheads="1"/>
            </p:cNvSpPr>
            <p:nvPr/>
          </p:nvSpPr>
          <p:spPr bwMode="auto">
            <a:xfrm>
              <a:off x="3360" y="1872"/>
              <a:ext cx="67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a:solidFill>
                    <a:srgbClr val="FF3300"/>
                  </a:solidFill>
                  <a:latin typeface="VNI-Times" pitchFamily="2" charset="0"/>
                </a:rPr>
                <a:t>B</a:t>
              </a:r>
              <a:r>
                <a:rPr lang="en-US" altLang="en-US" sz="2400" baseline="30000">
                  <a:solidFill>
                    <a:srgbClr val="FF3300"/>
                  </a:solidFill>
                  <a:latin typeface="VNI-Times" pitchFamily="2" charset="0"/>
                </a:rPr>
                <a:t>/</a:t>
              </a:r>
              <a:endParaRPr lang="en-US" altLang="en-US" sz="2400">
                <a:solidFill>
                  <a:srgbClr val="FF3300"/>
                </a:solidFill>
                <a:latin typeface="VNI-Times" pitchFamily="2" charset="0"/>
              </a:endParaRPr>
            </a:p>
          </p:txBody>
        </p:sp>
        <p:sp>
          <p:nvSpPr>
            <p:cNvPr id="17444" name="Line 153">
              <a:extLst>
                <a:ext uri="{FF2B5EF4-FFF2-40B4-BE49-F238E27FC236}">
                  <a16:creationId xmlns:a16="http://schemas.microsoft.com/office/drawing/2014/main" id="{90DE92EA-F429-4CA1-8E7C-D1DCC627CCB4}"/>
                </a:ext>
              </a:extLst>
            </p:cNvPr>
            <p:cNvSpPr>
              <a:spLocks noChangeShapeType="1"/>
            </p:cNvSpPr>
            <p:nvPr/>
          </p:nvSpPr>
          <p:spPr bwMode="auto">
            <a:xfrm>
              <a:off x="912" y="996"/>
              <a:ext cx="288" cy="0"/>
            </a:xfrm>
            <a:prstGeom prst="line">
              <a:avLst/>
            </a:prstGeom>
            <a:noFill/>
            <a:ln w="6350">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5" name="Line 154">
              <a:extLst>
                <a:ext uri="{FF2B5EF4-FFF2-40B4-BE49-F238E27FC236}">
                  <a16:creationId xmlns:a16="http://schemas.microsoft.com/office/drawing/2014/main" id="{6E089C86-3C19-4646-9974-5F4F193ACECC}"/>
                </a:ext>
              </a:extLst>
            </p:cNvPr>
            <p:cNvSpPr>
              <a:spLocks noChangeShapeType="1"/>
            </p:cNvSpPr>
            <p:nvPr/>
          </p:nvSpPr>
          <p:spPr bwMode="auto">
            <a:xfrm>
              <a:off x="1296" y="1182"/>
              <a:ext cx="384" cy="192"/>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6" name="Line 155">
              <a:extLst>
                <a:ext uri="{FF2B5EF4-FFF2-40B4-BE49-F238E27FC236}">
                  <a16:creationId xmlns:a16="http://schemas.microsoft.com/office/drawing/2014/main" id="{5FBDF53F-6C7F-4BFD-8D34-3DEA6F565A87}"/>
                </a:ext>
              </a:extLst>
            </p:cNvPr>
            <p:cNvSpPr>
              <a:spLocks noChangeShapeType="1"/>
            </p:cNvSpPr>
            <p:nvPr/>
          </p:nvSpPr>
          <p:spPr bwMode="auto">
            <a:xfrm>
              <a:off x="1230" y="1155"/>
              <a:ext cx="375" cy="171"/>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7" name="Line 156">
              <a:extLst>
                <a:ext uri="{FF2B5EF4-FFF2-40B4-BE49-F238E27FC236}">
                  <a16:creationId xmlns:a16="http://schemas.microsoft.com/office/drawing/2014/main" id="{B2BECE06-6B7C-4922-9AF9-1A489B3D0F64}"/>
                </a:ext>
              </a:extLst>
            </p:cNvPr>
            <p:cNvSpPr>
              <a:spLocks noChangeShapeType="1"/>
            </p:cNvSpPr>
            <p:nvPr/>
          </p:nvSpPr>
          <p:spPr bwMode="auto">
            <a:xfrm>
              <a:off x="2688" y="1863"/>
              <a:ext cx="384" cy="3"/>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48" name="Text Box 157">
              <a:extLst>
                <a:ext uri="{FF2B5EF4-FFF2-40B4-BE49-F238E27FC236}">
                  <a16:creationId xmlns:a16="http://schemas.microsoft.com/office/drawing/2014/main" id="{2609A7D6-2205-42BD-A364-9C7056BCA12F}"/>
                </a:ext>
              </a:extLst>
            </p:cNvPr>
            <p:cNvSpPr txBox="1">
              <a:spLocks noChangeArrowheads="1"/>
            </p:cNvSpPr>
            <p:nvPr/>
          </p:nvSpPr>
          <p:spPr bwMode="auto">
            <a:xfrm>
              <a:off x="2640" y="1920"/>
              <a:ext cx="4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800" b="1"/>
                <a:t>H</a:t>
              </a:r>
            </a:p>
          </p:txBody>
        </p:sp>
        <p:sp>
          <p:nvSpPr>
            <p:cNvPr id="17449" name="Text Box 158">
              <a:extLst>
                <a:ext uri="{FF2B5EF4-FFF2-40B4-BE49-F238E27FC236}">
                  <a16:creationId xmlns:a16="http://schemas.microsoft.com/office/drawing/2014/main" id="{DA985979-7436-40E3-8559-2317910D9195}"/>
                </a:ext>
              </a:extLst>
            </p:cNvPr>
            <p:cNvSpPr txBox="1">
              <a:spLocks noChangeArrowheads="1"/>
            </p:cNvSpPr>
            <p:nvPr/>
          </p:nvSpPr>
          <p:spPr bwMode="auto">
            <a:xfrm>
              <a:off x="2688" y="816"/>
              <a:ext cx="33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a:t>I</a:t>
              </a:r>
            </a:p>
          </p:txBody>
        </p:sp>
        <p:sp>
          <p:nvSpPr>
            <p:cNvPr id="17450" name="Line 159">
              <a:extLst>
                <a:ext uri="{FF2B5EF4-FFF2-40B4-BE49-F238E27FC236}">
                  <a16:creationId xmlns:a16="http://schemas.microsoft.com/office/drawing/2014/main" id="{688DFE43-A5FB-4719-9FAB-806A755594F3}"/>
                </a:ext>
              </a:extLst>
            </p:cNvPr>
            <p:cNvSpPr>
              <a:spLocks noChangeShapeType="1"/>
            </p:cNvSpPr>
            <p:nvPr/>
          </p:nvSpPr>
          <p:spPr bwMode="auto">
            <a:xfrm>
              <a:off x="2802" y="1869"/>
              <a:ext cx="384" cy="3"/>
            </a:xfrm>
            <a:prstGeom prst="line">
              <a:avLst/>
            </a:prstGeom>
            <a:noFill/>
            <a:ln w="9525">
              <a:solidFill>
                <a:srgbClr val="3399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51" name="Line 160">
              <a:extLst>
                <a:ext uri="{FF2B5EF4-FFF2-40B4-BE49-F238E27FC236}">
                  <a16:creationId xmlns:a16="http://schemas.microsoft.com/office/drawing/2014/main" id="{3B53F851-02FE-460D-A90B-4FB15D371932}"/>
                </a:ext>
              </a:extLst>
            </p:cNvPr>
            <p:cNvSpPr>
              <a:spLocks noChangeShapeType="1"/>
            </p:cNvSpPr>
            <p:nvPr/>
          </p:nvSpPr>
          <p:spPr bwMode="auto">
            <a:xfrm>
              <a:off x="2688" y="1056"/>
              <a:ext cx="192" cy="192"/>
            </a:xfrm>
            <a:prstGeom prst="line">
              <a:avLst/>
            </a:prstGeom>
            <a:noFill/>
            <a:ln w="6350">
              <a:solidFill>
                <a:srgbClr val="FF33CC"/>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 name="Text Box 6">
            <a:extLst>
              <a:ext uri="{FF2B5EF4-FFF2-40B4-BE49-F238E27FC236}">
                <a16:creationId xmlns:a16="http://schemas.microsoft.com/office/drawing/2014/main" id="{D5D61F6B-8782-F740-8370-26C57C1A2B29}"/>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blinds(horizontal)">
                                      <p:cBhvr>
                                        <p:cTn id="7" dur="500"/>
                                        <p:tgtEl>
                                          <p:spTgt spid="38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8919"/>
                                        </p:tgtEl>
                                        <p:attrNameLst>
                                          <p:attrName>style.visibility</p:attrName>
                                        </p:attrNameLst>
                                      </p:cBhvr>
                                      <p:to>
                                        <p:strVal val="visible"/>
                                      </p:to>
                                    </p:set>
                                    <p:animEffect transition="in" filter="diamond(in)">
                                      <p:cBhvr>
                                        <p:cTn id="12" dur="2000"/>
                                        <p:tgtEl>
                                          <p:spTgt spid="389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amond(in)">
                                      <p:cBhvr>
                                        <p:cTn id="17" dur="10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9046"/>
                                        </p:tgtEl>
                                        <p:attrNameLst>
                                          <p:attrName>style.visibility</p:attrName>
                                        </p:attrNameLst>
                                      </p:cBhvr>
                                      <p:to>
                                        <p:strVal val="visible"/>
                                      </p:to>
                                    </p:set>
                                    <p:animEffect transition="in" filter="blinds(horizontal)">
                                      <p:cBhvr>
                                        <p:cTn id="22" dur="500"/>
                                        <p:tgtEl>
                                          <p:spTgt spid="390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9034"/>
                                        </p:tgtEl>
                                        <p:attrNameLst>
                                          <p:attrName>style.visibility</p:attrName>
                                        </p:attrNameLst>
                                      </p:cBhvr>
                                      <p:to>
                                        <p:strVal val="visible"/>
                                      </p:to>
                                    </p:set>
                                    <p:animEffect transition="in" filter="box(in)">
                                      <p:cBhvr>
                                        <p:cTn id="27" dur="500"/>
                                        <p:tgtEl>
                                          <p:spTgt spid="39034"/>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39036"/>
                                        </p:tgtEl>
                                        <p:attrNameLst>
                                          <p:attrName>style.visibility</p:attrName>
                                        </p:attrNameLst>
                                      </p:cBhvr>
                                      <p:to>
                                        <p:strVal val="visible"/>
                                      </p:to>
                                    </p:set>
                                    <p:animEffect transition="in" filter="box(in)">
                                      <p:cBhvr>
                                        <p:cTn id="30" dur="500"/>
                                        <p:tgtEl>
                                          <p:spTgt spid="39036"/>
                                        </p:tgtEl>
                                      </p:cBhvr>
                                    </p:animEffect>
                                  </p:childTnLst>
                                </p:cTn>
                              </p:par>
                              <p:par>
                                <p:cTn id="31" presetID="4" presetClass="entr" presetSubtype="16" fill="hold" nodeType="withEffect">
                                  <p:stCondLst>
                                    <p:cond delay="0"/>
                                  </p:stCondLst>
                                  <p:childTnLst>
                                    <p:set>
                                      <p:cBhvr>
                                        <p:cTn id="32" dur="1" fill="hold">
                                          <p:stCondLst>
                                            <p:cond delay="0"/>
                                          </p:stCondLst>
                                        </p:cTn>
                                        <p:tgtEl>
                                          <p:spTgt spid="39035"/>
                                        </p:tgtEl>
                                        <p:attrNameLst>
                                          <p:attrName>style.visibility</p:attrName>
                                        </p:attrNameLst>
                                      </p:cBhvr>
                                      <p:to>
                                        <p:strVal val="visible"/>
                                      </p:to>
                                    </p:set>
                                    <p:animEffect transition="in" filter="box(in)">
                                      <p:cBhvr>
                                        <p:cTn id="33" dur="500"/>
                                        <p:tgtEl>
                                          <p:spTgt spid="3903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nodeType="clickEffect">
                                  <p:stCondLst>
                                    <p:cond delay="0"/>
                                  </p:stCondLst>
                                  <p:childTnLst>
                                    <p:set>
                                      <p:cBhvr>
                                        <p:cTn id="37" dur="1" fill="hold">
                                          <p:stCondLst>
                                            <p:cond delay="0"/>
                                          </p:stCondLst>
                                        </p:cTn>
                                        <p:tgtEl>
                                          <p:spTgt spid="39037"/>
                                        </p:tgtEl>
                                        <p:attrNameLst>
                                          <p:attrName>style.visibility</p:attrName>
                                        </p:attrNameLst>
                                      </p:cBhvr>
                                      <p:to>
                                        <p:strVal val="visible"/>
                                      </p:to>
                                    </p:set>
                                    <p:animEffect transition="in" filter="box(in)">
                                      <p:cBhvr>
                                        <p:cTn id="38" dur="500"/>
                                        <p:tgtEl>
                                          <p:spTgt spid="3903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9045"/>
                                        </p:tgtEl>
                                        <p:attrNameLst>
                                          <p:attrName>style.visibility</p:attrName>
                                        </p:attrNameLst>
                                      </p:cBhvr>
                                      <p:to>
                                        <p:strVal val="visible"/>
                                      </p:to>
                                    </p:set>
                                    <p:animEffect transition="in" filter="box(in)">
                                      <p:cBhvr>
                                        <p:cTn id="43" dur="500"/>
                                        <p:tgtEl>
                                          <p:spTgt spid="39045"/>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nodeType="clickEffect">
                                  <p:stCondLst>
                                    <p:cond delay="0"/>
                                  </p:stCondLst>
                                  <p:childTnLst>
                                    <p:set>
                                      <p:cBhvr>
                                        <p:cTn id="47" dur="1" fill="hold">
                                          <p:stCondLst>
                                            <p:cond delay="0"/>
                                          </p:stCondLst>
                                        </p:cTn>
                                        <p:tgtEl>
                                          <p:spTgt spid="39041"/>
                                        </p:tgtEl>
                                        <p:attrNameLst>
                                          <p:attrName>style.visibility</p:attrName>
                                        </p:attrNameLst>
                                      </p:cBhvr>
                                      <p:to>
                                        <p:strVal val="visible"/>
                                      </p:to>
                                    </p:set>
                                    <p:animEffect transition="in" filter="box(in)">
                                      <p:cBhvr>
                                        <p:cTn id="48" dur="500"/>
                                        <p:tgtEl>
                                          <p:spTgt spid="39041"/>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39042"/>
                                        </p:tgtEl>
                                        <p:attrNameLst>
                                          <p:attrName>style.visibility</p:attrName>
                                        </p:attrNameLst>
                                      </p:cBhvr>
                                      <p:to>
                                        <p:strVal val="visible"/>
                                      </p:to>
                                    </p:set>
                                    <p:animEffect transition="in" filter="box(in)">
                                      <p:cBhvr>
                                        <p:cTn id="51" dur="500"/>
                                        <p:tgtEl>
                                          <p:spTgt spid="39042"/>
                                        </p:tgtEl>
                                      </p:cBhvr>
                                    </p:animEffect>
                                  </p:childTnLst>
                                </p:cTn>
                              </p:par>
                              <p:par>
                                <p:cTn id="52" presetID="4" presetClass="entr" presetSubtype="16" fill="hold" nodeType="withEffect">
                                  <p:stCondLst>
                                    <p:cond delay="0"/>
                                  </p:stCondLst>
                                  <p:childTnLst>
                                    <p:set>
                                      <p:cBhvr>
                                        <p:cTn id="53" dur="1" fill="hold">
                                          <p:stCondLst>
                                            <p:cond delay="0"/>
                                          </p:stCondLst>
                                        </p:cTn>
                                        <p:tgtEl>
                                          <p:spTgt spid="39040"/>
                                        </p:tgtEl>
                                        <p:attrNameLst>
                                          <p:attrName>style.visibility</p:attrName>
                                        </p:attrNameLst>
                                      </p:cBhvr>
                                      <p:to>
                                        <p:strVal val="visible"/>
                                      </p:to>
                                    </p:set>
                                    <p:animEffect transition="in" filter="box(in)">
                                      <p:cBhvr>
                                        <p:cTn id="54" dur="500"/>
                                        <p:tgtEl>
                                          <p:spTgt spid="3904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nodeType="clickEffect">
                                  <p:stCondLst>
                                    <p:cond delay="0"/>
                                  </p:stCondLst>
                                  <p:childTnLst>
                                    <p:set>
                                      <p:cBhvr>
                                        <p:cTn id="58" dur="1" fill="hold">
                                          <p:stCondLst>
                                            <p:cond delay="0"/>
                                          </p:stCondLst>
                                        </p:cTn>
                                        <p:tgtEl>
                                          <p:spTgt spid="39043"/>
                                        </p:tgtEl>
                                        <p:attrNameLst>
                                          <p:attrName>style.visibility</p:attrName>
                                        </p:attrNameLst>
                                      </p:cBhvr>
                                      <p:to>
                                        <p:strVal val="visible"/>
                                      </p:to>
                                    </p:set>
                                    <p:animEffect transition="in" filter="box(in)">
                                      <p:cBhvr>
                                        <p:cTn id="59" dur="500"/>
                                        <p:tgtEl>
                                          <p:spTgt spid="39043"/>
                                        </p:tgtEl>
                                      </p:cBhvr>
                                    </p:animEffect>
                                  </p:childTnLst>
                                </p:cTn>
                              </p:par>
                            </p:childTnLst>
                          </p:cTn>
                        </p:par>
                      </p:childTnLst>
                    </p:cTn>
                  </p:par>
                  <p:par>
                    <p:cTn id="60" fill="hold">
                      <p:stCondLst>
                        <p:cond delay="indefinite"/>
                      </p:stCondLst>
                      <p:childTnLst>
                        <p:par>
                          <p:cTn id="61" fill="hold">
                            <p:stCondLst>
                              <p:cond delay="0"/>
                            </p:stCondLst>
                            <p:childTnLst>
                              <p:par>
                                <p:cTn id="62" presetID="8" presetClass="entr" presetSubtype="16" fill="hold" grpId="0" nodeType="clickEffect">
                                  <p:stCondLst>
                                    <p:cond delay="0"/>
                                  </p:stCondLst>
                                  <p:childTnLst>
                                    <p:set>
                                      <p:cBhvr>
                                        <p:cTn id="63" dur="1" fill="hold">
                                          <p:stCondLst>
                                            <p:cond delay="0"/>
                                          </p:stCondLst>
                                        </p:cTn>
                                        <p:tgtEl>
                                          <p:spTgt spid="3"/>
                                        </p:tgtEl>
                                        <p:attrNameLst>
                                          <p:attrName>style.visibility</p:attrName>
                                        </p:attrNameLst>
                                      </p:cBhvr>
                                      <p:to>
                                        <p:strVal val="visible"/>
                                      </p:to>
                                    </p:set>
                                    <p:animEffect transition="in" filter="diamond(in)">
                                      <p:cBhvr>
                                        <p:cTn id="6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p:bldP spid="38919" grpId="0"/>
      <p:bldP spid="39036" grpId="0"/>
      <p:bldP spid="39042" grpId="0"/>
      <p:bldP spid="39045" grpId="0"/>
      <p:bldP spid="39046"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5E8EA47F-7116-43DC-B552-A5FA1FE601B0}"/>
              </a:ext>
            </a:extLst>
          </p:cNvPr>
          <p:cNvSpPr txBox="1">
            <a:spLocks noChangeArrowheads="1"/>
          </p:cNvSpPr>
          <p:nvPr/>
        </p:nvSpPr>
        <p:spPr bwMode="auto">
          <a:xfrm>
            <a:off x="762000" y="533400"/>
            <a:ext cx="7924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Câu 1: Đặt vật ngoài khoảng tiêu cự của thấu kính hội tụ thì ảnh của vật có đặc điểm gì ?</a:t>
            </a:r>
          </a:p>
        </p:txBody>
      </p:sp>
      <p:sp>
        <p:nvSpPr>
          <p:cNvPr id="35843" name="Text Box 3">
            <a:extLst>
              <a:ext uri="{FF2B5EF4-FFF2-40B4-BE49-F238E27FC236}">
                <a16:creationId xmlns:a16="http://schemas.microsoft.com/office/drawing/2014/main" id="{026608A6-5BA4-4B1E-A022-9197AB0F20A6}"/>
              </a:ext>
            </a:extLst>
          </p:cNvPr>
          <p:cNvSpPr txBox="1">
            <a:spLocks noChangeArrowheads="1"/>
          </p:cNvSpPr>
          <p:nvPr/>
        </p:nvSpPr>
        <p:spPr bwMode="auto">
          <a:xfrm>
            <a:off x="762000" y="1295400"/>
            <a:ext cx="79248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990099"/>
                </a:solidFill>
                <a:latin typeface="Times New Roman" panose="02020603050405020304" pitchFamily="18" charset="0"/>
              </a:rPr>
              <a:t>Trả lời: </a:t>
            </a:r>
            <a:r>
              <a:rPr lang="en-US" altLang="en-US" sz="2400" b="1">
                <a:solidFill>
                  <a:srgbClr val="0000FF"/>
                </a:solidFill>
                <a:latin typeface="Times New Roman" panose="02020603050405020304" pitchFamily="18" charset="0"/>
                <a:sym typeface="Wingdings" panose="05000000000000000000" pitchFamily="2" charset="2"/>
              </a:rPr>
              <a:t>Ảnh thật, ngược chiều với vật. Khi vật đặt rất xa thấu kính thì ảnh thật có vị trí cách thấu kính một khoảng bằng tiêu cự.</a:t>
            </a:r>
            <a:endParaRPr lang="en-US" altLang="en-US" sz="2400" b="1">
              <a:solidFill>
                <a:srgbClr val="0000FF"/>
              </a:solidFill>
              <a:latin typeface="Times New Roman" panose="02020603050405020304" pitchFamily="18" charset="0"/>
            </a:endParaRPr>
          </a:p>
        </p:txBody>
      </p:sp>
      <p:sp>
        <p:nvSpPr>
          <p:cNvPr id="35844" name="Text Box 4">
            <a:extLst>
              <a:ext uri="{FF2B5EF4-FFF2-40B4-BE49-F238E27FC236}">
                <a16:creationId xmlns:a16="http://schemas.microsoft.com/office/drawing/2014/main" id="{D645C0A2-0341-470D-9DD0-5D7EBF8C85DC}"/>
              </a:ext>
            </a:extLst>
          </p:cNvPr>
          <p:cNvSpPr txBox="1">
            <a:spLocks noChangeArrowheads="1"/>
          </p:cNvSpPr>
          <p:nvPr/>
        </p:nvSpPr>
        <p:spPr bwMode="auto">
          <a:xfrm>
            <a:off x="762000" y="1463675"/>
            <a:ext cx="7924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Câu 2: Đặt vật trong khoảng tiêu cự của thấu kính hội tụ thì ảnh của vật có đặc điểm gì ?</a:t>
            </a:r>
          </a:p>
        </p:txBody>
      </p:sp>
      <p:sp>
        <p:nvSpPr>
          <p:cNvPr id="35845" name="Text Box 5">
            <a:extLst>
              <a:ext uri="{FF2B5EF4-FFF2-40B4-BE49-F238E27FC236}">
                <a16:creationId xmlns:a16="http://schemas.microsoft.com/office/drawing/2014/main" id="{D881BEF8-6FFE-498C-ABD0-EEE25C810F98}"/>
              </a:ext>
            </a:extLst>
          </p:cNvPr>
          <p:cNvSpPr txBox="1">
            <a:spLocks noChangeArrowheads="1"/>
          </p:cNvSpPr>
          <p:nvPr/>
        </p:nvSpPr>
        <p:spPr bwMode="auto">
          <a:xfrm>
            <a:off x="838200" y="23622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990099"/>
                </a:solidFill>
                <a:latin typeface="Times New Roman" panose="02020603050405020304" pitchFamily="18" charset="0"/>
              </a:rPr>
              <a:t>Trả lời: </a:t>
            </a:r>
            <a:r>
              <a:rPr lang="en-US" altLang="en-US" sz="2400" b="1">
                <a:solidFill>
                  <a:srgbClr val="0000FF"/>
                </a:solidFill>
                <a:latin typeface="Times New Roman" panose="02020603050405020304" pitchFamily="18" charset="0"/>
              </a:rPr>
              <a:t>Ảnh ảo, cùng chiều với vật, lớn hơn vật.</a:t>
            </a:r>
          </a:p>
        </p:txBody>
      </p:sp>
      <p:sp>
        <p:nvSpPr>
          <p:cNvPr id="35846" name="Text Box 6">
            <a:extLst>
              <a:ext uri="{FF2B5EF4-FFF2-40B4-BE49-F238E27FC236}">
                <a16:creationId xmlns:a16="http://schemas.microsoft.com/office/drawing/2014/main" id="{FCFED37E-C016-468D-B39D-920842E4EF21}"/>
              </a:ext>
            </a:extLst>
          </p:cNvPr>
          <p:cNvSpPr txBox="1">
            <a:spLocks noChangeArrowheads="1"/>
          </p:cNvSpPr>
          <p:nvPr/>
        </p:nvSpPr>
        <p:spPr bwMode="auto">
          <a:xfrm>
            <a:off x="838200" y="2133600"/>
            <a:ext cx="7924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Câu 3: Để quan sát ảnh ảo qua thấu kính hội tụ ta phải đặt mắt như thế nào ?</a:t>
            </a:r>
          </a:p>
        </p:txBody>
      </p:sp>
      <p:sp>
        <p:nvSpPr>
          <p:cNvPr id="35847" name="Text Box 7">
            <a:extLst>
              <a:ext uri="{FF2B5EF4-FFF2-40B4-BE49-F238E27FC236}">
                <a16:creationId xmlns:a16="http://schemas.microsoft.com/office/drawing/2014/main" id="{ED069193-C322-4259-A67B-39797F28C1C4}"/>
              </a:ext>
            </a:extLst>
          </p:cNvPr>
          <p:cNvSpPr txBox="1">
            <a:spLocks noChangeArrowheads="1"/>
          </p:cNvSpPr>
          <p:nvPr/>
        </p:nvSpPr>
        <p:spPr bwMode="auto">
          <a:xfrm>
            <a:off x="838200" y="28956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990099"/>
                </a:solidFill>
                <a:latin typeface="Times New Roman" panose="02020603050405020304" pitchFamily="18" charset="0"/>
              </a:rPr>
              <a:t>Trả lời: </a:t>
            </a:r>
            <a:r>
              <a:rPr lang="en-US" altLang="en-US" sz="2400" b="1">
                <a:solidFill>
                  <a:srgbClr val="0000FF"/>
                </a:solidFill>
                <a:latin typeface="Times New Roman" panose="02020603050405020304" pitchFamily="18" charset="0"/>
              </a:rPr>
              <a:t>Đặt mắt ở chùm tia ló.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p:cTn id="7" dur="500" fill="hold"/>
                                        <p:tgtEl>
                                          <p:spTgt spid="35842"/>
                                        </p:tgtEl>
                                        <p:attrNameLst>
                                          <p:attrName>ppt_w</p:attrName>
                                        </p:attrNameLst>
                                      </p:cBhvr>
                                      <p:tavLst>
                                        <p:tav tm="0">
                                          <p:val>
                                            <p:fltVal val="0"/>
                                          </p:val>
                                        </p:tav>
                                        <p:tav tm="100000">
                                          <p:val>
                                            <p:strVal val="#ppt_w"/>
                                          </p:val>
                                        </p:tav>
                                      </p:tavLst>
                                    </p:anim>
                                    <p:anim calcmode="lin" valueType="num">
                                      <p:cBhvr>
                                        <p:cTn id="8" dur="500" fill="hold"/>
                                        <p:tgtEl>
                                          <p:spTgt spid="35842"/>
                                        </p:tgtEl>
                                        <p:attrNameLst>
                                          <p:attrName>ppt_h</p:attrName>
                                        </p:attrNameLst>
                                      </p:cBhvr>
                                      <p:tavLst>
                                        <p:tav tm="0">
                                          <p:val>
                                            <p:fltVal val="0"/>
                                          </p:val>
                                        </p:tav>
                                        <p:tav tm="100000">
                                          <p:val>
                                            <p:strVal val="#ppt_h"/>
                                          </p:val>
                                        </p:tav>
                                      </p:tavLst>
                                    </p:anim>
                                    <p:animEffect transition="in" filter="fade">
                                      <p:cBhvr>
                                        <p:cTn id="9" dur="500"/>
                                        <p:tgtEl>
                                          <p:spTgt spid="3584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5843"/>
                                        </p:tgtEl>
                                        <p:attrNameLst>
                                          <p:attrName>style.visibility</p:attrName>
                                        </p:attrNameLst>
                                      </p:cBhvr>
                                      <p:to>
                                        <p:strVal val="visible"/>
                                      </p:to>
                                    </p:set>
                                    <p:anim calcmode="lin" valueType="num">
                                      <p:cBhvr>
                                        <p:cTn id="14" dur="500" fill="hold"/>
                                        <p:tgtEl>
                                          <p:spTgt spid="35843"/>
                                        </p:tgtEl>
                                        <p:attrNameLst>
                                          <p:attrName>ppt_w</p:attrName>
                                        </p:attrNameLst>
                                      </p:cBhvr>
                                      <p:tavLst>
                                        <p:tav tm="0">
                                          <p:val>
                                            <p:fltVal val="0"/>
                                          </p:val>
                                        </p:tav>
                                        <p:tav tm="100000">
                                          <p:val>
                                            <p:strVal val="#ppt_w"/>
                                          </p:val>
                                        </p:tav>
                                      </p:tavLst>
                                    </p:anim>
                                    <p:anim calcmode="lin" valueType="num">
                                      <p:cBhvr>
                                        <p:cTn id="15" dur="500" fill="hold"/>
                                        <p:tgtEl>
                                          <p:spTgt spid="35843"/>
                                        </p:tgtEl>
                                        <p:attrNameLst>
                                          <p:attrName>ppt_h</p:attrName>
                                        </p:attrNameLst>
                                      </p:cBhvr>
                                      <p:tavLst>
                                        <p:tav tm="0">
                                          <p:val>
                                            <p:fltVal val="0"/>
                                          </p:val>
                                        </p:tav>
                                        <p:tav tm="100000">
                                          <p:val>
                                            <p:strVal val="#ppt_h"/>
                                          </p:val>
                                        </p:tav>
                                      </p:tavLst>
                                    </p:anim>
                                    <p:animEffect transition="in" filter="fade">
                                      <p:cBhvr>
                                        <p:cTn id="16" dur="500"/>
                                        <p:tgtEl>
                                          <p:spTgt spid="3584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xit" presetSubtype="10" fill="hold" grpId="1" nodeType="clickEffect">
                                  <p:stCondLst>
                                    <p:cond delay="0"/>
                                  </p:stCondLst>
                                  <p:childTnLst>
                                    <p:animEffect transition="out" filter="blinds(horizontal)">
                                      <p:cBhvr>
                                        <p:cTn id="20" dur="500"/>
                                        <p:tgtEl>
                                          <p:spTgt spid="35842"/>
                                        </p:tgtEl>
                                      </p:cBhvr>
                                    </p:animEffect>
                                    <p:set>
                                      <p:cBhvr>
                                        <p:cTn id="21" dur="1" fill="hold">
                                          <p:stCondLst>
                                            <p:cond delay="499"/>
                                          </p:stCondLst>
                                        </p:cTn>
                                        <p:tgtEl>
                                          <p:spTgt spid="35842"/>
                                        </p:tgtEl>
                                        <p:attrNameLst>
                                          <p:attrName>style.visibility</p:attrName>
                                        </p:attrNameLst>
                                      </p:cBhvr>
                                      <p:to>
                                        <p:strVal val="hidden"/>
                                      </p:to>
                                    </p:set>
                                  </p:childTnLst>
                                </p:cTn>
                              </p:par>
                              <p:par>
                                <p:cTn id="22" presetID="3" presetClass="exit" presetSubtype="10" fill="hold" grpId="1" nodeType="withEffect">
                                  <p:stCondLst>
                                    <p:cond delay="0"/>
                                  </p:stCondLst>
                                  <p:childTnLst>
                                    <p:animEffect transition="out" filter="blinds(horizontal)">
                                      <p:cBhvr>
                                        <p:cTn id="23" dur="500"/>
                                        <p:tgtEl>
                                          <p:spTgt spid="35843"/>
                                        </p:tgtEl>
                                      </p:cBhvr>
                                    </p:animEffect>
                                    <p:set>
                                      <p:cBhvr>
                                        <p:cTn id="24" dur="1" fill="hold">
                                          <p:stCondLst>
                                            <p:cond delay="499"/>
                                          </p:stCondLst>
                                        </p:cTn>
                                        <p:tgtEl>
                                          <p:spTgt spid="35843"/>
                                        </p:tgtEl>
                                        <p:attrNameLst>
                                          <p:attrName>style.visibility</p:attrName>
                                        </p:attrNameLst>
                                      </p:cBhvr>
                                      <p:to>
                                        <p:strVal val="hidden"/>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5844"/>
                                        </p:tgtEl>
                                        <p:attrNameLst>
                                          <p:attrName>style.visibility</p:attrName>
                                        </p:attrNameLst>
                                      </p:cBhvr>
                                      <p:to>
                                        <p:strVal val="visible"/>
                                      </p:to>
                                    </p:set>
                                    <p:anim calcmode="lin" valueType="num">
                                      <p:cBhvr>
                                        <p:cTn id="29" dur="500" fill="hold"/>
                                        <p:tgtEl>
                                          <p:spTgt spid="35844"/>
                                        </p:tgtEl>
                                        <p:attrNameLst>
                                          <p:attrName>ppt_w</p:attrName>
                                        </p:attrNameLst>
                                      </p:cBhvr>
                                      <p:tavLst>
                                        <p:tav tm="0">
                                          <p:val>
                                            <p:fltVal val="0"/>
                                          </p:val>
                                        </p:tav>
                                        <p:tav tm="100000">
                                          <p:val>
                                            <p:strVal val="#ppt_w"/>
                                          </p:val>
                                        </p:tav>
                                      </p:tavLst>
                                    </p:anim>
                                    <p:anim calcmode="lin" valueType="num">
                                      <p:cBhvr>
                                        <p:cTn id="30" dur="500" fill="hold"/>
                                        <p:tgtEl>
                                          <p:spTgt spid="35844"/>
                                        </p:tgtEl>
                                        <p:attrNameLst>
                                          <p:attrName>ppt_h</p:attrName>
                                        </p:attrNameLst>
                                      </p:cBhvr>
                                      <p:tavLst>
                                        <p:tav tm="0">
                                          <p:val>
                                            <p:fltVal val="0"/>
                                          </p:val>
                                        </p:tav>
                                        <p:tav tm="100000">
                                          <p:val>
                                            <p:strVal val="#ppt_h"/>
                                          </p:val>
                                        </p:tav>
                                      </p:tavLst>
                                    </p:anim>
                                    <p:animEffect transition="in" filter="fade">
                                      <p:cBhvr>
                                        <p:cTn id="31" dur="500"/>
                                        <p:tgtEl>
                                          <p:spTgt spid="3584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5845"/>
                                        </p:tgtEl>
                                        <p:attrNameLst>
                                          <p:attrName>style.visibility</p:attrName>
                                        </p:attrNameLst>
                                      </p:cBhvr>
                                      <p:to>
                                        <p:strVal val="visible"/>
                                      </p:to>
                                    </p:set>
                                    <p:anim calcmode="lin" valueType="num">
                                      <p:cBhvr>
                                        <p:cTn id="36" dur="500" fill="hold"/>
                                        <p:tgtEl>
                                          <p:spTgt spid="35845"/>
                                        </p:tgtEl>
                                        <p:attrNameLst>
                                          <p:attrName>ppt_w</p:attrName>
                                        </p:attrNameLst>
                                      </p:cBhvr>
                                      <p:tavLst>
                                        <p:tav tm="0">
                                          <p:val>
                                            <p:fltVal val="0"/>
                                          </p:val>
                                        </p:tav>
                                        <p:tav tm="100000">
                                          <p:val>
                                            <p:strVal val="#ppt_w"/>
                                          </p:val>
                                        </p:tav>
                                      </p:tavLst>
                                    </p:anim>
                                    <p:anim calcmode="lin" valueType="num">
                                      <p:cBhvr>
                                        <p:cTn id="37" dur="500" fill="hold"/>
                                        <p:tgtEl>
                                          <p:spTgt spid="35845"/>
                                        </p:tgtEl>
                                        <p:attrNameLst>
                                          <p:attrName>ppt_h</p:attrName>
                                        </p:attrNameLst>
                                      </p:cBhvr>
                                      <p:tavLst>
                                        <p:tav tm="0">
                                          <p:val>
                                            <p:fltVal val="0"/>
                                          </p:val>
                                        </p:tav>
                                        <p:tav tm="100000">
                                          <p:val>
                                            <p:strVal val="#ppt_h"/>
                                          </p:val>
                                        </p:tav>
                                      </p:tavLst>
                                    </p:anim>
                                    <p:animEffect transition="in" filter="fade">
                                      <p:cBhvr>
                                        <p:cTn id="38" dur="500"/>
                                        <p:tgtEl>
                                          <p:spTgt spid="3584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xit" presetSubtype="16" fill="hold" grpId="1" nodeType="clickEffect">
                                  <p:stCondLst>
                                    <p:cond delay="0"/>
                                  </p:stCondLst>
                                  <p:childTnLst>
                                    <p:animEffect transition="out" filter="diamond(in)">
                                      <p:cBhvr>
                                        <p:cTn id="42" dur="500"/>
                                        <p:tgtEl>
                                          <p:spTgt spid="35844"/>
                                        </p:tgtEl>
                                      </p:cBhvr>
                                    </p:animEffect>
                                    <p:set>
                                      <p:cBhvr>
                                        <p:cTn id="43" dur="1" fill="hold">
                                          <p:stCondLst>
                                            <p:cond delay="499"/>
                                          </p:stCondLst>
                                        </p:cTn>
                                        <p:tgtEl>
                                          <p:spTgt spid="35844"/>
                                        </p:tgtEl>
                                        <p:attrNameLst>
                                          <p:attrName>style.visibility</p:attrName>
                                        </p:attrNameLst>
                                      </p:cBhvr>
                                      <p:to>
                                        <p:strVal val="hidden"/>
                                      </p:to>
                                    </p:set>
                                  </p:childTnLst>
                                </p:cTn>
                              </p:par>
                              <p:par>
                                <p:cTn id="44" presetID="8" presetClass="exit" presetSubtype="16" fill="hold" grpId="1" nodeType="withEffect">
                                  <p:stCondLst>
                                    <p:cond delay="0"/>
                                  </p:stCondLst>
                                  <p:childTnLst>
                                    <p:animEffect transition="out" filter="diamond(in)">
                                      <p:cBhvr>
                                        <p:cTn id="45" dur="500"/>
                                        <p:tgtEl>
                                          <p:spTgt spid="35845"/>
                                        </p:tgtEl>
                                      </p:cBhvr>
                                    </p:animEffect>
                                    <p:set>
                                      <p:cBhvr>
                                        <p:cTn id="46" dur="1" fill="hold">
                                          <p:stCondLst>
                                            <p:cond delay="499"/>
                                          </p:stCondLst>
                                        </p:cTn>
                                        <p:tgtEl>
                                          <p:spTgt spid="35845"/>
                                        </p:tgtEl>
                                        <p:attrNameLst>
                                          <p:attrName>style.visibility</p:attrName>
                                        </p:attrNameLst>
                                      </p:cBhvr>
                                      <p:to>
                                        <p:strVal val="hidden"/>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35846"/>
                                        </p:tgtEl>
                                        <p:attrNameLst>
                                          <p:attrName>style.visibility</p:attrName>
                                        </p:attrNameLst>
                                      </p:cBhvr>
                                      <p:to>
                                        <p:strVal val="visible"/>
                                      </p:to>
                                    </p:set>
                                    <p:anim calcmode="lin" valueType="num">
                                      <p:cBhvr>
                                        <p:cTn id="51" dur="500" fill="hold"/>
                                        <p:tgtEl>
                                          <p:spTgt spid="35846"/>
                                        </p:tgtEl>
                                        <p:attrNameLst>
                                          <p:attrName>ppt_w</p:attrName>
                                        </p:attrNameLst>
                                      </p:cBhvr>
                                      <p:tavLst>
                                        <p:tav tm="0">
                                          <p:val>
                                            <p:fltVal val="0"/>
                                          </p:val>
                                        </p:tav>
                                        <p:tav tm="100000">
                                          <p:val>
                                            <p:strVal val="#ppt_w"/>
                                          </p:val>
                                        </p:tav>
                                      </p:tavLst>
                                    </p:anim>
                                    <p:anim calcmode="lin" valueType="num">
                                      <p:cBhvr>
                                        <p:cTn id="52" dur="500" fill="hold"/>
                                        <p:tgtEl>
                                          <p:spTgt spid="35846"/>
                                        </p:tgtEl>
                                        <p:attrNameLst>
                                          <p:attrName>ppt_h</p:attrName>
                                        </p:attrNameLst>
                                      </p:cBhvr>
                                      <p:tavLst>
                                        <p:tav tm="0">
                                          <p:val>
                                            <p:fltVal val="0"/>
                                          </p:val>
                                        </p:tav>
                                        <p:tav tm="100000">
                                          <p:val>
                                            <p:strVal val="#ppt_h"/>
                                          </p:val>
                                        </p:tav>
                                      </p:tavLst>
                                    </p:anim>
                                    <p:animEffect transition="in" filter="fade">
                                      <p:cBhvr>
                                        <p:cTn id="53" dur="500"/>
                                        <p:tgtEl>
                                          <p:spTgt spid="3584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5847"/>
                                        </p:tgtEl>
                                        <p:attrNameLst>
                                          <p:attrName>style.visibility</p:attrName>
                                        </p:attrNameLst>
                                      </p:cBhvr>
                                      <p:to>
                                        <p:strVal val="visible"/>
                                      </p:to>
                                    </p:set>
                                    <p:animEffect transition="in" filter="blinds(horizontal)">
                                      <p:cBhvr>
                                        <p:cTn id="58" dur="500"/>
                                        <p:tgtEl>
                                          <p:spTgt spid="358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2" grpId="1"/>
      <p:bldP spid="35843" grpId="0"/>
      <p:bldP spid="35843" grpId="1"/>
      <p:bldP spid="35844" grpId="0"/>
      <p:bldP spid="35844" grpId="1"/>
      <p:bldP spid="35845" grpId="0"/>
      <p:bldP spid="35845" grpId="1"/>
      <p:bldP spid="35846" grpId="0"/>
      <p:bldP spid="3584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Text Box 4">
            <a:extLst>
              <a:ext uri="{FF2B5EF4-FFF2-40B4-BE49-F238E27FC236}">
                <a16:creationId xmlns:a16="http://schemas.microsoft.com/office/drawing/2014/main" id="{819B6CB1-52E8-426B-AF50-9B56F00286EB}"/>
              </a:ext>
            </a:extLst>
          </p:cNvPr>
          <p:cNvSpPr txBox="1">
            <a:spLocks noChangeArrowheads="1"/>
          </p:cNvSpPr>
          <p:nvPr/>
        </p:nvSpPr>
        <p:spPr bwMode="auto">
          <a:xfrm>
            <a:off x="1295400" y="533400"/>
            <a:ext cx="487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600" b="1">
                <a:solidFill>
                  <a:srgbClr val="FF0000"/>
                </a:solidFill>
                <a:latin typeface="Times New Roman" panose="02020603050405020304" pitchFamily="18" charset="0"/>
                <a:cs typeface="Times New Roman" panose="02020603050405020304" pitchFamily="18" charset="0"/>
              </a:rPr>
              <a:t>Ghi nhớ</a:t>
            </a:r>
          </a:p>
        </p:txBody>
      </p:sp>
      <p:sp>
        <p:nvSpPr>
          <p:cNvPr id="36870" name="Text Box 6">
            <a:extLst>
              <a:ext uri="{FF2B5EF4-FFF2-40B4-BE49-F238E27FC236}">
                <a16:creationId xmlns:a16="http://schemas.microsoft.com/office/drawing/2014/main" id="{E69A0566-DEE9-4576-860F-A108B6D09B8A}"/>
              </a:ext>
            </a:extLst>
          </p:cNvPr>
          <p:cNvSpPr txBox="1">
            <a:spLocks noChangeArrowheads="1"/>
          </p:cNvSpPr>
          <p:nvPr/>
        </p:nvSpPr>
        <p:spPr bwMode="auto">
          <a:xfrm>
            <a:off x="457200" y="1219200"/>
            <a:ext cx="8686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ª"/>
            </a:pPr>
            <a:r>
              <a:rPr lang="en-US" altLang="en-US" sz="24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Đối với thấu kính hội tụ:</a:t>
            </a:r>
          </a:p>
          <a:p>
            <a:pPr eaLnBrk="1" hangingPunct="1">
              <a:spcBef>
                <a:spcPct val="50000"/>
              </a:spcBef>
              <a:buFontTx/>
              <a:buChar char="-"/>
            </a:pPr>
            <a:r>
              <a:rPr lang="en-US" altLang="en-US" sz="24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Vật đặt ngoài khoảng tiêu cự cho ảnh thật, ngược chiều với vật. Khi vật đặt rất xa thấu kính thì ảnh thật có vị trí cách thấu kính một khoảng bằng tiêu cự.</a:t>
            </a:r>
          </a:p>
        </p:txBody>
      </p:sp>
      <p:sp>
        <p:nvSpPr>
          <p:cNvPr id="36871" name="Rectangle 7">
            <a:extLst>
              <a:ext uri="{FF2B5EF4-FFF2-40B4-BE49-F238E27FC236}">
                <a16:creationId xmlns:a16="http://schemas.microsoft.com/office/drawing/2014/main" id="{84367E5B-5005-4880-80DA-670E5F33B953}"/>
              </a:ext>
            </a:extLst>
          </p:cNvPr>
          <p:cNvSpPr>
            <a:spLocks noChangeArrowheads="1"/>
          </p:cNvSpPr>
          <p:nvPr/>
        </p:nvSpPr>
        <p:spPr bwMode="auto">
          <a:xfrm>
            <a:off x="533400" y="3276600"/>
            <a:ext cx="861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buFontTx/>
              <a:buChar char="-"/>
            </a:pPr>
            <a:r>
              <a:rPr lang="en-US" altLang="en-US" sz="24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Vật đặt trong khoảng tiêu cự cho ảnh ảo, lớn hơn vật và cùng chiều với vật.</a:t>
            </a:r>
          </a:p>
        </p:txBody>
      </p:sp>
      <p:sp>
        <p:nvSpPr>
          <p:cNvPr id="36872" name="Rectangle 8">
            <a:extLst>
              <a:ext uri="{FF2B5EF4-FFF2-40B4-BE49-F238E27FC236}">
                <a16:creationId xmlns:a16="http://schemas.microsoft.com/office/drawing/2014/main" id="{5F52CD5B-81BA-4308-B705-8DE8CFB2EC72}"/>
              </a:ext>
            </a:extLst>
          </p:cNvPr>
          <p:cNvSpPr>
            <a:spLocks noChangeArrowheads="1"/>
          </p:cNvSpPr>
          <p:nvPr/>
        </p:nvSpPr>
        <p:spPr bwMode="auto">
          <a:xfrm>
            <a:off x="457200" y="4419600"/>
            <a:ext cx="82296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buFont typeface="Wingdings" panose="05000000000000000000" pitchFamily="2" charset="2"/>
              <a:buChar char="ª"/>
            </a:pPr>
            <a:r>
              <a:rPr lang="en-US" altLang="en-US" sz="24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Muốn dựng ảnh A’B’ của AB qua thấu kính (AB vuông góc với trục chính của thấu, A nằm trên</a:t>
            </a:r>
          </a:p>
          <a:p>
            <a:pPr eaLnBrk="1" hangingPunct="1">
              <a:spcBef>
                <a:spcPct val="50000"/>
              </a:spcBef>
              <a:buFont typeface="Wingdings" panose="05000000000000000000" pitchFamily="2" charset="2"/>
              <a:buNone/>
            </a:pPr>
            <a:r>
              <a:rPr lang="en-US" altLang="en-US" sz="24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Trục chính), chỉ cần dựng ảnh B’ của B bằng cách vẽ đường truyền của 2 tia sáng đặc biệt, sau đó từ B’ hạ vuông góc xuống trục chính ta có ảnh A’ của 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blinds(horizontal)">
                                      <p:cBhvr>
                                        <p:cTn id="7" dur="500"/>
                                        <p:tgtEl>
                                          <p:spTgt spid="368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6870"/>
                                        </p:tgtEl>
                                        <p:attrNameLst>
                                          <p:attrName>style.visibility</p:attrName>
                                        </p:attrNameLst>
                                      </p:cBhvr>
                                      <p:to>
                                        <p:strVal val="visible"/>
                                      </p:to>
                                    </p:set>
                                    <p:animEffect transition="in" filter="diamond(in)">
                                      <p:cBhvr>
                                        <p:cTn id="12" dur="2000"/>
                                        <p:tgtEl>
                                          <p:spTgt spid="36870"/>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36871"/>
                                        </p:tgtEl>
                                        <p:attrNameLst>
                                          <p:attrName>style.visibility</p:attrName>
                                        </p:attrNameLst>
                                      </p:cBhvr>
                                      <p:to>
                                        <p:strVal val="visible"/>
                                      </p:to>
                                    </p:set>
                                    <p:animEffect transition="in" filter="diamond(in)">
                                      <p:cBhvr>
                                        <p:cTn id="15" dur="2000"/>
                                        <p:tgtEl>
                                          <p:spTgt spid="36871"/>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36872"/>
                                        </p:tgtEl>
                                        <p:attrNameLst>
                                          <p:attrName>style.visibility</p:attrName>
                                        </p:attrNameLst>
                                      </p:cBhvr>
                                      <p:to>
                                        <p:strVal val="visible"/>
                                      </p:to>
                                    </p:set>
                                    <p:animEffect transition="in" filter="diamond(in)">
                                      <p:cBhvr>
                                        <p:cTn id="18" dur="2000"/>
                                        <p:tgtEl>
                                          <p:spTgt spid="36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P spid="36870" grpId="0"/>
      <p:bldP spid="36871" grpId="0"/>
      <p:bldP spid="368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a:extLst>
              <a:ext uri="{FF2B5EF4-FFF2-40B4-BE49-F238E27FC236}">
                <a16:creationId xmlns:a16="http://schemas.microsoft.com/office/drawing/2014/main" id="{A97F744A-8773-48CB-AA34-A19813D5FA13}"/>
              </a:ext>
            </a:extLst>
          </p:cNvPr>
          <p:cNvSpPr txBox="1">
            <a:spLocks noChangeArrowheads="1"/>
          </p:cNvSpPr>
          <p:nvPr/>
        </p:nvSpPr>
        <p:spPr bwMode="auto">
          <a:xfrm>
            <a:off x="1447800" y="228600"/>
            <a:ext cx="61912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4800" b="1">
                <a:solidFill>
                  <a:srgbClr val="FF0000"/>
                </a:solidFill>
                <a:latin typeface="Times New Roman" panose="02020603050405020304" pitchFamily="18" charset="0"/>
                <a:cs typeface="Times New Roman" panose="02020603050405020304" pitchFamily="18" charset="0"/>
              </a:rPr>
              <a:t>Hướng dẫn về nhà</a:t>
            </a:r>
          </a:p>
        </p:txBody>
      </p:sp>
      <p:sp>
        <p:nvSpPr>
          <p:cNvPr id="24581" name="Text Box 5">
            <a:extLst>
              <a:ext uri="{FF2B5EF4-FFF2-40B4-BE49-F238E27FC236}">
                <a16:creationId xmlns:a16="http://schemas.microsoft.com/office/drawing/2014/main" id="{BB5F8705-4002-4BC1-9AFE-B441CB257106}"/>
              </a:ext>
            </a:extLst>
          </p:cNvPr>
          <p:cNvSpPr txBox="1">
            <a:spLocks noChangeArrowheads="1"/>
          </p:cNvSpPr>
          <p:nvPr/>
        </p:nvSpPr>
        <p:spPr bwMode="auto">
          <a:xfrm>
            <a:off x="381000" y="4191000"/>
            <a:ext cx="617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3. Học bài và làm bài tập SBT</a:t>
            </a:r>
          </a:p>
        </p:txBody>
      </p:sp>
      <p:sp>
        <p:nvSpPr>
          <p:cNvPr id="24582" name="Text Box 6">
            <a:extLst>
              <a:ext uri="{FF2B5EF4-FFF2-40B4-BE49-F238E27FC236}">
                <a16:creationId xmlns:a16="http://schemas.microsoft.com/office/drawing/2014/main" id="{86E3CC82-1561-4B49-8D38-97CC1B1A91B9}"/>
              </a:ext>
            </a:extLst>
          </p:cNvPr>
          <p:cNvSpPr txBox="1">
            <a:spLocks noChangeArrowheads="1"/>
          </p:cNvSpPr>
          <p:nvPr/>
        </p:nvSpPr>
        <p:spPr bwMode="auto">
          <a:xfrm>
            <a:off x="381000" y="3429000"/>
            <a:ext cx="7467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2. Đọc “có thể em chưa biết”</a:t>
            </a:r>
          </a:p>
        </p:txBody>
      </p:sp>
      <p:sp>
        <p:nvSpPr>
          <p:cNvPr id="24583" name="Text Box 7">
            <a:extLst>
              <a:ext uri="{FF2B5EF4-FFF2-40B4-BE49-F238E27FC236}">
                <a16:creationId xmlns:a16="http://schemas.microsoft.com/office/drawing/2014/main" id="{1988AD39-D455-456E-9E2C-B4E780A81149}"/>
              </a:ext>
            </a:extLst>
          </p:cNvPr>
          <p:cNvSpPr txBox="1">
            <a:spLocks noChangeArrowheads="1"/>
          </p:cNvSpPr>
          <p:nvPr/>
        </p:nvSpPr>
        <p:spPr bwMode="auto">
          <a:xfrm>
            <a:off x="381000" y="48768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4. Nghiên cứu trước Bài 44: Thấu kính phân kỳ</a:t>
            </a:r>
          </a:p>
        </p:txBody>
      </p:sp>
      <p:sp>
        <p:nvSpPr>
          <p:cNvPr id="24584" name="Text Box 8">
            <a:extLst>
              <a:ext uri="{FF2B5EF4-FFF2-40B4-BE49-F238E27FC236}">
                <a16:creationId xmlns:a16="http://schemas.microsoft.com/office/drawing/2014/main" id="{9A7C9C11-0D95-42C6-8B71-EBF1AC6AACF5}"/>
              </a:ext>
            </a:extLst>
          </p:cNvPr>
          <p:cNvSpPr txBox="1">
            <a:spLocks noChangeArrowheads="1"/>
          </p:cNvSpPr>
          <p:nvPr/>
        </p:nvSpPr>
        <p:spPr bwMode="auto">
          <a:xfrm>
            <a:off x="381000" y="1905000"/>
            <a:ext cx="8763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cs typeface="Times New Roman" panose="02020603050405020304" pitchFamily="18" charset="0"/>
              </a:rPr>
              <a:t>1. Tính chiều cao của ảnh và khoảng cách từ ảnh đến thấu kính trong trường hợp thứ 2 câu C6 và trả lời câu C7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Effect transition="in" filter="blinds(horizontal)">
                                      <p:cBhvr>
                                        <p:cTn id="7" dur="500"/>
                                        <p:tgtEl>
                                          <p:spTgt spid="245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4584"/>
                                        </p:tgtEl>
                                        <p:attrNameLst>
                                          <p:attrName>style.visibility</p:attrName>
                                        </p:attrNameLst>
                                      </p:cBhvr>
                                      <p:to>
                                        <p:strVal val="visible"/>
                                      </p:to>
                                    </p:set>
                                    <p:animEffect transition="in" filter="diamond(in)">
                                      <p:cBhvr>
                                        <p:cTn id="12" dur="500"/>
                                        <p:tgtEl>
                                          <p:spTgt spid="245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4582"/>
                                        </p:tgtEl>
                                        <p:attrNameLst>
                                          <p:attrName>style.visibility</p:attrName>
                                        </p:attrNameLst>
                                      </p:cBhvr>
                                      <p:to>
                                        <p:strVal val="visible"/>
                                      </p:to>
                                    </p:set>
                                    <p:animEffect transition="in" filter="diamond(in)">
                                      <p:cBhvr>
                                        <p:cTn id="17" dur="500"/>
                                        <p:tgtEl>
                                          <p:spTgt spid="245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4581"/>
                                        </p:tgtEl>
                                        <p:attrNameLst>
                                          <p:attrName>style.visibility</p:attrName>
                                        </p:attrNameLst>
                                      </p:cBhvr>
                                      <p:to>
                                        <p:strVal val="visible"/>
                                      </p:to>
                                    </p:set>
                                    <p:animEffect transition="in" filter="box(in)">
                                      <p:cBhvr>
                                        <p:cTn id="22" dur="500"/>
                                        <p:tgtEl>
                                          <p:spTgt spid="245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4583"/>
                                        </p:tgtEl>
                                        <p:attrNameLst>
                                          <p:attrName>style.visibility</p:attrName>
                                        </p:attrNameLst>
                                      </p:cBhvr>
                                      <p:to>
                                        <p:strVal val="visible"/>
                                      </p:to>
                                    </p:set>
                                    <p:animEffect transition="in" filter="diamond(in)">
                                      <p:cBhvr>
                                        <p:cTn id="27" dur="500"/>
                                        <p:tgtEl>
                                          <p:spTgt spid="24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2" grpId="0"/>
      <p:bldP spid="24583" grpId="0"/>
      <p:bldP spid="2458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5" name="Text Box 7">
            <a:extLst>
              <a:ext uri="{FF2B5EF4-FFF2-40B4-BE49-F238E27FC236}">
                <a16:creationId xmlns:a16="http://schemas.microsoft.com/office/drawing/2014/main" id="{135AA742-6D25-414E-8512-2C7DF5707929}"/>
              </a:ext>
            </a:extLst>
          </p:cNvPr>
          <p:cNvSpPr txBox="1">
            <a:spLocks noChangeArrowheads="1"/>
          </p:cNvSpPr>
          <p:nvPr/>
        </p:nvSpPr>
        <p:spPr bwMode="auto">
          <a:xfrm>
            <a:off x="533400" y="958850"/>
            <a:ext cx="8305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600" b="1">
                <a:solidFill>
                  <a:srgbClr val="0000FF"/>
                </a:solidFill>
                <a:latin typeface="Times New Roman" panose="02020603050405020304" pitchFamily="18" charset="0"/>
              </a:rPr>
              <a:t>I. Đặc điểm của ảnh của một vật tạo bởi thấu kính hội tụ:</a:t>
            </a:r>
          </a:p>
        </p:txBody>
      </p:sp>
      <p:sp>
        <p:nvSpPr>
          <p:cNvPr id="37896" name="Text Box 8">
            <a:extLst>
              <a:ext uri="{FF2B5EF4-FFF2-40B4-BE49-F238E27FC236}">
                <a16:creationId xmlns:a16="http://schemas.microsoft.com/office/drawing/2014/main" id="{5F2F4352-D777-430B-BFD4-0B1E742FD392}"/>
              </a:ext>
            </a:extLst>
          </p:cNvPr>
          <p:cNvSpPr txBox="1">
            <a:spLocks noChangeArrowheads="1"/>
          </p:cNvSpPr>
          <p:nvPr/>
        </p:nvSpPr>
        <p:spPr bwMode="auto">
          <a:xfrm>
            <a:off x="804863" y="2147888"/>
            <a:ext cx="31575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600" b="1">
                <a:latin typeface="Times New Roman" panose="02020603050405020304" pitchFamily="18" charset="0"/>
              </a:rPr>
              <a:t>1. Thí nghiệm</a:t>
            </a:r>
          </a:p>
        </p:txBody>
      </p:sp>
      <p:sp>
        <p:nvSpPr>
          <p:cNvPr id="37897" name="Text Box 9">
            <a:extLst>
              <a:ext uri="{FF2B5EF4-FFF2-40B4-BE49-F238E27FC236}">
                <a16:creationId xmlns:a16="http://schemas.microsoft.com/office/drawing/2014/main" id="{AC14CB10-C5D9-4F14-883A-0539B4F7F95F}"/>
              </a:ext>
            </a:extLst>
          </p:cNvPr>
          <p:cNvSpPr txBox="1">
            <a:spLocks noChangeArrowheads="1"/>
          </p:cNvSpPr>
          <p:nvPr/>
        </p:nvSpPr>
        <p:spPr bwMode="auto">
          <a:xfrm>
            <a:off x="990600" y="3286125"/>
            <a:ext cx="579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cs typeface="Times New Roman" panose="02020603050405020304" pitchFamily="18" charset="0"/>
              </a:rPr>
              <a:t>a. Đặt vật ngoài khoảng tiêu cự:</a:t>
            </a:r>
          </a:p>
        </p:txBody>
      </p:sp>
      <p:sp>
        <p:nvSpPr>
          <p:cNvPr id="37898" name="Text Box 10">
            <a:extLst>
              <a:ext uri="{FF2B5EF4-FFF2-40B4-BE49-F238E27FC236}">
                <a16:creationId xmlns:a16="http://schemas.microsoft.com/office/drawing/2014/main" id="{B45E8F00-1FAB-467A-99B2-298333A28A07}"/>
              </a:ext>
            </a:extLst>
          </p:cNvPr>
          <p:cNvSpPr txBox="1">
            <a:spLocks noChangeArrowheads="1"/>
          </p:cNvSpPr>
          <p:nvPr/>
        </p:nvSpPr>
        <p:spPr bwMode="auto">
          <a:xfrm>
            <a:off x="1066800" y="4414838"/>
            <a:ext cx="6096000"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4400" b="1" baseline="30000">
                <a:latin typeface="Times New Roman" panose="02020603050405020304" pitchFamily="18" charset="0"/>
                <a:cs typeface="Times New Roman" panose="02020603050405020304" pitchFamily="18" charset="0"/>
              </a:rPr>
              <a:t>b. Đặt vật trong khoảng tiêu cự:</a:t>
            </a:r>
          </a:p>
        </p:txBody>
      </p:sp>
      <p:sp>
        <p:nvSpPr>
          <p:cNvPr id="2" name="Right Arrow 1">
            <a:hlinkClick r:id="rId2"/>
            <a:extLst>
              <a:ext uri="{FF2B5EF4-FFF2-40B4-BE49-F238E27FC236}">
                <a16:creationId xmlns:a16="http://schemas.microsoft.com/office/drawing/2014/main" id="{19730871-251F-4756-9C1E-1547AEEB781F}"/>
              </a:ext>
            </a:extLst>
          </p:cNvPr>
          <p:cNvSpPr/>
          <p:nvPr/>
        </p:nvSpPr>
        <p:spPr>
          <a:xfrm>
            <a:off x="4572000" y="2147888"/>
            <a:ext cx="1219200" cy="646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Text Box 6">
            <a:extLst>
              <a:ext uri="{FF2B5EF4-FFF2-40B4-BE49-F238E27FC236}">
                <a16:creationId xmlns:a16="http://schemas.microsoft.com/office/drawing/2014/main" id="{18898D2C-349F-5A41-9F98-ADAC79C3DEF2}"/>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5"/>
                                        </p:tgtEl>
                                        <p:attrNameLst>
                                          <p:attrName>style.visibility</p:attrName>
                                        </p:attrNameLst>
                                      </p:cBhvr>
                                      <p:to>
                                        <p:strVal val="visible"/>
                                      </p:to>
                                    </p:set>
                                    <p:animEffect transition="in" filter="box(in)">
                                      <p:cBhvr>
                                        <p:cTn id="7" dur="500"/>
                                        <p:tgtEl>
                                          <p:spTgt spid="378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896"/>
                                        </p:tgtEl>
                                        <p:attrNameLst>
                                          <p:attrName>style.visibility</p:attrName>
                                        </p:attrNameLst>
                                      </p:cBhvr>
                                      <p:to>
                                        <p:strVal val="visible"/>
                                      </p:to>
                                    </p:set>
                                    <p:animEffect transition="in" filter="blinds(horizontal)">
                                      <p:cBhvr>
                                        <p:cTn id="12" dur="500"/>
                                        <p:tgtEl>
                                          <p:spTgt spid="378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37897"/>
                                        </p:tgtEl>
                                        <p:attrNameLst>
                                          <p:attrName>style.visibility</p:attrName>
                                        </p:attrNameLst>
                                      </p:cBhvr>
                                      <p:to>
                                        <p:strVal val="visible"/>
                                      </p:to>
                                    </p:set>
                                    <p:animEffect transition="in" filter="box(in)">
                                      <p:cBhvr>
                                        <p:cTn id="21" dur="500"/>
                                        <p:tgtEl>
                                          <p:spTgt spid="3789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7898"/>
                                        </p:tgtEl>
                                        <p:attrNameLst>
                                          <p:attrName>style.visibility</p:attrName>
                                        </p:attrNameLst>
                                      </p:cBhvr>
                                      <p:to>
                                        <p:strVal val="visible"/>
                                      </p:to>
                                    </p:set>
                                    <p:animEffect transition="in" filter="blinds(horizontal)">
                                      <p:cBhvr>
                                        <p:cTn id="26" dur="500"/>
                                        <p:tgtEl>
                                          <p:spTgt spid="37898"/>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diamond(in)">
                                      <p:cBhvr>
                                        <p:cTn id="3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p:bldP spid="37896" grpId="0"/>
      <p:bldP spid="37897" grpId="0"/>
      <p:bldP spid="37898" grpId="0"/>
      <p:bldP spid="2"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reeform 6">
            <a:extLst>
              <a:ext uri="{FF2B5EF4-FFF2-40B4-BE49-F238E27FC236}">
                <a16:creationId xmlns:a16="http://schemas.microsoft.com/office/drawing/2014/main" id="{1FA69D2E-B7E7-4F18-A7B7-1B1F1BDAA129}"/>
              </a:ext>
            </a:extLst>
          </p:cNvPr>
          <p:cNvSpPr>
            <a:spLocks/>
          </p:cNvSpPr>
          <p:nvPr/>
        </p:nvSpPr>
        <p:spPr bwMode="auto">
          <a:xfrm rot="-8562082">
            <a:off x="1676400" y="3886200"/>
            <a:ext cx="3733800" cy="1828800"/>
          </a:xfrm>
          <a:custGeom>
            <a:avLst/>
            <a:gdLst>
              <a:gd name="T0" fmla="*/ 2147483647 w 730"/>
              <a:gd name="T1" fmla="*/ 2147483647 h 581"/>
              <a:gd name="T2" fmla="*/ 2147483647 w 730"/>
              <a:gd name="T3" fmla="*/ 2147483647 h 581"/>
              <a:gd name="T4" fmla="*/ 2147483647 w 730"/>
              <a:gd name="T5" fmla="*/ 2147483647 h 581"/>
              <a:gd name="T6" fmla="*/ 2147483647 w 730"/>
              <a:gd name="T7" fmla="*/ 2147483647 h 581"/>
              <a:gd name="T8" fmla="*/ 2147483647 w 730"/>
              <a:gd name="T9" fmla="*/ 2147483647 h 581"/>
              <a:gd name="T10" fmla="*/ 2147483647 w 730"/>
              <a:gd name="T11" fmla="*/ 2147483647 h 581"/>
              <a:gd name="T12" fmla="*/ 2147483647 w 730"/>
              <a:gd name="T13" fmla="*/ 2147483647 h 581"/>
              <a:gd name="T14" fmla="*/ 2147483647 w 730"/>
              <a:gd name="T15" fmla="*/ 2147483647 h 581"/>
              <a:gd name="T16" fmla="*/ 2147483647 w 730"/>
              <a:gd name="T17" fmla="*/ 2147483647 h 58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30"/>
              <a:gd name="T28" fmla="*/ 0 h 581"/>
              <a:gd name="T29" fmla="*/ 730 w 730"/>
              <a:gd name="T30" fmla="*/ 581 h 58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30" h="581">
                <a:moveTo>
                  <a:pt x="199" y="122"/>
                </a:moveTo>
                <a:cubicBezTo>
                  <a:pt x="246" y="87"/>
                  <a:pt x="309" y="26"/>
                  <a:pt x="360" y="13"/>
                </a:cubicBezTo>
                <a:cubicBezTo>
                  <a:pt x="411" y="0"/>
                  <a:pt x="469" y="15"/>
                  <a:pt x="507" y="44"/>
                </a:cubicBezTo>
                <a:cubicBezTo>
                  <a:pt x="545" y="73"/>
                  <a:pt x="557" y="141"/>
                  <a:pt x="588" y="185"/>
                </a:cubicBezTo>
                <a:cubicBezTo>
                  <a:pt x="619" y="229"/>
                  <a:pt x="730" y="248"/>
                  <a:pt x="692" y="309"/>
                </a:cubicBezTo>
                <a:cubicBezTo>
                  <a:pt x="654" y="370"/>
                  <a:pt x="467" y="527"/>
                  <a:pt x="360" y="554"/>
                </a:cubicBezTo>
                <a:cubicBezTo>
                  <a:pt x="252" y="581"/>
                  <a:pt x="94" y="526"/>
                  <a:pt x="47" y="471"/>
                </a:cubicBezTo>
                <a:cubicBezTo>
                  <a:pt x="0" y="415"/>
                  <a:pt x="53" y="279"/>
                  <a:pt x="78" y="221"/>
                </a:cubicBezTo>
                <a:cubicBezTo>
                  <a:pt x="104" y="163"/>
                  <a:pt x="152" y="157"/>
                  <a:pt x="199" y="122"/>
                </a:cubicBezTo>
                <a:close/>
              </a:path>
            </a:pathLst>
          </a:custGeom>
          <a:gradFill rotWithShape="1">
            <a:gsLst>
              <a:gs pos="0">
                <a:srgbClr val="FF9933">
                  <a:alpha val="79999"/>
                </a:srgbClr>
              </a:gs>
              <a:gs pos="100000">
                <a:schemeClr val="bg1"/>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99" name="Freeform 7">
            <a:extLst>
              <a:ext uri="{FF2B5EF4-FFF2-40B4-BE49-F238E27FC236}">
                <a16:creationId xmlns:a16="http://schemas.microsoft.com/office/drawing/2014/main" id="{1EB77942-3999-42DB-8C09-800F8702FD97}"/>
              </a:ext>
            </a:extLst>
          </p:cNvPr>
          <p:cNvSpPr>
            <a:spLocks/>
          </p:cNvSpPr>
          <p:nvPr/>
        </p:nvSpPr>
        <p:spPr bwMode="auto">
          <a:xfrm>
            <a:off x="4519613" y="5257800"/>
            <a:ext cx="657225" cy="228600"/>
          </a:xfrm>
          <a:custGeom>
            <a:avLst/>
            <a:gdLst>
              <a:gd name="T0" fmla="*/ 0 w 468"/>
              <a:gd name="T1" fmla="*/ 2147483647 h 96"/>
              <a:gd name="T2" fmla="*/ 2147483647 w 468"/>
              <a:gd name="T3" fmla="*/ 2147483647 h 96"/>
              <a:gd name="T4" fmla="*/ 2147483647 w 468"/>
              <a:gd name="T5" fmla="*/ 0 h 96"/>
              <a:gd name="T6" fmla="*/ 2147483647 w 468"/>
              <a:gd name="T7" fmla="*/ 0 h 96"/>
              <a:gd name="T8" fmla="*/ 2147483647 w 468"/>
              <a:gd name="T9" fmla="*/ 2147483647 h 96"/>
              <a:gd name="T10" fmla="*/ 2147483647 w 468"/>
              <a:gd name="T11" fmla="*/ 2147483647 h 96"/>
              <a:gd name="T12" fmla="*/ 2147483647 w 468"/>
              <a:gd name="T13" fmla="*/ 2147483647 h 96"/>
              <a:gd name="T14" fmla="*/ 0 w 468"/>
              <a:gd name="T15" fmla="*/ 2147483647 h 96"/>
              <a:gd name="T16" fmla="*/ 0 w 468"/>
              <a:gd name="T17" fmla="*/ 2147483647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68"/>
              <a:gd name="T28" fmla="*/ 0 h 96"/>
              <a:gd name="T29" fmla="*/ 468 w 468"/>
              <a:gd name="T30" fmla="*/ 96 h 9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68" h="96">
                <a:moveTo>
                  <a:pt x="0" y="48"/>
                </a:moveTo>
                <a:lnTo>
                  <a:pt x="144" y="48"/>
                </a:lnTo>
                <a:lnTo>
                  <a:pt x="144" y="0"/>
                </a:lnTo>
                <a:lnTo>
                  <a:pt x="336" y="0"/>
                </a:lnTo>
                <a:lnTo>
                  <a:pt x="336" y="48"/>
                </a:lnTo>
                <a:lnTo>
                  <a:pt x="468" y="48"/>
                </a:lnTo>
                <a:lnTo>
                  <a:pt x="468" y="96"/>
                </a:lnTo>
                <a:lnTo>
                  <a:pt x="0" y="96"/>
                </a:lnTo>
                <a:lnTo>
                  <a:pt x="0" y="48"/>
                </a:lnTo>
                <a:close/>
              </a:path>
            </a:pathLst>
          </a:custGeom>
          <a:solidFill>
            <a:srgbClr val="FF99FF"/>
          </a:solidFill>
          <a:ln w="9525">
            <a:round/>
            <a:headEnd/>
            <a:tailEnd/>
          </a:ln>
          <a:scene3d>
            <a:camera prst="legacyPerspectiveFront">
              <a:rot lat="1500000" lon="19499990" rev="0"/>
            </a:camera>
            <a:lightRig rig="legacyFlat4" dir="t"/>
          </a:scene3d>
          <a:sp3d extrusionH="6323000" prstMaterial="legacyMatte">
            <a:bevelT w="13500" h="13500" prst="angle"/>
            <a:bevelB w="13500" h="13500" prst="angle"/>
            <a:extrusionClr>
              <a:srgbClr val="FF99FF"/>
            </a:extrusionClr>
            <a:contourClr>
              <a:srgbClr val="FF99FF"/>
            </a:contourClr>
          </a:sp3d>
        </p:spPr>
        <p:txBody>
          <a:bodyPr>
            <a:flatTx/>
          </a:bodyPr>
          <a:lstStyle/>
          <a:p>
            <a:endParaRPr lang="en-US"/>
          </a:p>
        </p:txBody>
      </p:sp>
      <p:sp>
        <p:nvSpPr>
          <p:cNvPr id="6" name="Freeform 8">
            <a:extLst>
              <a:ext uri="{FF2B5EF4-FFF2-40B4-BE49-F238E27FC236}">
                <a16:creationId xmlns:a16="http://schemas.microsoft.com/office/drawing/2014/main" id="{11A0937D-E85F-4B14-9F7C-3E34F9C512A8}"/>
              </a:ext>
            </a:extLst>
          </p:cNvPr>
          <p:cNvSpPr>
            <a:spLocks/>
          </p:cNvSpPr>
          <p:nvPr/>
        </p:nvSpPr>
        <p:spPr bwMode="auto">
          <a:xfrm>
            <a:off x="4624388" y="5181600"/>
            <a:ext cx="447675" cy="161925"/>
          </a:xfrm>
          <a:custGeom>
            <a:avLst/>
            <a:gdLst>
              <a:gd name="T0" fmla="*/ 0 w 282"/>
              <a:gd name="T1" fmla="*/ 0 h 150"/>
              <a:gd name="T2" fmla="*/ 2147483647 w 282"/>
              <a:gd name="T3" fmla="*/ 0 h 150"/>
              <a:gd name="T4" fmla="*/ 2147483647 w 282"/>
              <a:gd name="T5" fmla="*/ 2147483647 h 150"/>
              <a:gd name="T6" fmla="*/ 2147483647 w 282"/>
              <a:gd name="T7" fmla="*/ 2147483647 h 150"/>
              <a:gd name="T8" fmla="*/ 2147483647 w 282"/>
              <a:gd name="T9" fmla="*/ 2147483647 h 150"/>
              <a:gd name="T10" fmla="*/ 2147483647 w 282"/>
              <a:gd name="T11" fmla="*/ 2147483647 h 150"/>
              <a:gd name="T12" fmla="*/ 2147483647 w 282"/>
              <a:gd name="T13" fmla="*/ 2147483647 h 150"/>
              <a:gd name="T14" fmla="*/ 0 w 282"/>
              <a:gd name="T15" fmla="*/ 2147483647 h 150"/>
              <a:gd name="T16" fmla="*/ 0 w 282"/>
              <a:gd name="T17" fmla="*/ 0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2"/>
              <a:gd name="T28" fmla="*/ 0 h 150"/>
              <a:gd name="T29" fmla="*/ 282 w 282"/>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2" h="150">
                <a:moveTo>
                  <a:pt x="0" y="0"/>
                </a:moveTo>
                <a:lnTo>
                  <a:pt x="282" y="0"/>
                </a:lnTo>
                <a:lnTo>
                  <a:pt x="282" y="150"/>
                </a:lnTo>
                <a:lnTo>
                  <a:pt x="240" y="144"/>
                </a:lnTo>
                <a:lnTo>
                  <a:pt x="240" y="72"/>
                </a:lnTo>
                <a:lnTo>
                  <a:pt x="48" y="72"/>
                </a:lnTo>
                <a:lnTo>
                  <a:pt x="48" y="144"/>
                </a:lnTo>
                <a:lnTo>
                  <a:pt x="0" y="144"/>
                </a:lnTo>
                <a:lnTo>
                  <a:pt x="0" y="0"/>
                </a:lnTo>
                <a:close/>
              </a:path>
            </a:pathLst>
          </a:custGeom>
          <a:solidFill>
            <a:schemeClr val="accent1"/>
          </a:solidFill>
          <a:ln w="9525">
            <a:round/>
            <a:headEnd/>
            <a:tailEnd/>
          </a:ln>
          <a:scene3d>
            <a:camera prst="legacyPerspectiveFront">
              <a:rot lat="1500000" lon="19499990" rev="0"/>
            </a:camera>
            <a:lightRig rig="legacyFlat4" dir="t"/>
          </a:scene3d>
          <a:sp3d extrusionH="430200" prstMaterial="legacyMatte">
            <a:bevelT w="13500" h="13500" prst="angle"/>
            <a:bevelB w="13500" h="13500" prst="angle"/>
            <a:extrusionClr>
              <a:schemeClr val="accent1"/>
            </a:extrusionClr>
            <a:contourClr>
              <a:schemeClr val="accent1"/>
            </a:contourClr>
          </a:sp3d>
        </p:spPr>
        <p:txBody>
          <a:bodyPr>
            <a:flatTx/>
          </a:bodyPr>
          <a:lstStyle/>
          <a:p>
            <a:endParaRPr lang="en-US"/>
          </a:p>
        </p:txBody>
      </p:sp>
      <p:grpSp>
        <p:nvGrpSpPr>
          <p:cNvPr id="4101" name="Group 9">
            <a:extLst>
              <a:ext uri="{FF2B5EF4-FFF2-40B4-BE49-F238E27FC236}">
                <a16:creationId xmlns:a16="http://schemas.microsoft.com/office/drawing/2014/main" id="{2E2485F6-479C-45A4-A3E1-993897D2B1F1}"/>
              </a:ext>
            </a:extLst>
          </p:cNvPr>
          <p:cNvGrpSpPr>
            <a:grpSpLocks/>
          </p:cNvGrpSpPr>
          <p:nvPr/>
        </p:nvGrpSpPr>
        <p:grpSpPr bwMode="auto">
          <a:xfrm>
            <a:off x="2757488" y="3473450"/>
            <a:ext cx="447675" cy="746125"/>
            <a:chOff x="1641" y="2092"/>
            <a:chExt cx="282" cy="470"/>
          </a:xfrm>
        </p:grpSpPr>
        <p:sp>
          <p:nvSpPr>
            <p:cNvPr id="4156" name="Freeform 10">
              <a:extLst>
                <a:ext uri="{FF2B5EF4-FFF2-40B4-BE49-F238E27FC236}">
                  <a16:creationId xmlns:a16="http://schemas.microsoft.com/office/drawing/2014/main" id="{323E3B3D-6367-4236-8CF9-5C5BD29A72F7}"/>
                </a:ext>
              </a:extLst>
            </p:cNvPr>
            <p:cNvSpPr>
              <a:spLocks/>
            </p:cNvSpPr>
            <p:nvPr/>
          </p:nvSpPr>
          <p:spPr bwMode="auto">
            <a:xfrm>
              <a:off x="1641" y="2460"/>
              <a:ext cx="282" cy="102"/>
            </a:xfrm>
            <a:custGeom>
              <a:avLst/>
              <a:gdLst>
                <a:gd name="T0" fmla="*/ 0 w 282"/>
                <a:gd name="T1" fmla="*/ 0 h 150"/>
                <a:gd name="T2" fmla="*/ 282 w 282"/>
                <a:gd name="T3" fmla="*/ 0 h 150"/>
                <a:gd name="T4" fmla="*/ 282 w 282"/>
                <a:gd name="T5" fmla="*/ 22 h 150"/>
                <a:gd name="T6" fmla="*/ 240 w 282"/>
                <a:gd name="T7" fmla="*/ 21 h 150"/>
                <a:gd name="T8" fmla="*/ 240 w 282"/>
                <a:gd name="T9" fmla="*/ 10 h 150"/>
                <a:gd name="T10" fmla="*/ 48 w 282"/>
                <a:gd name="T11" fmla="*/ 10 h 150"/>
                <a:gd name="T12" fmla="*/ 48 w 282"/>
                <a:gd name="T13" fmla="*/ 21 h 150"/>
                <a:gd name="T14" fmla="*/ 0 w 282"/>
                <a:gd name="T15" fmla="*/ 21 h 150"/>
                <a:gd name="T16" fmla="*/ 0 w 282"/>
                <a:gd name="T17" fmla="*/ 0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2"/>
                <a:gd name="T28" fmla="*/ 0 h 150"/>
                <a:gd name="T29" fmla="*/ 282 w 282"/>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2" h="150">
                  <a:moveTo>
                    <a:pt x="0" y="0"/>
                  </a:moveTo>
                  <a:lnTo>
                    <a:pt x="282" y="0"/>
                  </a:lnTo>
                  <a:lnTo>
                    <a:pt x="282" y="150"/>
                  </a:lnTo>
                  <a:lnTo>
                    <a:pt x="240" y="144"/>
                  </a:lnTo>
                  <a:lnTo>
                    <a:pt x="240" y="72"/>
                  </a:lnTo>
                  <a:lnTo>
                    <a:pt x="48" y="72"/>
                  </a:lnTo>
                  <a:lnTo>
                    <a:pt x="48" y="144"/>
                  </a:lnTo>
                  <a:lnTo>
                    <a:pt x="0" y="144"/>
                  </a:lnTo>
                  <a:lnTo>
                    <a:pt x="0" y="0"/>
                  </a:lnTo>
                  <a:close/>
                </a:path>
              </a:pathLst>
            </a:custGeom>
            <a:solidFill>
              <a:schemeClr val="accent1"/>
            </a:solidFill>
            <a:ln w="9525">
              <a:round/>
              <a:headEnd/>
              <a:tailEnd/>
            </a:ln>
            <a:scene3d>
              <a:camera prst="legacyPerspectiveFront">
                <a:rot lat="1500000" lon="19499990" rev="0"/>
              </a:camera>
              <a:lightRig rig="legacyFlat4" dir="t"/>
            </a:scene3d>
            <a:sp3d extrusionH="430200" prstMaterial="legacyMatte">
              <a:bevelT w="13500" h="13500" prst="angle"/>
              <a:bevelB w="13500" h="13500" prst="angle"/>
              <a:extrusionClr>
                <a:schemeClr val="accent1"/>
              </a:extrusionClr>
              <a:contourClr>
                <a:schemeClr val="accent1"/>
              </a:contourClr>
            </a:sp3d>
          </p:spPr>
          <p:txBody>
            <a:bodyPr>
              <a:flatTx/>
            </a:bodyPr>
            <a:lstStyle/>
            <a:p>
              <a:endParaRPr lang="en-US"/>
            </a:p>
          </p:txBody>
        </p:sp>
        <p:sp>
          <p:nvSpPr>
            <p:cNvPr id="9" name="AutoShape 11">
              <a:extLst>
                <a:ext uri="{FF2B5EF4-FFF2-40B4-BE49-F238E27FC236}">
                  <a16:creationId xmlns:a16="http://schemas.microsoft.com/office/drawing/2014/main" id="{B82CAAB4-31C3-4212-9BC5-F2E872221126}"/>
                </a:ext>
              </a:extLst>
            </p:cNvPr>
            <p:cNvSpPr>
              <a:spLocks noChangeArrowheads="1"/>
            </p:cNvSpPr>
            <p:nvPr/>
          </p:nvSpPr>
          <p:spPr bwMode="auto">
            <a:xfrm>
              <a:off x="1675" y="2092"/>
              <a:ext cx="48" cy="336"/>
            </a:xfrm>
            <a:prstGeom prst="can">
              <a:avLst>
                <a:gd name="adj" fmla="val 42551"/>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sz="2800"/>
            </a:p>
          </p:txBody>
        </p:sp>
      </p:grpSp>
      <p:sp>
        <p:nvSpPr>
          <p:cNvPr id="4102" name="Freeform 12">
            <a:extLst>
              <a:ext uri="{FF2B5EF4-FFF2-40B4-BE49-F238E27FC236}">
                <a16:creationId xmlns:a16="http://schemas.microsoft.com/office/drawing/2014/main" id="{0049747C-4015-49EE-AB4D-D19FBB445019}"/>
              </a:ext>
            </a:extLst>
          </p:cNvPr>
          <p:cNvSpPr>
            <a:spLocks/>
          </p:cNvSpPr>
          <p:nvPr/>
        </p:nvSpPr>
        <p:spPr bwMode="auto">
          <a:xfrm>
            <a:off x="3509963" y="4514850"/>
            <a:ext cx="447675" cy="161925"/>
          </a:xfrm>
          <a:custGeom>
            <a:avLst/>
            <a:gdLst>
              <a:gd name="T0" fmla="*/ 0 w 282"/>
              <a:gd name="T1" fmla="*/ 0 h 150"/>
              <a:gd name="T2" fmla="*/ 2147483647 w 282"/>
              <a:gd name="T3" fmla="*/ 0 h 150"/>
              <a:gd name="T4" fmla="*/ 2147483647 w 282"/>
              <a:gd name="T5" fmla="*/ 2147483647 h 150"/>
              <a:gd name="T6" fmla="*/ 2147483647 w 282"/>
              <a:gd name="T7" fmla="*/ 2147483647 h 150"/>
              <a:gd name="T8" fmla="*/ 2147483647 w 282"/>
              <a:gd name="T9" fmla="*/ 2147483647 h 150"/>
              <a:gd name="T10" fmla="*/ 2147483647 w 282"/>
              <a:gd name="T11" fmla="*/ 2147483647 h 150"/>
              <a:gd name="T12" fmla="*/ 2147483647 w 282"/>
              <a:gd name="T13" fmla="*/ 2147483647 h 150"/>
              <a:gd name="T14" fmla="*/ 0 w 282"/>
              <a:gd name="T15" fmla="*/ 2147483647 h 150"/>
              <a:gd name="T16" fmla="*/ 0 w 282"/>
              <a:gd name="T17" fmla="*/ 0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2"/>
              <a:gd name="T28" fmla="*/ 0 h 150"/>
              <a:gd name="T29" fmla="*/ 282 w 282"/>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2" h="150">
                <a:moveTo>
                  <a:pt x="0" y="0"/>
                </a:moveTo>
                <a:lnTo>
                  <a:pt x="282" y="0"/>
                </a:lnTo>
                <a:lnTo>
                  <a:pt x="282" y="150"/>
                </a:lnTo>
                <a:lnTo>
                  <a:pt x="240" y="144"/>
                </a:lnTo>
                <a:lnTo>
                  <a:pt x="240" y="72"/>
                </a:lnTo>
                <a:lnTo>
                  <a:pt x="48" y="72"/>
                </a:lnTo>
                <a:lnTo>
                  <a:pt x="48" y="144"/>
                </a:lnTo>
                <a:lnTo>
                  <a:pt x="0" y="144"/>
                </a:lnTo>
                <a:lnTo>
                  <a:pt x="0" y="0"/>
                </a:lnTo>
                <a:close/>
              </a:path>
            </a:pathLst>
          </a:custGeom>
          <a:solidFill>
            <a:schemeClr val="accent1"/>
          </a:solidFill>
          <a:ln w="9525">
            <a:round/>
            <a:headEnd/>
            <a:tailEnd/>
          </a:ln>
          <a:scene3d>
            <a:camera prst="legacyPerspectiveFront">
              <a:rot lat="1500000" lon="19499990" rev="0"/>
            </a:camera>
            <a:lightRig rig="legacyFlat4" dir="t"/>
          </a:scene3d>
          <a:sp3d extrusionH="430200" prstMaterial="legacyMatte">
            <a:bevelT w="13500" h="13500" prst="angle"/>
            <a:bevelB w="13500" h="13500" prst="angle"/>
            <a:extrusionClr>
              <a:schemeClr val="accent1"/>
            </a:extrusionClr>
            <a:contourClr>
              <a:schemeClr val="accent1"/>
            </a:contourClr>
          </a:sp3d>
        </p:spPr>
        <p:txBody>
          <a:bodyPr>
            <a:flatTx/>
          </a:bodyPr>
          <a:lstStyle/>
          <a:p>
            <a:endParaRPr lang="en-US"/>
          </a:p>
        </p:txBody>
      </p:sp>
      <p:sp>
        <p:nvSpPr>
          <p:cNvPr id="11" name="AutoShape 13">
            <a:extLst>
              <a:ext uri="{FF2B5EF4-FFF2-40B4-BE49-F238E27FC236}">
                <a16:creationId xmlns:a16="http://schemas.microsoft.com/office/drawing/2014/main" id="{4CF32D5F-F47C-4032-9498-7879FDAD6554}"/>
              </a:ext>
            </a:extLst>
          </p:cNvPr>
          <p:cNvSpPr>
            <a:spLocks noChangeArrowheads="1"/>
          </p:cNvSpPr>
          <p:nvPr/>
        </p:nvSpPr>
        <p:spPr bwMode="auto">
          <a:xfrm>
            <a:off x="3579813" y="3867150"/>
            <a:ext cx="76200" cy="593725"/>
          </a:xfrm>
          <a:prstGeom prst="can">
            <a:avLst>
              <a:gd name="adj" fmla="val 47363"/>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sz="2800"/>
          </a:p>
        </p:txBody>
      </p:sp>
      <p:sp>
        <p:nvSpPr>
          <p:cNvPr id="4104" name="AutoShape 14">
            <a:extLst>
              <a:ext uri="{FF2B5EF4-FFF2-40B4-BE49-F238E27FC236}">
                <a16:creationId xmlns:a16="http://schemas.microsoft.com/office/drawing/2014/main" id="{6E0C0342-428F-4120-B377-8C368F746A43}"/>
              </a:ext>
            </a:extLst>
          </p:cNvPr>
          <p:cNvSpPr>
            <a:spLocks noChangeArrowheads="1"/>
          </p:cNvSpPr>
          <p:nvPr/>
        </p:nvSpPr>
        <p:spPr bwMode="auto">
          <a:xfrm rot="16200000" flipH="1">
            <a:off x="3173413" y="3276600"/>
            <a:ext cx="857250" cy="533400"/>
          </a:xfrm>
          <a:prstGeom prst="parallelogram">
            <a:avLst>
              <a:gd name="adj" fmla="val 31548"/>
            </a:avLst>
          </a:prstGeom>
          <a:solidFill>
            <a:schemeClr val="bg2"/>
          </a:solidFill>
          <a:ln w="9525">
            <a:solidFill>
              <a:srgbClr val="333333"/>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sp>
        <p:nvSpPr>
          <p:cNvPr id="4105" name="Oval 15">
            <a:extLst>
              <a:ext uri="{FF2B5EF4-FFF2-40B4-BE49-F238E27FC236}">
                <a16:creationId xmlns:a16="http://schemas.microsoft.com/office/drawing/2014/main" id="{5BD4B9E6-73FD-4E01-9A28-637229905ECE}"/>
              </a:ext>
            </a:extLst>
          </p:cNvPr>
          <p:cNvSpPr>
            <a:spLocks noChangeArrowheads="1"/>
          </p:cNvSpPr>
          <p:nvPr/>
        </p:nvSpPr>
        <p:spPr bwMode="auto">
          <a:xfrm rot="1500000">
            <a:off x="3414713" y="3286125"/>
            <a:ext cx="365125" cy="547688"/>
          </a:xfrm>
          <a:prstGeom prst="ellipse">
            <a:avLst/>
          </a:prstGeom>
          <a:gradFill rotWithShape="1">
            <a:gsLst>
              <a:gs pos="0">
                <a:srgbClr val="99CCFF"/>
              </a:gs>
              <a:gs pos="100000">
                <a:srgbClr val="475E76"/>
              </a:gs>
            </a:gsLst>
            <a:path path="shape">
              <a:fillToRect l="50000" t="50000" r="50000" b="50000"/>
            </a:path>
          </a:gradFill>
          <a:ln w="38100" cmpd="dbl">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grpSp>
        <p:nvGrpSpPr>
          <p:cNvPr id="3" name="Group 16">
            <a:extLst>
              <a:ext uri="{FF2B5EF4-FFF2-40B4-BE49-F238E27FC236}">
                <a16:creationId xmlns:a16="http://schemas.microsoft.com/office/drawing/2014/main" id="{FF7FEF41-27AA-4DB8-9E71-3BC7A114E86A}"/>
              </a:ext>
            </a:extLst>
          </p:cNvPr>
          <p:cNvGrpSpPr>
            <a:grpSpLocks/>
          </p:cNvGrpSpPr>
          <p:nvPr/>
        </p:nvGrpSpPr>
        <p:grpSpPr bwMode="auto">
          <a:xfrm>
            <a:off x="5976938" y="4376738"/>
            <a:ext cx="438150" cy="234950"/>
            <a:chOff x="2352" y="1488"/>
            <a:chExt cx="276" cy="148"/>
          </a:xfrm>
        </p:grpSpPr>
        <p:sp>
          <p:nvSpPr>
            <p:cNvPr id="4153" name="Freeform 17">
              <a:extLst>
                <a:ext uri="{FF2B5EF4-FFF2-40B4-BE49-F238E27FC236}">
                  <a16:creationId xmlns:a16="http://schemas.microsoft.com/office/drawing/2014/main" id="{496BEA77-8AC3-4F46-A61E-76E073A14DF5}"/>
                </a:ext>
              </a:extLst>
            </p:cNvPr>
            <p:cNvSpPr>
              <a:spLocks/>
            </p:cNvSpPr>
            <p:nvPr/>
          </p:nvSpPr>
          <p:spPr bwMode="auto">
            <a:xfrm rot="-487818">
              <a:off x="2406" y="1516"/>
              <a:ext cx="222" cy="120"/>
            </a:xfrm>
            <a:custGeom>
              <a:avLst/>
              <a:gdLst>
                <a:gd name="T0" fmla="*/ 12 w 249"/>
                <a:gd name="T1" fmla="*/ 46 h 141"/>
                <a:gd name="T2" fmla="*/ 6 w 249"/>
                <a:gd name="T3" fmla="*/ 51 h 141"/>
                <a:gd name="T4" fmla="*/ 0 w 249"/>
                <a:gd name="T5" fmla="*/ 54 h 141"/>
                <a:gd name="T6" fmla="*/ 12 w 249"/>
                <a:gd name="T7" fmla="*/ 60 h 141"/>
                <a:gd name="T8" fmla="*/ 21 w 249"/>
                <a:gd name="T9" fmla="*/ 63 h 141"/>
                <a:gd name="T10" fmla="*/ 30 w 249"/>
                <a:gd name="T11" fmla="*/ 61 h 141"/>
                <a:gd name="T12" fmla="*/ 39 w 249"/>
                <a:gd name="T13" fmla="*/ 60 h 141"/>
                <a:gd name="T14" fmla="*/ 47 w 249"/>
                <a:gd name="T15" fmla="*/ 56 h 141"/>
                <a:gd name="T16" fmla="*/ 59 w 249"/>
                <a:gd name="T17" fmla="*/ 51 h 141"/>
                <a:gd name="T18" fmla="*/ 68 w 249"/>
                <a:gd name="T19" fmla="*/ 51 h 141"/>
                <a:gd name="T20" fmla="*/ 74 w 249"/>
                <a:gd name="T21" fmla="*/ 49 h 141"/>
                <a:gd name="T22" fmla="*/ 82 w 249"/>
                <a:gd name="T23" fmla="*/ 46 h 141"/>
                <a:gd name="T24" fmla="*/ 90 w 249"/>
                <a:gd name="T25" fmla="*/ 42 h 141"/>
                <a:gd name="T26" fmla="*/ 100 w 249"/>
                <a:gd name="T27" fmla="*/ 39 h 141"/>
                <a:gd name="T28" fmla="*/ 107 w 249"/>
                <a:gd name="T29" fmla="*/ 40 h 141"/>
                <a:gd name="T30" fmla="*/ 117 w 249"/>
                <a:gd name="T31" fmla="*/ 41 h 141"/>
                <a:gd name="T32" fmla="*/ 127 w 249"/>
                <a:gd name="T33" fmla="*/ 43 h 141"/>
                <a:gd name="T34" fmla="*/ 131 w 249"/>
                <a:gd name="T35" fmla="*/ 52 h 141"/>
                <a:gd name="T36" fmla="*/ 141 w 249"/>
                <a:gd name="T37" fmla="*/ 58 h 141"/>
                <a:gd name="T38" fmla="*/ 106 w 249"/>
                <a:gd name="T39" fmla="*/ 0 h 141"/>
                <a:gd name="T40" fmla="*/ 12 w 249"/>
                <a:gd name="T41" fmla="*/ 46 h 14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49"/>
                <a:gd name="T64" fmla="*/ 0 h 141"/>
                <a:gd name="T65" fmla="*/ 249 w 249"/>
                <a:gd name="T66" fmla="*/ 141 h 14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49" h="141">
                  <a:moveTo>
                    <a:pt x="22" y="103"/>
                  </a:moveTo>
                  <a:lnTo>
                    <a:pt x="11" y="116"/>
                  </a:lnTo>
                  <a:lnTo>
                    <a:pt x="0" y="120"/>
                  </a:lnTo>
                  <a:lnTo>
                    <a:pt x="21" y="136"/>
                  </a:lnTo>
                  <a:lnTo>
                    <a:pt x="38" y="141"/>
                  </a:lnTo>
                  <a:lnTo>
                    <a:pt x="54" y="139"/>
                  </a:lnTo>
                  <a:lnTo>
                    <a:pt x="69" y="135"/>
                  </a:lnTo>
                  <a:lnTo>
                    <a:pt x="84" y="126"/>
                  </a:lnTo>
                  <a:lnTo>
                    <a:pt x="104" y="114"/>
                  </a:lnTo>
                  <a:lnTo>
                    <a:pt x="120" y="114"/>
                  </a:lnTo>
                  <a:lnTo>
                    <a:pt x="131" y="111"/>
                  </a:lnTo>
                  <a:lnTo>
                    <a:pt x="146" y="102"/>
                  </a:lnTo>
                  <a:lnTo>
                    <a:pt x="159" y="93"/>
                  </a:lnTo>
                  <a:lnTo>
                    <a:pt x="177" y="87"/>
                  </a:lnTo>
                  <a:lnTo>
                    <a:pt x="190" y="89"/>
                  </a:lnTo>
                  <a:lnTo>
                    <a:pt x="208" y="92"/>
                  </a:lnTo>
                  <a:lnTo>
                    <a:pt x="225" y="95"/>
                  </a:lnTo>
                  <a:lnTo>
                    <a:pt x="232" y="118"/>
                  </a:lnTo>
                  <a:lnTo>
                    <a:pt x="249" y="129"/>
                  </a:lnTo>
                  <a:lnTo>
                    <a:pt x="188" y="0"/>
                  </a:lnTo>
                  <a:lnTo>
                    <a:pt x="22" y="103"/>
                  </a:lnTo>
                  <a:close/>
                </a:path>
              </a:pathLst>
            </a:custGeom>
            <a:solidFill>
              <a:srgbClr val="FFBFBF"/>
            </a:solidFill>
            <a:ln w="3175">
              <a:solidFill>
                <a:srgbClr val="000000"/>
              </a:solidFill>
              <a:round/>
              <a:headEnd/>
              <a:tailEnd/>
            </a:ln>
          </p:spPr>
          <p:txBody>
            <a:bodyPr/>
            <a:lstStyle/>
            <a:p>
              <a:endParaRPr lang="en-US"/>
            </a:p>
          </p:txBody>
        </p:sp>
        <p:sp>
          <p:nvSpPr>
            <p:cNvPr id="4154" name="Freeform 18">
              <a:extLst>
                <a:ext uri="{FF2B5EF4-FFF2-40B4-BE49-F238E27FC236}">
                  <a16:creationId xmlns:a16="http://schemas.microsoft.com/office/drawing/2014/main" id="{CE386C8B-84C2-47E6-8C55-EC5F70FE735A}"/>
                </a:ext>
              </a:extLst>
            </p:cNvPr>
            <p:cNvSpPr>
              <a:spLocks/>
            </p:cNvSpPr>
            <p:nvPr/>
          </p:nvSpPr>
          <p:spPr bwMode="auto">
            <a:xfrm rot="-949943">
              <a:off x="2352" y="1488"/>
              <a:ext cx="220" cy="138"/>
            </a:xfrm>
            <a:custGeom>
              <a:avLst/>
              <a:gdLst>
                <a:gd name="T0" fmla="*/ 52 w 220"/>
                <a:gd name="T1" fmla="*/ 68 h 138"/>
                <a:gd name="T2" fmla="*/ 16 w 220"/>
                <a:gd name="T3" fmla="*/ 106 h 138"/>
                <a:gd name="T4" fmla="*/ 0 w 220"/>
                <a:gd name="T5" fmla="*/ 125 h 138"/>
                <a:gd name="T6" fmla="*/ 20 w 220"/>
                <a:gd name="T7" fmla="*/ 136 h 138"/>
                <a:gd name="T8" fmla="*/ 36 w 220"/>
                <a:gd name="T9" fmla="*/ 138 h 138"/>
                <a:gd name="T10" fmla="*/ 49 w 220"/>
                <a:gd name="T11" fmla="*/ 134 h 138"/>
                <a:gd name="T12" fmla="*/ 63 w 220"/>
                <a:gd name="T13" fmla="*/ 129 h 138"/>
                <a:gd name="T14" fmla="*/ 75 w 220"/>
                <a:gd name="T15" fmla="*/ 119 h 138"/>
                <a:gd name="T16" fmla="*/ 91 w 220"/>
                <a:gd name="T17" fmla="*/ 107 h 138"/>
                <a:gd name="T18" fmla="*/ 105 w 220"/>
                <a:gd name="T19" fmla="*/ 105 h 138"/>
                <a:gd name="T20" fmla="*/ 114 w 220"/>
                <a:gd name="T21" fmla="*/ 100 h 138"/>
                <a:gd name="T22" fmla="*/ 126 w 220"/>
                <a:gd name="T23" fmla="*/ 92 h 138"/>
                <a:gd name="T24" fmla="*/ 137 w 220"/>
                <a:gd name="T25" fmla="*/ 82 h 138"/>
                <a:gd name="T26" fmla="*/ 152 w 220"/>
                <a:gd name="T27" fmla="*/ 75 h 138"/>
                <a:gd name="T28" fmla="*/ 163 w 220"/>
                <a:gd name="T29" fmla="*/ 75 h 138"/>
                <a:gd name="T30" fmla="*/ 179 w 220"/>
                <a:gd name="T31" fmla="*/ 75 h 138"/>
                <a:gd name="T32" fmla="*/ 196 w 220"/>
                <a:gd name="T33" fmla="*/ 76 h 138"/>
                <a:gd name="T34" fmla="*/ 204 w 220"/>
                <a:gd name="T35" fmla="*/ 94 h 138"/>
                <a:gd name="T36" fmla="*/ 220 w 220"/>
                <a:gd name="T37" fmla="*/ 101 h 138"/>
                <a:gd name="T38" fmla="*/ 151 w 220"/>
                <a:gd name="T39" fmla="*/ 0 h 138"/>
                <a:gd name="T40" fmla="*/ 52 w 220"/>
                <a:gd name="T41" fmla="*/ 68 h 1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20"/>
                <a:gd name="T64" fmla="*/ 0 h 138"/>
                <a:gd name="T65" fmla="*/ 220 w 220"/>
                <a:gd name="T66" fmla="*/ 138 h 1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20" h="138">
                  <a:moveTo>
                    <a:pt x="52" y="68"/>
                  </a:moveTo>
                  <a:lnTo>
                    <a:pt x="16" y="106"/>
                  </a:lnTo>
                  <a:lnTo>
                    <a:pt x="0" y="125"/>
                  </a:lnTo>
                  <a:lnTo>
                    <a:pt x="20" y="136"/>
                  </a:lnTo>
                  <a:lnTo>
                    <a:pt x="36" y="138"/>
                  </a:lnTo>
                  <a:lnTo>
                    <a:pt x="49" y="134"/>
                  </a:lnTo>
                  <a:lnTo>
                    <a:pt x="63" y="129"/>
                  </a:lnTo>
                  <a:lnTo>
                    <a:pt x="75" y="119"/>
                  </a:lnTo>
                  <a:lnTo>
                    <a:pt x="91" y="107"/>
                  </a:lnTo>
                  <a:lnTo>
                    <a:pt x="105" y="105"/>
                  </a:lnTo>
                  <a:lnTo>
                    <a:pt x="114" y="100"/>
                  </a:lnTo>
                  <a:lnTo>
                    <a:pt x="126" y="92"/>
                  </a:lnTo>
                  <a:lnTo>
                    <a:pt x="137" y="82"/>
                  </a:lnTo>
                  <a:lnTo>
                    <a:pt x="152" y="75"/>
                  </a:lnTo>
                  <a:lnTo>
                    <a:pt x="163" y="75"/>
                  </a:lnTo>
                  <a:lnTo>
                    <a:pt x="179" y="75"/>
                  </a:lnTo>
                  <a:lnTo>
                    <a:pt x="196" y="76"/>
                  </a:lnTo>
                  <a:lnTo>
                    <a:pt x="204" y="94"/>
                  </a:lnTo>
                  <a:lnTo>
                    <a:pt x="220" y="101"/>
                  </a:lnTo>
                  <a:lnTo>
                    <a:pt x="151" y="0"/>
                  </a:lnTo>
                  <a:lnTo>
                    <a:pt x="52" y="68"/>
                  </a:lnTo>
                  <a:close/>
                </a:path>
              </a:pathLst>
            </a:custGeom>
            <a:solidFill>
              <a:srgbClr val="FFBFBF"/>
            </a:solidFill>
            <a:ln w="3175">
              <a:solidFill>
                <a:srgbClr val="000000"/>
              </a:solidFill>
              <a:round/>
              <a:headEnd/>
              <a:tailEnd/>
            </a:ln>
          </p:spPr>
          <p:txBody>
            <a:bodyPr/>
            <a:lstStyle/>
            <a:p>
              <a:endParaRPr lang="en-US"/>
            </a:p>
          </p:txBody>
        </p:sp>
        <p:sp>
          <p:nvSpPr>
            <p:cNvPr id="4155" name="Freeform 19">
              <a:extLst>
                <a:ext uri="{FF2B5EF4-FFF2-40B4-BE49-F238E27FC236}">
                  <a16:creationId xmlns:a16="http://schemas.microsoft.com/office/drawing/2014/main" id="{B0D55452-54CE-409B-9351-9B1D5352FECD}"/>
                </a:ext>
              </a:extLst>
            </p:cNvPr>
            <p:cNvSpPr>
              <a:spLocks/>
            </p:cNvSpPr>
            <p:nvPr/>
          </p:nvSpPr>
          <p:spPr bwMode="auto">
            <a:xfrm rot="810451">
              <a:off x="2444" y="1586"/>
              <a:ext cx="13"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107" name="AutoShape 20">
            <a:extLst>
              <a:ext uri="{FF2B5EF4-FFF2-40B4-BE49-F238E27FC236}">
                <a16:creationId xmlns:a16="http://schemas.microsoft.com/office/drawing/2014/main" id="{DDD37402-6499-4941-AF97-6F1B51B8D83D}"/>
              </a:ext>
            </a:extLst>
          </p:cNvPr>
          <p:cNvSpPr>
            <a:spLocks noChangeArrowheads="1"/>
          </p:cNvSpPr>
          <p:nvPr/>
        </p:nvSpPr>
        <p:spPr bwMode="auto">
          <a:xfrm rot="16200000" flipH="1">
            <a:off x="2196307" y="2585243"/>
            <a:ext cx="1289050" cy="804863"/>
          </a:xfrm>
          <a:prstGeom prst="parallelogram">
            <a:avLst>
              <a:gd name="adj" fmla="val 31438"/>
            </a:avLst>
          </a:prstGeom>
          <a:solidFill>
            <a:schemeClr val="bg2"/>
          </a:solidFill>
          <a:ln w="9525">
            <a:solidFill>
              <a:srgbClr val="333333"/>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pic>
        <p:nvPicPr>
          <p:cNvPr id="20" name="Picture 22" descr="Lua do clear">
            <a:extLst>
              <a:ext uri="{FF2B5EF4-FFF2-40B4-BE49-F238E27FC236}">
                <a16:creationId xmlns:a16="http://schemas.microsoft.com/office/drawing/2014/main" id="{D3DB8F96-898B-4383-8585-A13ED95A8337}"/>
              </a:ext>
            </a:extLst>
          </p:cNvPr>
          <p:cNvPicPr>
            <a:picLocks noChangeAspect="1" noChangeArrowheads="1" noCrop="1"/>
          </p:cNvPicPr>
          <p:nvPr/>
        </p:nvPicPr>
        <p:blipFill>
          <a:blip r:embed="rId2">
            <a:lum bright="6000" contrast="-12000"/>
            <a:extLst>
              <a:ext uri="{28A0092B-C50C-407E-A947-70E740481C1C}">
                <a14:useLocalDpi xmlns:a14="http://schemas.microsoft.com/office/drawing/2010/main" val="0"/>
              </a:ext>
            </a:extLst>
          </a:blip>
          <a:srcRect/>
          <a:stretch>
            <a:fillRect/>
          </a:stretch>
        </p:blipFill>
        <p:spPr bwMode="auto">
          <a:xfrm flipV="1">
            <a:off x="2811463" y="2924175"/>
            <a:ext cx="904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23">
            <a:extLst>
              <a:ext uri="{FF2B5EF4-FFF2-40B4-BE49-F238E27FC236}">
                <a16:creationId xmlns:a16="http://schemas.microsoft.com/office/drawing/2014/main" id="{B64DFE52-4E54-4465-9F58-E4A357B2E17A}"/>
              </a:ext>
            </a:extLst>
          </p:cNvPr>
          <p:cNvGrpSpPr>
            <a:grpSpLocks/>
          </p:cNvGrpSpPr>
          <p:nvPr/>
        </p:nvGrpSpPr>
        <p:grpSpPr bwMode="auto">
          <a:xfrm>
            <a:off x="5948363" y="3614738"/>
            <a:ext cx="152400" cy="1295400"/>
            <a:chOff x="2352" y="3312"/>
            <a:chExt cx="96" cy="816"/>
          </a:xfrm>
        </p:grpSpPr>
        <p:sp>
          <p:nvSpPr>
            <p:cNvPr id="22" name="AutoShape 24">
              <a:extLst>
                <a:ext uri="{FF2B5EF4-FFF2-40B4-BE49-F238E27FC236}">
                  <a16:creationId xmlns:a16="http://schemas.microsoft.com/office/drawing/2014/main" id="{E6E3E10F-0E9B-4A78-BCB5-D251AAD7BA56}"/>
                </a:ext>
              </a:extLst>
            </p:cNvPr>
            <p:cNvSpPr>
              <a:spLocks noChangeArrowheads="1"/>
            </p:cNvSpPr>
            <p:nvPr/>
          </p:nvSpPr>
          <p:spPr bwMode="auto">
            <a:xfrm>
              <a:off x="2366" y="3552"/>
              <a:ext cx="63" cy="576"/>
            </a:xfrm>
            <a:prstGeom prst="can">
              <a:avLst>
                <a:gd name="adj" fmla="val 55577"/>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sz="2800"/>
            </a:p>
          </p:txBody>
        </p:sp>
        <p:pic>
          <p:nvPicPr>
            <p:cNvPr id="4152" name="Picture 25" descr="Lua do clear">
              <a:extLst>
                <a:ext uri="{FF2B5EF4-FFF2-40B4-BE49-F238E27FC236}">
                  <a16:creationId xmlns:a16="http://schemas.microsoft.com/office/drawing/2014/main" id="{E7935CCA-1057-4B2A-8B73-600E5EC6BF7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352" y="3312"/>
              <a:ext cx="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11" name="Line 26">
            <a:extLst>
              <a:ext uri="{FF2B5EF4-FFF2-40B4-BE49-F238E27FC236}">
                <a16:creationId xmlns:a16="http://schemas.microsoft.com/office/drawing/2014/main" id="{C49B9352-7789-4A73-BFAB-0B4E27AC1B45}"/>
              </a:ext>
            </a:extLst>
          </p:cNvPr>
          <p:cNvSpPr>
            <a:spLocks noChangeShapeType="1"/>
          </p:cNvSpPr>
          <p:nvPr/>
        </p:nvSpPr>
        <p:spPr bwMode="auto">
          <a:xfrm rot="-6446499">
            <a:off x="3733800" y="4953000"/>
            <a:ext cx="0" cy="457200"/>
          </a:xfrm>
          <a:prstGeom prst="line">
            <a:avLst/>
          </a:prstGeom>
          <a:noFill/>
          <a:ln w="31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 name="Group 27">
            <a:extLst>
              <a:ext uri="{FF2B5EF4-FFF2-40B4-BE49-F238E27FC236}">
                <a16:creationId xmlns:a16="http://schemas.microsoft.com/office/drawing/2014/main" id="{D6A74FEA-7FB1-49A4-902A-DED67738BDFF}"/>
              </a:ext>
            </a:extLst>
          </p:cNvPr>
          <p:cNvGrpSpPr>
            <a:grpSpLocks/>
          </p:cNvGrpSpPr>
          <p:nvPr/>
        </p:nvGrpSpPr>
        <p:grpSpPr bwMode="auto">
          <a:xfrm>
            <a:off x="5900738" y="4300538"/>
            <a:ext cx="1066800" cy="914400"/>
            <a:chOff x="2304" y="1440"/>
            <a:chExt cx="672" cy="576"/>
          </a:xfrm>
        </p:grpSpPr>
        <p:sp>
          <p:nvSpPr>
            <p:cNvPr id="4141" name="Freeform 28">
              <a:extLst>
                <a:ext uri="{FF2B5EF4-FFF2-40B4-BE49-F238E27FC236}">
                  <a16:creationId xmlns:a16="http://schemas.microsoft.com/office/drawing/2014/main" id="{8E5F29D2-7B16-4CB2-9039-AB66D33DF8E2}"/>
                </a:ext>
              </a:extLst>
            </p:cNvPr>
            <p:cNvSpPr>
              <a:spLocks/>
            </p:cNvSpPr>
            <p:nvPr/>
          </p:nvSpPr>
          <p:spPr bwMode="auto">
            <a:xfrm rot="-487818">
              <a:off x="2304" y="1440"/>
              <a:ext cx="575" cy="536"/>
            </a:xfrm>
            <a:custGeom>
              <a:avLst/>
              <a:gdLst>
                <a:gd name="T0" fmla="*/ 127 w 648"/>
                <a:gd name="T1" fmla="*/ 141 h 631"/>
                <a:gd name="T2" fmla="*/ 104 w 648"/>
                <a:gd name="T3" fmla="*/ 133 h 631"/>
                <a:gd name="T4" fmla="*/ 81 w 648"/>
                <a:gd name="T5" fmla="*/ 122 h 631"/>
                <a:gd name="T6" fmla="*/ 55 w 648"/>
                <a:gd name="T7" fmla="*/ 103 h 631"/>
                <a:gd name="T8" fmla="*/ 32 w 648"/>
                <a:gd name="T9" fmla="*/ 103 h 631"/>
                <a:gd name="T10" fmla="*/ 41 w 648"/>
                <a:gd name="T11" fmla="*/ 122 h 631"/>
                <a:gd name="T12" fmla="*/ 59 w 648"/>
                <a:gd name="T13" fmla="*/ 151 h 631"/>
                <a:gd name="T14" fmla="*/ 87 w 648"/>
                <a:gd name="T15" fmla="*/ 171 h 631"/>
                <a:gd name="T16" fmla="*/ 130 w 648"/>
                <a:gd name="T17" fmla="*/ 199 h 631"/>
                <a:gd name="T18" fmla="*/ 162 w 648"/>
                <a:gd name="T19" fmla="*/ 210 h 631"/>
                <a:gd name="T20" fmla="*/ 179 w 648"/>
                <a:gd name="T21" fmla="*/ 218 h 631"/>
                <a:gd name="T22" fmla="*/ 201 w 648"/>
                <a:gd name="T23" fmla="*/ 226 h 631"/>
                <a:gd name="T24" fmla="*/ 217 w 648"/>
                <a:gd name="T25" fmla="*/ 234 h 631"/>
                <a:gd name="T26" fmla="*/ 237 w 648"/>
                <a:gd name="T27" fmla="*/ 251 h 631"/>
                <a:gd name="T28" fmla="*/ 251 w 648"/>
                <a:gd name="T29" fmla="*/ 265 h 631"/>
                <a:gd name="T30" fmla="*/ 270 w 648"/>
                <a:gd name="T31" fmla="*/ 275 h 631"/>
                <a:gd name="T32" fmla="*/ 278 w 648"/>
                <a:gd name="T33" fmla="*/ 271 h 631"/>
                <a:gd name="T34" fmla="*/ 288 w 648"/>
                <a:gd name="T35" fmla="*/ 251 h 631"/>
                <a:gd name="T36" fmla="*/ 312 w 648"/>
                <a:gd name="T37" fmla="*/ 230 h 631"/>
                <a:gd name="T38" fmla="*/ 336 w 648"/>
                <a:gd name="T39" fmla="*/ 207 h 631"/>
                <a:gd name="T40" fmla="*/ 347 w 648"/>
                <a:gd name="T41" fmla="*/ 194 h 631"/>
                <a:gd name="T42" fmla="*/ 335 w 648"/>
                <a:gd name="T43" fmla="*/ 181 h 631"/>
                <a:gd name="T44" fmla="*/ 317 w 648"/>
                <a:gd name="T45" fmla="*/ 172 h 631"/>
                <a:gd name="T46" fmla="*/ 306 w 648"/>
                <a:gd name="T47" fmla="*/ 164 h 631"/>
                <a:gd name="T48" fmla="*/ 287 w 648"/>
                <a:gd name="T49" fmla="*/ 116 h 631"/>
                <a:gd name="T50" fmla="*/ 270 w 648"/>
                <a:gd name="T51" fmla="*/ 79 h 631"/>
                <a:gd name="T52" fmla="*/ 256 w 648"/>
                <a:gd name="T53" fmla="*/ 59 h 631"/>
                <a:gd name="T54" fmla="*/ 248 w 648"/>
                <a:gd name="T55" fmla="*/ 39 h 631"/>
                <a:gd name="T56" fmla="*/ 235 w 648"/>
                <a:gd name="T57" fmla="*/ 30 h 631"/>
                <a:gd name="T58" fmla="*/ 214 w 648"/>
                <a:gd name="T59" fmla="*/ 20 h 631"/>
                <a:gd name="T60" fmla="*/ 193 w 648"/>
                <a:gd name="T61" fmla="*/ 12 h 631"/>
                <a:gd name="T62" fmla="*/ 164 w 648"/>
                <a:gd name="T63" fmla="*/ 8 h 631"/>
                <a:gd name="T64" fmla="*/ 136 w 648"/>
                <a:gd name="T65" fmla="*/ 3 h 631"/>
                <a:gd name="T66" fmla="*/ 115 w 648"/>
                <a:gd name="T67" fmla="*/ 3 h 631"/>
                <a:gd name="T68" fmla="*/ 90 w 648"/>
                <a:gd name="T69" fmla="*/ 5 h 631"/>
                <a:gd name="T70" fmla="*/ 74 w 648"/>
                <a:gd name="T71" fmla="*/ 8 h 631"/>
                <a:gd name="T72" fmla="*/ 43 w 648"/>
                <a:gd name="T73" fmla="*/ 17 h 631"/>
                <a:gd name="T74" fmla="*/ 18 w 648"/>
                <a:gd name="T75" fmla="*/ 34 h 631"/>
                <a:gd name="T76" fmla="*/ 3 w 648"/>
                <a:gd name="T77" fmla="*/ 48 h 631"/>
                <a:gd name="T78" fmla="*/ 4 w 648"/>
                <a:gd name="T79" fmla="*/ 58 h 631"/>
                <a:gd name="T80" fmla="*/ 25 w 648"/>
                <a:gd name="T81" fmla="*/ 59 h 631"/>
                <a:gd name="T82" fmla="*/ 41 w 648"/>
                <a:gd name="T83" fmla="*/ 51 h 631"/>
                <a:gd name="T84" fmla="*/ 69 w 648"/>
                <a:gd name="T85" fmla="*/ 46 h 631"/>
                <a:gd name="T86" fmla="*/ 99 w 648"/>
                <a:gd name="T87" fmla="*/ 42 h 631"/>
                <a:gd name="T88" fmla="*/ 114 w 648"/>
                <a:gd name="T89" fmla="*/ 47 h 631"/>
                <a:gd name="T90" fmla="*/ 132 w 648"/>
                <a:gd name="T91" fmla="*/ 58 h 631"/>
                <a:gd name="T92" fmla="*/ 146 w 648"/>
                <a:gd name="T93" fmla="*/ 67 h 631"/>
                <a:gd name="T94" fmla="*/ 156 w 648"/>
                <a:gd name="T95" fmla="*/ 82 h 631"/>
                <a:gd name="T96" fmla="*/ 162 w 648"/>
                <a:gd name="T97" fmla="*/ 99 h 631"/>
                <a:gd name="T98" fmla="*/ 161 w 648"/>
                <a:gd name="T99" fmla="*/ 115 h 631"/>
                <a:gd name="T100" fmla="*/ 140 w 648"/>
                <a:gd name="T101" fmla="*/ 137 h 631"/>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648"/>
                <a:gd name="T154" fmla="*/ 0 h 631"/>
                <a:gd name="T155" fmla="*/ 648 w 648"/>
                <a:gd name="T156" fmla="*/ 631 h 631"/>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648" h="631">
                  <a:moveTo>
                    <a:pt x="255" y="310"/>
                  </a:moveTo>
                  <a:lnTo>
                    <a:pt x="231" y="317"/>
                  </a:lnTo>
                  <a:lnTo>
                    <a:pt x="214" y="314"/>
                  </a:lnTo>
                  <a:lnTo>
                    <a:pt x="189" y="301"/>
                  </a:lnTo>
                  <a:lnTo>
                    <a:pt x="162" y="296"/>
                  </a:lnTo>
                  <a:lnTo>
                    <a:pt x="148" y="277"/>
                  </a:lnTo>
                  <a:lnTo>
                    <a:pt x="125" y="247"/>
                  </a:lnTo>
                  <a:lnTo>
                    <a:pt x="100" y="233"/>
                  </a:lnTo>
                  <a:lnTo>
                    <a:pt x="76" y="228"/>
                  </a:lnTo>
                  <a:lnTo>
                    <a:pt x="59" y="233"/>
                  </a:lnTo>
                  <a:lnTo>
                    <a:pt x="66" y="251"/>
                  </a:lnTo>
                  <a:lnTo>
                    <a:pt x="76" y="275"/>
                  </a:lnTo>
                  <a:lnTo>
                    <a:pt x="94" y="312"/>
                  </a:lnTo>
                  <a:lnTo>
                    <a:pt x="106" y="342"/>
                  </a:lnTo>
                  <a:lnTo>
                    <a:pt x="136" y="366"/>
                  </a:lnTo>
                  <a:lnTo>
                    <a:pt x="159" y="387"/>
                  </a:lnTo>
                  <a:lnTo>
                    <a:pt x="177" y="403"/>
                  </a:lnTo>
                  <a:lnTo>
                    <a:pt x="236" y="448"/>
                  </a:lnTo>
                  <a:lnTo>
                    <a:pt x="265" y="460"/>
                  </a:lnTo>
                  <a:lnTo>
                    <a:pt x="295" y="475"/>
                  </a:lnTo>
                  <a:lnTo>
                    <a:pt x="311" y="481"/>
                  </a:lnTo>
                  <a:lnTo>
                    <a:pt x="327" y="493"/>
                  </a:lnTo>
                  <a:lnTo>
                    <a:pt x="349" y="503"/>
                  </a:lnTo>
                  <a:lnTo>
                    <a:pt x="365" y="511"/>
                  </a:lnTo>
                  <a:lnTo>
                    <a:pt x="382" y="519"/>
                  </a:lnTo>
                  <a:lnTo>
                    <a:pt x="393" y="530"/>
                  </a:lnTo>
                  <a:lnTo>
                    <a:pt x="412" y="543"/>
                  </a:lnTo>
                  <a:lnTo>
                    <a:pt x="431" y="566"/>
                  </a:lnTo>
                  <a:lnTo>
                    <a:pt x="445" y="583"/>
                  </a:lnTo>
                  <a:lnTo>
                    <a:pt x="457" y="599"/>
                  </a:lnTo>
                  <a:lnTo>
                    <a:pt x="472" y="612"/>
                  </a:lnTo>
                  <a:lnTo>
                    <a:pt x="490" y="624"/>
                  </a:lnTo>
                  <a:lnTo>
                    <a:pt x="500" y="631"/>
                  </a:lnTo>
                  <a:lnTo>
                    <a:pt x="505" y="614"/>
                  </a:lnTo>
                  <a:lnTo>
                    <a:pt x="510" y="597"/>
                  </a:lnTo>
                  <a:lnTo>
                    <a:pt x="523" y="568"/>
                  </a:lnTo>
                  <a:lnTo>
                    <a:pt x="553" y="539"/>
                  </a:lnTo>
                  <a:lnTo>
                    <a:pt x="568" y="522"/>
                  </a:lnTo>
                  <a:lnTo>
                    <a:pt x="596" y="489"/>
                  </a:lnTo>
                  <a:lnTo>
                    <a:pt x="611" y="469"/>
                  </a:lnTo>
                  <a:lnTo>
                    <a:pt x="626" y="451"/>
                  </a:lnTo>
                  <a:lnTo>
                    <a:pt x="631" y="437"/>
                  </a:lnTo>
                  <a:lnTo>
                    <a:pt x="648" y="435"/>
                  </a:lnTo>
                  <a:lnTo>
                    <a:pt x="610" y="409"/>
                  </a:lnTo>
                  <a:lnTo>
                    <a:pt x="597" y="398"/>
                  </a:lnTo>
                  <a:lnTo>
                    <a:pt x="576" y="388"/>
                  </a:lnTo>
                  <a:lnTo>
                    <a:pt x="565" y="379"/>
                  </a:lnTo>
                  <a:lnTo>
                    <a:pt x="557" y="370"/>
                  </a:lnTo>
                  <a:lnTo>
                    <a:pt x="549" y="343"/>
                  </a:lnTo>
                  <a:lnTo>
                    <a:pt x="521" y="260"/>
                  </a:lnTo>
                  <a:lnTo>
                    <a:pt x="507" y="216"/>
                  </a:lnTo>
                  <a:lnTo>
                    <a:pt x="491" y="178"/>
                  </a:lnTo>
                  <a:lnTo>
                    <a:pt x="478" y="158"/>
                  </a:lnTo>
                  <a:lnTo>
                    <a:pt x="466" y="134"/>
                  </a:lnTo>
                  <a:lnTo>
                    <a:pt x="458" y="112"/>
                  </a:lnTo>
                  <a:lnTo>
                    <a:pt x="450" y="88"/>
                  </a:lnTo>
                  <a:lnTo>
                    <a:pt x="442" y="74"/>
                  </a:lnTo>
                  <a:lnTo>
                    <a:pt x="428" y="66"/>
                  </a:lnTo>
                  <a:lnTo>
                    <a:pt x="404" y="58"/>
                  </a:lnTo>
                  <a:lnTo>
                    <a:pt x="390" y="46"/>
                  </a:lnTo>
                  <a:lnTo>
                    <a:pt x="374" y="32"/>
                  </a:lnTo>
                  <a:lnTo>
                    <a:pt x="350" y="28"/>
                  </a:lnTo>
                  <a:lnTo>
                    <a:pt x="320" y="28"/>
                  </a:lnTo>
                  <a:lnTo>
                    <a:pt x="298" y="20"/>
                  </a:lnTo>
                  <a:lnTo>
                    <a:pt x="266" y="14"/>
                  </a:lnTo>
                  <a:lnTo>
                    <a:pt x="247" y="6"/>
                  </a:lnTo>
                  <a:lnTo>
                    <a:pt x="234" y="0"/>
                  </a:lnTo>
                  <a:lnTo>
                    <a:pt x="208" y="5"/>
                  </a:lnTo>
                  <a:lnTo>
                    <a:pt x="184" y="9"/>
                  </a:lnTo>
                  <a:lnTo>
                    <a:pt x="163" y="12"/>
                  </a:lnTo>
                  <a:lnTo>
                    <a:pt x="150" y="14"/>
                  </a:lnTo>
                  <a:lnTo>
                    <a:pt x="133" y="20"/>
                  </a:lnTo>
                  <a:lnTo>
                    <a:pt x="117" y="26"/>
                  </a:lnTo>
                  <a:lnTo>
                    <a:pt x="78" y="38"/>
                  </a:lnTo>
                  <a:lnTo>
                    <a:pt x="55" y="57"/>
                  </a:lnTo>
                  <a:lnTo>
                    <a:pt x="33" y="77"/>
                  </a:lnTo>
                  <a:lnTo>
                    <a:pt x="16" y="93"/>
                  </a:lnTo>
                  <a:lnTo>
                    <a:pt x="3" y="108"/>
                  </a:lnTo>
                  <a:lnTo>
                    <a:pt x="0" y="120"/>
                  </a:lnTo>
                  <a:lnTo>
                    <a:pt x="7" y="131"/>
                  </a:lnTo>
                  <a:lnTo>
                    <a:pt x="28" y="137"/>
                  </a:lnTo>
                  <a:lnTo>
                    <a:pt x="46" y="134"/>
                  </a:lnTo>
                  <a:lnTo>
                    <a:pt x="60" y="128"/>
                  </a:lnTo>
                  <a:lnTo>
                    <a:pt x="76" y="117"/>
                  </a:lnTo>
                  <a:lnTo>
                    <a:pt x="91" y="104"/>
                  </a:lnTo>
                  <a:lnTo>
                    <a:pt x="126" y="102"/>
                  </a:lnTo>
                  <a:lnTo>
                    <a:pt x="160" y="101"/>
                  </a:lnTo>
                  <a:lnTo>
                    <a:pt x="180" y="96"/>
                  </a:lnTo>
                  <a:lnTo>
                    <a:pt x="195" y="95"/>
                  </a:lnTo>
                  <a:lnTo>
                    <a:pt x="207" y="107"/>
                  </a:lnTo>
                  <a:lnTo>
                    <a:pt x="222" y="117"/>
                  </a:lnTo>
                  <a:lnTo>
                    <a:pt x="240" y="131"/>
                  </a:lnTo>
                  <a:lnTo>
                    <a:pt x="255" y="138"/>
                  </a:lnTo>
                  <a:lnTo>
                    <a:pt x="267" y="153"/>
                  </a:lnTo>
                  <a:lnTo>
                    <a:pt x="273" y="165"/>
                  </a:lnTo>
                  <a:lnTo>
                    <a:pt x="283" y="186"/>
                  </a:lnTo>
                  <a:lnTo>
                    <a:pt x="288" y="207"/>
                  </a:lnTo>
                  <a:lnTo>
                    <a:pt x="294" y="224"/>
                  </a:lnTo>
                  <a:lnTo>
                    <a:pt x="293" y="238"/>
                  </a:lnTo>
                  <a:lnTo>
                    <a:pt x="293" y="259"/>
                  </a:lnTo>
                  <a:lnTo>
                    <a:pt x="287" y="286"/>
                  </a:lnTo>
                  <a:lnTo>
                    <a:pt x="255" y="310"/>
                  </a:lnTo>
                  <a:close/>
                </a:path>
              </a:pathLst>
            </a:custGeom>
            <a:solidFill>
              <a:srgbClr val="FFBFBF"/>
            </a:solidFill>
            <a:ln w="3175">
              <a:solidFill>
                <a:srgbClr val="000000"/>
              </a:solidFill>
              <a:round/>
              <a:headEnd/>
              <a:tailEnd/>
            </a:ln>
          </p:spPr>
          <p:txBody>
            <a:bodyPr/>
            <a:lstStyle/>
            <a:p>
              <a:endParaRPr lang="en-US"/>
            </a:p>
          </p:txBody>
        </p:sp>
        <p:sp>
          <p:nvSpPr>
            <p:cNvPr id="4142" name="Freeform 29">
              <a:extLst>
                <a:ext uri="{FF2B5EF4-FFF2-40B4-BE49-F238E27FC236}">
                  <a16:creationId xmlns:a16="http://schemas.microsoft.com/office/drawing/2014/main" id="{559B0D26-AF9C-452B-ACD9-F71BF5694F14}"/>
                </a:ext>
              </a:extLst>
            </p:cNvPr>
            <p:cNvSpPr>
              <a:spLocks/>
            </p:cNvSpPr>
            <p:nvPr/>
          </p:nvSpPr>
          <p:spPr bwMode="auto">
            <a:xfrm>
              <a:off x="2474" y="1453"/>
              <a:ext cx="103" cy="46"/>
            </a:xfrm>
            <a:custGeom>
              <a:avLst/>
              <a:gdLst>
                <a:gd name="T0" fmla="*/ 0 w 138"/>
                <a:gd name="T1" fmla="*/ 0 h 66"/>
                <a:gd name="T2" fmla="*/ 16 w 138"/>
                <a:gd name="T3" fmla="*/ 4 h 66"/>
                <a:gd name="T4" fmla="*/ 32 w 138"/>
                <a:gd name="T5" fmla="*/ 10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43" name="Freeform 30">
              <a:extLst>
                <a:ext uri="{FF2B5EF4-FFF2-40B4-BE49-F238E27FC236}">
                  <a16:creationId xmlns:a16="http://schemas.microsoft.com/office/drawing/2014/main" id="{98195F37-185A-4F75-A49A-7D49AEBFB377}"/>
                </a:ext>
              </a:extLst>
            </p:cNvPr>
            <p:cNvSpPr>
              <a:spLocks/>
            </p:cNvSpPr>
            <p:nvPr/>
          </p:nvSpPr>
          <p:spPr bwMode="auto">
            <a:xfrm rot="-1242821">
              <a:off x="2365" y="1664"/>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44" name="Freeform 31">
              <a:extLst>
                <a:ext uri="{FF2B5EF4-FFF2-40B4-BE49-F238E27FC236}">
                  <a16:creationId xmlns:a16="http://schemas.microsoft.com/office/drawing/2014/main" id="{9CCB159E-E5CC-420C-80B9-2DC99A64A1E5}"/>
                </a:ext>
              </a:extLst>
            </p:cNvPr>
            <p:cNvSpPr>
              <a:spLocks/>
            </p:cNvSpPr>
            <p:nvPr/>
          </p:nvSpPr>
          <p:spPr bwMode="auto">
            <a:xfrm rot="-832342">
              <a:off x="2439" y="1511"/>
              <a:ext cx="12" cy="29"/>
            </a:xfrm>
            <a:custGeom>
              <a:avLst/>
              <a:gdLst>
                <a:gd name="T0" fmla="*/ 0 w 50"/>
                <a:gd name="T1" fmla="*/ 0 h 93"/>
                <a:gd name="T2" fmla="*/ 0 w 50"/>
                <a:gd name="T3" fmla="*/ 0 h 93"/>
                <a:gd name="T4" fmla="*/ 0 w 50"/>
                <a:gd name="T5" fmla="*/ 0 h 93"/>
                <a:gd name="T6" fmla="*/ 0 w 50"/>
                <a:gd name="T7" fmla="*/ 0 h 93"/>
                <a:gd name="T8" fmla="*/ 0 w 50"/>
                <a:gd name="T9" fmla="*/ 0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45" name="Freeform 32">
              <a:extLst>
                <a:ext uri="{FF2B5EF4-FFF2-40B4-BE49-F238E27FC236}">
                  <a16:creationId xmlns:a16="http://schemas.microsoft.com/office/drawing/2014/main" id="{EE3B2715-34F3-4150-A1FE-EF6507CA424B}"/>
                </a:ext>
              </a:extLst>
            </p:cNvPr>
            <p:cNvSpPr>
              <a:spLocks/>
            </p:cNvSpPr>
            <p:nvPr/>
          </p:nvSpPr>
          <p:spPr bwMode="auto">
            <a:xfrm rot="-1712274">
              <a:off x="2348" y="1539"/>
              <a:ext cx="9" cy="22"/>
            </a:xfrm>
            <a:custGeom>
              <a:avLst/>
              <a:gdLst>
                <a:gd name="T0" fmla="*/ 0 w 19"/>
                <a:gd name="T1" fmla="*/ 0 h 43"/>
                <a:gd name="T2" fmla="*/ 0 w 19"/>
                <a:gd name="T3" fmla="*/ 1 h 43"/>
                <a:gd name="T4" fmla="*/ 0 w 19"/>
                <a:gd name="T5" fmla="*/ 1 h 43"/>
                <a:gd name="T6" fmla="*/ 0 w 19"/>
                <a:gd name="T7" fmla="*/ 2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4146" name="Group 33">
              <a:extLst>
                <a:ext uri="{FF2B5EF4-FFF2-40B4-BE49-F238E27FC236}">
                  <a16:creationId xmlns:a16="http://schemas.microsoft.com/office/drawing/2014/main" id="{8C791DC3-DECB-4308-A181-D69C2522C8E3}"/>
                </a:ext>
              </a:extLst>
            </p:cNvPr>
            <p:cNvGrpSpPr>
              <a:grpSpLocks/>
            </p:cNvGrpSpPr>
            <p:nvPr/>
          </p:nvGrpSpPr>
          <p:grpSpPr bwMode="auto">
            <a:xfrm rot="-9224892">
              <a:off x="2734" y="1746"/>
              <a:ext cx="242" cy="270"/>
              <a:chOff x="2457" y="2549"/>
              <a:chExt cx="557" cy="547"/>
            </a:xfrm>
          </p:grpSpPr>
          <p:sp>
            <p:nvSpPr>
              <p:cNvPr id="4149" name="Freeform 34">
                <a:extLst>
                  <a:ext uri="{FF2B5EF4-FFF2-40B4-BE49-F238E27FC236}">
                    <a16:creationId xmlns:a16="http://schemas.microsoft.com/office/drawing/2014/main" id="{23490628-CAEE-4A81-8A74-3D7BA56F47F0}"/>
                  </a:ext>
                </a:extLst>
              </p:cNvPr>
              <p:cNvSpPr>
                <a:spLocks/>
              </p:cNvSpPr>
              <p:nvPr/>
            </p:nvSpPr>
            <p:spPr bwMode="auto">
              <a:xfrm>
                <a:off x="2457" y="2549"/>
                <a:ext cx="557" cy="547"/>
              </a:xfrm>
              <a:custGeom>
                <a:avLst/>
                <a:gdLst>
                  <a:gd name="T0" fmla="*/ 35 w 1112"/>
                  <a:gd name="T1" fmla="*/ 5 h 1094"/>
                  <a:gd name="T2" fmla="*/ 34 w 1112"/>
                  <a:gd name="T3" fmla="*/ 9 h 1094"/>
                  <a:gd name="T4" fmla="*/ 32 w 1112"/>
                  <a:gd name="T5" fmla="*/ 12 h 1094"/>
                  <a:gd name="T6" fmla="*/ 31 w 1112"/>
                  <a:gd name="T7" fmla="*/ 15 h 1094"/>
                  <a:gd name="T8" fmla="*/ 30 w 1112"/>
                  <a:gd name="T9" fmla="*/ 18 h 1094"/>
                  <a:gd name="T10" fmla="*/ 29 w 1112"/>
                  <a:gd name="T11" fmla="*/ 22 h 1094"/>
                  <a:gd name="T12" fmla="*/ 29 w 1112"/>
                  <a:gd name="T13" fmla="*/ 25 h 1094"/>
                  <a:gd name="T14" fmla="*/ 29 w 1112"/>
                  <a:gd name="T15" fmla="*/ 29 h 1094"/>
                  <a:gd name="T16" fmla="*/ 29 w 1112"/>
                  <a:gd name="T17" fmla="*/ 31 h 1094"/>
                  <a:gd name="T18" fmla="*/ 29 w 1112"/>
                  <a:gd name="T19" fmla="*/ 33 h 1094"/>
                  <a:gd name="T20" fmla="*/ 8 w 1112"/>
                  <a:gd name="T21" fmla="*/ 34 h 1094"/>
                  <a:gd name="T22" fmla="*/ 5 w 1112"/>
                  <a:gd name="T23" fmla="*/ 14 h 1094"/>
                  <a:gd name="T24" fmla="*/ 1 w 1112"/>
                  <a:gd name="T25" fmla="*/ 2 h 1094"/>
                  <a:gd name="T26" fmla="*/ 0 w 1112"/>
                  <a:gd name="T27" fmla="*/ 0 h 1094"/>
                  <a:gd name="T28" fmla="*/ 14 w 1112"/>
                  <a:gd name="T29" fmla="*/ 2 h 1094"/>
                  <a:gd name="T30" fmla="*/ 24 w 1112"/>
                  <a:gd name="T31" fmla="*/ 3 h 1094"/>
                  <a:gd name="T32" fmla="*/ 31 w 1112"/>
                  <a:gd name="T33" fmla="*/ 3 h 1094"/>
                  <a:gd name="T34" fmla="*/ 35 w 1112"/>
                  <a:gd name="T35" fmla="*/ 5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3175">
                <a:solidFill>
                  <a:srgbClr val="000000"/>
                </a:solidFill>
                <a:round/>
                <a:headEnd/>
                <a:tailEnd/>
              </a:ln>
            </p:spPr>
            <p:txBody>
              <a:bodyPr/>
              <a:lstStyle/>
              <a:p>
                <a:endParaRPr lang="en-US"/>
              </a:p>
            </p:txBody>
          </p:sp>
          <p:sp>
            <p:nvSpPr>
              <p:cNvPr id="4150" name="Oval 35">
                <a:extLst>
                  <a:ext uri="{FF2B5EF4-FFF2-40B4-BE49-F238E27FC236}">
                    <a16:creationId xmlns:a16="http://schemas.microsoft.com/office/drawing/2014/main" id="{919E8804-CD96-4076-8778-7D9F4825D042}"/>
                  </a:ext>
                </a:extLst>
              </p:cNvPr>
              <p:cNvSpPr>
                <a:spLocks noChangeArrowheads="1"/>
              </p:cNvSpPr>
              <p:nvPr/>
            </p:nvSpPr>
            <p:spPr bwMode="auto">
              <a:xfrm>
                <a:off x="2793" y="2961"/>
                <a:ext cx="61" cy="70"/>
              </a:xfrm>
              <a:prstGeom prst="ellipse">
                <a:avLst/>
              </a:prstGeom>
              <a:solidFill>
                <a:srgbClr val="FFFFFF"/>
              </a:solidFill>
              <a:ln w="317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grpSp>
        <p:sp>
          <p:nvSpPr>
            <p:cNvPr id="4147" name="Freeform 31">
              <a:extLst>
                <a:ext uri="{FF2B5EF4-FFF2-40B4-BE49-F238E27FC236}">
                  <a16:creationId xmlns:a16="http://schemas.microsoft.com/office/drawing/2014/main" id="{2EC98C9E-D20D-46E5-90A2-E6F501EAACE1}"/>
                </a:ext>
              </a:extLst>
            </p:cNvPr>
            <p:cNvSpPr>
              <a:spLocks/>
            </p:cNvSpPr>
            <p:nvPr/>
          </p:nvSpPr>
          <p:spPr bwMode="auto">
            <a:xfrm rot="-5887819">
              <a:off x="2437" y="1715"/>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48" name="Freeform 32">
              <a:extLst>
                <a:ext uri="{FF2B5EF4-FFF2-40B4-BE49-F238E27FC236}">
                  <a16:creationId xmlns:a16="http://schemas.microsoft.com/office/drawing/2014/main" id="{2BDE4089-4DBA-40BE-ADC7-89CF10670A1D}"/>
                </a:ext>
              </a:extLst>
            </p:cNvPr>
            <p:cNvSpPr>
              <a:spLocks/>
            </p:cNvSpPr>
            <p:nvPr/>
          </p:nvSpPr>
          <p:spPr bwMode="auto">
            <a:xfrm rot="-487818">
              <a:off x="2554" y="1461"/>
              <a:ext cx="47" cy="29"/>
            </a:xfrm>
            <a:custGeom>
              <a:avLst/>
              <a:gdLst>
                <a:gd name="T0" fmla="*/ 0 w 53"/>
                <a:gd name="T1" fmla="*/ 0 h 34"/>
                <a:gd name="T2" fmla="*/ 10 w 53"/>
                <a:gd name="T3" fmla="*/ 3 h 34"/>
                <a:gd name="T4" fmla="*/ 29 w 53"/>
                <a:gd name="T5" fmla="*/ 15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31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113" name="Line 38">
            <a:extLst>
              <a:ext uri="{FF2B5EF4-FFF2-40B4-BE49-F238E27FC236}">
                <a16:creationId xmlns:a16="http://schemas.microsoft.com/office/drawing/2014/main" id="{163582CB-D4FC-4EA1-9BED-E6672B695FC7}"/>
              </a:ext>
            </a:extLst>
          </p:cNvPr>
          <p:cNvSpPr>
            <a:spLocks noChangeShapeType="1"/>
          </p:cNvSpPr>
          <p:nvPr/>
        </p:nvSpPr>
        <p:spPr bwMode="auto">
          <a:xfrm rot="-6446499">
            <a:off x="3175000" y="4508500"/>
            <a:ext cx="0" cy="457200"/>
          </a:xfrm>
          <a:prstGeom prst="line">
            <a:avLst/>
          </a:prstGeom>
          <a:noFill/>
          <a:ln w="31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4" name="Freeform 39">
            <a:extLst>
              <a:ext uri="{FF2B5EF4-FFF2-40B4-BE49-F238E27FC236}">
                <a16:creationId xmlns:a16="http://schemas.microsoft.com/office/drawing/2014/main" id="{E7852970-5BD6-412E-9911-A755166F738B}"/>
              </a:ext>
            </a:extLst>
          </p:cNvPr>
          <p:cNvSpPr>
            <a:spLocks/>
          </p:cNvSpPr>
          <p:nvPr/>
        </p:nvSpPr>
        <p:spPr bwMode="auto">
          <a:xfrm>
            <a:off x="3028950" y="4786313"/>
            <a:ext cx="628650" cy="419100"/>
          </a:xfrm>
          <a:custGeom>
            <a:avLst/>
            <a:gdLst>
              <a:gd name="T0" fmla="*/ 0 w 396"/>
              <a:gd name="T1" fmla="*/ 0 h 264"/>
              <a:gd name="T2" fmla="*/ 2147483647 w 396"/>
              <a:gd name="T3" fmla="*/ 2147483647 h 264"/>
              <a:gd name="T4" fmla="*/ 0 60000 65536"/>
              <a:gd name="T5" fmla="*/ 0 60000 65536"/>
              <a:gd name="T6" fmla="*/ 0 w 396"/>
              <a:gd name="T7" fmla="*/ 0 h 264"/>
              <a:gd name="T8" fmla="*/ 396 w 396"/>
              <a:gd name="T9" fmla="*/ 264 h 264"/>
            </a:gdLst>
            <a:ahLst/>
            <a:cxnLst>
              <a:cxn ang="T4">
                <a:pos x="T0" y="T1"/>
              </a:cxn>
              <a:cxn ang="T5">
                <a:pos x="T2" y="T3"/>
              </a:cxn>
            </a:cxnLst>
            <a:rect l="T6" t="T7" r="T8" b="T9"/>
            <a:pathLst>
              <a:path w="396" h="264">
                <a:moveTo>
                  <a:pt x="0" y="0"/>
                </a:moveTo>
                <a:lnTo>
                  <a:pt x="396" y="264"/>
                </a:lnTo>
              </a:path>
            </a:pathLst>
          </a:custGeom>
          <a:noFill/>
          <a:ln w="3175">
            <a:solidFill>
              <a:srgbClr val="CC0000"/>
            </a:solidFill>
            <a:round/>
            <a:headEnd type="stealth" w="sm" len="med"/>
            <a:tailEnd type="stealth" w="sm"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15" name="Text Box 40">
            <a:extLst>
              <a:ext uri="{FF2B5EF4-FFF2-40B4-BE49-F238E27FC236}">
                <a16:creationId xmlns:a16="http://schemas.microsoft.com/office/drawing/2014/main" id="{45B34382-F290-4EAA-8D0E-E1B4CB49E767}"/>
              </a:ext>
            </a:extLst>
          </p:cNvPr>
          <p:cNvSpPr txBox="1">
            <a:spLocks noChangeArrowheads="1"/>
          </p:cNvSpPr>
          <p:nvPr/>
        </p:nvSpPr>
        <p:spPr bwMode="auto">
          <a:xfrm rot="2672184">
            <a:off x="3390900" y="4918075"/>
            <a:ext cx="98425"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000" i="1">
                <a:solidFill>
                  <a:srgbClr val="CC0000"/>
                </a:solidFill>
              </a:rPr>
              <a:t>F</a:t>
            </a:r>
          </a:p>
        </p:txBody>
      </p:sp>
      <p:sp>
        <p:nvSpPr>
          <p:cNvPr id="4116" name="Line 41">
            <a:extLst>
              <a:ext uri="{FF2B5EF4-FFF2-40B4-BE49-F238E27FC236}">
                <a16:creationId xmlns:a16="http://schemas.microsoft.com/office/drawing/2014/main" id="{0220F155-192C-4953-9C2F-35BEE5604C01}"/>
              </a:ext>
            </a:extLst>
          </p:cNvPr>
          <p:cNvSpPr>
            <a:spLocks noChangeShapeType="1"/>
          </p:cNvSpPr>
          <p:nvPr/>
        </p:nvSpPr>
        <p:spPr bwMode="auto">
          <a:xfrm>
            <a:off x="5880100" y="1609725"/>
            <a:ext cx="2398713" cy="0"/>
          </a:xfrm>
          <a:prstGeom prst="line">
            <a:avLst/>
          </a:prstGeom>
          <a:noFill/>
          <a:ln w="9525">
            <a:solidFill>
              <a:srgbClr val="00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7" name="Line 42">
            <a:extLst>
              <a:ext uri="{FF2B5EF4-FFF2-40B4-BE49-F238E27FC236}">
                <a16:creationId xmlns:a16="http://schemas.microsoft.com/office/drawing/2014/main" id="{9DECE59B-69EF-423E-ACE3-211B4D2E67A9}"/>
              </a:ext>
            </a:extLst>
          </p:cNvPr>
          <p:cNvSpPr>
            <a:spLocks noChangeShapeType="1"/>
          </p:cNvSpPr>
          <p:nvPr/>
        </p:nvSpPr>
        <p:spPr bwMode="auto">
          <a:xfrm flipV="1">
            <a:off x="8232775" y="1370013"/>
            <a:ext cx="0" cy="239712"/>
          </a:xfrm>
          <a:prstGeom prst="line">
            <a:avLst/>
          </a:prstGeom>
          <a:noFill/>
          <a:ln w="19050">
            <a:solidFill>
              <a:srgbClr val="CC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 name="Line 43">
            <a:extLst>
              <a:ext uri="{FF2B5EF4-FFF2-40B4-BE49-F238E27FC236}">
                <a16:creationId xmlns:a16="http://schemas.microsoft.com/office/drawing/2014/main" id="{B0169D7D-36B8-42EB-A679-D4C53A5CADA1}"/>
              </a:ext>
            </a:extLst>
          </p:cNvPr>
          <p:cNvSpPr>
            <a:spLocks noChangeShapeType="1"/>
          </p:cNvSpPr>
          <p:nvPr/>
        </p:nvSpPr>
        <p:spPr bwMode="auto">
          <a:xfrm>
            <a:off x="6958013" y="1371600"/>
            <a:ext cx="1576387"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19" name="Text Box 44">
            <a:extLst>
              <a:ext uri="{FF2B5EF4-FFF2-40B4-BE49-F238E27FC236}">
                <a16:creationId xmlns:a16="http://schemas.microsoft.com/office/drawing/2014/main" id="{698650CD-8691-4A1E-BC67-F10910C3DFF1}"/>
              </a:ext>
            </a:extLst>
          </p:cNvPr>
          <p:cNvSpPr txBox="1">
            <a:spLocks noChangeArrowheads="1"/>
          </p:cNvSpPr>
          <p:nvPr/>
        </p:nvSpPr>
        <p:spPr bwMode="auto">
          <a:xfrm>
            <a:off x="7527925" y="1657350"/>
            <a:ext cx="7302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100" b="1">
                <a:solidFill>
                  <a:srgbClr val="0000CC"/>
                </a:solidFill>
              </a:rPr>
              <a:t>F</a:t>
            </a:r>
          </a:p>
        </p:txBody>
      </p:sp>
      <p:sp>
        <p:nvSpPr>
          <p:cNvPr id="4120" name="Text Box 45">
            <a:extLst>
              <a:ext uri="{FF2B5EF4-FFF2-40B4-BE49-F238E27FC236}">
                <a16:creationId xmlns:a16="http://schemas.microsoft.com/office/drawing/2014/main" id="{043BA700-79D4-440D-942D-C12DA63183A6}"/>
              </a:ext>
            </a:extLst>
          </p:cNvPr>
          <p:cNvSpPr txBox="1">
            <a:spLocks noChangeArrowheads="1"/>
          </p:cNvSpPr>
          <p:nvPr/>
        </p:nvSpPr>
        <p:spPr bwMode="auto">
          <a:xfrm>
            <a:off x="6367463" y="1657350"/>
            <a:ext cx="74612"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100" b="1">
                <a:solidFill>
                  <a:srgbClr val="0000CC"/>
                </a:solidFill>
              </a:rPr>
              <a:t>F</a:t>
            </a:r>
          </a:p>
        </p:txBody>
      </p:sp>
      <p:sp>
        <p:nvSpPr>
          <p:cNvPr id="44" name="Line 46">
            <a:extLst>
              <a:ext uri="{FF2B5EF4-FFF2-40B4-BE49-F238E27FC236}">
                <a16:creationId xmlns:a16="http://schemas.microsoft.com/office/drawing/2014/main" id="{61A42114-7090-4937-A24B-002E4CC04AC0}"/>
              </a:ext>
            </a:extLst>
          </p:cNvPr>
          <p:cNvSpPr>
            <a:spLocks noChangeShapeType="1"/>
          </p:cNvSpPr>
          <p:nvPr/>
        </p:nvSpPr>
        <p:spPr bwMode="auto">
          <a:xfrm rot="20220000" flipH="1">
            <a:off x="5518150" y="1666875"/>
            <a:ext cx="1485900"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Line 47">
            <a:extLst>
              <a:ext uri="{FF2B5EF4-FFF2-40B4-BE49-F238E27FC236}">
                <a16:creationId xmlns:a16="http://schemas.microsoft.com/office/drawing/2014/main" id="{2BC94B85-2D82-4247-B4B4-6F3E32E1ADFB}"/>
              </a:ext>
            </a:extLst>
          </p:cNvPr>
          <p:cNvSpPr>
            <a:spLocks noChangeShapeType="1"/>
          </p:cNvSpPr>
          <p:nvPr/>
        </p:nvSpPr>
        <p:spPr bwMode="auto">
          <a:xfrm rot="20456901" flipH="1">
            <a:off x="6899275" y="1581150"/>
            <a:ext cx="1485900"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 name="Line 48">
            <a:extLst>
              <a:ext uri="{FF2B5EF4-FFF2-40B4-BE49-F238E27FC236}">
                <a16:creationId xmlns:a16="http://schemas.microsoft.com/office/drawing/2014/main" id="{2CE4F1E2-B49D-4481-8178-4ACD695754BA}"/>
              </a:ext>
            </a:extLst>
          </p:cNvPr>
          <p:cNvSpPr>
            <a:spLocks noChangeShapeType="1"/>
          </p:cNvSpPr>
          <p:nvPr/>
        </p:nvSpPr>
        <p:spPr bwMode="auto">
          <a:xfrm>
            <a:off x="5727700" y="1819275"/>
            <a:ext cx="1233488"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 name="Line 49">
            <a:extLst>
              <a:ext uri="{FF2B5EF4-FFF2-40B4-BE49-F238E27FC236}">
                <a16:creationId xmlns:a16="http://schemas.microsoft.com/office/drawing/2014/main" id="{475376EB-CCAA-4DB2-9010-F27F0702E981}"/>
              </a:ext>
            </a:extLst>
          </p:cNvPr>
          <p:cNvSpPr>
            <a:spLocks noChangeShapeType="1"/>
          </p:cNvSpPr>
          <p:nvPr/>
        </p:nvSpPr>
        <p:spPr bwMode="auto">
          <a:xfrm>
            <a:off x="5899150" y="1609725"/>
            <a:ext cx="0" cy="219075"/>
          </a:xfrm>
          <a:prstGeom prst="line">
            <a:avLst/>
          </a:prstGeom>
          <a:noFill/>
          <a:ln w="19050">
            <a:solidFill>
              <a:srgbClr val="0066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25" name="Oval 50">
            <a:extLst>
              <a:ext uri="{FF2B5EF4-FFF2-40B4-BE49-F238E27FC236}">
                <a16:creationId xmlns:a16="http://schemas.microsoft.com/office/drawing/2014/main" id="{BAE99118-7821-42A0-8B51-5C794E7DB893}"/>
              </a:ext>
            </a:extLst>
          </p:cNvPr>
          <p:cNvSpPr>
            <a:spLocks noChangeArrowheads="1"/>
          </p:cNvSpPr>
          <p:nvPr/>
        </p:nvSpPr>
        <p:spPr bwMode="auto">
          <a:xfrm>
            <a:off x="7518400" y="1600200"/>
            <a:ext cx="33338" cy="34925"/>
          </a:xfrm>
          <a:prstGeom prst="ellipse">
            <a:avLst/>
          </a:prstGeom>
          <a:solidFill>
            <a:schemeClr val="bg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sp>
        <p:nvSpPr>
          <p:cNvPr id="4126" name="Oval 51">
            <a:extLst>
              <a:ext uri="{FF2B5EF4-FFF2-40B4-BE49-F238E27FC236}">
                <a16:creationId xmlns:a16="http://schemas.microsoft.com/office/drawing/2014/main" id="{0D77D70C-2973-4EA4-8D80-C1D4D1789B43}"/>
              </a:ext>
            </a:extLst>
          </p:cNvPr>
          <p:cNvSpPr>
            <a:spLocks noChangeArrowheads="1"/>
          </p:cNvSpPr>
          <p:nvPr/>
        </p:nvSpPr>
        <p:spPr bwMode="auto">
          <a:xfrm>
            <a:off x="6356350" y="1600200"/>
            <a:ext cx="34925" cy="34925"/>
          </a:xfrm>
          <a:prstGeom prst="ellipse">
            <a:avLst/>
          </a:prstGeom>
          <a:solidFill>
            <a:schemeClr val="bg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sp>
        <p:nvSpPr>
          <p:cNvPr id="4127" name="Line 52">
            <a:extLst>
              <a:ext uri="{FF2B5EF4-FFF2-40B4-BE49-F238E27FC236}">
                <a16:creationId xmlns:a16="http://schemas.microsoft.com/office/drawing/2014/main" id="{5DDBBA8F-3CDC-49CE-B1D3-BBFDD15387A2}"/>
              </a:ext>
            </a:extLst>
          </p:cNvPr>
          <p:cNvSpPr>
            <a:spLocks noChangeShapeType="1"/>
          </p:cNvSpPr>
          <p:nvPr/>
        </p:nvSpPr>
        <p:spPr bwMode="auto">
          <a:xfrm>
            <a:off x="6956425" y="1228725"/>
            <a:ext cx="0" cy="742950"/>
          </a:xfrm>
          <a:prstGeom prst="line">
            <a:avLst/>
          </a:prstGeom>
          <a:noFill/>
          <a:ln w="19050">
            <a:solidFill>
              <a:srgbClr val="0000CC"/>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28" name="Line 53">
            <a:extLst>
              <a:ext uri="{FF2B5EF4-FFF2-40B4-BE49-F238E27FC236}">
                <a16:creationId xmlns:a16="http://schemas.microsoft.com/office/drawing/2014/main" id="{3DE50718-2729-4938-9158-80EB8E77F426}"/>
              </a:ext>
            </a:extLst>
          </p:cNvPr>
          <p:cNvSpPr>
            <a:spLocks noChangeShapeType="1"/>
          </p:cNvSpPr>
          <p:nvPr/>
        </p:nvSpPr>
        <p:spPr bwMode="auto">
          <a:xfrm>
            <a:off x="5880100" y="2686050"/>
            <a:ext cx="2398713" cy="0"/>
          </a:xfrm>
          <a:prstGeom prst="line">
            <a:avLst/>
          </a:prstGeom>
          <a:noFill/>
          <a:ln w="9525">
            <a:solidFill>
              <a:srgbClr val="0000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29" name="Line 54">
            <a:extLst>
              <a:ext uri="{FF2B5EF4-FFF2-40B4-BE49-F238E27FC236}">
                <a16:creationId xmlns:a16="http://schemas.microsoft.com/office/drawing/2014/main" id="{F7171448-03FB-4D1B-AE04-DAE273C6E457}"/>
              </a:ext>
            </a:extLst>
          </p:cNvPr>
          <p:cNvSpPr>
            <a:spLocks noChangeShapeType="1"/>
          </p:cNvSpPr>
          <p:nvPr/>
        </p:nvSpPr>
        <p:spPr bwMode="auto">
          <a:xfrm flipV="1">
            <a:off x="7175500" y="2447925"/>
            <a:ext cx="0" cy="241300"/>
          </a:xfrm>
          <a:prstGeom prst="line">
            <a:avLst/>
          </a:prstGeom>
          <a:noFill/>
          <a:ln w="19050">
            <a:solidFill>
              <a:srgbClr val="CC00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53" name="Line 55">
            <a:extLst>
              <a:ext uri="{FF2B5EF4-FFF2-40B4-BE49-F238E27FC236}">
                <a16:creationId xmlns:a16="http://schemas.microsoft.com/office/drawing/2014/main" id="{A36B4F1A-47E4-4968-A034-6991BEA80EB9}"/>
              </a:ext>
            </a:extLst>
          </p:cNvPr>
          <p:cNvSpPr>
            <a:spLocks noChangeShapeType="1"/>
          </p:cNvSpPr>
          <p:nvPr/>
        </p:nvSpPr>
        <p:spPr bwMode="auto">
          <a:xfrm>
            <a:off x="6958013" y="2447925"/>
            <a:ext cx="685800"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31" name="Text Box 56">
            <a:extLst>
              <a:ext uri="{FF2B5EF4-FFF2-40B4-BE49-F238E27FC236}">
                <a16:creationId xmlns:a16="http://schemas.microsoft.com/office/drawing/2014/main" id="{17EBB845-6E7D-4E83-B4EE-2D2E92DE309B}"/>
              </a:ext>
            </a:extLst>
          </p:cNvPr>
          <p:cNvSpPr txBox="1">
            <a:spLocks noChangeArrowheads="1"/>
          </p:cNvSpPr>
          <p:nvPr/>
        </p:nvSpPr>
        <p:spPr bwMode="auto">
          <a:xfrm>
            <a:off x="7527925" y="2733675"/>
            <a:ext cx="73025"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100" b="1">
                <a:solidFill>
                  <a:srgbClr val="0000CC"/>
                </a:solidFill>
              </a:rPr>
              <a:t>F</a:t>
            </a:r>
          </a:p>
        </p:txBody>
      </p:sp>
      <p:sp>
        <p:nvSpPr>
          <p:cNvPr id="4132" name="Text Box 57">
            <a:extLst>
              <a:ext uri="{FF2B5EF4-FFF2-40B4-BE49-F238E27FC236}">
                <a16:creationId xmlns:a16="http://schemas.microsoft.com/office/drawing/2014/main" id="{F628D917-12AA-4DF2-A413-13D937F2335F}"/>
              </a:ext>
            </a:extLst>
          </p:cNvPr>
          <p:cNvSpPr txBox="1">
            <a:spLocks noChangeArrowheads="1"/>
          </p:cNvSpPr>
          <p:nvPr/>
        </p:nvSpPr>
        <p:spPr bwMode="auto">
          <a:xfrm>
            <a:off x="6367463" y="2733675"/>
            <a:ext cx="74612"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1100" b="1">
                <a:solidFill>
                  <a:srgbClr val="0000CC"/>
                </a:solidFill>
              </a:rPr>
              <a:t>F</a:t>
            </a:r>
          </a:p>
        </p:txBody>
      </p:sp>
      <p:sp>
        <p:nvSpPr>
          <p:cNvPr id="56" name="Line 58">
            <a:extLst>
              <a:ext uri="{FF2B5EF4-FFF2-40B4-BE49-F238E27FC236}">
                <a16:creationId xmlns:a16="http://schemas.microsoft.com/office/drawing/2014/main" id="{9E51B556-B5A2-4332-8C36-236DCE9B3BAF}"/>
              </a:ext>
            </a:extLst>
          </p:cNvPr>
          <p:cNvSpPr>
            <a:spLocks noChangeShapeType="1"/>
          </p:cNvSpPr>
          <p:nvPr/>
        </p:nvSpPr>
        <p:spPr bwMode="auto">
          <a:xfrm rot="20220000" flipV="1">
            <a:off x="6172200" y="2609850"/>
            <a:ext cx="803275"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Line 59">
            <a:extLst>
              <a:ext uri="{FF2B5EF4-FFF2-40B4-BE49-F238E27FC236}">
                <a16:creationId xmlns:a16="http://schemas.microsoft.com/office/drawing/2014/main" id="{28EADD19-5E99-4444-AC15-14AD9B70399A}"/>
              </a:ext>
            </a:extLst>
          </p:cNvPr>
          <p:cNvSpPr>
            <a:spLocks noChangeShapeType="1"/>
          </p:cNvSpPr>
          <p:nvPr/>
        </p:nvSpPr>
        <p:spPr bwMode="auto">
          <a:xfrm rot="1923706" flipH="1">
            <a:off x="6880225" y="2562225"/>
            <a:ext cx="890588"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 name="Line 60">
            <a:extLst>
              <a:ext uri="{FF2B5EF4-FFF2-40B4-BE49-F238E27FC236}">
                <a16:creationId xmlns:a16="http://schemas.microsoft.com/office/drawing/2014/main" id="{60CA13AE-057B-447F-8088-1A663F6E01F1}"/>
              </a:ext>
            </a:extLst>
          </p:cNvPr>
          <p:cNvSpPr>
            <a:spLocks noChangeShapeType="1"/>
          </p:cNvSpPr>
          <p:nvPr/>
        </p:nvSpPr>
        <p:spPr bwMode="auto">
          <a:xfrm>
            <a:off x="5918200" y="2314575"/>
            <a:ext cx="1028700" cy="0"/>
          </a:xfrm>
          <a:prstGeom prst="line">
            <a:avLst/>
          </a:prstGeom>
          <a:noFill/>
          <a:ln w="9525">
            <a:solidFill>
              <a:srgbClr val="FF33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 name="Line 61">
            <a:extLst>
              <a:ext uri="{FF2B5EF4-FFF2-40B4-BE49-F238E27FC236}">
                <a16:creationId xmlns:a16="http://schemas.microsoft.com/office/drawing/2014/main" id="{A9048D15-0605-4594-8E47-B9ABA77F229E}"/>
              </a:ext>
            </a:extLst>
          </p:cNvPr>
          <p:cNvSpPr>
            <a:spLocks noChangeShapeType="1"/>
          </p:cNvSpPr>
          <p:nvPr/>
        </p:nvSpPr>
        <p:spPr bwMode="auto">
          <a:xfrm flipV="1">
            <a:off x="7080250" y="2400300"/>
            <a:ext cx="0" cy="288925"/>
          </a:xfrm>
          <a:prstGeom prst="line">
            <a:avLst/>
          </a:prstGeom>
          <a:noFill/>
          <a:ln w="19050">
            <a:solidFill>
              <a:srgbClr val="006600"/>
            </a:solidFill>
            <a:round/>
            <a:headEn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4137" name="Oval 62">
            <a:extLst>
              <a:ext uri="{FF2B5EF4-FFF2-40B4-BE49-F238E27FC236}">
                <a16:creationId xmlns:a16="http://schemas.microsoft.com/office/drawing/2014/main" id="{05518DE8-9B57-4C06-8E59-E354452A025F}"/>
              </a:ext>
            </a:extLst>
          </p:cNvPr>
          <p:cNvSpPr>
            <a:spLocks noChangeArrowheads="1"/>
          </p:cNvSpPr>
          <p:nvPr/>
        </p:nvSpPr>
        <p:spPr bwMode="auto">
          <a:xfrm>
            <a:off x="7518400" y="2676525"/>
            <a:ext cx="33338" cy="34925"/>
          </a:xfrm>
          <a:prstGeom prst="ellipse">
            <a:avLst/>
          </a:prstGeom>
          <a:solidFill>
            <a:schemeClr val="bg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sp>
        <p:nvSpPr>
          <p:cNvPr id="4138" name="Oval 63">
            <a:extLst>
              <a:ext uri="{FF2B5EF4-FFF2-40B4-BE49-F238E27FC236}">
                <a16:creationId xmlns:a16="http://schemas.microsoft.com/office/drawing/2014/main" id="{9365B650-E95E-4288-B583-773E0328BE2E}"/>
              </a:ext>
            </a:extLst>
          </p:cNvPr>
          <p:cNvSpPr>
            <a:spLocks noChangeArrowheads="1"/>
          </p:cNvSpPr>
          <p:nvPr/>
        </p:nvSpPr>
        <p:spPr bwMode="auto">
          <a:xfrm>
            <a:off x="6356350" y="2676525"/>
            <a:ext cx="34925" cy="34925"/>
          </a:xfrm>
          <a:prstGeom prst="ellipse">
            <a:avLst/>
          </a:prstGeom>
          <a:solidFill>
            <a:schemeClr val="bg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sz="2800"/>
          </a:p>
        </p:txBody>
      </p:sp>
      <p:sp>
        <p:nvSpPr>
          <p:cNvPr id="4139" name="Line 64">
            <a:extLst>
              <a:ext uri="{FF2B5EF4-FFF2-40B4-BE49-F238E27FC236}">
                <a16:creationId xmlns:a16="http://schemas.microsoft.com/office/drawing/2014/main" id="{350BCC20-1B5B-4885-9FD4-AAE39F3388DB}"/>
              </a:ext>
            </a:extLst>
          </p:cNvPr>
          <p:cNvSpPr>
            <a:spLocks noChangeShapeType="1"/>
          </p:cNvSpPr>
          <p:nvPr/>
        </p:nvSpPr>
        <p:spPr bwMode="auto">
          <a:xfrm>
            <a:off x="6956425" y="2305050"/>
            <a:ext cx="0" cy="742950"/>
          </a:xfrm>
          <a:prstGeom prst="line">
            <a:avLst/>
          </a:prstGeom>
          <a:noFill/>
          <a:ln w="19050">
            <a:solidFill>
              <a:srgbClr val="0000CC"/>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US"/>
          </a:p>
        </p:txBody>
      </p:sp>
      <p:sp>
        <p:nvSpPr>
          <p:cNvPr id="63" name="Line 65">
            <a:extLst>
              <a:ext uri="{FF2B5EF4-FFF2-40B4-BE49-F238E27FC236}">
                <a16:creationId xmlns:a16="http://schemas.microsoft.com/office/drawing/2014/main" id="{03E78A4D-D84D-41F8-AB8C-5929EFD98C63}"/>
              </a:ext>
            </a:extLst>
          </p:cNvPr>
          <p:cNvSpPr>
            <a:spLocks noChangeShapeType="1"/>
          </p:cNvSpPr>
          <p:nvPr/>
        </p:nvSpPr>
        <p:spPr bwMode="auto">
          <a:xfrm rot="20220000" flipV="1">
            <a:off x="6927850" y="2305050"/>
            <a:ext cx="801688" cy="0"/>
          </a:xfrm>
          <a:prstGeom prst="line">
            <a:avLst/>
          </a:prstGeom>
          <a:noFill/>
          <a:ln w="9525">
            <a:solidFill>
              <a:srgbClr val="FF3399"/>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7" name="Text Box 6">
            <a:extLst>
              <a:ext uri="{FF2B5EF4-FFF2-40B4-BE49-F238E27FC236}">
                <a16:creationId xmlns:a16="http://schemas.microsoft.com/office/drawing/2014/main" id="{C07625D6-26D2-5A47-BD0A-833B77159177}"/>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0" presetClass="path" presetSubtype="0" accel="50000" decel="50000" fill="hold" nodeType="clickEffect">
                                  <p:stCondLst>
                                    <p:cond delay="0"/>
                                  </p:stCondLst>
                                  <p:childTnLst>
                                    <p:animMotion origin="layout" path="M 0.0 0.0 C -0.02569 0.00277 -0.05139 0.00555 -0.075 0.01111 C -0.09861 0.01666 -0.12014 0.025 -0.14166 0.03333 " pathEditMode="relative" ptsTypes="aaA">
                                      <p:cBhvr>
                                        <p:cTn id="16" dur="2000" fill="hold"/>
                                        <p:tgtEl>
                                          <p:spTgt spid="3"/>
                                        </p:tgtEl>
                                        <p:attrNameLst>
                                          <p:attrName>ppt_x</p:attrName>
                                          <p:attrName>ppt_y</p:attrName>
                                        </p:attrNameLst>
                                      </p:cBhvr>
                                    </p:animMotion>
                                  </p:childTnLst>
                                </p:cTn>
                              </p:par>
                              <p:par>
                                <p:cTn id="17" presetID="0" presetClass="path" presetSubtype="0" accel="50000" decel="50000" fill="hold" nodeType="withEffect">
                                  <p:stCondLst>
                                    <p:cond delay="0"/>
                                  </p:stCondLst>
                                  <p:childTnLst>
                                    <p:animMotion origin="layout" path="M 0.0 0.0 C -0.02569 0.00277 -0.05139 0.00555 -0.075 0.01111 C -0.09861 0.01666 -0.12014 0.025 -0.14166 0.03333 " pathEditMode="relative" ptsTypes="aaA">
                                      <p:cBhvr>
                                        <p:cTn id="18" dur="2000" fill="hold"/>
                                        <p:tgtEl>
                                          <p:spTgt spid="5"/>
                                        </p:tgtEl>
                                        <p:attrNameLst>
                                          <p:attrName>ppt_x</p:attrName>
                                          <p:attrName>ppt_y</p:attrName>
                                        </p:attrNameLst>
                                      </p:cBhvr>
                                    </p:animMotion>
                                  </p:childTnLst>
                                </p:cTn>
                              </p:par>
                              <p:par>
                                <p:cTn id="19" presetID="0" presetClass="path" presetSubtype="0" accel="50000" decel="50000" fill="hold" nodeType="withEffect">
                                  <p:stCondLst>
                                    <p:cond delay="0"/>
                                  </p:stCondLst>
                                  <p:childTnLst>
                                    <p:animMotion origin="layout" path="M 0.0 0.0 C -0.02569 0.00277 -0.05139 0.00555 -0.075 0.01111 C -0.09861 0.01666 -0.12014 0.025 -0.14166 0.03333 " pathEditMode="relative" ptsTypes="aaA">
                                      <p:cBhvr>
                                        <p:cTn id="20" dur="2000" fill="hold"/>
                                        <p:tgtEl>
                                          <p:spTgt spid="4"/>
                                        </p:tgtEl>
                                        <p:attrNameLst>
                                          <p:attrName>ppt_x</p:attrName>
                                          <p:attrName>ppt_y</p:attrName>
                                        </p:attrNameLst>
                                      </p:cBhvr>
                                    </p:animMotion>
                                  </p:childTnLst>
                                </p:cTn>
                              </p:par>
                            </p:childTnLst>
                          </p:cTn>
                        </p:par>
                        <p:par>
                          <p:cTn id="21" fill="hold" nodeType="afterGroup">
                            <p:stCondLst>
                              <p:cond delay="2000"/>
                            </p:stCondLst>
                            <p:childTnLst>
                              <p:par>
                                <p:cTn id="22" presetID="0" presetClass="path" presetSubtype="0" accel="50000" decel="50000" fill="hold" nodeType="afterEffect">
                                  <p:stCondLst>
                                    <p:cond delay="0"/>
                                  </p:stCondLst>
                                  <p:childTnLst>
                                    <p:animMotion origin="layout" path="M -0.14271 0.03264 L -0.18178 0.00139 " pathEditMode="relative" rAng="0" ptsTypes="AA">
                                      <p:cBhvr>
                                        <p:cTn id="23" dur="2000" fill="hold"/>
                                        <p:tgtEl>
                                          <p:spTgt spid="3"/>
                                        </p:tgtEl>
                                        <p:attrNameLst>
                                          <p:attrName>ppt_x</p:attrName>
                                          <p:attrName>ppt_y</p:attrName>
                                        </p:attrNameLst>
                                      </p:cBhvr>
                                      <p:rCtr x="-2000" y="-1600"/>
                                    </p:animMotion>
                                  </p:childTnLst>
                                </p:cTn>
                              </p:par>
                              <p:par>
                                <p:cTn id="24" presetID="0" presetClass="path" presetSubtype="0" accel="50000" decel="50000" fill="hold" nodeType="withEffect">
                                  <p:stCondLst>
                                    <p:cond delay="0"/>
                                  </p:stCondLst>
                                  <p:childTnLst>
                                    <p:animMotion origin="layout" path="M -0.14271 0.03264 L -0.18177 0.00139 " pathEditMode="relative" rAng="0" ptsTypes="AA">
                                      <p:cBhvr>
                                        <p:cTn id="25" dur="2000" fill="hold"/>
                                        <p:tgtEl>
                                          <p:spTgt spid="5"/>
                                        </p:tgtEl>
                                        <p:attrNameLst>
                                          <p:attrName>ppt_x</p:attrName>
                                          <p:attrName>ppt_y</p:attrName>
                                        </p:attrNameLst>
                                      </p:cBhvr>
                                      <p:rCtr x="-2000" y="-1600"/>
                                    </p:animMotion>
                                  </p:childTnLst>
                                </p:cTn>
                              </p:par>
                              <p:par>
                                <p:cTn id="26" presetID="0" presetClass="path" presetSubtype="0" accel="50000" decel="50000" fill="hold" nodeType="withEffect">
                                  <p:stCondLst>
                                    <p:cond delay="0"/>
                                  </p:stCondLst>
                                  <p:childTnLst>
                                    <p:animMotion origin="layout" path="M 0.0 0.0 L -0.03907 -0.03125 " pathEditMode="relative" ptsTypes="AA">
                                      <p:cBhvr>
                                        <p:cTn id="27" dur="2000" fill="hold"/>
                                        <p:tgtEl>
                                          <p:spTgt spid="6"/>
                                        </p:tgtEl>
                                        <p:attrNameLst>
                                          <p:attrName>ppt_x</p:attrName>
                                          <p:attrName>ppt_y</p:attrName>
                                        </p:attrNameLst>
                                      </p:cBhvr>
                                    </p:animMotion>
                                  </p:childTnLst>
                                </p:cTn>
                              </p:par>
                              <p:par>
                                <p:cTn id="28" presetID="0" presetClass="path" presetSubtype="0" accel="50000" decel="50000" fill="hold" nodeType="withEffect">
                                  <p:stCondLst>
                                    <p:cond delay="0"/>
                                  </p:stCondLst>
                                  <p:childTnLst>
                                    <p:animMotion origin="layout" path="M -0.14271 0.03263 L -0.18178 0.00138 " pathEditMode="relative" rAng="0" ptsTypes="AA">
                                      <p:cBhvr>
                                        <p:cTn id="29" dur="2000" fill="hold"/>
                                        <p:tgtEl>
                                          <p:spTgt spid="4"/>
                                        </p:tgtEl>
                                        <p:attrNameLst>
                                          <p:attrName>ppt_x</p:attrName>
                                          <p:attrName>ppt_y</p:attrName>
                                        </p:attrNameLst>
                                      </p:cBhvr>
                                      <p:rCtr x="-2000" y="-1600"/>
                                    </p:animMotion>
                                  </p:childTnLst>
                                </p:cTn>
                              </p:par>
                            </p:childTnLst>
                          </p:cTn>
                        </p:par>
                        <p:par>
                          <p:cTn id="30" fill="hold" nodeType="afterGroup">
                            <p:stCondLst>
                              <p:cond delay="4000"/>
                            </p:stCondLst>
                            <p:childTnLst>
                              <p:par>
                                <p:cTn id="31" presetID="1" presetClass="entr" presetSubtype="0" fill="hold" nodeType="after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par>
                          <p:cTn id="33" fill="hold" nodeType="afterGroup">
                            <p:stCondLst>
                              <p:cond delay="4000"/>
                            </p:stCondLst>
                            <p:childTnLst>
                              <p:par>
                                <p:cTn id="34" presetID="22" presetClass="entr" presetSubtype="2" fill="hold" nodeType="after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wipe(right)">
                                      <p:cBhvr>
                                        <p:cTn id="36" dur="500"/>
                                        <p:tgtEl>
                                          <p:spTgt spid="41"/>
                                        </p:tgtEl>
                                      </p:cBhvr>
                                    </p:animEffect>
                                  </p:childTnLst>
                                </p:cTn>
                              </p:par>
                            </p:childTnLst>
                          </p:cTn>
                        </p:par>
                        <p:par>
                          <p:cTn id="37" fill="hold" nodeType="afterGroup">
                            <p:stCondLst>
                              <p:cond delay="4500"/>
                            </p:stCondLst>
                            <p:childTnLst>
                              <p:par>
                                <p:cTn id="38" presetID="22" presetClass="entr" presetSubtype="1" fill="hold" nodeType="after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wipe(up)">
                                      <p:cBhvr>
                                        <p:cTn id="40" dur="500"/>
                                        <p:tgtEl>
                                          <p:spTgt spid="44"/>
                                        </p:tgtEl>
                                      </p:cBhvr>
                                    </p:animEffect>
                                  </p:childTnLst>
                                </p:cTn>
                              </p:par>
                            </p:childTnLst>
                          </p:cTn>
                        </p:par>
                        <p:par>
                          <p:cTn id="41" fill="hold" nodeType="afterGroup">
                            <p:stCondLst>
                              <p:cond delay="5000"/>
                            </p:stCondLst>
                            <p:childTnLst>
                              <p:par>
                                <p:cTn id="42" presetID="22" presetClass="entr" presetSubtype="1" fill="hold" nodeType="after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wipe(up)">
                                      <p:cBhvr>
                                        <p:cTn id="44" dur="500"/>
                                        <p:tgtEl>
                                          <p:spTgt spid="45"/>
                                        </p:tgtEl>
                                      </p:cBhvr>
                                    </p:animEffect>
                                  </p:childTnLst>
                                </p:cTn>
                              </p:par>
                            </p:childTnLst>
                          </p:cTn>
                        </p:par>
                        <p:par>
                          <p:cTn id="45" fill="hold" nodeType="afterGroup">
                            <p:stCondLst>
                              <p:cond delay="5500"/>
                            </p:stCondLst>
                            <p:childTnLst>
                              <p:par>
                                <p:cTn id="46" presetID="22" presetClass="entr" presetSubtype="2" fill="hold" nodeType="after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wipe(right)">
                                      <p:cBhvr>
                                        <p:cTn id="48" dur="500"/>
                                        <p:tgtEl>
                                          <p:spTgt spid="46"/>
                                        </p:tgtEl>
                                      </p:cBhvr>
                                    </p:animEffect>
                                  </p:childTnLst>
                                </p:cTn>
                              </p:par>
                            </p:childTnLst>
                          </p:cTn>
                        </p:par>
                        <p:par>
                          <p:cTn id="49" fill="hold" nodeType="afterGroup">
                            <p:stCondLst>
                              <p:cond delay="6000"/>
                            </p:stCondLst>
                            <p:childTnLst>
                              <p:par>
                                <p:cTn id="50" presetID="1" presetClass="entr" presetSubtype="0" fill="hold" nodeType="afterEffect">
                                  <p:stCondLst>
                                    <p:cond delay="0"/>
                                  </p:stCondLst>
                                  <p:childTnLst>
                                    <p:set>
                                      <p:cBhvr>
                                        <p:cTn id="51" dur="1" fill="hold">
                                          <p:stCondLst>
                                            <p:cond delay="0"/>
                                          </p:stCondLst>
                                        </p:cTn>
                                        <p:tgtEl>
                                          <p:spTgt spid="47"/>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0" presetClass="path" presetSubtype="0" accel="50000" decel="50000" fill="hold" nodeType="clickEffect">
                                  <p:stCondLst>
                                    <p:cond delay="0"/>
                                  </p:stCondLst>
                                  <p:childTnLst>
                                    <p:animMotion origin="layout" path="M -0.18177 0.00139 L -0.21146 -0.02222 " pathEditMode="relative" rAng="0" ptsTypes="AA">
                                      <p:cBhvr>
                                        <p:cTn id="55" dur="2000" fill="hold"/>
                                        <p:tgtEl>
                                          <p:spTgt spid="5"/>
                                        </p:tgtEl>
                                        <p:attrNameLst>
                                          <p:attrName>ppt_x</p:attrName>
                                          <p:attrName>ppt_y</p:attrName>
                                        </p:attrNameLst>
                                      </p:cBhvr>
                                      <p:rCtr x="-1500" y="-1200"/>
                                    </p:animMotion>
                                  </p:childTnLst>
                                </p:cTn>
                              </p:par>
                              <p:par>
                                <p:cTn id="56" presetID="0" presetClass="path" presetSubtype="0" accel="50000" decel="50000" fill="hold" nodeType="withEffect">
                                  <p:stCondLst>
                                    <p:cond delay="0"/>
                                  </p:stCondLst>
                                  <p:childTnLst>
                                    <p:animMotion origin="layout" path="M -0.18178 0.00139 L -0.21146 -0.02222 " pathEditMode="relative" rAng="0" ptsTypes="AA">
                                      <p:cBhvr>
                                        <p:cTn id="57" dur="2000" fill="hold"/>
                                        <p:tgtEl>
                                          <p:spTgt spid="3"/>
                                        </p:tgtEl>
                                        <p:attrNameLst>
                                          <p:attrName>ppt_x</p:attrName>
                                          <p:attrName>ppt_y</p:attrName>
                                        </p:attrNameLst>
                                      </p:cBhvr>
                                      <p:rCtr x="-1500" y="-1200"/>
                                    </p:animMotion>
                                  </p:childTnLst>
                                </p:cTn>
                              </p:par>
                              <p:par>
                                <p:cTn id="58" presetID="0" presetClass="path" presetSubtype="0" accel="50000" decel="50000" fill="hold" nodeType="withEffect">
                                  <p:stCondLst>
                                    <p:cond delay="0"/>
                                  </p:stCondLst>
                                  <p:childTnLst>
                                    <p:animMotion origin="layout" path="M -0.18178 0.00138 L -0.21146 -0.02223 " pathEditMode="relative" rAng="0" ptsTypes="AA">
                                      <p:cBhvr>
                                        <p:cTn id="59" dur="2000" fill="hold"/>
                                        <p:tgtEl>
                                          <p:spTgt spid="4"/>
                                        </p:tgtEl>
                                        <p:attrNameLst>
                                          <p:attrName>ppt_x</p:attrName>
                                          <p:attrName>ppt_y</p:attrName>
                                        </p:attrNameLst>
                                      </p:cBhvr>
                                      <p:rCtr x="-1500" y="-1200"/>
                                    </p:animMotion>
                                  </p:childTnLst>
                                </p:cTn>
                              </p:par>
                              <p:par>
                                <p:cTn id="60" presetID="0" presetClass="path" presetSubtype="0" accel="50000" decel="50000" fill="hold" nodeType="withEffect">
                                  <p:stCondLst>
                                    <p:cond delay="0"/>
                                  </p:stCondLst>
                                  <p:childTnLst>
                                    <p:animMotion origin="layout" path="M -0.03906 -0.02986 L -0.06875 -0.05347 " pathEditMode="relative" rAng="0" ptsTypes="AA">
                                      <p:cBhvr>
                                        <p:cTn id="61" dur="2000" fill="hold"/>
                                        <p:tgtEl>
                                          <p:spTgt spid="6"/>
                                        </p:tgtEl>
                                        <p:attrNameLst>
                                          <p:attrName>ppt_x</p:attrName>
                                          <p:attrName>ppt_y</p:attrName>
                                        </p:attrNameLst>
                                      </p:cBhvr>
                                      <p:rCtr x="-1500" y="-1200"/>
                                    </p:animMotion>
                                  </p:childTnLst>
                                </p:cTn>
                              </p:par>
                            </p:childTnLst>
                          </p:cTn>
                        </p:par>
                        <p:par>
                          <p:cTn id="62" fill="hold" nodeType="afterGroup">
                            <p:stCondLst>
                              <p:cond delay="2000"/>
                            </p:stCondLst>
                            <p:childTnLst>
                              <p:par>
                                <p:cTn id="63" presetID="1" presetClass="exit" presetSubtype="0" fill="hold" nodeType="afterEffect">
                                  <p:stCondLst>
                                    <p:cond delay="0"/>
                                  </p:stCondLst>
                                  <p:childTnLst>
                                    <p:set>
                                      <p:cBhvr>
                                        <p:cTn id="64" dur="1" fill="hold">
                                          <p:stCondLst>
                                            <p:cond delay="0"/>
                                          </p:stCondLst>
                                        </p:cTn>
                                        <p:tgtEl>
                                          <p:spTgt spid="20"/>
                                        </p:tgtEl>
                                        <p:attrNameLst>
                                          <p:attrName>style.visibility</p:attrName>
                                        </p:attrNameLst>
                                      </p:cBhvr>
                                      <p:to>
                                        <p:strVal val="hidden"/>
                                      </p:to>
                                    </p:set>
                                  </p:childTnLst>
                                </p:cTn>
                              </p:par>
                            </p:childTnLst>
                          </p:cTn>
                        </p:par>
                        <p:par>
                          <p:cTn id="65" fill="hold" nodeType="afterGroup">
                            <p:stCondLst>
                              <p:cond delay="2000"/>
                            </p:stCondLst>
                            <p:childTnLst>
                              <p:par>
                                <p:cTn id="66" presetID="22" presetClass="entr" presetSubtype="2" fill="hold" nodeType="afterEffect">
                                  <p:stCondLst>
                                    <p:cond delay="0"/>
                                  </p:stCondLst>
                                  <p:childTnLst>
                                    <p:set>
                                      <p:cBhvr>
                                        <p:cTn id="67" dur="1" fill="hold">
                                          <p:stCondLst>
                                            <p:cond delay="0"/>
                                          </p:stCondLst>
                                        </p:cTn>
                                        <p:tgtEl>
                                          <p:spTgt spid="53"/>
                                        </p:tgtEl>
                                        <p:attrNameLst>
                                          <p:attrName>style.visibility</p:attrName>
                                        </p:attrNameLst>
                                      </p:cBhvr>
                                      <p:to>
                                        <p:strVal val="visible"/>
                                      </p:to>
                                    </p:set>
                                    <p:animEffect transition="in" filter="wipe(right)">
                                      <p:cBhvr>
                                        <p:cTn id="68" dur="500"/>
                                        <p:tgtEl>
                                          <p:spTgt spid="53"/>
                                        </p:tgtEl>
                                      </p:cBhvr>
                                    </p:animEffect>
                                  </p:childTnLst>
                                </p:cTn>
                              </p:par>
                            </p:childTnLst>
                          </p:cTn>
                        </p:par>
                        <p:par>
                          <p:cTn id="69" fill="hold" nodeType="afterGroup">
                            <p:stCondLst>
                              <p:cond delay="2500"/>
                            </p:stCondLst>
                            <p:childTnLst>
                              <p:par>
                                <p:cTn id="70" presetID="22" presetClass="entr" presetSubtype="1" fill="hold" nodeType="afterEffect">
                                  <p:stCondLst>
                                    <p:cond delay="0"/>
                                  </p:stCondLst>
                                  <p:childTnLst>
                                    <p:set>
                                      <p:cBhvr>
                                        <p:cTn id="71" dur="1" fill="hold">
                                          <p:stCondLst>
                                            <p:cond delay="0"/>
                                          </p:stCondLst>
                                        </p:cTn>
                                        <p:tgtEl>
                                          <p:spTgt spid="56"/>
                                        </p:tgtEl>
                                        <p:attrNameLst>
                                          <p:attrName>style.visibility</p:attrName>
                                        </p:attrNameLst>
                                      </p:cBhvr>
                                      <p:to>
                                        <p:strVal val="visible"/>
                                      </p:to>
                                    </p:set>
                                    <p:animEffect transition="in" filter="wipe(up)">
                                      <p:cBhvr>
                                        <p:cTn id="72" dur="500"/>
                                        <p:tgtEl>
                                          <p:spTgt spid="56"/>
                                        </p:tgtEl>
                                      </p:cBhvr>
                                    </p:animEffect>
                                  </p:childTnLst>
                                </p:cTn>
                              </p:par>
                            </p:childTnLst>
                          </p:cTn>
                        </p:par>
                        <p:par>
                          <p:cTn id="73" fill="hold" nodeType="afterGroup">
                            <p:stCondLst>
                              <p:cond delay="3000"/>
                            </p:stCondLst>
                            <p:childTnLst>
                              <p:par>
                                <p:cTn id="74" presetID="22" presetClass="entr" presetSubtype="4" fill="hold" nodeType="afterEffect">
                                  <p:stCondLst>
                                    <p:cond delay="0"/>
                                  </p:stCondLst>
                                  <p:childTnLst>
                                    <p:set>
                                      <p:cBhvr>
                                        <p:cTn id="75" dur="1" fill="hold">
                                          <p:stCondLst>
                                            <p:cond delay="0"/>
                                          </p:stCondLst>
                                        </p:cTn>
                                        <p:tgtEl>
                                          <p:spTgt spid="63"/>
                                        </p:tgtEl>
                                        <p:attrNameLst>
                                          <p:attrName>style.visibility</p:attrName>
                                        </p:attrNameLst>
                                      </p:cBhvr>
                                      <p:to>
                                        <p:strVal val="visible"/>
                                      </p:to>
                                    </p:set>
                                    <p:animEffect transition="in" filter="wipe(down)">
                                      <p:cBhvr>
                                        <p:cTn id="76" dur="500"/>
                                        <p:tgtEl>
                                          <p:spTgt spid="63"/>
                                        </p:tgtEl>
                                      </p:cBhvr>
                                    </p:animEffect>
                                  </p:childTnLst>
                                </p:cTn>
                              </p:par>
                            </p:childTnLst>
                          </p:cTn>
                        </p:par>
                        <p:par>
                          <p:cTn id="77" fill="hold" nodeType="afterGroup">
                            <p:stCondLst>
                              <p:cond delay="3500"/>
                            </p:stCondLst>
                            <p:childTnLst>
                              <p:par>
                                <p:cTn id="78" presetID="22" presetClass="entr" presetSubtype="4" fill="hold" nodeType="afterEffect">
                                  <p:stCondLst>
                                    <p:cond delay="0"/>
                                  </p:stCondLst>
                                  <p:childTnLst>
                                    <p:set>
                                      <p:cBhvr>
                                        <p:cTn id="79" dur="1" fill="hold">
                                          <p:stCondLst>
                                            <p:cond delay="0"/>
                                          </p:stCondLst>
                                        </p:cTn>
                                        <p:tgtEl>
                                          <p:spTgt spid="57"/>
                                        </p:tgtEl>
                                        <p:attrNameLst>
                                          <p:attrName>style.visibility</p:attrName>
                                        </p:attrNameLst>
                                      </p:cBhvr>
                                      <p:to>
                                        <p:strVal val="visible"/>
                                      </p:to>
                                    </p:set>
                                    <p:animEffect transition="in" filter="wipe(down)">
                                      <p:cBhvr>
                                        <p:cTn id="80" dur="500"/>
                                        <p:tgtEl>
                                          <p:spTgt spid="57"/>
                                        </p:tgtEl>
                                      </p:cBhvr>
                                    </p:animEffect>
                                  </p:childTnLst>
                                </p:cTn>
                              </p:par>
                            </p:childTnLst>
                          </p:cTn>
                        </p:par>
                        <p:par>
                          <p:cTn id="81" fill="hold" nodeType="afterGroup">
                            <p:stCondLst>
                              <p:cond delay="4000"/>
                            </p:stCondLst>
                            <p:childTnLst>
                              <p:par>
                                <p:cTn id="82" presetID="22" presetClass="entr" presetSubtype="2" fill="hold" nodeType="afterEffect">
                                  <p:stCondLst>
                                    <p:cond delay="0"/>
                                  </p:stCondLst>
                                  <p:childTnLst>
                                    <p:set>
                                      <p:cBhvr>
                                        <p:cTn id="83" dur="1" fill="hold">
                                          <p:stCondLst>
                                            <p:cond delay="0"/>
                                          </p:stCondLst>
                                        </p:cTn>
                                        <p:tgtEl>
                                          <p:spTgt spid="58"/>
                                        </p:tgtEl>
                                        <p:attrNameLst>
                                          <p:attrName>style.visibility</p:attrName>
                                        </p:attrNameLst>
                                      </p:cBhvr>
                                      <p:to>
                                        <p:strVal val="visible"/>
                                      </p:to>
                                    </p:set>
                                    <p:animEffect transition="in" filter="wipe(right)">
                                      <p:cBhvr>
                                        <p:cTn id="84" dur="500"/>
                                        <p:tgtEl>
                                          <p:spTgt spid="58"/>
                                        </p:tgtEl>
                                      </p:cBhvr>
                                    </p:animEffect>
                                  </p:childTnLst>
                                </p:cTn>
                              </p:par>
                            </p:childTnLst>
                          </p:cTn>
                        </p:par>
                        <p:par>
                          <p:cTn id="85" fill="hold" nodeType="afterGroup">
                            <p:stCondLst>
                              <p:cond delay="4500"/>
                            </p:stCondLst>
                            <p:childTnLst>
                              <p:par>
                                <p:cTn id="86" presetID="1" presetClass="entr" presetSubtype="0" fill="hold" nodeType="afterEffect">
                                  <p:stCondLst>
                                    <p:cond delay="0"/>
                                  </p:stCondLst>
                                  <p:childTnLst>
                                    <p:set>
                                      <p:cBhvr>
                                        <p:cTn id="87" dur="1" fill="hold">
                                          <p:stCondLst>
                                            <p:cond delay="0"/>
                                          </p:stCondLst>
                                        </p:cTn>
                                        <p:tgtEl>
                                          <p:spTgt spid="59"/>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grpId="0" nodeType="clickEffect">
                                  <p:stCondLst>
                                    <p:cond delay="0"/>
                                  </p:stCondLst>
                                  <p:childTnLst>
                                    <p:set>
                                      <p:cBhvr>
                                        <p:cTn id="91" dur="1" fill="hold">
                                          <p:stCondLst>
                                            <p:cond delay="0"/>
                                          </p:stCondLst>
                                        </p:cTn>
                                        <p:tgtEl>
                                          <p:spTgt spid="7"/>
                                        </p:tgtEl>
                                        <p:attrNameLst>
                                          <p:attrName>style.visibility</p:attrName>
                                        </p:attrNameLst>
                                      </p:cBhvr>
                                      <p:to>
                                        <p:strVal val="visible"/>
                                      </p:to>
                                    </p:set>
                                    <p:animEffect transition="in" filter="diamond(in)">
                                      <p:cBhvr>
                                        <p:cTn id="9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6">
            <a:extLst>
              <a:ext uri="{FF2B5EF4-FFF2-40B4-BE49-F238E27FC236}">
                <a16:creationId xmlns:a16="http://schemas.microsoft.com/office/drawing/2014/main" id="{98477A75-A117-4953-89A8-BF5E4C07424A}"/>
              </a:ext>
            </a:extLst>
          </p:cNvPr>
          <p:cNvSpPr txBox="1">
            <a:spLocks noChangeArrowheads="1"/>
          </p:cNvSpPr>
          <p:nvPr/>
        </p:nvSpPr>
        <p:spPr bwMode="auto">
          <a:xfrm>
            <a:off x="533400" y="958850"/>
            <a:ext cx="8305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rPr>
              <a:t>I. Đặc điểm của ảnh của một vật tạo bởi thấu kính hội tụ:</a:t>
            </a:r>
          </a:p>
        </p:txBody>
      </p:sp>
      <p:sp>
        <p:nvSpPr>
          <p:cNvPr id="5124" name="Text Box 7">
            <a:extLst>
              <a:ext uri="{FF2B5EF4-FFF2-40B4-BE49-F238E27FC236}">
                <a16:creationId xmlns:a16="http://schemas.microsoft.com/office/drawing/2014/main" id="{CAA5550A-CF87-4B89-B59A-E80C778D15F7}"/>
              </a:ext>
            </a:extLst>
          </p:cNvPr>
          <p:cNvSpPr txBox="1">
            <a:spLocks noChangeArrowheads="1"/>
          </p:cNvSpPr>
          <p:nvPr/>
        </p:nvSpPr>
        <p:spPr bwMode="auto">
          <a:xfrm>
            <a:off x="804863" y="1757363"/>
            <a:ext cx="31575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rPr>
              <a:t>1. Thí nghiệm</a:t>
            </a:r>
          </a:p>
        </p:txBody>
      </p:sp>
      <p:sp>
        <p:nvSpPr>
          <p:cNvPr id="5125" name="Text Box 8">
            <a:extLst>
              <a:ext uri="{FF2B5EF4-FFF2-40B4-BE49-F238E27FC236}">
                <a16:creationId xmlns:a16="http://schemas.microsoft.com/office/drawing/2014/main" id="{2162FD3C-3FAB-45AB-BC3C-64CB78DD6BD7}"/>
              </a:ext>
            </a:extLst>
          </p:cNvPr>
          <p:cNvSpPr txBox="1">
            <a:spLocks noChangeArrowheads="1"/>
          </p:cNvSpPr>
          <p:nvPr/>
        </p:nvSpPr>
        <p:spPr bwMode="auto">
          <a:xfrm>
            <a:off x="1724025" y="2595563"/>
            <a:ext cx="52863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D60093"/>
                </a:solidFill>
                <a:latin typeface="Times New Roman" panose="02020603050405020304" pitchFamily="18" charset="0"/>
              </a:rPr>
              <a:t>Ảnh thật ngược chiều với vật.</a:t>
            </a:r>
          </a:p>
        </p:txBody>
      </p:sp>
      <p:sp>
        <p:nvSpPr>
          <p:cNvPr id="5126" name="Text Box 11">
            <a:extLst>
              <a:ext uri="{FF2B5EF4-FFF2-40B4-BE49-F238E27FC236}">
                <a16:creationId xmlns:a16="http://schemas.microsoft.com/office/drawing/2014/main" id="{B26A07A7-6F73-4D17-BF77-AFD6AF1EC9BF}"/>
              </a:ext>
            </a:extLst>
          </p:cNvPr>
          <p:cNvSpPr txBox="1">
            <a:spLocks noChangeArrowheads="1"/>
          </p:cNvSpPr>
          <p:nvPr/>
        </p:nvSpPr>
        <p:spPr bwMode="auto">
          <a:xfrm>
            <a:off x="1143000" y="2605088"/>
            <a:ext cx="838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FF3300"/>
                </a:solidFill>
                <a:latin typeface="Times New Roman" panose="02020603050405020304" pitchFamily="18" charset="0"/>
              </a:rPr>
              <a:t>C1. </a:t>
            </a:r>
          </a:p>
        </p:txBody>
      </p:sp>
      <p:sp>
        <p:nvSpPr>
          <p:cNvPr id="5127" name="Text Box 12">
            <a:extLst>
              <a:ext uri="{FF2B5EF4-FFF2-40B4-BE49-F238E27FC236}">
                <a16:creationId xmlns:a16="http://schemas.microsoft.com/office/drawing/2014/main" id="{779B0650-2D97-40B7-BBA9-C762FB849547}"/>
              </a:ext>
            </a:extLst>
          </p:cNvPr>
          <p:cNvSpPr txBox="1">
            <a:spLocks noChangeArrowheads="1"/>
          </p:cNvSpPr>
          <p:nvPr/>
        </p:nvSpPr>
        <p:spPr bwMode="auto">
          <a:xfrm>
            <a:off x="1123950" y="3067050"/>
            <a:ext cx="83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FF3300"/>
                </a:solidFill>
                <a:latin typeface="Times New Roman" panose="02020603050405020304" pitchFamily="18" charset="0"/>
              </a:rPr>
              <a:t>C2. </a:t>
            </a:r>
          </a:p>
        </p:txBody>
      </p:sp>
      <p:sp>
        <p:nvSpPr>
          <p:cNvPr id="3085" name="Text Box 13">
            <a:extLst>
              <a:ext uri="{FF2B5EF4-FFF2-40B4-BE49-F238E27FC236}">
                <a16:creationId xmlns:a16="http://schemas.microsoft.com/office/drawing/2014/main" id="{30E4D2D5-B463-4809-98B9-8C82155EB38F}"/>
              </a:ext>
            </a:extLst>
          </p:cNvPr>
          <p:cNvSpPr txBox="1">
            <a:spLocks noChangeArrowheads="1"/>
          </p:cNvSpPr>
          <p:nvPr/>
        </p:nvSpPr>
        <p:spPr bwMode="auto">
          <a:xfrm>
            <a:off x="533400" y="5043488"/>
            <a:ext cx="838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FF3300"/>
                </a:solidFill>
                <a:latin typeface="Times New Roman" panose="02020603050405020304" pitchFamily="18" charset="0"/>
              </a:rPr>
              <a:t>C3. </a:t>
            </a:r>
          </a:p>
        </p:txBody>
      </p:sp>
      <p:sp>
        <p:nvSpPr>
          <p:cNvPr id="5129" name="Text Box 14">
            <a:extLst>
              <a:ext uri="{FF2B5EF4-FFF2-40B4-BE49-F238E27FC236}">
                <a16:creationId xmlns:a16="http://schemas.microsoft.com/office/drawing/2014/main" id="{11E3F088-083A-46E0-BEBB-B865B8A4A426}"/>
              </a:ext>
            </a:extLst>
          </p:cNvPr>
          <p:cNvSpPr txBox="1">
            <a:spLocks noChangeArrowheads="1"/>
          </p:cNvSpPr>
          <p:nvPr/>
        </p:nvSpPr>
        <p:spPr bwMode="auto">
          <a:xfrm>
            <a:off x="1719263" y="3048000"/>
            <a:ext cx="696753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D60093"/>
                </a:solidFill>
                <a:latin typeface="Times New Roman" panose="02020603050405020304" pitchFamily="18" charset="0"/>
              </a:rPr>
              <a:t>Ảnh vẫn thu được trên màn đó là ảnh thật, ngược chiều với vật.</a:t>
            </a:r>
          </a:p>
        </p:txBody>
      </p:sp>
      <p:sp>
        <p:nvSpPr>
          <p:cNvPr id="5130" name="Text Box 16">
            <a:extLst>
              <a:ext uri="{FF2B5EF4-FFF2-40B4-BE49-F238E27FC236}">
                <a16:creationId xmlns:a16="http://schemas.microsoft.com/office/drawing/2014/main" id="{6DA09F96-1D1D-4338-8FAC-48902B3309FD}"/>
              </a:ext>
            </a:extLst>
          </p:cNvPr>
          <p:cNvSpPr txBox="1">
            <a:spLocks noChangeArrowheads="1"/>
          </p:cNvSpPr>
          <p:nvPr/>
        </p:nvSpPr>
        <p:spPr bwMode="auto">
          <a:xfrm>
            <a:off x="957263" y="2133600"/>
            <a:ext cx="579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rPr>
              <a:t>a. Đặt vật ngoài khoảng tiêu cự:</a:t>
            </a:r>
          </a:p>
        </p:txBody>
      </p:sp>
      <p:sp>
        <p:nvSpPr>
          <p:cNvPr id="5131" name="Text Box 17">
            <a:extLst>
              <a:ext uri="{FF2B5EF4-FFF2-40B4-BE49-F238E27FC236}">
                <a16:creationId xmlns:a16="http://schemas.microsoft.com/office/drawing/2014/main" id="{AB205906-3589-4847-8BA0-E7CEC3D56504}"/>
              </a:ext>
            </a:extLst>
          </p:cNvPr>
          <p:cNvSpPr txBox="1">
            <a:spLocks noChangeArrowheads="1"/>
          </p:cNvSpPr>
          <p:nvPr/>
        </p:nvSpPr>
        <p:spPr bwMode="auto">
          <a:xfrm>
            <a:off x="985838" y="4281488"/>
            <a:ext cx="5791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rPr>
              <a:t>b. Đặt vật trong khoảng tiêu cự:</a:t>
            </a:r>
          </a:p>
        </p:txBody>
      </p:sp>
      <p:sp>
        <p:nvSpPr>
          <p:cNvPr id="3090" name="Text Box 18">
            <a:extLst>
              <a:ext uri="{FF2B5EF4-FFF2-40B4-BE49-F238E27FC236}">
                <a16:creationId xmlns:a16="http://schemas.microsoft.com/office/drawing/2014/main" id="{7323BBE5-66CA-46B7-8643-F5AD44AE9C86}"/>
              </a:ext>
            </a:extLst>
          </p:cNvPr>
          <p:cNvSpPr txBox="1">
            <a:spLocks noChangeArrowheads="1"/>
          </p:cNvSpPr>
          <p:nvPr/>
        </p:nvSpPr>
        <p:spPr bwMode="auto">
          <a:xfrm>
            <a:off x="1219200" y="5027613"/>
            <a:ext cx="7419975"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D60093"/>
                </a:solidFill>
                <a:latin typeface="Times New Roman" panose="02020603050405020304" pitchFamily="18" charset="0"/>
              </a:rPr>
              <a:t>Ảnh không hứng được trên màn. Đặt mắt trên đường truyền của chùm tia ló, ta thấy ảnh cùng chiều, lớn hơn  vật. Đó là ảnh ảo.</a:t>
            </a:r>
          </a:p>
        </p:txBody>
      </p:sp>
      <p:sp>
        <p:nvSpPr>
          <p:cNvPr id="3" name="Text Box 6">
            <a:extLst>
              <a:ext uri="{FF2B5EF4-FFF2-40B4-BE49-F238E27FC236}">
                <a16:creationId xmlns:a16="http://schemas.microsoft.com/office/drawing/2014/main" id="{579702E2-FCFD-F346-9B2A-B324CA0AAF4A}"/>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90"/>
                                        </p:tgtEl>
                                        <p:attrNameLst>
                                          <p:attrName>style.visibility</p:attrName>
                                        </p:attrNameLst>
                                      </p:cBhvr>
                                      <p:to>
                                        <p:strVal val="visible"/>
                                      </p:to>
                                    </p:set>
                                    <p:animEffect transition="in" filter="diamond(in)">
                                      <p:cBhvr>
                                        <p:cTn id="7" dur="2000"/>
                                        <p:tgtEl>
                                          <p:spTgt spid="3090"/>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085"/>
                                        </p:tgtEl>
                                        <p:attrNameLst>
                                          <p:attrName>style.visibility</p:attrName>
                                        </p:attrNameLst>
                                      </p:cBhvr>
                                      <p:to>
                                        <p:strVal val="visible"/>
                                      </p:to>
                                    </p:set>
                                    <p:animEffect transition="in" filter="diamond(in)">
                                      <p:cBhvr>
                                        <p:cTn id="10" dur="2000"/>
                                        <p:tgtEl>
                                          <p:spTgt spid="3085"/>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amond(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5" grpId="0"/>
      <p:bldP spid="3090"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73B7FCBA-F2F7-4BF3-BBDE-6775101AC6BE}"/>
              </a:ext>
            </a:extLst>
          </p:cNvPr>
          <p:cNvGrpSpPr>
            <a:grpSpLocks/>
          </p:cNvGrpSpPr>
          <p:nvPr/>
        </p:nvGrpSpPr>
        <p:grpSpPr bwMode="auto">
          <a:xfrm>
            <a:off x="777875" y="5919788"/>
            <a:ext cx="8018463" cy="633412"/>
            <a:chOff x="537" y="2160"/>
            <a:chExt cx="5051" cy="399"/>
          </a:xfrm>
        </p:grpSpPr>
        <p:sp>
          <p:nvSpPr>
            <p:cNvPr id="6196" name="Rectangle 3">
              <a:extLst>
                <a:ext uri="{FF2B5EF4-FFF2-40B4-BE49-F238E27FC236}">
                  <a16:creationId xmlns:a16="http://schemas.microsoft.com/office/drawing/2014/main" id="{DC8ED144-B53F-4F73-8714-68FC1CC2FEB9}"/>
                </a:ext>
              </a:extLst>
            </p:cNvPr>
            <p:cNvSpPr>
              <a:spLocks noChangeArrowheads="1"/>
            </p:cNvSpPr>
            <p:nvPr/>
          </p:nvSpPr>
          <p:spPr bwMode="auto">
            <a:xfrm>
              <a:off x="544" y="2180"/>
              <a:ext cx="5044" cy="328"/>
            </a:xfrm>
            <a:prstGeom prst="rect">
              <a:avLst/>
            </a:prstGeom>
            <a:solidFill>
              <a:srgbClr val="FFFFFF"/>
            </a:solidFill>
            <a:ln w="9525">
              <a:miter lim="800000"/>
              <a:headEnd/>
              <a:tailEnd/>
            </a:ln>
            <a:scene3d>
              <a:camera prst="legacyObliqueTopLeft"/>
              <a:lightRig rig="legacyFlat1" dir="t"/>
            </a:scene3d>
            <a:sp3d extrusionH="430200" prstMaterial="legacyMatte">
              <a:bevelT w="13500" h="13500" prst="angle"/>
              <a:bevelB w="13500" h="13500" prst="angle"/>
              <a:extrusionClr>
                <a:srgbClr val="FFFFFF"/>
              </a:extrusionClr>
              <a:contourClr>
                <a:srgbClr val="FFFFFF"/>
              </a:contourClr>
            </a:sp3d>
          </p:spPr>
          <p:txBody>
            <a:bodyPr wrap="none" anchor="ctr">
              <a:flatTx/>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6197" name="Line 4">
              <a:extLst>
                <a:ext uri="{FF2B5EF4-FFF2-40B4-BE49-F238E27FC236}">
                  <a16:creationId xmlns:a16="http://schemas.microsoft.com/office/drawing/2014/main" id="{0149128F-EDC3-4716-86E9-615194EE9684}"/>
                </a:ext>
              </a:extLst>
            </p:cNvPr>
            <p:cNvSpPr>
              <a:spLocks noChangeShapeType="1"/>
            </p:cNvSpPr>
            <p:nvPr/>
          </p:nvSpPr>
          <p:spPr bwMode="auto">
            <a:xfrm>
              <a:off x="547" y="2160"/>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8" name="Line 5">
              <a:extLst>
                <a:ext uri="{FF2B5EF4-FFF2-40B4-BE49-F238E27FC236}">
                  <a16:creationId xmlns:a16="http://schemas.microsoft.com/office/drawing/2014/main" id="{109011CB-FF8B-4F95-BDC3-78A0FBC66D78}"/>
                </a:ext>
              </a:extLst>
            </p:cNvPr>
            <p:cNvSpPr>
              <a:spLocks noChangeShapeType="1"/>
            </p:cNvSpPr>
            <p:nvPr/>
          </p:nvSpPr>
          <p:spPr bwMode="auto">
            <a:xfrm>
              <a:off x="65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99" name="Line 6">
              <a:extLst>
                <a:ext uri="{FF2B5EF4-FFF2-40B4-BE49-F238E27FC236}">
                  <a16:creationId xmlns:a16="http://schemas.microsoft.com/office/drawing/2014/main" id="{124DA3AE-78D7-4580-BDDC-96A28CCD0988}"/>
                </a:ext>
              </a:extLst>
            </p:cNvPr>
            <p:cNvSpPr>
              <a:spLocks noChangeShapeType="1"/>
            </p:cNvSpPr>
            <p:nvPr/>
          </p:nvSpPr>
          <p:spPr bwMode="auto">
            <a:xfrm>
              <a:off x="73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0" name="Line 7">
              <a:extLst>
                <a:ext uri="{FF2B5EF4-FFF2-40B4-BE49-F238E27FC236}">
                  <a16:creationId xmlns:a16="http://schemas.microsoft.com/office/drawing/2014/main" id="{8D5212C7-617F-4F7E-974E-EDC6782B6EB8}"/>
                </a:ext>
              </a:extLst>
            </p:cNvPr>
            <p:cNvSpPr>
              <a:spLocks noChangeShapeType="1"/>
            </p:cNvSpPr>
            <p:nvPr/>
          </p:nvSpPr>
          <p:spPr bwMode="auto">
            <a:xfrm>
              <a:off x="8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1" name="Line 8">
              <a:extLst>
                <a:ext uri="{FF2B5EF4-FFF2-40B4-BE49-F238E27FC236}">
                  <a16:creationId xmlns:a16="http://schemas.microsoft.com/office/drawing/2014/main" id="{5FA63E7A-5F37-495E-A751-41C97DFABFEF}"/>
                </a:ext>
              </a:extLst>
            </p:cNvPr>
            <p:cNvSpPr>
              <a:spLocks noChangeShapeType="1"/>
            </p:cNvSpPr>
            <p:nvPr/>
          </p:nvSpPr>
          <p:spPr bwMode="auto">
            <a:xfrm>
              <a:off x="8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2" name="Line 9">
              <a:extLst>
                <a:ext uri="{FF2B5EF4-FFF2-40B4-BE49-F238E27FC236}">
                  <a16:creationId xmlns:a16="http://schemas.microsoft.com/office/drawing/2014/main" id="{9CAFB94E-C168-4381-81D0-AD0C4ABE98CB}"/>
                </a:ext>
              </a:extLst>
            </p:cNvPr>
            <p:cNvSpPr>
              <a:spLocks noChangeShapeType="1"/>
            </p:cNvSpPr>
            <p:nvPr/>
          </p:nvSpPr>
          <p:spPr bwMode="auto">
            <a:xfrm>
              <a:off x="9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3" name="Line 10">
              <a:extLst>
                <a:ext uri="{FF2B5EF4-FFF2-40B4-BE49-F238E27FC236}">
                  <a16:creationId xmlns:a16="http://schemas.microsoft.com/office/drawing/2014/main" id="{445F259A-9F55-47A0-BE5D-10447E383669}"/>
                </a:ext>
              </a:extLst>
            </p:cNvPr>
            <p:cNvSpPr>
              <a:spLocks noChangeShapeType="1"/>
            </p:cNvSpPr>
            <p:nvPr/>
          </p:nvSpPr>
          <p:spPr bwMode="auto">
            <a:xfrm>
              <a:off x="1049"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4" name="Line 11">
              <a:extLst>
                <a:ext uri="{FF2B5EF4-FFF2-40B4-BE49-F238E27FC236}">
                  <a16:creationId xmlns:a16="http://schemas.microsoft.com/office/drawing/2014/main" id="{11D8502C-93F9-42ED-99AD-B588BFE57D49}"/>
                </a:ext>
              </a:extLst>
            </p:cNvPr>
            <p:cNvSpPr>
              <a:spLocks noChangeShapeType="1"/>
            </p:cNvSpPr>
            <p:nvPr/>
          </p:nvSpPr>
          <p:spPr bwMode="auto">
            <a:xfrm>
              <a:off x="112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5" name="Line 12">
              <a:extLst>
                <a:ext uri="{FF2B5EF4-FFF2-40B4-BE49-F238E27FC236}">
                  <a16:creationId xmlns:a16="http://schemas.microsoft.com/office/drawing/2014/main" id="{FED1EA2A-90E9-407B-B424-624CAAF84C59}"/>
                </a:ext>
              </a:extLst>
            </p:cNvPr>
            <p:cNvSpPr>
              <a:spLocks noChangeShapeType="1"/>
            </p:cNvSpPr>
            <p:nvPr/>
          </p:nvSpPr>
          <p:spPr bwMode="auto">
            <a:xfrm>
              <a:off x="12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6" name="Line 13">
              <a:extLst>
                <a:ext uri="{FF2B5EF4-FFF2-40B4-BE49-F238E27FC236}">
                  <a16:creationId xmlns:a16="http://schemas.microsoft.com/office/drawing/2014/main" id="{7A847AE3-950B-4A13-9A42-35F072D2D9B1}"/>
                </a:ext>
              </a:extLst>
            </p:cNvPr>
            <p:cNvSpPr>
              <a:spLocks noChangeShapeType="1"/>
            </p:cNvSpPr>
            <p:nvPr/>
          </p:nvSpPr>
          <p:spPr bwMode="auto">
            <a:xfrm>
              <a:off x="12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7" name="Line 14">
              <a:extLst>
                <a:ext uri="{FF2B5EF4-FFF2-40B4-BE49-F238E27FC236}">
                  <a16:creationId xmlns:a16="http://schemas.microsoft.com/office/drawing/2014/main" id="{2A02BFEB-4242-4B97-A6CB-D1344191D76A}"/>
                </a:ext>
              </a:extLst>
            </p:cNvPr>
            <p:cNvSpPr>
              <a:spLocks noChangeShapeType="1"/>
            </p:cNvSpPr>
            <p:nvPr/>
          </p:nvSpPr>
          <p:spPr bwMode="auto">
            <a:xfrm>
              <a:off x="13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8" name="Line 15">
              <a:extLst>
                <a:ext uri="{FF2B5EF4-FFF2-40B4-BE49-F238E27FC236}">
                  <a16:creationId xmlns:a16="http://schemas.microsoft.com/office/drawing/2014/main" id="{559068E9-A067-4453-A55F-C6773AF15F6D}"/>
                </a:ext>
              </a:extLst>
            </p:cNvPr>
            <p:cNvSpPr>
              <a:spLocks noChangeShapeType="1"/>
            </p:cNvSpPr>
            <p:nvPr/>
          </p:nvSpPr>
          <p:spPr bwMode="auto">
            <a:xfrm>
              <a:off x="152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09" name="Line 16">
              <a:extLst>
                <a:ext uri="{FF2B5EF4-FFF2-40B4-BE49-F238E27FC236}">
                  <a16:creationId xmlns:a16="http://schemas.microsoft.com/office/drawing/2014/main" id="{DA949FBB-06A9-48A4-A6EF-2DA462ACD6FD}"/>
                </a:ext>
              </a:extLst>
            </p:cNvPr>
            <p:cNvSpPr>
              <a:spLocks noChangeShapeType="1"/>
            </p:cNvSpPr>
            <p:nvPr/>
          </p:nvSpPr>
          <p:spPr bwMode="auto">
            <a:xfrm>
              <a:off x="160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0" name="Line 17">
              <a:extLst>
                <a:ext uri="{FF2B5EF4-FFF2-40B4-BE49-F238E27FC236}">
                  <a16:creationId xmlns:a16="http://schemas.microsoft.com/office/drawing/2014/main" id="{05DD56B6-78BE-46AC-B652-574B9DB41B90}"/>
                </a:ext>
              </a:extLst>
            </p:cNvPr>
            <p:cNvSpPr>
              <a:spLocks noChangeShapeType="1"/>
            </p:cNvSpPr>
            <p:nvPr/>
          </p:nvSpPr>
          <p:spPr bwMode="auto">
            <a:xfrm>
              <a:off x="168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1" name="Line 18">
              <a:extLst>
                <a:ext uri="{FF2B5EF4-FFF2-40B4-BE49-F238E27FC236}">
                  <a16:creationId xmlns:a16="http://schemas.microsoft.com/office/drawing/2014/main" id="{C9E5ECC4-73D7-4618-8402-5C867CC60BE9}"/>
                </a:ext>
              </a:extLst>
            </p:cNvPr>
            <p:cNvSpPr>
              <a:spLocks noChangeShapeType="1"/>
            </p:cNvSpPr>
            <p:nvPr/>
          </p:nvSpPr>
          <p:spPr bwMode="auto">
            <a:xfrm>
              <a:off x="176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2" name="Line 19">
              <a:extLst>
                <a:ext uri="{FF2B5EF4-FFF2-40B4-BE49-F238E27FC236}">
                  <a16:creationId xmlns:a16="http://schemas.microsoft.com/office/drawing/2014/main" id="{38299930-9A18-44DC-8CA1-FC2CEB5140EB}"/>
                </a:ext>
              </a:extLst>
            </p:cNvPr>
            <p:cNvSpPr>
              <a:spLocks noChangeShapeType="1"/>
            </p:cNvSpPr>
            <p:nvPr/>
          </p:nvSpPr>
          <p:spPr bwMode="auto">
            <a:xfrm>
              <a:off x="192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3" name="Line 20">
              <a:extLst>
                <a:ext uri="{FF2B5EF4-FFF2-40B4-BE49-F238E27FC236}">
                  <a16:creationId xmlns:a16="http://schemas.microsoft.com/office/drawing/2014/main" id="{A99A7A41-4492-4448-9622-7EF7B7C13083}"/>
                </a:ext>
              </a:extLst>
            </p:cNvPr>
            <p:cNvSpPr>
              <a:spLocks noChangeShapeType="1"/>
            </p:cNvSpPr>
            <p:nvPr/>
          </p:nvSpPr>
          <p:spPr bwMode="auto">
            <a:xfrm>
              <a:off x="20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4" name="Line 21">
              <a:extLst>
                <a:ext uri="{FF2B5EF4-FFF2-40B4-BE49-F238E27FC236}">
                  <a16:creationId xmlns:a16="http://schemas.microsoft.com/office/drawing/2014/main" id="{3904BF22-863A-4A22-ACBB-DF0B1EB47E3D}"/>
                </a:ext>
              </a:extLst>
            </p:cNvPr>
            <p:cNvSpPr>
              <a:spLocks noChangeShapeType="1"/>
            </p:cNvSpPr>
            <p:nvPr/>
          </p:nvSpPr>
          <p:spPr bwMode="auto">
            <a:xfrm>
              <a:off x="20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5" name="Line 22">
              <a:extLst>
                <a:ext uri="{FF2B5EF4-FFF2-40B4-BE49-F238E27FC236}">
                  <a16:creationId xmlns:a16="http://schemas.microsoft.com/office/drawing/2014/main" id="{4A956646-7B27-42E4-B312-B5004F4650B6}"/>
                </a:ext>
              </a:extLst>
            </p:cNvPr>
            <p:cNvSpPr>
              <a:spLocks noChangeShapeType="1"/>
            </p:cNvSpPr>
            <p:nvPr/>
          </p:nvSpPr>
          <p:spPr bwMode="auto">
            <a:xfrm>
              <a:off x="21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6" name="Line 23">
              <a:extLst>
                <a:ext uri="{FF2B5EF4-FFF2-40B4-BE49-F238E27FC236}">
                  <a16:creationId xmlns:a16="http://schemas.microsoft.com/office/drawing/2014/main" id="{8BF3E6A5-5111-4170-974C-AF5FF293FB3E}"/>
                </a:ext>
              </a:extLst>
            </p:cNvPr>
            <p:cNvSpPr>
              <a:spLocks noChangeShapeType="1"/>
            </p:cNvSpPr>
            <p:nvPr/>
          </p:nvSpPr>
          <p:spPr bwMode="auto">
            <a:xfrm>
              <a:off x="232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7" name="Line 24">
              <a:extLst>
                <a:ext uri="{FF2B5EF4-FFF2-40B4-BE49-F238E27FC236}">
                  <a16:creationId xmlns:a16="http://schemas.microsoft.com/office/drawing/2014/main" id="{74F365B0-6F06-4D6E-A386-035202210758}"/>
                </a:ext>
              </a:extLst>
            </p:cNvPr>
            <p:cNvSpPr>
              <a:spLocks noChangeShapeType="1"/>
            </p:cNvSpPr>
            <p:nvPr/>
          </p:nvSpPr>
          <p:spPr bwMode="auto">
            <a:xfrm>
              <a:off x="24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8" name="Line 25">
              <a:extLst>
                <a:ext uri="{FF2B5EF4-FFF2-40B4-BE49-F238E27FC236}">
                  <a16:creationId xmlns:a16="http://schemas.microsoft.com/office/drawing/2014/main" id="{15FC0AEC-859F-4301-BD1D-780C91AEBE0D}"/>
                </a:ext>
              </a:extLst>
            </p:cNvPr>
            <p:cNvSpPr>
              <a:spLocks noChangeShapeType="1"/>
            </p:cNvSpPr>
            <p:nvPr/>
          </p:nvSpPr>
          <p:spPr bwMode="auto">
            <a:xfrm>
              <a:off x="247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19" name="Line 26">
              <a:extLst>
                <a:ext uri="{FF2B5EF4-FFF2-40B4-BE49-F238E27FC236}">
                  <a16:creationId xmlns:a16="http://schemas.microsoft.com/office/drawing/2014/main" id="{180606EB-FB5D-446E-83A2-9CE7CCBFAFE0}"/>
                </a:ext>
              </a:extLst>
            </p:cNvPr>
            <p:cNvSpPr>
              <a:spLocks noChangeShapeType="1"/>
            </p:cNvSpPr>
            <p:nvPr/>
          </p:nvSpPr>
          <p:spPr bwMode="auto">
            <a:xfrm>
              <a:off x="255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0" name="Line 27">
              <a:extLst>
                <a:ext uri="{FF2B5EF4-FFF2-40B4-BE49-F238E27FC236}">
                  <a16:creationId xmlns:a16="http://schemas.microsoft.com/office/drawing/2014/main" id="{2EF102CB-4B37-4555-90A9-8A3907A96246}"/>
                </a:ext>
              </a:extLst>
            </p:cNvPr>
            <p:cNvSpPr>
              <a:spLocks noChangeShapeType="1"/>
            </p:cNvSpPr>
            <p:nvPr/>
          </p:nvSpPr>
          <p:spPr bwMode="auto">
            <a:xfrm>
              <a:off x="271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1" name="Line 28">
              <a:extLst>
                <a:ext uri="{FF2B5EF4-FFF2-40B4-BE49-F238E27FC236}">
                  <a16:creationId xmlns:a16="http://schemas.microsoft.com/office/drawing/2014/main" id="{B917147A-2A0A-4815-B334-F16EA729F98A}"/>
                </a:ext>
              </a:extLst>
            </p:cNvPr>
            <p:cNvSpPr>
              <a:spLocks noChangeShapeType="1"/>
            </p:cNvSpPr>
            <p:nvPr/>
          </p:nvSpPr>
          <p:spPr bwMode="auto">
            <a:xfrm>
              <a:off x="279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2" name="Line 29">
              <a:extLst>
                <a:ext uri="{FF2B5EF4-FFF2-40B4-BE49-F238E27FC236}">
                  <a16:creationId xmlns:a16="http://schemas.microsoft.com/office/drawing/2014/main" id="{5A697D3E-38F3-4BCE-A6D9-E5E745C162FB}"/>
                </a:ext>
              </a:extLst>
            </p:cNvPr>
            <p:cNvSpPr>
              <a:spLocks noChangeShapeType="1"/>
            </p:cNvSpPr>
            <p:nvPr/>
          </p:nvSpPr>
          <p:spPr bwMode="auto">
            <a:xfrm>
              <a:off x="287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3" name="Line 30">
              <a:extLst>
                <a:ext uri="{FF2B5EF4-FFF2-40B4-BE49-F238E27FC236}">
                  <a16:creationId xmlns:a16="http://schemas.microsoft.com/office/drawing/2014/main" id="{653475D7-256F-448F-947D-A3928B11C4D0}"/>
                </a:ext>
              </a:extLst>
            </p:cNvPr>
            <p:cNvSpPr>
              <a:spLocks noChangeShapeType="1"/>
            </p:cNvSpPr>
            <p:nvPr/>
          </p:nvSpPr>
          <p:spPr bwMode="auto">
            <a:xfrm>
              <a:off x="295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4" name="Line 31">
              <a:extLst>
                <a:ext uri="{FF2B5EF4-FFF2-40B4-BE49-F238E27FC236}">
                  <a16:creationId xmlns:a16="http://schemas.microsoft.com/office/drawing/2014/main" id="{7388C3E6-6382-4016-B10F-CB8CC3F0FB70}"/>
                </a:ext>
              </a:extLst>
            </p:cNvPr>
            <p:cNvSpPr>
              <a:spLocks noChangeShapeType="1"/>
            </p:cNvSpPr>
            <p:nvPr/>
          </p:nvSpPr>
          <p:spPr bwMode="auto">
            <a:xfrm>
              <a:off x="311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5" name="Line 32">
              <a:extLst>
                <a:ext uri="{FF2B5EF4-FFF2-40B4-BE49-F238E27FC236}">
                  <a16:creationId xmlns:a16="http://schemas.microsoft.com/office/drawing/2014/main" id="{87355E72-0449-4B42-AE7F-E62BC5FCDAF7}"/>
                </a:ext>
              </a:extLst>
            </p:cNvPr>
            <p:cNvSpPr>
              <a:spLocks noChangeShapeType="1"/>
            </p:cNvSpPr>
            <p:nvPr/>
          </p:nvSpPr>
          <p:spPr bwMode="auto">
            <a:xfrm>
              <a:off x="319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6" name="Line 33">
              <a:extLst>
                <a:ext uri="{FF2B5EF4-FFF2-40B4-BE49-F238E27FC236}">
                  <a16:creationId xmlns:a16="http://schemas.microsoft.com/office/drawing/2014/main" id="{92461F46-484C-45BF-9FF9-C78F15377F2D}"/>
                </a:ext>
              </a:extLst>
            </p:cNvPr>
            <p:cNvSpPr>
              <a:spLocks noChangeShapeType="1"/>
            </p:cNvSpPr>
            <p:nvPr/>
          </p:nvSpPr>
          <p:spPr bwMode="auto">
            <a:xfrm>
              <a:off x="327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7" name="Line 34">
              <a:extLst>
                <a:ext uri="{FF2B5EF4-FFF2-40B4-BE49-F238E27FC236}">
                  <a16:creationId xmlns:a16="http://schemas.microsoft.com/office/drawing/2014/main" id="{61D709FF-8D67-42F4-93FA-4009592DA714}"/>
                </a:ext>
              </a:extLst>
            </p:cNvPr>
            <p:cNvSpPr>
              <a:spLocks noChangeShapeType="1"/>
            </p:cNvSpPr>
            <p:nvPr/>
          </p:nvSpPr>
          <p:spPr bwMode="auto">
            <a:xfrm>
              <a:off x="335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8" name="Line 35">
              <a:extLst>
                <a:ext uri="{FF2B5EF4-FFF2-40B4-BE49-F238E27FC236}">
                  <a16:creationId xmlns:a16="http://schemas.microsoft.com/office/drawing/2014/main" id="{D20F8471-F614-4222-BFB8-2E7E7500E340}"/>
                </a:ext>
              </a:extLst>
            </p:cNvPr>
            <p:cNvSpPr>
              <a:spLocks noChangeShapeType="1"/>
            </p:cNvSpPr>
            <p:nvPr/>
          </p:nvSpPr>
          <p:spPr bwMode="auto">
            <a:xfrm>
              <a:off x="351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29" name="Line 36">
              <a:extLst>
                <a:ext uri="{FF2B5EF4-FFF2-40B4-BE49-F238E27FC236}">
                  <a16:creationId xmlns:a16="http://schemas.microsoft.com/office/drawing/2014/main" id="{17DCFF62-AD4E-4790-92DC-CFD73954AD24}"/>
                </a:ext>
              </a:extLst>
            </p:cNvPr>
            <p:cNvSpPr>
              <a:spLocks noChangeShapeType="1"/>
            </p:cNvSpPr>
            <p:nvPr/>
          </p:nvSpPr>
          <p:spPr bwMode="auto">
            <a:xfrm>
              <a:off x="359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0" name="Line 37">
              <a:extLst>
                <a:ext uri="{FF2B5EF4-FFF2-40B4-BE49-F238E27FC236}">
                  <a16:creationId xmlns:a16="http://schemas.microsoft.com/office/drawing/2014/main" id="{FBFA01F2-6A68-41C7-81C0-961F2F847703}"/>
                </a:ext>
              </a:extLst>
            </p:cNvPr>
            <p:cNvSpPr>
              <a:spLocks noChangeShapeType="1"/>
            </p:cNvSpPr>
            <p:nvPr/>
          </p:nvSpPr>
          <p:spPr bwMode="auto">
            <a:xfrm>
              <a:off x="367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1" name="Line 38">
              <a:extLst>
                <a:ext uri="{FF2B5EF4-FFF2-40B4-BE49-F238E27FC236}">
                  <a16:creationId xmlns:a16="http://schemas.microsoft.com/office/drawing/2014/main" id="{85ADAB1B-0F06-49A7-8737-F64D27C3A4B6}"/>
                </a:ext>
              </a:extLst>
            </p:cNvPr>
            <p:cNvSpPr>
              <a:spLocks noChangeShapeType="1"/>
            </p:cNvSpPr>
            <p:nvPr/>
          </p:nvSpPr>
          <p:spPr bwMode="auto">
            <a:xfrm>
              <a:off x="375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2" name="Line 39">
              <a:extLst>
                <a:ext uri="{FF2B5EF4-FFF2-40B4-BE49-F238E27FC236}">
                  <a16:creationId xmlns:a16="http://schemas.microsoft.com/office/drawing/2014/main" id="{F2AB46D6-5412-44A2-8810-5436E0660B51}"/>
                </a:ext>
              </a:extLst>
            </p:cNvPr>
            <p:cNvSpPr>
              <a:spLocks noChangeShapeType="1"/>
            </p:cNvSpPr>
            <p:nvPr/>
          </p:nvSpPr>
          <p:spPr bwMode="auto">
            <a:xfrm>
              <a:off x="39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3" name="Line 40">
              <a:extLst>
                <a:ext uri="{FF2B5EF4-FFF2-40B4-BE49-F238E27FC236}">
                  <a16:creationId xmlns:a16="http://schemas.microsoft.com/office/drawing/2014/main" id="{BCABA594-C3AC-4C5D-ACFD-509E22218DE5}"/>
                </a:ext>
              </a:extLst>
            </p:cNvPr>
            <p:cNvSpPr>
              <a:spLocks noChangeShapeType="1"/>
            </p:cNvSpPr>
            <p:nvPr/>
          </p:nvSpPr>
          <p:spPr bwMode="auto">
            <a:xfrm>
              <a:off x="39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4" name="Line 41">
              <a:extLst>
                <a:ext uri="{FF2B5EF4-FFF2-40B4-BE49-F238E27FC236}">
                  <a16:creationId xmlns:a16="http://schemas.microsoft.com/office/drawing/2014/main" id="{030DB1A6-399E-4A7F-A23F-FE280B76F855}"/>
                </a:ext>
              </a:extLst>
            </p:cNvPr>
            <p:cNvSpPr>
              <a:spLocks noChangeShapeType="1"/>
            </p:cNvSpPr>
            <p:nvPr/>
          </p:nvSpPr>
          <p:spPr bwMode="auto">
            <a:xfrm>
              <a:off x="40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5" name="Line 42">
              <a:extLst>
                <a:ext uri="{FF2B5EF4-FFF2-40B4-BE49-F238E27FC236}">
                  <a16:creationId xmlns:a16="http://schemas.microsoft.com/office/drawing/2014/main" id="{3DD092B3-46C5-4F43-91FC-D4F360A9BBD9}"/>
                </a:ext>
              </a:extLst>
            </p:cNvPr>
            <p:cNvSpPr>
              <a:spLocks noChangeShapeType="1"/>
            </p:cNvSpPr>
            <p:nvPr/>
          </p:nvSpPr>
          <p:spPr bwMode="auto">
            <a:xfrm>
              <a:off x="414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6" name="Line 43">
              <a:extLst>
                <a:ext uri="{FF2B5EF4-FFF2-40B4-BE49-F238E27FC236}">
                  <a16:creationId xmlns:a16="http://schemas.microsoft.com/office/drawing/2014/main" id="{2447D536-D691-4A1A-A0CE-20D00BDDB551}"/>
                </a:ext>
              </a:extLst>
            </p:cNvPr>
            <p:cNvSpPr>
              <a:spLocks noChangeShapeType="1"/>
            </p:cNvSpPr>
            <p:nvPr/>
          </p:nvSpPr>
          <p:spPr bwMode="auto">
            <a:xfrm>
              <a:off x="43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7" name="Line 44">
              <a:extLst>
                <a:ext uri="{FF2B5EF4-FFF2-40B4-BE49-F238E27FC236}">
                  <a16:creationId xmlns:a16="http://schemas.microsoft.com/office/drawing/2014/main" id="{89CAE684-B431-4687-825C-B92C584C92D8}"/>
                </a:ext>
              </a:extLst>
            </p:cNvPr>
            <p:cNvSpPr>
              <a:spLocks noChangeShapeType="1"/>
            </p:cNvSpPr>
            <p:nvPr/>
          </p:nvSpPr>
          <p:spPr bwMode="auto">
            <a:xfrm>
              <a:off x="43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8" name="Line 45">
              <a:extLst>
                <a:ext uri="{FF2B5EF4-FFF2-40B4-BE49-F238E27FC236}">
                  <a16:creationId xmlns:a16="http://schemas.microsoft.com/office/drawing/2014/main" id="{C0B96A0F-F23C-4D11-BBDD-63A480167DB6}"/>
                </a:ext>
              </a:extLst>
            </p:cNvPr>
            <p:cNvSpPr>
              <a:spLocks noChangeShapeType="1"/>
            </p:cNvSpPr>
            <p:nvPr/>
          </p:nvSpPr>
          <p:spPr bwMode="auto">
            <a:xfrm>
              <a:off x="44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39" name="Line 46">
              <a:extLst>
                <a:ext uri="{FF2B5EF4-FFF2-40B4-BE49-F238E27FC236}">
                  <a16:creationId xmlns:a16="http://schemas.microsoft.com/office/drawing/2014/main" id="{CD815573-9364-40B1-900A-FB508354E72C}"/>
                </a:ext>
              </a:extLst>
            </p:cNvPr>
            <p:cNvSpPr>
              <a:spLocks noChangeShapeType="1"/>
            </p:cNvSpPr>
            <p:nvPr/>
          </p:nvSpPr>
          <p:spPr bwMode="auto">
            <a:xfrm>
              <a:off x="454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0" name="Line 47">
              <a:extLst>
                <a:ext uri="{FF2B5EF4-FFF2-40B4-BE49-F238E27FC236}">
                  <a16:creationId xmlns:a16="http://schemas.microsoft.com/office/drawing/2014/main" id="{9171007C-3DE2-4335-BAFA-5A1A8986D102}"/>
                </a:ext>
              </a:extLst>
            </p:cNvPr>
            <p:cNvSpPr>
              <a:spLocks noChangeShapeType="1"/>
            </p:cNvSpPr>
            <p:nvPr/>
          </p:nvSpPr>
          <p:spPr bwMode="auto">
            <a:xfrm>
              <a:off x="470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1" name="Line 48">
              <a:extLst>
                <a:ext uri="{FF2B5EF4-FFF2-40B4-BE49-F238E27FC236}">
                  <a16:creationId xmlns:a16="http://schemas.microsoft.com/office/drawing/2014/main" id="{39D8E8D1-703B-4E1C-8682-69CCAB48F859}"/>
                </a:ext>
              </a:extLst>
            </p:cNvPr>
            <p:cNvSpPr>
              <a:spLocks noChangeShapeType="1"/>
            </p:cNvSpPr>
            <p:nvPr/>
          </p:nvSpPr>
          <p:spPr bwMode="auto">
            <a:xfrm>
              <a:off x="478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2" name="Line 49">
              <a:extLst>
                <a:ext uri="{FF2B5EF4-FFF2-40B4-BE49-F238E27FC236}">
                  <a16:creationId xmlns:a16="http://schemas.microsoft.com/office/drawing/2014/main" id="{C28D1DE6-0D8E-45CD-9329-1D5048BDC760}"/>
                </a:ext>
              </a:extLst>
            </p:cNvPr>
            <p:cNvSpPr>
              <a:spLocks noChangeShapeType="1"/>
            </p:cNvSpPr>
            <p:nvPr/>
          </p:nvSpPr>
          <p:spPr bwMode="auto">
            <a:xfrm>
              <a:off x="486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3" name="Line 50">
              <a:extLst>
                <a:ext uri="{FF2B5EF4-FFF2-40B4-BE49-F238E27FC236}">
                  <a16:creationId xmlns:a16="http://schemas.microsoft.com/office/drawing/2014/main" id="{446BD6CE-A199-4871-91C7-8B2D047425E9}"/>
                </a:ext>
              </a:extLst>
            </p:cNvPr>
            <p:cNvSpPr>
              <a:spLocks noChangeShapeType="1"/>
            </p:cNvSpPr>
            <p:nvPr/>
          </p:nvSpPr>
          <p:spPr bwMode="auto">
            <a:xfrm>
              <a:off x="494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4" name="Line 51">
              <a:extLst>
                <a:ext uri="{FF2B5EF4-FFF2-40B4-BE49-F238E27FC236}">
                  <a16:creationId xmlns:a16="http://schemas.microsoft.com/office/drawing/2014/main" id="{5EC0983F-688D-47EF-8E41-F5DD98F1EAAB}"/>
                </a:ext>
              </a:extLst>
            </p:cNvPr>
            <p:cNvSpPr>
              <a:spLocks noChangeShapeType="1"/>
            </p:cNvSpPr>
            <p:nvPr/>
          </p:nvSpPr>
          <p:spPr bwMode="auto">
            <a:xfrm>
              <a:off x="510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5" name="Line 52">
              <a:extLst>
                <a:ext uri="{FF2B5EF4-FFF2-40B4-BE49-F238E27FC236}">
                  <a16:creationId xmlns:a16="http://schemas.microsoft.com/office/drawing/2014/main" id="{5096E0F6-C040-4C4B-9199-989837E3155A}"/>
                </a:ext>
              </a:extLst>
            </p:cNvPr>
            <p:cNvSpPr>
              <a:spLocks noChangeShapeType="1"/>
            </p:cNvSpPr>
            <p:nvPr/>
          </p:nvSpPr>
          <p:spPr bwMode="auto">
            <a:xfrm>
              <a:off x="51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6" name="Line 53">
              <a:extLst>
                <a:ext uri="{FF2B5EF4-FFF2-40B4-BE49-F238E27FC236}">
                  <a16:creationId xmlns:a16="http://schemas.microsoft.com/office/drawing/2014/main" id="{1751AC02-F762-4BBB-B0A6-996A7240B95F}"/>
                </a:ext>
              </a:extLst>
            </p:cNvPr>
            <p:cNvSpPr>
              <a:spLocks noChangeShapeType="1"/>
            </p:cNvSpPr>
            <p:nvPr/>
          </p:nvSpPr>
          <p:spPr bwMode="auto">
            <a:xfrm>
              <a:off x="52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7" name="Line 54">
              <a:extLst>
                <a:ext uri="{FF2B5EF4-FFF2-40B4-BE49-F238E27FC236}">
                  <a16:creationId xmlns:a16="http://schemas.microsoft.com/office/drawing/2014/main" id="{9C2F54F2-AE89-481B-86BF-EA8E72E4DA7E}"/>
                </a:ext>
              </a:extLst>
            </p:cNvPr>
            <p:cNvSpPr>
              <a:spLocks noChangeShapeType="1"/>
            </p:cNvSpPr>
            <p:nvPr/>
          </p:nvSpPr>
          <p:spPr bwMode="auto">
            <a:xfrm>
              <a:off x="534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8" name="Line 55">
              <a:extLst>
                <a:ext uri="{FF2B5EF4-FFF2-40B4-BE49-F238E27FC236}">
                  <a16:creationId xmlns:a16="http://schemas.microsoft.com/office/drawing/2014/main" id="{A6FD54E5-B796-4A78-9DB4-43E7B5BC526D}"/>
                </a:ext>
              </a:extLst>
            </p:cNvPr>
            <p:cNvSpPr>
              <a:spLocks noChangeShapeType="1"/>
            </p:cNvSpPr>
            <p:nvPr/>
          </p:nvSpPr>
          <p:spPr bwMode="auto">
            <a:xfrm>
              <a:off x="144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49" name="Line 56">
              <a:extLst>
                <a:ext uri="{FF2B5EF4-FFF2-40B4-BE49-F238E27FC236}">
                  <a16:creationId xmlns:a16="http://schemas.microsoft.com/office/drawing/2014/main" id="{31CD3C7F-4777-4E8B-BF93-6BC25C121968}"/>
                </a:ext>
              </a:extLst>
            </p:cNvPr>
            <p:cNvSpPr>
              <a:spLocks noChangeShapeType="1"/>
            </p:cNvSpPr>
            <p:nvPr/>
          </p:nvSpPr>
          <p:spPr bwMode="auto">
            <a:xfrm>
              <a:off x="2242"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0" name="Line 57">
              <a:extLst>
                <a:ext uri="{FF2B5EF4-FFF2-40B4-BE49-F238E27FC236}">
                  <a16:creationId xmlns:a16="http://schemas.microsoft.com/office/drawing/2014/main" id="{DBB3E450-B5E4-4846-86A7-10869A80FA19}"/>
                </a:ext>
              </a:extLst>
            </p:cNvPr>
            <p:cNvSpPr>
              <a:spLocks noChangeShapeType="1"/>
            </p:cNvSpPr>
            <p:nvPr/>
          </p:nvSpPr>
          <p:spPr bwMode="auto">
            <a:xfrm>
              <a:off x="3035"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1" name="Line 58">
              <a:extLst>
                <a:ext uri="{FF2B5EF4-FFF2-40B4-BE49-F238E27FC236}">
                  <a16:creationId xmlns:a16="http://schemas.microsoft.com/office/drawing/2014/main" id="{282AFAC5-786D-465A-9953-0EB1C8A2C200}"/>
                </a:ext>
              </a:extLst>
            </p:cNvPr>
            <p:cNvSpPr>
              <a:spLocks noChangeShapeType="1"/>
            </p:cNvSpPr>
            <p:nvPr/>
          </p:nvSpPr>
          <p:spPr bwMode="auto">
            <a:xfrm>
              <a:off x="3830"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2" name="Line 59">
              <a:extLst>
                <a:ext uri="{FF2B5EF4-FFF2-40B4-BE49-F238E27FC236}">
                  <a16:creationId xmlns:a16="http://schemas.microsoft.com/office/drawing/2014/main" id="{98B1C0A8-9366-4291-9B1A-FB9280E4FEBE}"/>
                </a:ext>
              </a:extLst>
            </p:cNvPr>
            <p:cNvSpPr>
              <a:spLocks noChangeShapeType="1"/>
            </p:cNvSpPr>
            <p:nvPr/>
          </p:nvSpPr>
          <p:spPr bwMode="auto">
            <a:xfrm>
              <a:off x="462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3" name="Line 60">
              <a:extLst>
                <a:ext uri="{FF2B5EF4-FFF2-40B4-BE49-F238E27FC236}">
                  <a16:creationId xmlns:a16="http://schemas.microsoft.com/office/drawing/2014/main" id="{6DB8228F-B346-41BE-BCFA-D2FF5E669F3A}"/>
                </a:ext>
              </a:extLst>
            </p:cNvPr>
            <p:cNvSpPr>
              <a:spLocks noChangeShapeType="1"/>
            </p:cNvSpPr>
            <p:nvPr/>
          </p:nvSpPr>
          <p:spPr bwMode="auto">
            <a:xfrm>
              <a:off x="542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4" name="Line 61">
              <a:extLst>
                <a:ext uri="{FF2B5EF4-FFF2-40B4-BE49-F238E27FC236}">
                  <a16:creationId xmlns:a16="http://schemas.microsoft.com/office/drawing/2014/main" id="{92985976-BDED-4CF1-B6A4-7D378E726B5F}"/>
                </a:ext>
              </a:extLst>
            </p:cNvPr>
            <p:cNvSpPr>
              <a:spLocks noChangeShapeType="1"/>
            </p:cNvSpPr>
            <p:nvPr/>
          </p:nvSpPr>
          <p:spPr bwMode="auto">
            <a:xfrm>
              <a:off x="1842"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5" name="Line 62">
              <a:extLst>
                <a:ext uri="{FF2B5EF4-FFF2-40B4-BE49-F238E27FC236}">
                  <a16:creationId xmlns:a16="http://schemas.microsoft.com/office/drawing/2014/main" id="{ABC52667-FF04-4382-A22E-87F0126D77A3}"/>
                </a:ext>
              </a:extLst>
            </p:cNvPr>
            <p:cNvSpPr>
              <a:spLocks noChangeShapeType="1"/>
            </p:cNvSpPr>
            <p:nvPr/>
          </p:nvSpPr>
          <p:spPr bwMode="auto">
            <a:xfrm>
              <a:off x="263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6" name="Line 63">
              <a:extLst>
                <a:ext uri="{FF2B5EF4-FFF2-40B4-BE49-F238E27FC236}">
                  <a16:creationId xmlns:a16="http://schemas.microsoft.com/office/drawing/2014/main" id="{B81DE0D9-A838-423F-9FA8-EEAC51FFEB91}"/>
                </a:ext>
              </a:extLst>
            </p:cNvPr>
            <p:cNvSpPr>
              <a:spLocks noChangeShapeType="1"/>
            </p:cNvSpPr>
            <p:nvPr/>
          </p:nvSpPr>
          <p:spPr bwMode="auto">
            <a:xfrm>
              <a:off x="343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7" name="Line 64">
              <a:extLst>
                <a:ext uri="{FF2B5EF4-FFF2-40B4-BE49-F238E27FC236}">
                  <a16:creationId xmlns:a16="http://schemas.microsoft.com/office/drawing/2014/main" id="{55FA576E-8E3A-4E44-8985-39484F0E605D}"/>
                </a:ext>
              </a:extLst>
            </p:cNvPr>
            <p:cNvSpPr>
              <a:spLocks noChangeShapeType="1"/>
            </p:cNvSpPr>
            <p:nvPr/>
          </p:nvSpPr>
          <p:spPr bwMode="auto">
            <a:xfrm>
              <a:off x="422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8" name="Line 65">
              <a:extLst>
                <a:ext uri="{FF2B5EF4-FFF2-40B4-BE49-F238E27FC236}">
                  <a16:creationId xmlns:a16="http://schemas.microsoft.com/office/drawing/2014/main" id="{373D18F8-3D51-4E7E-B466-A433FF3D0220}"/>
                </a:ext>
              </a:extLst>
            </p:cNvPr>
            <p:cNvSpPr>
              <a:spLocks noChangeShapeType="1"/>
            </p:cNvSpPr>
            <p:nvPr/>
          </p:nvSpPr>
          <p:spPr bwMode="auto">
            <a:xfrm>
              <a:off x="502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59" name="Text Box 66">
              <a:extLst>
                <a:ext uri="{FF2B5EF4-FFF2-40B4-BE49-F238E27FC236}">
                  <a16:creationId xmlns:a16="http://schemas.microsoft.com/office/drawing/2014/main" id="{756B092C-88A8-4981-8996-67DD46402018}"/>
                </a:ext>
              </a:extLst>
            </p:cNvPr>
            <p:cNvSpPr txBox="1">
              <a:spLocks noChangeArrowheads="1"/>
            </p:cNvSpPr>
            <p:nvPr/>
          </p:nvSpPr>
          <p:spPr bwMode="auto">
            <a:xfrm>
              <a:off x="1291" y="2287"/>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10</a:t>
              </a:r>
            </a:p>
          </p:txBody>
        </p:sp>
        <p:sp>
          <p:nvSpPr>
            <p:cNvPr id="6260" name="Text Box 67">
              <a:extLst>
                <a:ext uri="{FF2B5EF4-FFF2-40B4-BE49-F238E27FC236}">
                  <a16:creationId xmlns:a16="http://schemas.microsoft.com/office/drawing/2014/main" id="{C0DF7748-20B8-4C4E-B1A4-90D5AB4DAD76}"/>
                </a:ext>
              </a:extLst>
            </p:cNvPr>
            <p:cNvSpPr txBox="1">
              <a:spLocks noChangeArrowheads="1"/>
            </p:cNvSpPr>
            <p:nvPr/>
          </p:nvSpPr>
          <p:spPr bwMode="auto">
            <a:xfrm>
              <a:off x="209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20</a:t>
              </a:r>
            </a:p>
          </p:txBody>
        </p:sp>
        <p:sp>
          <p:nvSpPr>
            <p:cNvPr id="6261" name="Text Box 68">
              <a:extLst>
                <a:ext uri="{FF2B5EF4-FFF2-40B4-BE49-F238E27FC236}">
                  <a16:creationId xmlns:a16="http://schemas.microsoft.com/office/drawing/2014/main" id="{6872B03C-19FD-4B11-92F8-297FB1D5F321}"/>
                </a:ext>
              </a:extLst>
            </p:cNvPr>
            <p:cNvSpPr txBox="1">
              <a:spLocks noChangeArrowheads="1"/>
            </p:cNvSpPr>
            <p:nvPr/>
          </p:nvSpPr>
          <p:spPr bwMode="auto">
            <a:xfrm>
              <a:off x="2884" y="2290"/>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30</a:t>
              </a:r>
            </a:p>
          </p:txBody>
        </p:sp>
        <p:sp>
          <p:nvSpPr>
            <p:cNvPr id="6262" name="Text Box 69">
              <a:extLst>
                <a:ext uri="{FF2B5EF4-FFF2-40B4-BE49-F238E27FC236}">
                  <a16:creationId xmlns:a16="http://schemas.microsoft.com/office/drawing/2014/main" id="{9D1D0DEF-408A-4C09-AF5E-676B7AEF336B}"/>
                </a:ext>
              </a:extLst>
            </p:cNvPr>
            <p:cNvSpPr txBox="1">
              <a:spLocks noChangeArrowheads="1"/>
            </p:cNvSpPr>
            <p:nvPr/>
          </p:nvSpPr>
          <p:spPr bwMode="auto">
            <a:xfrm>
              <a:off x="368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40</a:t>
              </a:r>
            </a:p>
          </p:txBody>
        </p:sp>
        <p:sp>
          <p:nvSpPr>
            <p:cNvPr id="6263" name="Text Box 70">
              <a:extLst>
                <a:ext uri="{FF2B5EF4-FFF2-40B4-BE49-F238E27FC236}">
                  <a16:creationId xmlns:a16="http://schemas.microsoft.com/office/drawing/2014/main" id="{8EF1E220-8DD1-4590-B337-C8A0CFA303F8}"/>
                </a:ext>
              </a:extLst>
            </p:cNvPr>
            <p:cNvSpPr txBox="1">
              <a:spLocks noChangeArrowheads="1"/>
            </p:cNvSpPr>
            <p:nvPr/>
          </p:nvSpPr>
          <p:spPr bwMode="auto">
            <a:xfrm>
              <a:off x="4474"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50</a:t>
              </a:r>
            </a:p>
          </p:txBody>
        </p:sp>
        <p:sp>
          <p:nvSpPr>
            <p:cNvPr id="6264" name="Text Box 71">
              <a:extLst>
                <a:ext uri="{FF2B5EF4-FFF2-40B4-BE49-F238E27FC236}">
                  <a16:creationId xmlns:a16="http://schemas.microsoft.com/office/drawing/2014/main" id="{254AF77C-DD61-4F79-A835-2C262945F1CA}"/>
                </a:ext>
              </a:extLst>
            </p:cNvPr>
            <p:cNvSpPr txBox="1">
              <a:spLocks noChangeArrowheads="1"/>
            </p:cNvSpPr>
            <p:nvPr/>
          </p:nvSpPr>
          <p:spPr bwMode="auto">
            <a:xfrm>
              <a:off x="5268"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60</a:t>
              </a:r>
            </a:p>
          </p:txBody>
        </p:sp>
        <p:sp>
          <p:nvSpPr>
            <p:cNvPr id="6265" name="Text Box 72">
              <a:extLst>
                <a:ext uri="{FF2B5EF4-FFF2-40B4-BE49-F238E27FC236}">
                  <a16:creationId xmlns:a16="http://schemas.microsoft.com/office/drawing/2014/main" id="{D71D53C6-3D00-4D4A-B0F0-AB7C60AA64F9}"/>
                </a:ext>
              </a:extLst>
            </p:cNvPr>
            <p:cNvSpPr txBox="1">
              <a:spLocks noChangeArrowheads="1"/>
            </p:cNvSpPr>
            <p:nvPr/>
          </p:nvSpPr>
          <p:spPr bwMode="auto">
            <a:xfrm>
              <a:off x="540" y="2284"/>
              <a:ext cx="41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0</a:t>
              </a:r>
              <a:r>
                <a:rPr lang="en-US" altLang="en-US" sz="2200">
                  <a:solidFill>
                    <a:srgbClr val="FF3300"/>
                  </a:solidFill>
                  <a:latin typeface="Times New Roman" panose="02020603050405020304" pitchFamily="18" charset="0"/>
                  <a:cs typeface="Arial" panose="020B0604020202020204" pitchFamily="34" charset="0"/>
                </a:rPr>
                <a:t>cm</a:t>
              </a:r>
            </a:p>
          </p:txBody>
        </p:sp>
        <p:sp>
          <p:nvSpPr>
            <p:cNvPr id="6266" name="Line 73">
              <a:extLst>
                <a:ext uri="{FF2B5EF4-FFF2-40B4-BE49-F238E27FC236}">
                  <a16:creationId xmlns:a16="http://schemas.microsoft.com/office/drawing/2014/main" id="{496934D6-0061-482C-952E-22C027C8C0F5}"/>
                </a:ext>
              </a:extLst>
            </p:cNvPr>
            <p:cNvSpPr>
              <a:spLocks noChangeShapeType="1"/>
            </p:cNvSpPr>
            <p:nvPr/>
          </p:nvSpPr>
          <p:spPr bwMode="auto">
            <a:xfrm>
              <a:off x="543" y="2505"/>
              <a:ext cx="504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67" name="Text Box 74">
              <a:extLst>
                <a:ext uri="{FF2B5EF4-FFF2-40B4-BE49-F238E27FC236}">
                  <a16:creationId xmlns:a16="http://schemas.microsoft.com/office/drawing/2014/main" id="{E1B44B50-01AD-4A43-BB7A-E80D6A5462BB}"/>
                </a:ext>
              </a:extLst>
            </p:cNvPr>
            <p:cNvSpPr txBox="1">
              <a:spLocks noChangeArrowheads="1"/>
            </p:cNvSpPr>
            <p:nvPr/>
          </p:nvSpPr>
          <p:spPr bwMode="auto">
            <a:xfrm>
              <a:off x="954" y="2193"/>
              <a:ext cx="2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a:t>
              </a:r>
            </a:p>
          </p:txBody>
        </p:sp>
        <p:sp>
          <p:nvSpPr>
            <p:cNvPr id="6268" name="Text Box 75">
              <a:extLst>
                <a:ext uri="{FF2B5EF4-FFF2-40B4-BE49-F238E27FC236}">
                  <a16:creationId xmlns:a16="http://schemas.microsoft.com/office/drawing/2014/main" id="{2703B7E3-3D29-422F-815C-08FC5125EBAE}"/>
                </a:ext>
              </a:extLst>
            </p:cNvPr>
            <p:cNvSpPr txBox="1">
              <a:spLocks noChangeArrowheads="1"/>
            </p:cNvSpPr>
            <p:nvPr/>
          </p:nvSpPr>
          <p:spPr bwMode="auto">
            <a:xfrm>
              <a:off x="1686"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15</a:t>
              </a:r>
            </a:p>
          </p:txBody>
        </p:sp>
        <p:sp>
          <p:nvSpPr>
            <p:cNvPr id="6269" name="Text Box 76">
              <a:extLst>
                <a:ext uri="{FF2B5EF4-FFF2-40B4-BE49-F238E27FC236}">
                  <a16:creationId xmlns:a16="http://schemas.microsoft.com/office/drawing/2014/main" id="{333AF205-0548-4A5B-9504-CCCD61878695}"/>
                </a:ext>
              </a:extLst>
            </p:cNvPr>
            <p:cNvSpPr txBox="1">
              <a:spLocks noChangeArrowheads="1"/>
            </p:cNvSpPr>
            <p:nvPr/>
          </p:nvSpPr>
          <p:spPr bwMode="auto">
            <a:xfrm>
              <a:off x="2484"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25</a:t>
              </a:r>
            </a:p>
          </p:txBody>
        </p:sp>
        <p:sp>
          <p:nvSpPr>
            <p:cNvPr id="6270" name="Text Box 77">
              <a:extLst>
                <a:ext uri="{FF2B5EF4-FFF2-40B4-BE49-F238E27FC236}">
                  <a16:creationId xmlns:a16="http://schemas.microsoft.com/office/drawing/2014/main" id="{FB251E26-01F6-4407-B85D-9D96E4F3BEA4}"/>
                </a:ext>
              </a:extLst>
            </p:cNvPr>
            <p:cNvSpPr txBox="1">
              <a:spLocks noChangeArrowheads="1"/>
            </p:cNvSpPr>
            <p:nvPr/>
          </p:nvSpPr>
          <p:spPr bwMode="auto">
            <a:xfrm>
              <a:off x="3282" y="2196"/>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35</a:t>
              </a:r>
            </a:p>
          </p:txBody>
        </p:sp>
        <p:sp>
          <p:nvSpPr>
            <p:cNvPr id="6271" name="Text Box 78">
              <a:extLst>
                <a:ext uri="{FF2B5EF4-FFF2-40B4-BE49-F238E27FC236}">
                  <a16:creationId xmlns:a16="http://schemas.microsoft.com/office/drawing/2014/main" id="{48B89B72-E571-496D-A96C-75355BE3DC2A}"/>
                </a:ext>
              </a:extLst>
            </p:cNvPr>
            <p:cNvSpPr txBox="1">
              <a:spLocks noChangeArrowheads="1"/>
            </p:cNvSpPr>
            <p:nvPr/>
          </p:nvSpPr>
          <p:spPr bwMode="auto">
            <a:xfrm>
              <a:off x="4074" y="2195"/>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45</a:t>
              </a:r>
            </a:p>
          </p:txBody>
        </p:sp>
        <p:sp>
          <p:nvSpPr>
            <p:cNvPr id="6272" name="Text Box 79">
              <a:extLst>
                <a:ext uri="{FF2B5EF4-FFF2-40B4-BE49-F238E27FC236}">
                  <a16:creationId xmlns:a16="http://schemas.microsoft.com/office/drawing/2014/main" id="{D6A03E95-CD64-4772-A4FB-4A1E9F307452}"/>
                </a:ext>
              </a:extLst>
            </p:cNvPr>
            <p:cNvSpPr txBox="1">
              <a:spLocks noChangeArrowheads="1"/>
            </p:cNvSpPr>
            <p:nvPr/>
          </p:nvSpPr>
          <p:spPr bwMode="auto">
            <a:xfrm>
              <a:off x="4872"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55</a:t>
              </a:r>
            </a:p>
          </p:txBody>
        </p:sp>
        <p:sp>
          <p:nvSpPr>
            <p:cNvPr id="6273" name="Line 80">
              <a:extLst>
                <a:ext uri="{FF2B5EF4-FFF2-40B4-BE49-F238E27FC236}">
                  <a16:creationId xmlns:a16="http://schemas.microsoft.com/office/drawing/2014/main" id="{C94D9460-C8B1-47C9-9C31-7ED2D27CDC81}"/>
                </a:ext>
              </a:extLst>
            </p:cNvPr>
            <p:cNvSpPr>
              <a:spLocks noChangeShapeType="1"/>
            </p:cNvSpPr>
            <p:nvPr/>
          </p:nvSpPr>
          <p:spPr bwMode="auto">
            <a:xfrm>
              <a:off x="537" y="2164"/>
              <a:ext cx="50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274" name="Line 81">
              <a:extLst>
                <a:ext uri="{FF2B5EF4-FFF2-40B4-BE49-F238E27FC236}">
                  <a16:creationId xmlns:a16="http://schemas.microsoft.com/office/drawing/2014/main" id="{AB04E9D0-8D34-4320-9E6B-9C777AE83A98}"/>
                </a:ext>
              </a:extLst>
            </p:cNvPr>
            <p:cNvSpPr>
              <a:spLocks noChangeShapeType="1"/>
            </p:cNvSpPr>
            <p:nvPr/>
          </p:nvSpPr>
          <p:spPr bwMode="auto">
            <a:xfrm>
              <a:off x="5572" y="2164"/>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730" name="Text Box 82">
            <a:extLst>
              <a:ext uri="{FF2B5EF4-FFF2-40B4-BE49-F238E27FC236}">
                <a16:creationId xmlns:a16="http://schemas.microsoft.com/office/drawing/2014/main" id="{85CACD7B-FFFB-4DEE-BF4A-46CBD2EC4BB5}"/>
              </a:ext>
            </a:extLst>
          </p:cNvPr>
          <p:cNvSpPr txBox="1">
            <a:spLocks noChangeArrowheads="1"/>
          </p:cNvSpPr>
          <p:nvPr/>
        </p:nvSpPr>
        <p:spPr bwMode="auto">
          <a:xfrm>
            <a:off x="1766888" y="5853113"/>
            <a:ext cx="381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200" b="1">
                <a:solidFill>
                  <a:srgbClr val="009900"/>
                </a:solidFill>
                <a:latin typeface="Times New Roman" panose="02020603050405020304" pitchFamily="18" charset="0"/>
              </a:rPr>
              <a:t>8</a:t>
            </a:r>
          </a:p>
        </p:txBody>
      </p:sp>
      <p:grpSp>
        <p:nvGrpSpPr>
          <p:cNvPr id="3" name="Group 85">
            <a:extLst>
              <a:ext uri="{FF2B5EF4-FFF2-40B4-BE49-F238E27FC236}">
                <a16:creationId xmlns:a16="http://schemas.microsoft.com/office/drawing/2014/main" id="{BD453E15-AB11-4364-A2BC-9338E6FAA7C5}"/>
              </a:ext>
            </a:extLst>
          </p:cNvPr>
          <p:cNvGrpSpPr>
            <a:grpSpLocks/>
          </p:cNvGrpSpPr>
          <p:nvPr/>
        </p:nvGrpSpPr>
        <p:grpSpPr bwMode="auto">
          <a:xfrm>
            <a:off x="3697288" y="4614863"/>
            <a:ext cx="838200" cy="1216025"/>
            <a:chOff x="2631" y="537"/>
            <a:chExt cx="528" cy="766"/>
          </a:xfrm>
        </p:grpSpPr>
        <p:grpSp>
          <p:nvGrpSpPr>
            <p:cNvPr id="6189" name="Group 86">
              <a:extLst>
                <a:ext uri="{FF2B5EF4-FFF2-40B4-BE49-F238E27FC236}">
                  <a16:creationId xmlns:a16="http://schemas.microsoft.com/office/drawing/2014/main" id="{327CC806-710B-4844-8346-221F9F6085D3}"/>
                </a:ext>
              </a:extLst>
            </p:cNvPr>
            <p:cNvGrpSpPr>
              <a:grpSpLocks/>
            </p:cNvGrpSpPr>
            <p:nvPr/>
          </p:nvGrpSpPr>
          <p:grpSpPr bwMode="auto">
            <a:xfrm>
              <a:off x="2744" y="1123"/>
              <a:ext cx="313" cy="180"/>
              <a:chOff x="2031" y="2501"/>
              <a:chExt cx="326" cy="242"/>
            </a:xfrm>
          </p:grpSpPr>
          <p:sp>
            <p:nvSpPr>
              <p:cNvPr id="6194" name="AutoShape 87">
                <a:extLst>
                  <a:ext uri="{FF2B5EF4-FFF2-40B4-BE49-F238E27FC236}">
                    <a16:creationId xmlns:a16="http://schemas.microsoft.com/office/drawing/2014/main" id="{AB0F0249-6234-4484-9B7B-BD761940C770}"/>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7736" name="AutoShape 88">
                <a:extLst>
                  <a:ext uri="{FF2B5EF4-FFF2-40B4-BE49-F238E27FC236}">
                    <a16:creationId xmlns:a16="http://schemas.microsoft.com/office/drawing/2014/main" id="{0AB6F260-6C1D-430E-A321-89E7AC02F394}"/>
                  </a:ext>
                </a:extLst>
              </p:cNvPr>
              <p:cNvSpPr>
                <a:spLocks noChangeArrowheads="1"/>
              </p:cNvSpPr>
              <p:nvPr/>
            </p:nvSpPr>
            <p:spPr bwMode="auto">
              <a:xfrm flipH="1">
                <a:off x="2130" y="2501"/>
                <a:ext cx="136" cy="181"/>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7737" name="AutoShape 89">
              <a:extLst>
                <a:ext uri="{FF2B5EF4-FFF2-40B4-BE49-F238E27FC236}">
                  <a16:creationId xmlns:a16="http://schemas.microsoft.com/office/drawing/2014/main" id="{107F8477-8F95-4CE2-9652-5638403C40B4}"/>
                </a:ext>
              </a:extLst>
            </p:cNvPr>
            <p:cNvSpPr>
              <a:spLocks noChangeArrowheads="1"/>
            </p:cNvSpPr>
            <p:nvPr/>
          </p:nvSpPr>
          <p:spPr bwMode="auto">
            <a:xfrm>
              <a:off x="2871" y="1056"/>
              <a:ext cx="61" cy="96"/>
            </a:xfrm>
            <a:prstGeom prst="can">
              <a:avLst>
                <a:gd name="adj" fmla="val 993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nvGrpSpPr>
            <p:cNvPr id="6191" name="Group 90">
              <a:extLst>
                <a:ext uri="{FF2B5EF4-FFF2-40B4-BE49-F238E27FC236}">
                  <a16:creationId xmlns:a16="http://schemas.microsoft.com/office/drawing/2014/main" id="{D99D9A73-084C-4571-8C16-E1CFA8FBE687}"/>
                </a:ext>
              </a:extLst>
            </p:cNvPr>
            <p:cNvGrpSpPr>
              <a:grpSpLocks/>
            </p:cNvGrpSpPr>
            <p:nvPr/>
          </p:nvGrpSpPr>
          <p:grpSpPr bwMode="auto">
            <a:xfrm>
              <a:off x="2631" y="537"/>
              <a:ext cx="528" cy="528"/>
              <a:chOff x="3552" y="240"/>
              <a:chExt cx="1584" cy="1824"/>
            </a:xfrm>
          </p:grpSpPr>
          <p:sp>
            <p:nvSpPr>
              <p:cNvPr id="6192" name="Oval 91">
                <a:extLst>
                  <a:ext uri="{FF2B5EF4-FFF2-40B4-BE49-F238E27FC236}">
                    <a16:creationId xmlns:a16="http://schemas.microsoft.com/office/drawing/2014/main" id="{7BEE6886-BE2C-4E87-94CD-C8B7C7FDD0F4}"/>
                  </a:ext>
                </a:extLst>
              </p:cNvPr>
              <p:cNvSpPr>
                <a:spLocks noChangeArrowheads="1"/>
              </p:cNvSpPr>
              <p:nvPr/>
            </p:nvSpPr>
            <p:spPr bwMode="auto">
              <a:xfrm rot="-1711819">
                <a:off x="3552" y="240"/>
                <a:ext cx="1584" cy="1824"/>
              </a:xfrm>
              <a:prstGeom prst="ellipse">
                <a:avLst/>
              </a:prstGeom>
              <a:solidFill>
                <a:schemeClr val="accent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27740" name="Oval 92">
                <a:extLst>
                  <a:ext uri="{FF2B5EF4-FFF2-40B4-BE49-F238E27FC236}">
                    <a16:creationId xmlns:a16="http://schemas.microsoft.com/office/drawing/2014/main" id="{60D3A6BB-412C-42DF-91F0-C78E7A391576}"/>
                  </a:ext>
                </a:extLst>
              </p:cNvPr>
              <p:cNvSpPr>
                <a:spLocks noChangeArrowheads="1"/>
              </p:cNvSpPr>
              <p:nvPr/>
            </p:nvSpPr>
            <p:spPr bwMode="auto">
              <a:xfrm rot="-1771866">
                <a:off x="3600" y="288"/>
                <a:ext cx="1488" cy="1727"/>
              </a:xfrm>
              <a:prstGeom prst="ellipse">
                <a:avLst/>
              </a:prstGeom>
              <a:gradFill rotWithShape="1">
                <a:gsLst>
                  <a:gs pos="0">
                    <a:schemeClr val="accent1"/>
                  </a:gs>
                  <a:gs pos="100000">
                    <a:schemeClr val="accent1">
                      <a:gamma/>
                      <a:tint val="25490"/>
                      <a:invGamma/>
                    </a:schemeClr>
                  </a:gs>
                </a:gsLst>
                <a:path path="shape">
                  <a:fillToRect l="50000" t="50000" r="50000" b="50000"/>
                </a:path>
              </a:gradFill>
              <a:ln w="9525">
                <a:solidFill>
                  <a:schemeClr val="bg2"/>
                </a:solidFill>
                <a:round/>
                <a:headEnd/>
                <a:tailEnd/>
              </a:ln>
              <a:effectLst/>
            </p:spPr>
            <p:txBody>
              <a:bodyPr wrap="none" anchor="ctr"/>
              <a:lstStyle/>
              <a:p>
                <a:pPr>
                  <a:defRPr/>
                </a:pPr>
                <a:endParaRPr lang="en-US"/>
              </a:p>
            </p:txBody>
          </p:sp>
        </p:grpSp>
      </p:grpSp>
      <p:grpSp>
        <p:nvGrpSpPr>
          <p:cNvPr id="6" name="Group 93">
            <a:extLst>
              <a:ext uri="{FF2B5EF4-FFF2-40B4-BE49-F238E27FC236}">
                <a16:creationId xmlns:a16="http://schemas.microsoft.com/office/drawing/2014/main" id="{E59D18EB-0D18-4C96-8E9F-5825ECF96A60}"/>
              </a:ext>
            </a:extLst>
          </p:cNvPr>
          <p:cNvGrpSpPr>
            <a:grpSpLocks/>
          </p:cNvGrpSpPr>
          <p:nvPr/>
        </p:nvGrpSpPr>
        <p:grpSpPr bwMode="auto">
          <a:xfrm>
            <a:off x="1665288" y="5540375"/>
            <a:ext cx="533400" cy="265113"/>
            <a:chOff x="3347" y="2339"/>
            <a:chExt cx="384" cy="240"/>
          </a:xfrm>
        </p:grpSpPr>
        <p:sp>
          <p:nvSpPr>
            <p:cNvPr id="6187" name="AutoShape 94">
              <a:extLst>
                <a:ext uri="{FF2B5EF4-FFF2-40B4-BE49-F238E27FC236}">
                  <a16:creationId xmlns:a16="http://schemas.microsoft.com/office/drawing/2014/main" id="{3D612086-8996-4E9F-BF1E-5B91A4985259}"/>
                </a:ext>
              </a:extLst>
            </p:cNvPr>
            <p:cNvSpPr>
              <a:spLocks noChangeArrowheads="1"/>
            </p:cNvSpPr>
            <p:nvPr/>
          </p:nvSpPr>
          <p:spPr bwMode="auto">
            <a:xfrm rot="-144122" flipH="1" flipV="1">
              <a:off x="3347" y="2412"/>
              <a:ext cx="384" cy="167"/>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7743" name="AutoShape 95">
              <a:extLst>
                <a:ext uri="{FF2B5EF4-FFF2-40B4-BE49-F238E27FC236}">
                  <a16:creationId xmlns:a16="http://schemas.microsoft.com/office/drawing/2014/main" id="{CBC516C6-B195-46E7-93D9-54271A8E910C}"/>
                </a:ext>
              </a:extLst>
            </p:cNvPr>
            <p:cNvSpPr>
              <a:spLocks noChangeArrowheads="1"/>
            </p:cNvSpPr>
            <p:nvPr/>
          </p:nvSpPr>
          <p:spPr bwMode="auto">
            <a:xfrm flipH="1">
              <a:off x="3464" y="2339"/>
              <a:ext cx="160" cy="180"/>
            </a:xfrm>
            <a:prstGeom prst="can">
              <a:avLst>
                <a:gd name="adj" fmla="val 3276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grpSp>
        <p:nvGrpSpPr>
          <p:cNvPr id="7" name="Group 96">
            <a:extLst>
              <a:ext uri="{FF2B5EF4-FFF2-40B4-BE49-F238E27FC236}">
                <a16:creationId xmlns:a16="http://schemas.microsoft.com/office/drawing/2014/main" id="{32F56A83-D8BB-4EB2-83EA-0FEC4D833788}"/>
              </a:ext>
            </a:extLst>
          </p:cNvPr>
          <p:cNvGrpSpPr>
            <a:grpSpLocks/>
          </p:cNvGrpSpPr>
          <p:nvPr/>
        </p:nvGrpSpPr>
        <p:grpSpPr bwMode="auto">
          <a:xfrm>
            <a:off x="4821238" y="5503863"/>
            <a:ext cx="557212" cy="307975"/>
            <a:chOff x="4276" y="959"/>
            <a:chExt cx="351" cy="194"/>
          </a:xfrm>
        </p:grpSpPr>
        <p:grpSp>
          <p:nvGrpSpPr>
            <p:cNvPr id="6183" name="Group 97">
              <a:extLst>
                <a:ext uri="{FF2B5EF4-FFF2-40B4-BE49-F238E27FC236}">
                  <a16:creationId xmlns:a16="http://schemas.microsoft.com/office/drawing/2014/main" id="{85AE8D2E-B818-4844-93AC-D6D8B37A1898}"/>
                </a:ext>
              </a:extLst>
            </p:cNvPr>
            <p:cNvGrpSpPr>
              <a:grpSpLocks/>
            </p:cNvGrpSpPr>
            <p:nvPr/>
          </p:nvGrpSpPr>
          <p:grpSpPr bwMode="auto">
            <a:xfrm rot="-125279">
              <a:off x="4276" y="1051"/>
              <a:ext cx="351" cy="102"/>
              <a:chOff x="2031" y="2501"/>
              <a:chExt cx="326" cy="242"/>
            </a:xfrm>
          </p:grpSpPr>
          <p:sp>
            <p:nvSpPr>
              <p:cNvPr id="6185" name="AutoShape 98">
                <a:extLst>
                  <a:ext uri="{FF2B5EF4-FFF2-40B4-BE49-F238E27FC236}">
                    <a16:creationId xmlns:a16="http://schemas.microsoft.com/office/drawing/2014/main" id="{80A616C3-6AA3-4F78-BCEB-417B0F15AA45}"/>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7747" name="AutoShape 99">
                <a:extLst>
                  <a:ext uri="{FF2B5EF4-FFF2-40B4-BE49-F238E27FC236}">
                    <a16:creationId xmlns:a16="http://schemas.microsoft.com/office/drawing/2014/main" id="{D7E19A6C-E897-41E3-A161-37E35ADBD602}"/>
                  </a:ext>
                </a:extLst>
              </p:cNvPr>
              <p:cNvSpPr>
                <a:spLocks noChangeArrowheads="1"/>
              </p:cNvSpPr>
              <p:nvPr/>
            </p:nvSpPr>
            <p:spPr bwMode="auto">
              <a:xfrm flipH="1">
                <a:off x="2130" y="2485"/>
                <a:ext cx="136" cy="183"/>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7748" name="AutoShape 100">
              <a:extLst>
                <a:ext uri="{FF2B5EF4-FFF2-40B4-BE49-F238E27FC236}">
                  <a16:creationId xmlns:a16="http://schemas.microsoft.com/office/drawing/2014/main" id="{102E5BAF-BD6F-4822-B206-F7530C148125}"/>
                </a:ext>
              </a:extLst>
            </p:cNvPr>
            <p:cNvSpPr>
              <a:spLocks noChangeArrowheads="1"/>
            </p:cNvSpPr>
            <p:nvPr/>
          </p:nvSpPr>
          <p:spPr bwMode="auto">
            <a:xfrm rot="-125279">
              <a:off x="4417" y="959"/>
              <a:ext cx="86" cy="107"/>
            </a:xfrm>
            <a:prstGeom prst="can">
              <a:avLst>
                <a:gd name="adj" fmla="val 785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grpSp>
        <p:nvGrpSpPr>
          <p:cNvPr id="9" name="Group 101">
            <a:extLst>
              <a:ext uri="{FF2B5EF4-FFF2-40B4-BE49-F238E27FC236}">
                <a16:creationId xmlns:a16="http://schemas.microsoft.com/office/drawing/2014/main" id="{CC777302-7CFA-4771-A99A-2A41E246C7EC}"/>
              </a:ext>
            </a:extLst>
          </p:cNvPr>
          <p:cNvGrpSpPr>
            <a:grpSpLocks/>
          </p:cNvGrpSpPr>
          <p:nvPr/>
        </p:nvGrpSpPr>
        <p:grpSpPr bwMode="auto">
          <a:xfrm rot="19512642" flipH="1">
            <a:off x="-1439863" y="5562600"/>
            <a:ext cx="928688" cy="698500"/>
            <a:chOff x="2952" y="1398"/>
            <a:chExt cx="696" cy="570"/>
          </a:xfrm>
        </p:grpSpPr>
        <p:sp>
          <p:nvSpPr>
            <p:cNvPr id="6172" name="Freeform 102">
              <a:extLst>
                <a:ext uri="{FF2B5EF4-FFF2-40B4-BE49-F238E27FC236}">
                  <a16:creationId xmlns:a16="http://schemas.microsoft.com/office/drawing/2014/main" id="{1B22E1B5-04C7-4D92-A43F-46F833DF5BC7}"/>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6173" name="Freeform 103">
              <a:extLst>
                <a:ext uri="{FF2B5EF4-FFF2-40B4-BE49-F238E27FC236}">
                  <a16:creationId xmlns:a16="http://schemas.microsoft.com/office/drawing/2014/main" id="{00F6C47F-8563-4173-B4CA-68E9AB2E01B4}"/>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74" name="Freeform 104">
              <a:extLst>
                <a:ext uri="{FF2B5EF4-FFF2-40B4-BE49-F238E27FC236}">
                  <a16:creationId xmlns:a16="http://schemas.microsoft.com/office/drawing/2014/main" id="{25D129F2-339D-446C-A4AF-9917652F88B4}"/>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75" name="Freeform 105">
              <a:extLst>
                <a:ext uri="{FF2B5EF4-FFF2-40B4-BE49-F238E27FC236}">
                  <a16:creationId xmlns:a16="http://schemas.microsoft.com/office/drawing/2014/main" id="{AFBFC2A7-F37D-4BE7-92D6-E0F0B741CECE}"/>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76" name="Freeform 106">
              <a:extLst>
                <a:ext uri="{FF2B5EF4-FFF2-40B4-BE49-F238E27FC236}">
                  <a16:creationId xmlns:a16="http://schemas.microsoft.com/office/drawing/2014/main" id="{B5011665-EF15-459E-A1CD-4D68A90D4466}"/>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6177" name="Group 107">
              <a:extLst>
                <a:ext uri="{FF2B5EF4-FFF2-40B4-BE49-F238E27FC236}">
                  <a16:creationId xmlns:a16="http://schemas.microsoft.com/office/drawing/2014/main" id="{A0720608-D03F-471E-B0D4-7325BE7DFFF6}"/>
                </a:ext>
              </a:extLst>
            </p:cNvPr>
            <p:cNvGrpSpPr>
              <a:grpSpLocks/>
            </p:cNvGrpSpPr>
            <p:nvPr/>
          </p:nvGrpSpPr>
          <p:grpSpPr bwMode="auto">
            <a:xfrm rot="-9224892">
              <a:off x="3406" y="1698"/>
              <a:ext cx="242" cy="270"/>
              <a:chOff x="2457" y="2549"/>
              <a:chExt cx="557" cy="547"/>
            </a:xfrm>
          </p:grpSpPr>
          <p:sp>
            <p:nvSpPr>
              <p:cNvPr id="6181" name="Freeform 108">
                <a:extLst>
                  <a:ext uri="{FF2B5EF4-FFF2-40B4-BE49-F238E27FC236}">
                    <a16:creationId xmlns:a16="http://schemas.microsoft.com/office/drawing/2014/main" id="{D48C12C5-5D17-483A-B900-27EA61BD354E}"/>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6182" name="Oval 109">
                <a:extLst>
                  <a:ext uri="{FF2B5EF4-FFF2-40B4-BE49-F238E27FC236}">
                    <a16:creationId xmlns:a16="http://schemas.microsoft.com/office/drawing/2014/main" id="{2F9BAB8C-36D1-49D6-8189-B485216D0BD9}"/>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6178" name="Freeform 110">
              <a:extLst>
                <a:ext uri="{FF2B5EF4-FFF2-40B4-BE49-F238E27FC236}">
                  <a16:creationId xmlns:a16="http://schemas.microsoft.com/office/drawing/2014/main" id="{8EFFF7FA-144E-479F-94D5-30A072F5A245}"/>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79" name="Freeform 111">
              <a:extLst>
                <a:ext uri="{FF2B5EF4-FFF2-40B4-BE49-F238E27FC236}">
                  <a16:creationId xmlns:a16="http://schemas.microsoft.com/office/drawing/2014/main" id="{A0B8C8CA-538B-4AA3-B151-78C35D291610}"/>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80" name="Freeform 112">
              <a:extLst>
                <a:ext uri="{FF2B5EF4-FFF2-40B4-BE49-F238E27FC236}">
                  <a16:creationId xmlns:a16="http://schemas.microsoft.com/office/drawing/2014/main" id="{08D37006-B8E0-4992-AB58-F6FB021E403F}"/>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1" name="Group 113">
            <a:extLst>
              <a:ext uri="{FF2B5EF4-FFF2-40B4-BE49-F238E27FC236}">
                <a16:creationId xmlns:a16="http://schemas.microsoft.com/office/drawing/2014/main" id="{4FD0D692-BC12-4AE8-BFBE-8FB1C9FDD43E}"/>
              </a:ext>
            </a:extLst>
          </p:cNvPr>
          <p:cNvGrpSpPr>
            <a:grpSpLocks/>
          </p:cNvGrpSpPr>
          <p:nvPr/>
        </p:nvGrpSpPr>
        <p:grpSpPr bwMode="auto">
          <a:xfrm>
            <a:off x="1776413" y="4683125"/>
            <a:ext cx="350837" cy="906463"/>
            <a:chOff x="838" y="589"/>
            <a:chExt cx="221" cy="571"/>
          </a:xfrm>
        </p:grpSpPr>
        <p:pic>
          <p:nvPicPr>
            <p:cNvPr id="6168" name="Picture 114" descr="Lua do clear">
              <a:extLst>
                <a:ext uri="{FF2B5EF4-FFF2-40B4-BE49-F238E27FC236}">
                  <a16:creationId xmlns:a16="http://schemas.microsoft.com/office/drawing/2014/main" id="{273AA52B-8880-4789-BFB9-E39AD67DB9F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8" y="589"/>
              <a:ext cx="221"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9" name="Group 115">
              <a:extLst>
                <a:ext uri="{FF2B5EF4-FFF2-40B4-BE49-F238E27FC236}">
                  <a16:creationId xmlns:a16="http://schemas.microsoft.com/office/drawing/2014/main" id="{0A555D02-FCB4-409B-8F3F-587E060BB329}"/>
                </a:ext>
              </a:extLst>
            </p:cNvPr>
            <p:cNvGrpSpPr>
              <a:grpSpLocks/>
            </p:cNvGrpSpPr>
            <p:nvPr/>
          </p:nvGrpSpPr>
          <p:grpSpPr bwMode="auto">
            <a:xfrm>
              <a:off x="873" y="912"/>
              <a:ext cx="145" cy="248"/>
              <a:chOff x="870" y="788"/>
              <a:chExt cx="139" cy="372"/>
            </a:xfrm>
          </p:grpSpPr>
          <p:sp>
            <p:nvSpPr>
              <p:cNvPr id="6170" name="AutoShape 116">
                <a:extLst>
                  <a:ext uri="{FF2B5EF4-FFF2-40B4-BE49-F238E27FC236}">
                    <a16:creationId xmlns:a16="http://schemas.microsoft.com/office/drawing/2014/main" id="{1AC2BEF8-6050-460C-998B-5EBA0C501B93}"/>
                  </a:ext>
                </a:extLst>
              </p:cNvPr>
              <p:cNvSpPr>
                <a:spLocks noChangeArrowheads="1"/>
              </p:cNvSpPr>
              <p:nvPr/>
            </p:nvSpPr>
            <p:spPr bwMode="auto">
              <a:xfrm rot="10800000">
                <a:off x="871" y="788"/>
                <a:ext cx="138" cy="69"/>
              </a:xfrm>
              <a:prstGeom prst="flowChartManualOperation">
                <a:avLst/>
              </a:prstGeom>
              <a:gradFill rotWithShape="1">
                <a:gsLst>
                  <a:gs pos="0">
                    <a:srgbClr val="FF3300"/>
                  </a:gs>
                  <a:gs pos="50000">
                    <a:srgbClr val="FFE5DF"/>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6171" name="Rectangle 117">
                <a:extLst>
                  <a:ext uri="{FF2B5EF4-FFF2-40B4-BE49-F238E27FC236}">
                    <a16:creationId xmlns:a16="http://schemas.microsoft.com/office/drawing/2014/main" id="{675EE93F-878F-4162-AF32-5920C44445E8}"/>
                  </a:ext>
                </a:extLst>
              </p:cNvPr>
              <p:cNvSpPr>
                <a:spLocks noChangeArrowheads="1"/>
              </p:cNvSpPr>
              <p:nvPr/>
            </p:nvSpPr>
            <p:spPr bwMode="auto">
              <a:xfrm>
                <a:off x="870" y="853"/>
                <a:ext cx="137" cy="307"/>
              </a:xfrm>
              <a:prstGeom prst="rect">
                <a:avLst/>
              </a:prstGeom>
              <a:gradFill rotWithShape="1">
                <a:gsLst>
                  <a:gs pos="0">
                    <a:srgbClr val="FF3300"/>
                  </a:gs>
                  <a:gs pos="50000">
                    <a:srgbClr val="FFD8CE"/>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grpSp>
      <p:grpSp>
        <p:nvGrpSpPr>
          <p:cNvPr id="13" name="Group 118">
            <a:extLst>
              <a:ext uri="{FF2B5EF4-FFF2-40B4-BE49-F238E27FC236}">
                <a16:creationId xmlns:a16="http://schemas.microsoft.com/office/drawing/2014/main" id="{30CBBC63-F844-4888-ACC7-9A2D76787CFF}"/>
              </a:ext>
            </a:extLst>
          </p:cNvPr>
          <p:cNvGrpSpPr>
            <a:grpSpLocks/>
          </p:cNvGrpSpPr>
          <p:nvPr/>
        </p:nvGrpSpPr>
        <p:grpSpPr bwMode="auto">
          <a:xfrm rot="18852729" flipH="1">
            <a:off x="3890169" y="7720807"/>
            <a:ext cx="928687" cy="698500"/>
            <a:chOff x="2952" y="1398"/>
            <a:chExt cx="696" cy="570"/>
          </a:xfrm>
        </p:grpSpPr>
        <p:sp>
          <p:nvSpPr>
            <p:cNvPr id="6157" name="Freeform 119">
              <a:extLst>
                <a:ext uri="{FF2B5EF4-FFF2-40B4-BE49-F238E27FC236}">
                  <a16:creationId xmlns:a16="http://schemas.microsoft.com/office/drawing/2014/main" id="{5D4AD87B-47DF-4CE1-BA10-F0B384141B9D}"/>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6158" name="Freeform 120">
              <a:extLst>
                <a:ext uri="{FF2B5EF4-FFF2-40B4-BE49-F238E27FC236}">
                  <a16:creationId xmlns:a16="http://schemas.microsoft.com/office/drawing/2014/main" id="{4AE0FAA4-AD42-4768-BEA4-ADB1DF599C52}"/>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9" name="Freeform 121">
              <a:extLst>
                <a:ext uri="{FF2B5EF4-FFF2-40B4-BE49-F238E27FC236}">
                  <a16:creationId xmlns:a16="http://schemas.microsoft.com/office/drawing/2014/main" id="{9DC727E7-0439-4B85-99D9-1276D98AE058}"/>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60" name="Freeform 122">
              <a:extLst>
                <a:ext uri="{FF2B5EF4-FFF2-40B4-BE49-F238E27FC236}">
                  <a16:creationId xmlns:a16="http://schemas.microsoft.com/office/drawing/2014/main" id="{5D42ECA0-2BC6-40A7-BBED-4B623A90527B}"/>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61" name="Freeform 123">
              <a:extLst>
                <a:ext uri="{FF2B5EF4-FFF2-40B4-BE49-F238E27FC236}">
                  <a16:creationId xmlns:a16="http://schemas.microsoft.com/office/drawing/2014/main" id="{B18F948C-1BD6-4812-A4D6-33F3A43C2E6B}"/>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6162" name="Group 124">
              <a:extLst>
                <a:ext uri="{FF2B5EF4-FFF2-40B4-BE49-F238E27FC236}">
                  <a16:creationId xmlns:a16="http://schemas.microsoft.com/office/drawing/2014/main" id="{909465B0-2A98-4AF7-A221-0063E9DE3821}"/>
                </a:ext>
              </a:extLst>
            </p:cNvPr>
            <p:cNvGrpSpPr>
              <a:grpSpLocks/>
            </p:cNvGrpSpPr>
            <p:nvPr/>
          </p:nvGrpSpPr>
          <p:grpSpPr bwMode="auto">
            <a:xfrm rot="-9224892">
              <a:off x="3406" y="1698"/>
              <a:ext cx="242" cy="270"/>
              <a:chOff x="2457" y="2549"/>
              <a:chExt cx="557" cy="547"/>
            </a:xfrm>
          </p:grpSpPr>
          <p:sp>
            <p:nvSpPr>
              <p:cNvPr id="6166" name="Freeform 125">
                <a:extLst>
                  <a:ext uri="{FF2B5EF4-FFF2-40B4-BE49-F238E27FC236}">
                    <a16:creationId xmlns:a16="http://schemas.microsoft.com/office/drawing/2014/main" id="{992F07A1-5CD4-4FEE-B446-D0AD87F7FCBF}"/>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6167" name="Oval 126">
                <a:extLst>
                  <a:ext uri="{FF2B5EF4-FFF2-40B4-BE49-F238E27FC236}">
                    <a16:creationId xmlns:a16="http://schemas.microsoft.com/office/drawing/2014/main" id="{813BF6A9-C887-458F-B174-CD25A45A1079}"/>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6163" name="Freeform 127">
              <a:extLst>
                <a:ext uri="{FF2B5EF4-FFF2-40B4-BE49-F238E27FC236}">
                  <a16:creationId xmlns:a16="http://schemas.microsoft.com/office/drawing/2014/main" id="{6D960711-07E9-4F21-8FF2-9698C4F4B2FF}"/>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64" name="Freeform 128">
              <a:extLst>
                <a:ext uri="{FF2B5EF4-FFF2-40B4-BE49-F238E27FC236}">
                  <a16:creationId xmlns:a16="http://schemas.microsoft.com/office/drawing/2014/main" id="{C435A485-B42E-496F-A310-C0DFFDD191FA}"/>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65" name="Freeform 129">
              <a:extLst>
                <a:ext uri="{FF2B5EF4-FFF2-40B4-BE49-F238E27FC236}">
                  <a16:creationId xmlns:a16="http://schemas.microsoft.com/office/drawing/2014/main" id="{0C3B8ACC-CBC3-4916-9487-BC6C2D80D9FD}"/>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7778" name="Rectangle 130">
            <a:extLst>
              <a:ext uri="{FF2B5EF4-FFF2-40B4-BE49-F238E27FC236}">
                <a16:creationId xmlns:a16="http://schemas.microsoft.com/office/drawing/2014/main" id="{99233926-0BE0-4407-806A-14F5C5969383}"/>
              </a:ext>
            </a:extLst>
          </p:cNvPr>
          <p:cNvSpPr>
            <a:spLocks noChangeArrowheads="1"/>
          </p:cNvSpPr>
          <p:nvPr/>
        </p:nvSpPr>
        <p:spPr bwMode="auto">
          <a:xfrm>
            <a:off x="4567238" y="4591050"/>
            <a:ext cx="1066800" cy="925513"/>
          </a:xfrm>
          <a:prstGeom prst="rect">
            <a:avLst/>
          </a:prstGeom>
          <a:solidFill>
            <a:srgbClr val="CCECFF"/>
          </a:solidFill>
          <a:ln w="9525">
            <a:solidFill>
              <a:schemeClr val="tx1"/>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pic>
        <p:nvPicPr>
          <p:cNvPr id="27779" name="Picture 131" descr="Untitled-2 copy">
            <a:extLst>
              <a:ext uri="{FF2B5EF4-FFF2-40B4-BE49-F238E27FC236}">
                <a16:creationId xmlns:a16="http://schemas.microsoft.com/office/drawing/2014/main" id="{46C4E476-1980-47D4-8375-EBC70FF784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900000">
            <a:off x="6934200" y="4819650"/>
            <a:ext cx="500063"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002" name="Text Box 354">
            <a:extLst>
              <a:ext uri="{FF2B5EF4-FFF2-40B4-BE49-F238E27FC236}">
                <a16:creationId xmlns:a16="http://schemas.microsoft.com/office/drawing/2014/main" id="{505BBDCA-6487-493D-A144-3D60257FC99D}"/>
              </a:ext>
            </a:extLst>
          </p:cNvPr>
          <p:cNvSpPr txBox="1">
            <a:spLocks noChangeArrowheads="1"/>
          </p:cNvSpPr>
          <p:nvPr/>
        </p:nvSpPr>
        <p:spPr bwMode="auto">
          <a:xfrm>
            <a:off x="685800" y="685800"/>
            <a:ext cx="7845425"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u="sng">
                <a:latin typeface="Times New Roman" panose="02020603050405020304" pitchFamily="18" charset="0"/>
                <a:cs typeface="Times New Roman" panose="02020603050405020304" pitchFamily="18" charset="0"/>
              </a:rPr>
              <a:t>Trường hợp vật ở rất gần thấu kính: </a:t>
            </a:r>
            <a:r>
              <a:rPr lang="en-US" altLang="en-US" sz="2800" b="1" u="sng">
                <a:solidFill>
                  <a:srgbClr val="0000FF"/>
                </a:solidFill>
                <a:latin typeface="Times New Roman" panose="02020603050405020304" pitchFamily="18" charset="0"/>
                <a:cs typeface="Times New Roman" panose="02020603050405020304" pitchFamily="18" charset="0"/>
              </a:rPr>
              <a:t>d</a:t>
            </a:r>
            <a:r>
              <a:rPr lang="en-US" altLang="en-US" sz="2800" b="1" u="sng">
                <a:latin typeface="Times New Roman" panose="02020603050405020304" pitchFamily="18" charset="0"/>
                <a:cs typeface="Times New Roman" panose="02020603050405020304" pitchFamily="18" charset="0"/>
              </a:rPr>
              <a:t> &lt; f</a:t>
            </a:r>
          </a:p>
          <a:p>
            <a:pPr eaLnBrk="1" hangingPunct="1">
              <a:spcBef>
                <a:spcPct val="50000"/>
              </a:spcBef>
            </a:pPr>
            <a:r>
              <a:rPr lang="en-US" altLang="en-US" sz="2800" b="1" u="sng">
                <a:latin typeface="Times New Roman" panose="02020603050405020304" pitchFamily="18" charset="0"/>
                <a:cs typeface="Times New Roman" panose="02020603050405020304" pitchFamily="18" charset="0"/>
              </a:rPr>
              <a:t>(</a:t>
            </a:r>
            <a:r>
              <a:rPr lang="en-US" altLang="en-US" sz="2800" b="1" u="sng">
                <a:solidFill>
                  <a:srgbClr val="0000FF"/>
                </a:solidFill>
                <a:latin typeface="Times New Roman" panose="02020603050405020304" pitchFamily="18" charset="0"/>
                <a:cs typeface="Times New Roman" panose="02020603050405020304" pitchFamily="18" charset="0"/>
              </a:rPr>
              <a:t>d</a:t>
            </a:r>
            <a:r>
              <a:rPr lang="en-US" altLang="en-US" sz="2800" b="1" u="sng">
                <a:latin typeface="Times New Roman" panose="02020603050405020304" pitchFamily="18" charset="0"/>
                <a:cs typeface="Times New Roman" panose="02020603050405020304" pitchFamily="18" charset="0"/>
              </a:rPr>
              <a:t> là khoảng cách vật với thấu kính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778"/>
                                        </p:tgtEl>
                                        <p:attrNameLst>
                                          <p:attrName>style.visibility</p:attrName>
                                        </p:attrNameLst>
                                      </p:cBhvr>
                                      <p:to>
                                        <p:strVal val="visible"/>
                                      </p:to>
                                    </p:set>
                                    <p:animEffect transition="in" filter="wipe(down)">
                                      <p:cBhvr>
                                        <p:cTn id="7" dur="500"/>
                                        <p:tgtEl>
                                          <p:spTgt spid="27778"/>
                                        </p:tgtEl>
                                      </p:cBhvr>
                                    </p:animEffect>
                                  </p:childTnLst>
                                </p:cTn>
                              </p:par>
                              <p:par>
                                <p:cTn id="8" presetID="2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par>
                                <p:cTn id="14" presetID="22" presetClass="entr" presetSubtype="4"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down)">
                                      <p:cBhvr>
                                        <p:cTn id="16" dur="500"/>
                                        <p:tgtEl>
                                          <p:spTgt spid="2"/>
                                        </p:tgtEl>
                                      </p:cBhvr>
                                    </p:animEffect>
                                  </p:childTnLst>
                                </p:cTn>
                              </p:par>
                              <p:par>
                                <p:cTn id="17" presetID="22" presetClass="entr" presetSubtype="4"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par>
                                <p:cTn id="20" presetID="22" presetClass="entr" presetSubtype="4"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par>
                                <p:cTn id="23" presetID="53" presetClass="entr" presetSubtype="0" fill="hold" grpId="0" nodeType="withEffect">
                                  <p:stCondLst>
                                    <p:cond delay="0"/>
                                  </p:stCondLst>
                                  <p:childTnLst>
                                    <p:set>
                                      <p:cBhvr>
                                        <p:cTn id="24" dur="1" fill="hold">
                                          <p:stCondLst>
                                            <p:cond delay="0"/>
                                          </p:stCondLst>
                                        </p:cTn>
                                        <p:tgtEl>
                                          <p:spTgt spid="28002"/>
                                        </p:tgtEl>
                                        <p:attrNameLst>
                                          <p:attrName>style.visibility</p:attrName>
                                        </p:attrNameLst>
                                      </p:cBhvr>
                                      <p:to>
                                        <p:strVal val="visible"/>
                                      </p:to>
                                    </p:set>
                                    <p:anim calcmode="lin" valueType="num">
                                      <p:cBhvr>
                                        <p:cTn id="25" dur="500" fill="hold"/>
                                        <p:tgtEl>
                                          <p:spTgt spid="28002"/>
                                        </p:tgtEl>
                                        <p:attrNameLst>
                                          <p:attrName>ppt_w</p:attrName>
                                        </p:attrNameLst>
                                      </p:cBhvr>
                                      <p:tavLst>
                                        <p:tav tm="0">
                                          <p:val>
                                            <p:fltVal val="0"/>
                                          </p:val>
                                        </p:tav>
                                        <p:tav tm="100000">
                                          <p:val>
                                            <p:strVal val="#ppt_w"/>
                                          </p:val>
                                        </p:tav>
                                      </p:tavLst>
                                    </p:anim>
                                    <p:anim calcmode="lin" valueType="num">
                                      <p:cBhvr>
                                        <p:cTn id="26" dur="500" fill="hold"/>
                                        <p:tgtEl>
                                          <p:spTgt spid="28002"/>
                                        </p:tgtEl>
                                        <p:attrNameLst>
                                          <p:attrName>ppt_h</p:attrName>
                                        </p:attrNameLst>
                                      </p:cBhvr>
                                      <p:tavLst>
                                        <p:tav tm="0">
                                          <p:val>
                                            <p:fltVal val="0"/>
                                          </p:val>
                                        </p:tav>
                                        <p:tav tm="100000">
                                          <p:val>
                                            <p:strVal val="#ppt_h"/>
                                          </p:val>
                                        </p:tav>
                                      </p:tavLst>
                                    </p:anim>
                                    <p:animEffect transition="in" filter="fade">
                                      <p:cBhvr>
                                        <p:cTn id="27" dur="500"/>
                                        <p:tgtEl>
                                          <p:spTgt spid="28002"/>
                                        </p:tgtEl>
                                      </p:cBhvr>
                                    </p:animEffect>
                                  </p:childTnLst>
                                </p:cTn>
                              </p:par>
                              <p:par>
                                <p:cTn id="28" presetID="53" presetClass="entr" presetSubtype="0" fill="hold" grpId="0" nodeType="withEffect">
                                  <p:stCondLst>
                                    <p:cond delay="0"/>
                                  </p:stCondLst>
                                  <p:childTnLst>
                                    <p:set>
                                      <p:cBhvr>
                                        <p:cTn id="29" dur="1" fill="hold">
                                          <p:stCondLst>
                                            <p:cond delay="0"/>
                                          </p:stCondLst>
                                        </p:cTn>
                                        <p:tgtEl>
                                          <p:spTgt spid="27730"/>
                                        </p:tgtEl>
                                        <p:attrNameLst>
                                          <p:attrName>style.visibility</p:attrName>
                                        </p:attrNameLst>
                                      </p:cBhvr>
                                      <p:to>
                                        <p:strVal val="visible"/>
                                      </p:to>
                                    </p:set>
                                    <p:anim calcmode="lin" valueType="num">
                                      <p:cBhvr>
                                        <p:cTn id="30" dur="500" fill="hold"/>
                                        <p:tgtEl>
                                          <p:spTgt spid="27730"/>
                                        </p:tgtEl>
                                        <p:attrNameLst>
                                          <p:attrName>ppt_w</p:attrName>
                                        </p:attrNameLst>
                                      </p:cBhvr>
                                      <p:tavLst>
                                        <p:tav tm="0">
                                          <p:val>
                                            <p:fltVal val="0"/>
                                          </p:val>
                                        </p:tav>
                                        <p:tav tm="100000">
                                          <p:val>
                                            <p:strVal val="#ppt_w"/>
                                          </p:val>
                                        </p:tav>
                                      </p:tavLst>
                                    </p:anim>
                                    <p:anim calcmode="lin" valueType="num">
                                      <p:cBhvr>
                                        <p:cTn id="31" dur="500" fill="hold"/>
                                        <p:tgtEl>
                                          <p:spTgt spid="27730"/>
                                        </p:tgtEl>
                                        <p:attrNameLst>
                                          <p:attrName>ppt_h</p:attrName>
                                        </p:attrNameLst>
                                      </p:cBhvr>
                                      <p:tavLst>
                                        <p:tav tm="0">
                                          <p:val>
                                            <p:fltVal val="0"/>
                                          </p:val>
                                        </p:tav>
                                        <p:tav tm="100000">
                                          <p:val>
                                            <p:strVal val="#ppt_h"/>
                                          </p:val>
                                        </p:tav>
                                      </p:tavLst>
                                    </p:anim>
                                    <p:animEffect transition="in" filter="fade">
                                      <p:cBhvr>
                                        <p:cTn id="32" dur="500"/>
                                        <p:tgtEl>
                                          <p:spTgt spid="277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0" presetClass="path" presetSubtype="0" fill="hold" nodeType="clickEffect">
                                  <p:stCondLst>
                                    <p:cond delay="0"/>
                                  </p:stCondLst>
                                  <p:childTnLst>
                                    <p:animMotion origin="layout" path="M -1.94444E-6 1.48148E-6 L 0.3 1.48148E-6 " pathEditMode="relative" ptsTypes="AA">
                                      <p:cBhvr>
                                        <p:cTn id="36" dur="2000" fill="hold"/>
                                        <p:tgtEl>
                                          <p:spTgt spid="9"/>
                                        </p:tgtEl>
                                        <p:attrNameLst>
                                          <p:attrName>ppt_x</p:attrName>
                                          <p:attrName>ppt_y</p:attrName>
                                        </p:attrNameLst>
                                      </p:cBhvr>
                                    </p:animMotion>
                                  </p:childTnLst>
                                </p:cTn>
                              </p:par>
                              <p:par>
                                <p:cTn id="37" presetID="0" presetClass="path" presetSubtype="0" fill="hold" nodeType="withEffect">
                                  <p:stCondLst>
                                    <p:cond delay="2000"/>
                                  </p:stCondLst>
                                  <p:childTnLst>
                                    <p:animMotion origin="layout" path="M 0 0 L 0.16667 0 " pathEditMode="relative" ptsTypes="AA">
                                      <p:cBhvr>
                                        <p:cTn id="38" dur="2000" fill="hold"/>
                                        <p:tgtEl>
                                          <p:spTgt spid="6"/>
                                        </p:tgtEl>
                                        <p:attrNameLst>
                                          <p:attrName>ppt_x</p:attrName>
                                          <p:attrName>ppt_y</p:attrName>
                                        </p:attrNameLst>
                                      </p:cBhvr>
                                    </p:animMotion>
                                  </p:childTnLst>
                                </p:cTn>
                              </p:par>
                              <p:par>
                                <p:cTn id="39" presetID="0" presetClass="path" presetSubtype="0" fill="hold" nodeType="withEffect">
                                  <p:stCondLst>
                                    <p:cond delay="2000"/>
                                  </p:stCondLst>
                                  <p:childTnLst>
                                    <p:animMotion origin="layout" path="M 0 0 L 0.16667 0 " pathEditMode="relative" ptsTypes="AA">
                                      <p:cBhvr>
                                        <p:cTn id="40" dur="2000" fill="hold"/>
                                        <p:tgtEl>
                                          <p:spTgt spid="11"/>
                                        </p:tgtEl>
                                        <p:attrNameLst>
                                          <p:attrName>ppt_x</p:attrName>
                                          <p:attrName>ppt_y</p:attrName>
                                        </p:attrNameLst>
                                      </p:cBhvr>
                                    </p:animMotion>
                                  </p:childTnLst>
                                </p:cTn>
                              </p:par>
                              <p:par>
                                <p:cTn id="41" presetID="0" presetClass="path" presetSubtype="0" fill="hold" nodeType="withEffect">
                                  <p:stCondLst>
                                    <p:cond delay="2000"/>
                                  </p:stCondLst>
                                  <p:childTnLst>
                                    <p:animMotion origin="layout" path="M 0.3 2.96296E-6 L 0.46667 2.96296E-6 " pathEditMode="relative" rAng="0" ptsTypes="AA">
                                      <p:cBhvr>
                                        <p:cTn id="42" dur="2000" fill="hold"/>
                                        <p:tgtEl>
                                          <p:spTgt spid="9"/>
                                        </p:tgtEl>
                                        <p:attrNameLst>
                                          <p:attrName>ppt_x</p:attrName>
                                          <p:attrName>ppt_y</p:attrName>
                                        </p:attrNameLst>
                                      </p:cBhvr>
                                      <p:rCtr x="8333" y="0"/>
                                    </p:animMotion>
                                  </p:childTnLst>
                                </p:cTn>
                              </p:par>
                              <p:par>
                                <p:cTn id="43" presetID="0" presetClass="path" presetSubtype="0" fill="hold" nodeType="withEffect">
                                  <p:stCondLst>
                                    <p:cond delay="4100"/>
                                  </p:stCondLst>
                                  <p:childTnLst>
                                    <p:animMotion origin="layout" path="M 0.4658 -0.00232 L 0.00747 0.34166 " pathEditMode="relative" rAng="0" ptsTypes="AA">
                                      <p:cBhvr>
                                        <p:cTn id="44" dur="2000" fill="hold"/>
                                        <p:tgtEl>
                                          <p:spTgt spid="9"/>
                                        </p:tgtEl>
                                        <p:attrNameLst>
                                          <p:attrName>ppt_x</p:attrName>
                                          <p:attrName>ppt_y</p:attrName>
                                        </p:attrNameLst>
                                      </p:cBhvr>
                                      <p:rCtr x="-22917" y="17199"/>
                                    </p:animMotion>
                                  </p:childTnLst>
                                </p:cTn>
                              </p:par>
                            </p:childTnLst>
                          </p:cTn>
                        </p:par>
                      </p:childTnLst>
                    </p:cTn>
                  </p:par>
                  <p:par>
                    <p:cTn id="45" fill="hold" nodeType="clickPar">
                      <p:stCondLst>
                        <p:cond delay="indefinite"/>
                      </p:stCondLst>
                      <p:childTnLst>
                        <p:par>
                          <p:cTn id="46" fill="hold" nodeType="withGroup">
                            <p:stCondLst>
                              <p:cond delay="0"/>
                            </p:stCondLst>
                            <p:childTnLst>
                              <p:par>
                                <p:cTn id="47" presetID="0" presetClass="path" presetSubtype="0" fill="hold" nodeType="clickEffect">
                                  <p:stCondLst>
                                    <p:cond delay="0"/>
                                  </p:stCondLst>
                                  <p:childTnLst>
                                    <p:animMotion origin="layout" path="M 1.11111E-6 4.81481E-6 L 0.075 -0.32223 " pathEditMode="relative" ptsTypes="AA">
                                      <p:cBhvr>
                                        <p:cTn id="48" dur="1000" fill="hold"/>
                                        <p:tgtEl>
                                          <p:spTgt spid="13"/>
                                        </p:tgtEl>
                                        <p:attrNameLst>
                                          <p:attrName>ppt_x</p:attrName>
                                          <p:attrName>ppt_y</p:attrName>
                                        </p:attrNameLst>
                                      </p:cBhvr>
                                    </p:animMotion>
                                  </p:childTnLst>
                                </p:cTn>
                              </p:par>
                              <p:par>
                                <p:cTn id="49" presetID="0" presetClass="path" presetSubtype="0" autoRev="1" fill="hold" nodeType="withEffect">
                                  <p:stCondLst>
                                    <p:cond delay="1100"/>
                                  </p:stCondLst>
                                  <p:childTnLst>
                                    <p:animMotion origin="layout" path="M 0.07327 -0.32222 L 0.44827 -0.32222 " pathEditMode="relative" rAng="0" ptsTypes="AA">
                                      <p:cBhvr>
                                        <p:cTn id="50" dur="1000" fill="hold"/>
                                        <p:tgtEl>
                                          <p:spTgt spid="13"/>
                                        </p:tgtEl>
                                        <p:attrNameLst>
                                          <p:attrName>ppt_x</p:attrName>
                                          <p:attrName>ppt_y</p:attrName>
                                        </p:attrNameLst>
                                      </p:cBhvr>
                                      <p:rCtr x="18750" y="0"/>
                                    </p:animMotion>
                                  </p:childTnLst>
                                </p:cTn>
                              </p:par>
                              <p:par>
                                <p:cTn id="51" presetID="0" presetClass="path" presetSubtype="0" autoRev="1" fill="hold" nodeType="withEffect">
                                  <p:stCondLst>
                                    <p:cond delay="1100"/>
                                  </p:stCondLst>
                                  <p:childTnLst>
                                    <p:animMotion origin="layout" path="M 0 0 L 0.375 0 " pathEditMode="relative" ptsTypes="AA">
                                      <p:cBhvr>
                                        <p:cTn id="52" dur="1000" fill="hold"/>
                                        <p:tgtEl>
                                          <p:spTgt spid="7"/>
                                        </p:tgtEl>
                                        <p:attrNameLst>
                                          <p:attrName>ppt_x</p:attrName>
                                          <p:attrName>ppt_y</p:attrName>
                                        </p:attrNameLst>
                                      </p:cBhvr>
                                    </p:animMotion>
                                  </p:childTnLst>
                                </p:cTn>
                              </p:par>
                              <p:par>
                                <p:cTn id="53" presetID="0" presetClass="path" presetSubtype="0" autoRev="1" fill="hold" grpId="1" nodeType="withEffect">
                                  <p:stCondLst>
                                    <p:cond delay="1100"/>
                                  </p:stCondLst>
                                  <p:childTnLst>
                                    <p:animMotion origin="layout" path="M 0 0 L 0.375 0 " pathEditMode="relative" rAng="0" ptsTypes="AA">
                                      <p:cBhvr>
                                        <p:cTn id="54" dur="1000" fill="hold"/>
                                        <p:tgtEl>
                                          <p:spTgt spid="27778"/>
                                        </p:tgtEl>
                                        <p:attrNameLst>
                                          <p:attrName>ppt_x</p:attrName>
                                          <p:attrName>ppt_y</p:attrName>
                                        </p:attrNameLst>
                                      </p:cBhvr>
                                      <p:rCtr x="0" y="0"/>
                                    </p:animMotion>
                                  </p:childTnLst>
                                </p:cTn>
                              </p:par>
                            </p:childTnLst>
                          </p:cTn>
                        </p:par>
                      </p:childTnLst>
                    </p:cTn>
                  </p:par>
                  <p:par>
                    <p:cTn id="55" fill="hold" nodeType="clickPar">
                      <p:stCondLst>
                        <p:cond delay="indefinite"/>
                      </p:stCondLst>
                      <p:childTnLst>
                        <p:par>
                          <p:cTn id="56" fill="hold" nodeType="withGroup">
                            <p:stCondLst>
                              <p:cond delay="0"/>
                            </p:stCondLst>
                            <p:childTnLst>
                              <p:par>
                                <p:cTn id="57" presetID="0" presetClass="path" presetSubtype="0" fill="hold" nodeType="clickEffect">
                                  <p:stCondLst>
                                    <p:cond delay="0"/>
                                  </p:stCondLst>
                                  <p:childTnLst>
                                    <p:animMotion origin="layout" path="M 0 0 L -0.04167 0.5 " pathEditMode="relative" ptsTypes="AA">
                                      <p:cBhvr>
                                        <p:cTn id="58" dur="2000" fill="hold"/>
                                        <p:tgtEl>
                                          <p:spTgt spid="7"/>
                                        </p:tgtEl>
                                        <p:attrNameLst>
                                          <p:attrName>ppt_x</p:attrName>
                                          <p:attrName>ppt_y</p:attrName>
                                        </p:attrNameLst>
                                      </p:cBhvr>
                                    </p:animMotion>
                                  </p:childTnLst>
                                </p:cTn>
                              </p:par>
                              <p:par>
                                <p:cTn id="59" presetID="0" presetClass="path" presetSubtype="0" fill="hold" grpId="2" nodeType="withEffect">
                                  <p:stCondLst>
                                    <p:cond delay="0"/>
                                  </p:stCondLst>
                                  <p:childTnLst>
                                    <p:animMotion origin="layout" path="M 0 0 L -0.04167 0.5 " pathEditMode="relative" ptsTypes="AA">
                                      <p:cBhvr>
                                        <p:cTn id="60" dur="2000" fill="hold"/>
                                        <p:tgtEl>
                                          <p:spTgt spid="27778"/>
                                        </p:tgtEl>
                                        <p:attrNameLst>
                                          <p:attrName>ppt_x</p:attrName>
                                          <p:attrName>ppt_y</p:attrName>
                                        </p:attrNameLst>
                                      </p:cBhvr>
                                    </p:animMotion>
                                  </p:childTnLst>
                                </p:cTn>
                              </p:par>
                              <p:par>
                                <p:cTn id="61" presetID="0" presetClass="path" presetSubtype="0" fill="hold" nodeType="withEffect">
                                  <p:stCondLst>
                                    <p:cond delay="0"/>
                                  </p:stCondLst>
                                  <p:childTnLst>
                                    <p:animMotion origin="layout" path="M 0.07535 -0.32245 L 0.03368 0.17755 " pathEditMode="relative" rAng="0" ptsTypes="AA">
                                      <p:cBhvr>
                                        <p:cTn id="62" dur="2000" fill="hold"/>
                                        <p:tgtEl>
                                          <p:spTgt spid="13"/>
                                        </p:tgtEl>
                                        <p:attrNameLst>
                                          <p:attrName>ppt_x</p:attrName>
                                          <p:attrName>ppt_y</p:attrName>
                                        </p:attrNameLst>
                                      </p:cBhvr>
                                      <p:rCtr x="-2083" y="25000"/>
                                    </p:animMotion>
                                  </p:childTnLst>
                                </p:cTn>
                              </p:par>
                            </p:childTnLst>
                          </p:cTn>
                        </p:par>
                      </p:childTnLst>
                    </p:cTn>
                  </p:par>
                  <p:par>
                    <p:cTn id="63" fill="hold" nodeType="clickPar">
                      <p:stCondLst>
                        <p:cond delay="indefinite"/>
                      </p:stCondLst>
                      <p:childTnLst>
                        <p:par>
                          <p:cTn id="64" fill="hold" nodeType="withGroup">
                            <p:stCondLst>
                              <p:cond delay="0"/>
                            </p:stCondLst>
                            <p:childTnLst>
                              <p:par>
                                <p:cTn id="65" presetID="14" presetClass="entr" presetSubtype="10" fill="hold" nodeType="clickEffect">
                                  <p:stCondLst>
                                    <p:cond delay="0"/>
                                  </p:stCondLst>
                                  <p:childTnLst>
                                    <p:set>
                                      <p:cBhvr>
                                        <p:cTn id="66" dur="1" fill="hold">
                                          <p:stCondLst>
                                            <p:cond delay="0"/>
                                          </p:stCondLst>
                                        </p:cTn>
                                        <p:tgtEl>
                                          <p:spTgt spid="27779"/>
                                        </p:tgtEl>
                                        <p:attrNameLst>
                                          <p:attrName>style.visibility</p:attrName>
                                        </p:attrNameLst>
                                      </p:cBhvr>
                                      <p:to>
                                        <p:strVal val="visible"/>
                                      </p:to>
                                    </p:set>
                                    <p:animEffect transition="in" filter="randombar(horizontal)">
                                      <p:cBhvr>
                                        <p:cTn id="67" dur="500"/>
                                        <p:tgtEl>
                                          <p:spTgt spid="27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30" grpId="0"/>
      <p:bldP spid="27778" grpId="0" animBg="1"/>
      <p:bldP spid="27778" grpId="1" animBg="1"/>
      <p:bldP spid="27778" grpId="2" animBg="1"/>
      <p:bldP spid="280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Line 5">
            <a:extLst>
              <a:ext uri="{FF2B5EF4-FFF2-40B4-BE49-F238E27FC236}">
                <a16:creationId xmlns:a16="http://schemas.microsoft.com/office/drawing/2014/main" id="{278A8634-45D7-435E-8B9F-2E0FDD5DD751}"/>
              </a:ext>
            </a:extLst>
          </p:cNvPr>
          <p:cNvSpPr>
            <a:spLocks noChangeShapeType="1"/>
          </p:cNvSpPr>
          <p:nvPr/>
        </p:nvSpPr>
        <p:spPr bwMode="auto">
          <a:xfrm>
            <a:off x="1581150" y="2971800"/>
            <a:ext cx="0" cy="2743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9" name="Group 102">
            <a:extLst>
              <a:ext uri="{FF2B5EF4-FFF2-40B4-BE49-F238E27FC236}">
                <a16:creationId xmlns:a16="http://schemas.microsoft.com/office/drawing/2014/main" id="{B6C9BB22-8950-4383-A136-7CA186E93175}"/>
              </a:ext>
            </a:extLst>
          </p:cNvPr>
          <p:cNvGrpSpPr>
            <a:grpSpLocks/>
          </p:cNvGrpSpPr>
          <p:nvPr/>
        </p:nvGrpSpPr>
        <p:grpSpPr bwMode="auto">
          <a:xfrm>
            <a:off x="781050" y="5843588"/>
            <a:ext cx="8018463" cy="633412"/>
            <a:chOff x="537" y="2160"/>
            <a:chExt cx="5051" cy="399"/>
          </a:xfrm>
        </p:grpSpPr>
        <p:sp>
          <p:nvSpPr>
            <p:cNvPr id="7228" name="Rectangle 103">
              <a:extLst>
                <a:ext uri="{FF2B5EF4-FFF2-40B4-BE49-F238E27FC236}">
                  <a16:creationId xmlns:a16="http://schemas.microsoft.com/office/drawing/2014/main" id="{97703B6F-395F-4566-9AB1-ECD087303955}"/>
                </a:ext>
              </a:extLst>
            </p:cNvPr>
            <p:cNvSpPr>
              <a:spLocks noChangeArrowheads="1"/>
            </p:cNvSpPr>
            <p:nvPr/>
          </p:nvSpPr>
          <p:spPr bwMode="auto">
            <a:xfrm>
              <a:off x="544" y="2180"/>
              <a:ext cx="5044" cy="328"/>
            </a:xfrm>
            <a:prstGeom prst="rect">
              <a:avLst/>
            </a:prstGeom>
            <a:solidFill>
              <a:srgbClr val="FFFFFF"/>
            </a:solidFill>
            <a:ln w="9525">
              <a:miter lim="800000"/>
              <a:headEnd/>
              <a:tailEnd/>
            </a:ln>
            <a:scene3d>
              <a:camera prst="legacyObliqueTopLeft"/>
              <a:lightRig rig="legacyFlat1" dir="t"/>
            </a:scene3d>
            <a:sp3d extrusionH="430200" prstMaterial="legacyMatte">
              <a:bevelT w="13500" h="13500" prst="angle"/>
              <a:bevelB w="13500" h="13500" prst="angle"/>
              <a:extrusionClr>
                <a:srgbClr val="FFFFFF"/>
              </a:extrusionClr>
              <a:contourClr>
                <a:srgbClr val="FFFFFF"/>
              </a:contourClr>
            </a:sp3d>
          </p:spPr>
          <p:txBody>
            <a:bodyPr wrap="none" anchor="ctr">
              <a:flatTx/>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7229" name="Line 104">
              <a:extLst>
                <a:ext uri="{FF2B5EF4-FFF2-40B4-BE49-F238E27FC236}">
                  <a16:creationId xmlns:a16="http://schemas.microsoft.com/office/drawing/2014/main" id="{EBB9476F-97F1-44B0-AE97-672CD1F51159}"/>
                </a:ext>
              </a:extLst>
            </p:cNvPr>
            <p:cNvSpPr>
              <a:spLocks noChangeShapeType="1"/>
            </p:cNvSpPr>
            <p:nvPr/>
          </p:nvSpPr>
          <p:spPr bwMode="auto">
            <a:xfrm>
              <a:off x="547" y="2160"/>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0" name="Line 105">
              <a:extLst>
                <a:ext uri="{FF2B5EF4-FFF2-40B4-BE49-F238E27FC236}">
                  <a16:creationId xmlns:a16="http://schemas.microsoft.com/office/drawing/2014/main" id="{0DF1CEAD-FEDF-4153-AC60-3316C5134CF2}"/>
                </a:ext>
              </a:extLst>
            </p:cNvPr>
            <p:cNvSpPr>
              <a:spLocks noChangeShapeType="1"/>
            </p:cNvSpPr>
            <p:nvPr/>
          </p:nvSpPr>
          <p:spPr bwMode="auto">
            <a:xfrm>
              <a:off x="65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1" name="Line 106">
              <a:extLst>
                <a:ext uri="{FF2B5EF4-FFF2-40B4-BE49-F238E27FC236}">
                  <a16:creationId xmlns:a16="http://schemas.microsoft.com/office/drawing/2014/main" id="{0FEF99E1-EA06-40F4-A76F-4EDE50184B14}"/>
                </a:ext>
              </a:extLst>
            </p:cNvPr>
            <p:cNvSpPr>
              <a:spLocks noChangeShapeType="1"/>
            </p:cNvSpPr>
            <p:nvPr/>
          </p:nvSpPr>
          <p:spPr bwMode="auto">
            <a:xfrm>
              <a:off x="73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2" name="Line 107">
              <a:extLst>
                <a:ext uri="{FF2B5EF4-FFF2-40B4-BE49-F238E27FC236}">
                  <a16:creationId xmlns:a16="http://schemas.microsoft.com/office/drawing/2014/main" id="{957E7AF2-969A-4745-B0B3-A7EDA3B038DC}"/>
                </a:ext>
              </a:extLst>
            </p:cNvPr>
            <p:cNvSpPr>
              <a:spLocks noChangeShapeType="1"/>
            </p:cNvSpPr>
            <p:nvPr/>
          </p:nvSpPr>
          <p:spPr bwMode="auto">
            <a:xfrm>
              <a:off x="8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3" name="Line 108">
              <a:extLst>
                <a:ext uri="{FF2B5EF4-FFF2-40B4-BE49-F238E27FC236}">
                  <a16:creationId xmlns:a16="http://schemas.microsoft.com/office/drawing/2014/main" id="{0371A09C-99F1-48D9-9549-BAA38CFF277A}"/>
                </a:ext>
              </a:extLst>
            </p:cNvPr>
            <p:cNvSpPr>
              <a:spLocks noChangeShapeType="1"/>
            </p:cNvSpPr>
            <p:nvPr/>
          </p:nvSpPr>
          <p:spPr bwMode="auto">
            <a:xfrm>
              <a:off x="8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4" name="Line 109">
              <a:extLst>
                <a:ext uri="{FF2B5EF4-FFF2-40B4-BE49-F238E27FC236}">
                  <a16:creationId xmlns:a16="http://schemas.microsoft.com/office/drawing/2014/main" id="{BB8C1E47-F031-4F49-B1F1-2BBC068BF875}"/>
                </a:ext>
              </a:extLst>
            </p:cNvPr>
            <p:cNvSpPr>
              <a:spLocks noChangeShapeType="1"/>
            </p:cNvSpPr>
            <p:nvPr/>
          </p:nvSpPr>
          <p:spPr bwMode="auto">
            <a:xfrm>
              <a:off x="9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5" name="Line 110">
              <a:extLst>
                <a:ext uri="{FF2B5EF4-FFF2-40B4-BE49-F238E27FC236}">
                  <a16:creationId xmlns:a16="http://schemas.microsoft.com/office/drawing/2014/main" id="{A1A06B49-D2C7-4871-924A-DA98F71087F3}"/>
                </a:ext>
              </a:extLst>
            </p:cNvPr>
            <p:cNvSpPr>
              <a:spLocks noChangeShapeType="1"/>
            </p:cNvSpPr>
            <p:nvPr/>
          </p:nvSpPr>
          <p:spPr bwMode="auto">
            <a:xfrm>
              <a:off x="1049"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6" name="Line 111">
              <a:extLst>
                <a:ext uri="{FF2B5EF4-FFF2-40B4-BE49-F238E27FC236}">
                  <a16:creationId xmlns:a16="http://schemas.microsoft.com/office/drawing/2014/main" id="{C22D434C-8655-4A8B-8756-F554E8B3C255}"/>
                </a:ext>
              </a:extLst>
            </p:cNvPr>
            <p:cNvSpPr>
              <a:spLocks noChangeShapeType="1"/>
            </p:cNvSpPr>
            <p:nvPr/>
          </p:nvSpPr>
          <p:spPr bwMode="auto">
            <a:xfrm>
              <a:off x="112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7" name="Line 112">
              <a:extLst>
                <a:ext uri="{FF2B5EF4-FFF2-40B4-BE49-F238E27FC236}">
                  <a16:creationId xmlns:a16="http://schemas.microsoft.com/office/drawing/2014/main" id="{353C32BD-01E5-4930-B57B-BDEF9BEF2342}"/>
                </a:ext>
              </a:extLst>
            </p:cNvPr>
            <p:cNvSpPr>
              <a:spLocks noChangeShapeType="1"/>
            </p:cNvSpPr>
            <p:nvPr/>
          </p:nvSpPr>
          <p:spPr bwMode="auto">
            <a:xfrm>
              <a:off x="12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8" name="Line 113">
              <a:extLst>
                <a:ext uri="{FF2B5EF4-FFF2-40B4-BE49-F238E27FC236}">
                  <a16:creationId xmlns:a16="http://schemas.microsoft.com/office/drawing/2014/main" id="{560B14F3-1714-4D11-A64E-1F76C9FFD84F}"/>
                </a:ext>
              </a:extLst>
            </p:cNvPr>
            <p:cNvSpPr>
              <a:spLocks noChangeShapeType="1"/>
            </p:cNvSpPr>
            <p:nvPr/>
          </p:nvSpPr>
          <p:spPr bwMode="auto">
            <a:xfrm>
              <a:off x="12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39" name="Line 114">
              <a:extLst>
                <a:ext uri="{FF2B5EF4-FFF2-40B4-BE49-F238E27FC236}">
                  <a16:creationId xmlns:a16="http://schemas.microsoft.com/office/drawing/2014/main" id="{76D1FD71-D8FC-4784-9AFA-7601BE789946}"/>
                </a:ext>
              </a:extLst>
            </p:cNvPr>
            <p:cNvSpPr>
              <a:spLocks noChangeShapeType="1"/>
            </p:cNvSpPr>
            <p:nvPr/>
          </p:nvSpPr>
          <p:spPr bwMode="auto">
            <a:xfrm>
              <a:off x="13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0" name="Line 115">
              <a:extLst>
                <a:ext uri="{FF2B5EF4-FFF2-40B4-BE49-F238E27FC236}">
                  <a16:creationId xmlns:a16="http://schemas.microsoft.com/office/drawing/2014/main" id="{F7F7C50A-D999-41E5-ADAF-F7C90507561A}"/>
                </a:ext>
              </a:extLst>
            </p:cNvPr>
            <p:cNvSpPr>
              <a:spLocks noChangeShapeType="1"/>
            </p:cNvSpPr>
            <p:nvPr/>
          </p:nvSpPr>
          <p:spPr bwMode="auto">
            <a:xfrm>
              <a:off x="152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1" name="Line 116">
              <a:extLst>
                <a:ext uri="{FF2B5EF4-FFF2-40B4-BE49-F238E27FC236}">
                  <a16:creationId xmlns:a16="http://schemas.microsoft.com/office/drawing/2014/main" id="{11848D2B-0B04-4E4D-9CB4-33E144CB997F}"/>
                </a:ext>
              </a:extLst>
            </p:cNvPr>
            <p:cNvSpPr>
              <a:spLocks noChangeShapeType="1"/>
            </p:cNvSpPr>
            <p:nvPr/>
          </p:nvSpPr>
          <p:spPr bwMode="auto">
            <a:xfrm>
              <a:off x="160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2" name="Line 117">
              <a:extLst>
                <a:ext uri="{FF2B5EF4-FFF2-40B4-BE49-F238E27FC236}">
                  <a16:creationId xmlns:a16="http://schemas.microsoft.com/office/drawing/2014/main" id="{91EF43A8-82CB-45D7-B7E8-1E3E9B5E2158}"/>
                </a:ext>
              </a:extLst>
            </p:cNvPr>
            <p:cNvSpPr>
              <a:spLocks noChangeShapeType="1"/>
            </p:cNvSpPr>
            <p:nvPr/>
          </p:nvSpPr>
          <p:spPr bwMode="auto">
            <a:xfrm>
              <a:off x="168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3" name="Line 118">
              <a:extLst>
                <a:ext uri="{FF2B5EF4-FFF2-40B4-BE49-F238E27FC236}">
                  <a16:creationId xmlns:a16="http://schemas.microsoft.com/office/drawing/2014/main" id="{384F68F6-8E97-4DB4-89BB-39F9BE09D369}"/>
                </a:ext>
              </a:extLst>
            </p:cNvPr>
            <p:cNvSpPr>
              <a:spLocks noChangeShapeType="1"/>
            </p:cNvSpPr>
            <p:nvPr/>
          </p:nvSpPr>
          <p:spPr bwMode="auto">
            <a:xfrm>
              <a:off x="176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4" name="Line 119">
              <a:extLst>
                <a:ext uri="{FF2B5EF4-FFF2-40B4-BE49-F238E27FC236}">
                  <a16:creationId xmlns:a16="http://schemas.microsoft.com/office/drawing/2014/main" id="{2306E4D0-4875-46E8-9FF2-92D96D1FB75E}"/>
                </a:ext>
              </a:extLst>
            </p:cNvPr>
            <p:cNvSpPr>
              <a:spLocks noChangeShapeType="1"/>
            </p:cNvSpPr>
            <p:nvPr/>
          </p:nvSpPr>
          <p:spPr bwMode="auto">
            <a:xfrm>
              <a:off x="192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5" name="Line 120">
              <a:extLst>
                <a:ext uri="{FF2B5EF4-FFF2-40B4-BE49-F238E27FC236}">
                  <a16:creationId xmlns:a16="http://schemas.microsoft.com/office/drawing/2014/main" id="{0BAE1F45-F4B4-44B3-9CC1-785D553B50A3}"/>
                </a:ext>
              </a:extLst>
            </p:cNvPr>
            <p:cNvSpPr>
              <a:spLocks noChangeShapeType="1"/>
            </p:cNvSpPr>
            <p:nvPr/>
          </p:nvSpPr>
          <p:spPr bwMode="auto">
            <a:xfrm>
              <a:off x="20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6" name="Line 121">
              <a:extLst>
                <a:ext uri="{FF2B5EF4-FFF2-40B4-BE49-F238E27FC236}">
                  <a16:creationId xmlns:a16="http://schemas.microsoft.com/office/drawing/2014/main" id="{69CA4CAF-E875-4F5C-99D7-EBC3C5D3A6B3}"/>
                </a:ext>
              </a:extLst>
            </p:cNvPr>
            <p:cNvSpPr>
              <a:spLocks noChangeShapeType="1"/>
            </p:cNvSpPr>
            <p:nvPr/>
          </p:nvSpPr>
          <p:spPr bwMode="auto">
            <a:xfrm>
              <a:off x="20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7" name="Line 122">
              <a:extLst>
                <a:ext uri="{FF2B5EF4-FFF2-40B4-BE49-F238E27FC236}">
                  <a16:creationId xmlns:a16="http://schemas.microsoft.com/office/drawing/2014/main" id="{F390AE67-78C2-47A9-8623-46936C420D03}"/>
                </a:ext>
              </a:extLst>
            </p:cNvPr>
            <p:cNvSpPr>
              <a:spLocks noChangeShapeType="1"/>
            </p:cNvSpPr>
            <p:nvPr/>
          </p:nvSpPr>
          <p:spPr bwMode="auto">
            <a:xfrm>
              <a:off x="21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8" name="Line 123">
              <a:extLst>
                <a:ext uri="{FF2B5EF4-FFF2-40B4-BE49-F238E27FC236}">
                  <a16:creationId xmlns:a16="http://schemas.microsoft.com/office/drawing/2014/main" id="{070C397E-4018-40A7-98D1-C8763CCA511A}"/>
                </a:ext>
              </a:extLst>
            </p:cNvPr>
            <p:cNvSpPr>
              <a:spLocks noChangeShapeType="1"/>
            </p:cNvSpPr>
            <p:nvPr/>
          </p:nvSpPr>
          <p:spPr bwMode="auto">
            <a:xfrm>
              <a:off x="232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49" name="Line 124">
              <a:extLst>
                <a:ext uri="{FF2B5EF4-FFF2-40B4-BE49-F238E27FC236}">
                  <a16:creationId xmlns:a16="http://schemas.microsoft.com/office/drawing/2014/main" id="{9B9B46B5-57CB-47F3-AA76-6C41819C9C95}"/>
                </a:ext>
              </a:extLst>
            </p:cNvPr>
            <p:cNvSpPr>
              <a:spLocks noChangeShapeType="1"/>
            </p:cNvSpPr>
            <p:nvPr/>
          </p:nvSpPr>
          <p:spPr bwMode="auto">
            <a:xfrm>
              <a:off x="24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0" name="Line 125">
              <a:extLst>
                <a:ext uri="{FF2B5EF4-FFF2-40B4-BE49-F238E27FC236}">
                  <a16:creationId xmlns:a16="http://schemas.microsoft.com/office/drawing/2014/main" id="{2469AD8F-EF9F-4CFC-BDDA-F0C76C9A46C2}"/>
                </a:ext>
              </a:extLst>
            </p:cNvPr>
            <p:cNvSpPr>
              <a:spLocks noChangeShapeType="1"/>
            </p:cNvSpPr>
            <p:nvPr/>
          </p:nvSpPr>
          <p:spPr bwMode="auto">
            <a:xfrm>
              <a:off x="247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1" name="Line 126">
              <a:extLst>
                <a:ext uri="{FF2B5EF4-FFF2-40B4-BE49-F238E27FC236}">
                  <a16:creationId xmlns:a16="http://schemas.microsoft.com/office/drawing/2014/main" id="{BF32DAC9-913B-4EB1-8AC4-9B2BB13B93DD}"/>
                </a:ext>
              </a:extLst>
            </p:cNvPr>
            <p:cNvSpPr>
              <a:spLocks noChangeShapeType="1"/>
            </p:cNvSpPr>
            <p:nvPr/>
          </p:nvSpPr>
          <p:spPr bwMode="auto">
            <a:xfrm>
              <a:off x="255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2" name="Line 127">
              <a:extLst>
                <a:ext uri="{FF2B5EF4-FFF2-40B4-BE49-F238E27FC236}">
                  <a16:creationId xmlns:a16="http://schemas.microsoft.com/office/drawing/2014/main" id="{7A7366D3-5F5B-459C-885B-60A1D39F6AD2}"/>
                </a:ext>
              </a:extLst>
            </p:cNvPr>
            <p:cNvSpPr>
              <a:spLocks noChangeShapeType="1"/>
            </p:cNvSpPr>
            <p:nvPr/>
          </p:nvSpPr>
          <p:spPr bwMode="auto">
            <a:xfrm>
              <a:off x="271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3" name="Line 128">
              <a:extLst>
                <a:ext uri="{FF2B5EF4-FFF2-40B4-BE49-F238E27FC236}">
                  <a16:creationId xmlns:a16="http://schemas.microsoft.com/office/drawing/2014/main" id="{549CE139-8CEB-4DA3-B616-89A6BBB977F5}"/>
                </a:ext>
              </a:extLst>
            </p:cNvPr>
            <p:cNvSpPr>
              <a:spLocks noChangeShapeType="1"/>
            </p:cNvSpPr>
            <p:nvPr/>
          </p:nvSpPr>
          <p:spPr bwMode="auto">
            <a:xfrm>
              <a:off x="279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4" name="Line 129">
              <a:extLst>
                <a:ext uri="{FF2B5EF4-FFF2-40B4-BE49-F238E27FC236}">
                  <a16:creationId xmlns:a16="http://schemas.microsoft.com/office/drawing/2014/main" id="{98975F44-21A1-4891-B107-EA1E973D1EC3}"/>
                </a:ext>
              </a:extLst>
            </p:cNvPr>
            <p:cNvSpPr>
              <a:spLocks noChangeShapeType="1"/>
            </p:cNvSpPr>
            <p:nvPr/>
          </p:nvSpPr>
          <p:spPr bwMode="auto">
            <a:xfrm>
              <a:off x="287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5" name="Line 130">
              <a:extLst>
                <a:ext uri="{FF2B5EF4-FFF2-40B4-BE49-F238E27FC236}">
                  <a16:creationId xmlns:a16="http://schemas.microsoft.com/office/drawing/2014/main" id="{0082AFDC-9B2F-4874-9148-62DBBB58BEC4}"/>
                </a:ext>
              </a:extLst>
            </p:cNvPr>
            <p:cNvSpPr>
              <a:spLocks noChangeShapeType="1"/>
            </p:cNvSpPr>
            <p:nvPr/>
          </p:nvSpPr>
          <p:spPr bwMode="auto">
            <a:xfrm>
              <a:off x="295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6" name="Line 131">
              <a:extLst>
                <a:ext uri="{FF2B5EF4-FFF2-40B4-BE49-F238E27FC236}">
                  <a16:creationId xmlns:a16="http://schemas.microsoft.com/office/drawing/2014/main" id="{7AFAE922-955F-421D-BF25-916479CECF4F}"/>
                </a:ext>
              </a:extLst>
            </p:cNvPr>
            <p:cNvSpPr>
              <a:spLocks noChangeShapeType="1"/>
            </p:cNvSpPr>
            <p:nvPr/>
          </p:nvSpPr>
          <p:spPr bwMode="auto">
            <a:xfrm>
              <a:off x="311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7" name="Line 132">
              <a:extLst>
                <a:ext uri="{FF2B5EF4-FFF2-40B4-BE49-F238E27FC236}">
                  <a16:creationId xmlns:a16="http://schemas.microsoft.com/office/drawing/2014/main" id="{77097B39-42A9-4A3C-B8CF-7B21CE5F77FF}"/>
                </a:ext>
              </a:extLst>
            </p:cNvPr>
            <p:cNvSpPr>
              <a:spLocks noChangeShapeType="1"/>
            </p:cNvSpPr>
            <p:nvPr/>
          </p:nvSpPr>
          <p:spPr bwMode="auto">
            <a:xfrm>
              <a:off x="319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8" name="Line 133">
              <a:extLst>
                <a:ext uri="{FF2B5EF4-FFF2-40B4-BE49-F238E27FC236}">
                  <a16:creationId xmlns:a16="http://schemas.microsoft.com/office/drawing/2014/main" id="{3DBC033D-F1C1-44C1-AD37-EE50731C7B6B}"/>
                </a:ext>
              </a:extLst>
            </p:cNvPr>
            <p:cNvSpPr>
              <a:spLocks noChangeShapeType="1"/>
            </p:cNvSpPr>
            <p:nvPr/>
          </p:nvSpPr>
          <p:spPr bwMode="auto">
            <a:xfrm>
              <a:off x="327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59" name="Line 134">
              <a:extLst>
                <a:ext uri="{FF2B5EF4-FFF2-40B4-BE49-F238E27FC236}">
                  <a16:creationId xmlns:a16="http://schemas.microsoft.com/office/drawing/2014/main" id="{CC69D268-2606-4EFA-86ED-B88AEFB3B76D}"/>
                </a:ext>
              </a:extLst>
            </p:cNvPr>
            <p:cNvSpPr>
              <a:spLocks noChangeShapeType="1"/>
            </p:cNvSpPr>
            <p:nvPr/>
          </p:nvSpPr>
          <p:spPr bwMode="auto">
            <a:xfrm>
              <a:off x="335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0" name="Line 135">
              <a:extLst>
                <a:ext uri="{FF2B5EF4-FFF2-40B4-BE49-F238E27FC236}">
                  <a16:creationId xmlns:a16="http://schemas.microsoft.com/office/drawing/2014/main" id="{014A4C99-7B3C-4566-8926-A55908F16DB5}"/>
                </a:ext>
              </a:extLst>
            </p:cNvPr>
            <p:cNvSpPr>
              <a:spLocks noChangeShapeType="1"/>
            </p:cNvSpPr>
            <p:nvPr/>
          </p:nvSpPr>
          <p:spPr bwMode="auto">
            <a:xfrm>
              <a:off x="351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1" name="Line 136">
              <a:extLst>
                <a:ext uri="{FF2B5EF4-FFF2-40B4-BE49-F238E27FC236}">
                  <a16:creationId xmlns:a16="http://schemas.microsoft.com/office/drawing/2014/main" id="{B044780B-BB6B-407B-BD57-8A9D6130B69F}"/>
                </a:ext>
              </a:extLst>
            </p:cNvPr>
            <p:cNvSpPr>
              <a:spLocks noChangeShapeType="1"/>
            </p:cNvSpPr>
            <p:nvPr/>
          </p:nvSpPr>
          <p:spPr bwMode="auto">
            <a:xfrm>
              <a:off x="359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2" name="Line 137">
              <a:extLst>
                <a:ext uri="{FF2B5EF4-FFF2-40B4-BE49-F238E27FC236}">
                  <a16:creationId xmlns:a16="http://schemas.microsoft.com/office/drawing/2014/main" id="{13C96EC6-D57F-4907-B8C0-D7FF863AE4A3}"/>
                </a:ext>
              </a:extLst>
            </p:cNvPr>
            <p:cNvSpPr>
              <a:spLocks noChangeShapeType="1"/>
            </p:cNvSpPr>
            <p:nvPr/>
          </p:nvSpPr>
          <p:spPr bwMode="auto">
            <a:xfrm>
              <a:off x="367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3" name="Line 138">
              <a:extLst>
                <a:ext uri="{FF2B5EF4-FFF2-40B4-BE49-F238E27FC236}">
                  <a16:creationId xmlns:a16="http://schemas.microsoft.com/office/drawing/2014/main" id="{4A05913B-A861-4E16-AC30-067E5134994F}"/>
                </a:ext>
              </a:extLst>
            </p:cNvPr>
            <p:cNvSpPr>
              <a:spLocks noChangeShapeType="1"/>
            </p:cNvSpPr>
            <p:nvPr/>
          </p:nvSpPr>
          <p:spPr bwMode="auto">
            <a:xfrm>
              <a:off x="375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4" name="Line 139">
              <a:extLst>
                <a:ext uri="{FF2B5EF4-FFF2-40B4-BE49-F238E27FC236}">
                  <a16:creationId xmlns:a16="http://schemas.microsoft.com/office/drawing/2014/main" id="{C20258CC-7816-42A4-860F-0EA03E71E291}"/>
                </a:ext>
              </a:extLst>
            </p:cNvPr>
            <p:cNvSpPr>
              <a:spLocks noChangeShapeType="1"/>
            </p:cNvSpPr>
            <p:nvPr/>
          </p:nvSpPr>
          <p:spPr bwMode="auto">
            <a:xfrm>
              <a:off x="39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5" name="Line 140">
              <a:extLst>
                <a:ext uri="{FF2B5EF4-FFF2-40B4-BE49-F238E27FC236}">
                  <a16:creationId xmlns:a16="http://schemas.microsoft.com/office/drawing/2014/main" id="{D8A64D1A-E1DB-4A9D-8E31-095D3F6B56D2}"/>
                </a:ext>
              </a:extLst>
            </p:cNvPr>
            <p:cNvSpPr>
              <a:spLocks noChangeShapeType="1"/>
            </p:cNvSpPr>
            <p:nvPr/>
          </p:nvSpPr>
          <p:spPr bwMode="auto">
            <a:xfrm>
              <a:off x="39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6" name="Line 141">
              <a:extLst>
                <a:ext uri="{FF2B5EF4-FFF2-40B4-BE49-F238E27FC236}">
                  <a16:creationId xmlns:a16="http://schemas.microsoft.com/office/drawing/2014/main" id="{CE929985-0ACF-4A73-83DE-28F0C27D3402}"/>
                </a:ext>
              </a:extLst>
            </p:cNvPr>
            <p:cNvSpPr>
              <a:spLocks noChangeShapeType="1"/>
            </p:cNvSpPr>
            <p:nvPr/>
          </p:nvSpPr>
          <p:spPr bwMode="auto">
            <a:xfrm>
              <a:off x="40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7" name="Line 142">
              <a:extLst>
                <a:ext uri="{FF2B5EF4-FFF2-40B4-BE49-F238E27FC236}">
                  <a16:creationId xmlns:a16="http://schemas.microsoft.com/office/drawing/2014/main" id="{D3268C05-CA78-480A-9B5D-CE054D444E80}"/>
                </a:ext>
              </a:extLst>
            </p:cNvPr>
            <p:cNvSpPr>
              <a:spLocks noChangeShapeType="1"/>
            </p:cNvSpPr>
            <p:nvPr/>
          </p:nvSpPr>
          <p:spPr bwMode="auto">
            <a:xfrm>
              <a:off x="414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8" name="Line 143">
              <a:extLst>
                <a:ext uri="{FF2B5EF4-FFF2-40B4-BE49-F238E27FC236}">
                  <a16:creationId xmlns:a16="http://schemas.microsoft.com/office/drawing/2014/main" id="{D7605C79-C13C-4B5D-8D8D-CAA823138026}"/>
                </a:ext>
              </a:extLst>
            </p:cNvPr>
            <p:cNvSpPr>
              <a:spLocks noChangeShapeType="1"/>
            </p:cNvSpPr>
            <p:nvPr/>
          </p:nvSpPr>
          <p:spPr bwMode="auto">
            <a:xfrm>
              <a:off x="43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69" name="Line 144">
              <a:extLst>
                <a:ext uri="{FF2B5EF4-FFF2-40B4-BE49-F238E27FC236}">
                  <a16:creationId xmlns:a16="http://schemas.microsoft.com/office/drawing/2014/main" id="{3B6974E7-1729-4E51-847A-BD799AED23C9}"/>
                </a:ext>
              </a:extLst>
            </p:cNvPr>
            <p:cNvSpPr>
              <a:spLocks noChangeShapeType="1"/>
            </p:cNvSpPr>
            <p:nvPr/>
          </p:nvSpPr>
          <p:spPr bwMode="auto">
            <a:xfrm>
              <a:off x="43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0" name="Line 145">
              <a:extLst>
                <a:ext uri="{FF2B5EF4-FFF2-40B4-BE49-F238E27FC236}">
                  <a16:creationId xmlns:a16="http://schemas.microsoft.com/office/drawing/2014/main" id="{14569DF8-5838-4519-ADDD-241F0A5A0C8F}"/>
                </a:ext>
              </a:extLst>
            </p:cNvPr>
            <p:cNvSpPr>
              <a:spLocks noChangeShapeType="1"/>
            </p:cNvSpPr>
            <p:nvPr/>
          </p:nvSpPr>
          <p:spPr bwMode="auto">
            <a:xfrm>
              <a:off x="44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1" name="Line 146">
              <a:extLst>
                <a:ext uri="{FF2B5EF4-FFF2-40B4-BE49-F238E27FC236}">
                  <a16:creationId xmlns:a16="http://schemas.microsoft.com/office/drawing/2014/main" id="{D800403C-1A46-4CC0-A063-2171021BFCA5}"/>
                </a:ext>
              </a:extLst>
            </p:cNvPr>
            <p:cNvSpPr>
              <a:spLocks noChangeShapeType="1"/>
            </p:cNvSpPr>
            <p:nvPr/>
          </p:nvSpPr>
          <p:spPr bwMode="auto">
            <a:xfrm>
              <a:off x="454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2" name="Line 147">
              <a:extLst>
                <a:ext uri="{FF2B5EF4-FFF2-40B4-BE49-F238E27FC236}">
                  <a16:creationId xmlns:a16="http://schemas.microsoft.com/office/drawing/2014/main" id="{226AD249-5FD3-4864-BE4A-E9964B4D6BE5}"/>
                </a:ext>
              </a:extLst>
            </p:cNvPr>
            <p:cNvSpPr>
              <a:spLocks noChangeShapeType="1"/>
            </p:cNvSpPr>
            <p:nvPr/>
          </p:nvSpPr>
          <p:spPr bwMode="auto">
            <a:xfrm>
              <a:off x="470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3" name="Line 148">
              <a:extLst>
                <a:ext uri="{FF2B5EF4-FFF2-40B4-BE49-F238E27FC236}">
                  <a16:creationId xmlns:a16="http://schemas.microsoft.com/office/drawing/2014/main" id="{93955FCD-05D8-43EE-B9B6-5E559BC9546E}"/>
                </a:ext>
              </a:extLst>
            </p:cNvPr>
            <p:cNvSpPr>
              <a:spLocks noChangeShapeType="1"/>
            </p:cNvSpPr>
            <p:nvPr/>
          </p:nvSpPr>
          <p:spPr bwMode="auto">
            <a:xfrm>
              <a:off x="478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4" name="Line 149">
              <a:extLst>
                <a:ext uri="{FF2B5EF4-FFF2-40B4-BE49-F238E27FC236}">
                  <a16:creationId xmlns:a16="http://schemas.microsoft.com/office/drawing/2014/main" id="{AEF1C773-E8D0-43D2-A11B-F76DD7062B4D}"/>
                </a:ext>
              </a:extLst>
            </p:cNvPr>
            <p:cNvSpPr>
              <a:spLocks noChangeShapeType="1"/>
            </p:cNvSpPr>
            <p:nvPr/>
          </p:nvSpPr>
          <p:spPr bwMode="auto">
            <a:xfrm>
              <a:off x="486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5" name="Line 150">
              <a:extLst>
                <a:ext uri="{FF2B5EF4-FFF2-40B4-BE49-F238E27FC236}">
                  <a16:creationId xmlns:a16="http://schemas.microsoft.com/office/drawing/2014/main" id="{FAAADD43-C63A-472C-AFC9-D3A8FD654CF4}"/>
                </a:ext>
              </a:extLst>
            </p:cNvPr>
            <p:cNvSpPr>
              <a:spLocks noChangeShapeType="1"/>
            </p:cNvSpPr>
            <p:nvPr/>
          </p:nvSpPr>
          <p:spPr bwMode="auto">
            <a:xfrm>
              <a:off x="494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6" name="Line 151">
              <a:extLst>
                <a:ext uri="{FF2B5EF4-FFF2-40B4-BE49-F238E27FC236}">
                  <a16:creationId xmlns:a16="http://schemas.microsoft.com/office/drawing/2014/main" id="{A4DD0995-A8BF-46CE-9EFB-5B15AB6B747C}"/>
                </a:ext>
              </a:extLst>
            </p:cNvPr>
            <p:cNvSpPr>
              <a:spLocks noChangeShapeType="1"/>
            </p:cNvSpPr>
            <p:nvPr/>
          </p:nvSpPr>
          <p:spPr bwMode="auto">
            <a:xfrm>
              <a:off x="510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7" name="Line 152">
              <a:extLst>
                <a:ext uri="{FF2B5EF4-FFF2-40B4-BE49-F238E27FC236}">
                  <a16:creationId xmlns:a16="http://schemas.microsoft.com/office/drawing/2014/main" id="{5C01D377-8232-4185-B14D-3B557C5A2F97}"/>
                </a:ext>
              </a:extLst>
            </p:cNvPr>
            <p:cNvSpPr>
              <a:spLocks noChangeShapeType="1"/>
            </p:cNvSpPr>
            <p:nvPr/>
          </p:nvSpPr>
          <p:spPr bwMode="auto">
            <a:xfrm>
              <a:off x="51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8" name="Line 153">
              <a:extLst>
                <a:ext uri="{FF2B5EF4-FFF2-40B4-BE49-F238E27FC236}">
                  <a16:creationId xmlns:a16="http://schemas.microsoft.com/office/drawing/2014/main" id="{2D6A34D8-6264-4D08-95B2-0DE515EDC81D}"/>
                </a:ext>
              </a:extLst>
            </p:cNvPr>
            <p:cNvSpPr>
              <a:spLocks noChangeShapeType="1"/>
            </p:cNvSpPr>
            <p:nvPr/>
          </p:nvSpPr>
          <p:spPr bwMode="auto">
            <a:xfrm>
              <a:off x="52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9" name="Line 154">
              <a:extLst>
                <a:ext uri="{FF2B5EF4-FFF2-40B4-BE49-F238E27FC236}">
                  <a16:creationId xmlns:a16="http://schemas.microsoft.com/office/drawing/2014/main" id="{D6A47F48-7B75-4EAE-B716-F10498E3C258}"/>
                </a:ext>
              </a:extLst>
            </p:cNvPr>
            <p:cNvSpPr>
              <a:spLocks noChangeShapeType="1"/>
            </p:cNvSpPr>
            <p:nvPr/>
          </p:nvSpPr>
          <p:spPr bwMode="auto">
            <a:xfrm>
              <a:off x="534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0" name="Line 155">
              <a:extLst>
                <a:ext uri="{FF2B5EF4-FFF2-40B4-BE49-F238E27FC236}">
                  <a16:creationId xmlns:a16="http://schemas.microsoft.com/office/drawing/2014/main" id="{F479CF56-69B3-4254-B2E0-F890EFEDAAE3}"/>
                </a:ext>
              </a:extLst>
            </p:cNvPr>
            <p:cNvSpPr>
              <a:spLocks noChangeShapeType="1"/>
            </p:cNvSpPr>
            <p:nvPr/>
          </p:nvSpPr>
          <p:spPr bwMode="auto">
            <a:xfrm>
              <a:off x="144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1" name="Line 156">
              <a:extLst>
                <a:ext uri="{FF2B5EF4-FFF2-40B4-BE49-F238E27FC236}">
                  <a16:creationId xmlns:a16="http://schemas.microsoft.com/office/drawing/2014/main" id="{505AE1E6-72A7-4D6C-94EF-00BA2A069860}"/>
                </a:ext>
              </a:extLst>
            </p:cNvPr>
            <p:cNvSpPr>
              <a:spLocks noChangeShapeType="1"/>
            </p:cNvSpPr>
            <p:nvPr/>
          </p:nvSpPr>
          <p:spPr bwMode="auto">
            <a:xfrm>
              <a:off x="2242"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2" name="Line 157">
              <a:extLst>
                <a:ext uri="{FF2B5EF4-FFF2-40B4-BE49-F238E27FC236}">
                  <a16:creationId xmlns:a16="http://schemas.microsoft.com/office/drawing/2014/main" id="{6F72982D-D0FA-4548-B5F6-80CA5DC1DFFE}"/>
                </a:ext>
              </a:extLst>
            </p:cNvPr>
            <p:cNvSpPr>
              <a:spLocks noChangeShapeType="1"/>
            </p:cNvSpPr>
            <p:nvPr/>
          </p:nvSpPr>
          <p:spPr bwMode="auto">
            <a:xfrm>
              <a:off x="3035"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3" name="Line 158">
              <a:extLst>
                <a:ext uri="{FF2B5EF4-FFF2-40B4-BE49-F238E27FC236}">
                  <a16:creationId xmlns:a16="http://schemas.microsoft.com/office/drawing/2014/main" id="{C77B613E-C781-401E-A322-AC368371A963}"/>
                </a:ext>
              </a:extLst>
            </p:cNvPr>
            <p:cNvSpPr>
              <a:spLocks noChangeShapeType="1"/>
            </p:cNvSpPr>
            <p:nvPr/>
          </p:nvSpPr>
          <p:spPr bwMode="auto">
            <a:xfrm>
              <a:off x="3830"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4" name="Line 159">
              <a:extLst>
                <a:ext uri="{FF2B5EF4-FFF2-40B4-BE49-F238E27FC236}">
                  <a16:creationId xmlns:a16="http://schemas.microsoft.com/office/drawing/2014/main" id="{DD2B84B0-1B9C-4AF4-AE64-69A896D85CE4}"/>
                </a:ext>
              </a:extLst>
            </p:cNvPr>
            <p:cNvSpPr>
              <a:spLocks noChangeShapeType="1"/>
            </p:cNvSpPr>
            <p:nvPr/>
          </p:nvSpPr>
          <p:spPr bwMode="auto">
            <a:xfrm>
              <a:off x="462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5" name="Line 160">
              <a:extLst>
                <a:ext uri="{FF2B5EF4-FFF2-40B4-BE49-F238E27FC236}">
                  <a16:creationId xmlns:a16="http://schemas.microsoft.com/office/drawing/2014/main" id="{5C66481D-6545-45EA-8837-7EF298626C67}"/>
                </a:ext>
              </a:extLst>
            </p:cNvPr>
            <p:cNvSpPr>
              <a:spLocks noChangeShapeType="1"/>
            </p:cNvSpPr>
            <p:nvPr/>
          </p:nvSpPr>
          <p:spPr bwMode="auto">
            <a:xfrm>
              <a:off x="542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6" name="Line 161">
              <a:extLst>
                <a:ext uri="{FF2B5EF4-FFF2-40B4-BE49-F238E27FC236}">
                  <a16:creationId xmlns:a16="http://schemas.microsoft.com/office/drawing/2014/main" id="{180337EF-7507-4117-862C-807D896643A9}"/>
                </a:ext>
              </a:extLst>
            </p:cNvPr>
            <p:cNvSpPr>
              <a:spLocks noChangeShapeType="1"/>
            </p:cNvSpPr>
            <p:nvPr/>
          </p:nvSpPr>
          <p:spPr bwMode="auto">
            <a:xfrm>
              <a:off x="1842"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7" name="Line 162">
              <a:extLst>
                <a:ext uri="{FF2B5EF4-FFF2-40B4-BE49-F238E27FC236}">
                  <a16:creationId xmlns:a16="http://schemas.microsoft.com/office/drawing/2014/main" id="{B02B57D9-1E2D-4AC2-8E2C-1B4C2928BEE0}"/>
                </a:ext>
              </a:extLst>
            </p:cNvPr>
            <p:cNvSpPr>
              <a:spLocks noChangeShapeType="1"/>
            </p:cNvSpPr>
            <p:nvPr/>
          </p:nvSpPr>
          <p:spPr bwMode="auto">
            <a:xfrm>
              <a:off x="263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8" name="Line 163">
              <a:extLst>
                <a:ext uri="{FF2B5EF4-FFF2-40B4-BE49-F238E27FC236}">
                  <a16:creationId xmlns:a16="http://schemas.microsoft.com/office/drawing/2014/main" id="{4120FDE8-F769-4716-8CF6-9E583C23326F}"/>
                </a:ext>
              </a:extLst>
            </p:cNvPr>
            <p:cNvSpPr>
              <a:spLocks noChangeShapeType="1"/>
            </p:cNvSpPr>
            <p:nvPr/>
          </p:nvSpPr>
          <p:spPr bwMode="auto">
            <a:xfrm>
              <a:off x="343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89" name="Line 164">
              <a:extLst>
                <a:ext uri="{FF2B5EF4-FFF2-40B4-BE49-F238E27FC236}">
                  <a16:creationId xmlns:a16="http://schemas.microsoft.com/office/drawing/2014/main" id="{701AD01B-44ED-4D9D-B8A7-5359640165BC}"/>
                </a:ext>
              </a:extLst>
            </p:cNvPr>
            <p:cNvSpPr>
              <a:spLocks noChangeShapeType="1"/>
            </p:cNvSpPr>
            <p:nvPr/>
          </p:nvSpPr>
          <p:spPr bwMode="auto">
            <a:xfrm>
              <a:off x="422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90" name="Line 165">
              <a:extLst>
                <a:ext uri="{FF2B5EF4-FFF2-40B4-BE49-F238E27FC236}">
                  <a16:creationId xmlns:a16="http://schemas.microsoft.com/office/drawing/2014/main" id="{8AD48293-7A69-4D7D-B182-F1B7270ED0F9}"/>
                </a:ext>
              </a:extLst>
            </p:cNvPr>
            <p:cNvSpPr>
              <a:spLocks noChangeShapeType="1"/>
            </p:cNvSpPr>
            <p:nvPr/>
          </p:nvSpPr>
          <p:spPr bwMode="auto">
            <a:xfrm>
              <a:off x="502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91" name="Text Box 166">
              <a:extLst>
                <a:ext uri="{FF2B5EF4-FFF2-40B4-BE49-F238E27FC236}">
                  <a16:creationId xmlns:a16="http://schemas.microsoft.com/office/drawing/2014/main" id="{3D263A8A-F86E-4644-A3B5-02ECDFC2F7EF}"/>
                </a:ext>
              </a:extLst>
            </p:cNvPr>
            <p:cNvSpPr txBox="1">
              <a:spLocks noChangeArrowheads="1"/>
            </p:cNvSpPr>
            <p:nvPr/>
          </p:nvSpPr>
          <p:spPr bwMode="auto">
            <a:xfrm>
              <a:off x="1291" y="2287"/>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10</a:t>
              </a:r>
            </a:p>
          </p:txBody>
        </p:sp>
        <p:sp>
          <p:nvSpPr>
            <p:cNvPr id="7292" name="Text Box 167">
              <a:extLst>
                <a:ext uri="{FF2B5EF4-FFF2-40B4-BE49-F238E27FC236}">
                  <a16:creationId xmlns:a16="http://schemas.microsoft.com/office/drawing/2014/main" id="{5CD9A185-DF15-41C4-A90D-852D03731ADA}"/>
                </a:ext>
              </a:extLst>
            </p:cNvPr>
            <p:cNvSpPr txBox="1">
              <a:spLocks noChangeArrowheads="1"/>
            </p:cNvSpPr>
            <p:nvPr/>
          </p:nvSpPr>
          <p:spPr bwMode="auto">
            <a:xfrm>
              <a:off x="209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20</a:t>
              </a:r>
            </a:p>
          </p:txBody>
        </p:sp>
        <p:sp>
          <p:nvSpPr>
            <p:cNvPr id="7293" name="Text Box 168">
              <a:extLst>
                <a:ext uri="{FF2B5EF4-FFF2-40B4-BE49-F238E27FC236}">
                  <a16:creationId xmlns:a16="http://schemas.microsoft.com/office/drawing/2014/main" id="{97A739C3-E5A2-4729-ABA6-2828C838969E}"/>
                </a:ext>
              </a:extLst>
            </p:cNvPr>
            <p:cNvSpPr txBox="1">
              <a:spLocks noChangeArrowheads="1"/>
            </p:cNvSpPr>
            <p:nvPr/>
          </p:nvSpPr>
          <p:spPr bwMode="auto">
            <a:xfrm>
              <a:off x="2884" y="2290"/>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30</a:t>
              </a:r>
            </a:p>
          </p:txBody>
        </p:sp>
        <p:sp>
          <p:nvSpPr>
            <p:cNvPr id="7294" name="Text Box 169">
              <a:extLst>
                <a:ext uri="{FF2B5EF4-FFF2-40B4-BE49-F238E27FC236}">
                  <a16:creationId xmlns:a16="http://schemas.microsoft.com/office/drawing/2014/main" id="{04C4879F-A589-43F9-BFB5-9037316EBF87}"/>
                </a:ext>
              </a:extLst>
            </p:cNvPr>
            <p:cNvSpPr txBox="1">
              <a:spLocks noChangeArrowheads="1"/>
            </p:cNvSpPr>
            <p:nvPr/>
          </p:nvSpPr>
          <p:spPr bwMode="auto">
            <a:xfrm>
              <a:off x="368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40</a:t>
              </a:r>
            </a:p>
          </p:txBody>
        </p:sp>
        <p:sp>
          <p:nvSpPr>
            <p:cNvPr id="7295" name="Text Box 170">
              <a:extLst>
                <a:ext uri="{FF2B5EF4-FFF2-40B4-BE49-F238E27FC236}">
                  <a16:creationId xmlns:a16="http://schemas.microsoft.com/office/drawing/2014/main" id="{1ADB3157-E215-4C0C-85C7-9FA733E1B652}"/>
                </a:ext>
              </a:extLst>
            </p:cNvPr>
            <p:cNvSpPr txBox="1">
              <a:spLocks noChangeArrowheads="1"/>
            </p:cNvSpPr>
            <p:nvPr/>
          </p:nvSpPr>
          <p:spPr bwMode="auto">
            <a:xfrm>
              <a:off x="4474"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50</a:t>
              </a:r>
            </a:p>
          </p:txBody>
        </p:sp>
        <p:sp>
          <p:nvSpPr>
            <p:cNvPr id="7296" name="Text Box 171">
              <a:extLst>
                <a:ext uri="{FF2B5EF4-FFF2-40B4-BE49-F238E27FC236}">
                  <a16:creationId xmlns:a16="http://schemas.microsoft.com/office/drawing/2014/main" id="{21973DF5-8AAA-4BC6-97A0-63A1BC559500}"/>
                </a:ext>
              </a:extLst>
            </p:cNvPr>
            <p:cNvSpPr txBox="1">
              <a:spLocks noChangeArrowheads="1"/>
            </p:cNvSpPr>
            <p:nvPr/>
          </p:nvSpPr>
          <p:spPr bwMode="auto">
            <a:xfrm>
              <a:off x="5268"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60</a:t>
              </a:r>
            </a:p>
          </p:txBody>
        </p:sp>
        <p:sp>
          <p:nvSpPr>
            <p:cNvPr id="7297" name="Text Box 172">
              <a:extLst>
                <a:ext uri="{FF2B5EF4-FFF2-40B4-BE49-F238E27FC236}">
                  <a16:creationId xmlns:a16="http://schemas.microsoft.com/office/drawing/2014/main" id="{4BEE42A8-F633-484A-B59A-B507F2ABB426}"/>
                </a:ext>
              </a:extLst>
            </p:cNvPr>
            <p:cNvSpPr txBox="1">
              <a:spLocks noChangeArrowheads="1"/>
            </p:cNvSpPr>
            <p:nvPr/>
          </p:nvSpPr>
          <p:spPr bwMode="auto">
            <a:xfrm>
              <a:off x="540" y="2284"/>
              <a:ext cx="41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0</a:t>
              </a:r>
              <a:r>
                <a:rPr lang="en-US" altLang="en-US" sz="2200">
                  <a:solidFill>
                    <a:srgbClr val="FF3300"/>
                  </a:solidFill>
                  <a:latin typeface="Times New Roman" panose="02020603050405020304" pitchFamily="18" charset="0"/>
                  <a:cs typeface="Arial" panose="020B0604020202020204" pitchFamily="34" charset="0"/>
                </a:rPr>
                <a:t>cm</a:t>
              </a:r>
            </a:p>
          </p:txBody>
        </p:sp>
        <p:sp>
          <p:nvSpPr>
            <p:cNvPr id="7298" name="Line 173">
              <a:extLst>
                <a:ext uri="{FF2B5EF4-FFF2-40B4-BE49-F238E27FC236}">
                  <a16:creationId xmlns:a16="http://schemas.microsoft.com/office/drawing/2014/main" id="{5CA70000-20CA-43F8-A7CA-CB9F49DEEC4C}"/>
                </a:ext>
              </a:extLst>
            </p:cNvPr>
            <p:cNvSpPr>
              <a:spLocks noChangeShapeType="1"/>
            </p:cNvSpPr>
            <p:nvPr/>
          </p:nvSpPr>
          <p:spPr bwMode="auto">
            <a:xfrm>
              <a:off x="543" y="2505"/>
              <a:ext cx="504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99" name="Text Box 174">
              <a:extLst>
                <a:ext uri="{FF2B5EF4-FFF2-40B4-BE49-F238E27FC236}">
                  <a16:creationId xmlns:a16="http://schemas.microsoft.com/office/drawing/2014/main" id="{6D0D8F38-D30C-4DD3-ADFA-B9216D9C1BA8}"/>
                </a:ext>
              </a:extLst>
            </p:cNvPr>
            <p:cNvSpPr txBox="1">
              <a:spLocks noChangeArrowheads="1"/>
            </p:cNvSpPr>
            <p:nvPr/>
          </p:nvSpPr>
          <p:spPr bwMode="auto">
            <a:xfrm>
              <a:off x="954" y="2193"/>
              <a:ext cx="2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a:t>
              </a:r>
            </a:p>
          </p:txBody>
        </p:sp>
        <p:sp>
          <p:nvSpPr>
            <p:cNvPr id="7300" name="Text Box 175">
              <a:extLst>
                <a:ext uri="{FF2B5EF4-FFF2-40B4-BE49-F238E27FC236}">
                  <a16:creationId xmlns:a16="http://schemas.microsoft.com/office/drawing/2014/main" id="{B35E0E5C-DC62-4446-9F29-DA87E4A88C73}"/>
                </a:ext>
              </a:extLst>
            </p:cNvPr>
            <p:cNvSpPr txBox="1">
              <a:spLocks noChangeArrowheads="1"/>
            </p:cNvSpPr>
            <p:nvPr/>
          </p:nvSpPr>
          <p:spPr bwMode="auto">
            <a:xfrm>
              <a:off x="1686"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15</a:t>
              </a:r>
            </a:p>
          </p:txBody>
        </p:sp>
        <p:sp>
          <p:nvSpPr>
            <p:cNvPr id="7301" name="Text Box 176">
              <a:extLst>
                <a:ext uri="{FF2B5EF4-FFF2-40B4-BE49-F238E27FC236}">
                  <a16:creationId xmlns:a16="http://schemas.microsoft.com/office/drawing/2014/main" id="{0B4BF912-BCB0-4205-B518-01B121432B60}"/>
                </a:ext>
              </a:extLst>
            </p:cNvPr>
            <p:cNvSpPr txBox="1">
              <a:spLocks noChangeArrowheads="1"/>
            </p:cNvSpPr>
            <p:nvPr/>
          </p:nvSpPr>
          <p:spPr bwMode="auto">
            <a:xfrm>
              <a:off x="2484"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25</a:t>
              </a:r>
            </a:p>
          </p:txBody>
        </p:sp>
        <p:sp>
          <p:nvSpPr>
            <p:cNvPr id="7302" name="Text Box 177">
              <a:extLst>
                <a:ext uri="{FF2B5EF4-FFF2-40B4-BE49-F238E27FC236}">
                  <a16:creationId xmlns:a16="http://schemas.microsoft.com/office/drawing/2014/main" id="{34801119-B63C-4AD9-89A4-065D5AB06FBF}"/>
                </a:ext>
              </a:extLst>
            </p:cNvPr>
            <p:cNvSpPr txBox="1">
              <a:spLocks noChangeArrowheads="1"/>
            </p:cNvSpPr>
            <p:nvPr/>
          </p:nvSpPr>
          <p:spPr bwMode="auto">
            <a:xfrm>
              <a:off x="3282" y="2196"/>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35</a:t>
              </a:r>
            </a:p>
          </p:txBody>
        </p:sp>
        <p:sp>
          <p:nvSpPr>
            <p:cNvPr id="7303" name="Text Box 178">
              <a:extLst>
                <a:ext uri="{FF2B5EF4-FFF2-40B4-BE49-F238E27FC236}">
                  <a16:creationId xmlns:a16="http://schemas.microsoft.com/office/drawing/2014/main" id="{9C9A95C7-6C5E-403A-8D8C-7F6D8674F43A}"/>
                </a:ext>
              </a:extLst>
            </p:cNvPr>
            <p:cNvSpPr txBox="1">
              <a:spLocks noChangeArrowheads="1"/>
            </p:cNvSpPr>
            <p:nvPr/>
          </p:nvSpPr>
          <p:spPr bwMode="auto">
            <a:xfrm>
              <a:off x="4074" y="2195"/>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45</a:t>
              </a:r>
            </a:p>
          </p:txBody>
        </p:sp>
        <p:sp>
          <p:nvSpPr>
            <p:cNvPr id="7304" name="Text Box 179">
              <a:extLst>
                <a:ext uri="{FF2B5EF4-FFF2-40B4-BE49-F238E27FC236}">
                  <a16:creationId xmlns:a16="http://schemas.microsoft.com/office/drawing/2014/main" id="{2DD688A7-CD58-481D-9A91-07EC752E7BEC}"/>
                </a:ext>
              </a:extLst>
            </p:cNvPr>
            <p:cNvSpPr txBox="1">
              <a:spLocks noChangeArrowheads="1"/>
            </p:cNvSpPr>
            <p:nvPr/>
          </p:nvSpPr>
          <p:spPr bwMode="auto">
            <a:xfrm>
              <a:off x="4872"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55</a:t>
              </a:r>
            </a:p>
          </p:txBody>
        </p:sp>
        <p:sp>
          <p:nvSpPr>
            <p:cNvPr id="7305" name="Line 180">
              <a:extLst>
                <a:ext uri="{FF2B5EF4-FFF2-40B4-BE49-F238E27FC236}">
                  <a16:creationId xmlns:a16="http://schemas.microsoft.com/office/drawing/2014/main" id="{D2C74525-39AF-464F-AD21-84400355BF45}"/>
                </a:ext>
              </a:extLst>
            </p:cNvPr>
            <p:cNvSpPr>
              <a:spLocks noChangeShapeType="1"/>
            </p:cNvSpPr>
            <p:nvPr/>
          </p:nvSpPr>
          <p:spPr bwMode="auto">
            <a:xfrm>
              <a:off x="537" y="2164"/>
              <a:ext cx="50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06" name="Line 181">
              <a:extLst>
                <a:ext uri="{FF2B5EF4-FFF2-40B4-BE49-F238E27FC236}">
                  <a16:creationId xmlns:a16="http://schemas.microsoft.com/office/drawing/2014/main" id="{700205EE-CB95-4B3A-9E59-172254CCDAD6}"/>
                </a:ext>
              </a:extLst>
            </p:cNvPr>
            <p:cNvSpPr>
              <a:spLocks noChangeShapeType="1"/>
            </p:cNvSpPr>
            <p:nvPr/>
          </p:nvSpPr>
          <p:spPr bwMode="auto">
            <a:xfrm>
              <a:off x="5572" y="2164"/>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0" name="Group 182">
            <a:extLst>
              <a:ext uri="{FF2B5EF4-FFF2-40B4-BE49-F238E27FC236}">
                <a16:creationId xmlns:a16="http://schemas.microsoft.com/office/drawing/2014/main" id="{376F9398-3D7E-4FFB-81CC-549D93FBBC76}"/>
              </a:ext>
            </a:extLst>
          </p:cNvPr>
          <p:cNvGrpSpPr>
            <a:grpSpLocks/>
          </p:cNvGrpSpPr>
          <p:nvPr/>
        </p:nvGrpSpPr>
        <p:grpSpPr bwMode="auto">
          <a:xfrm>
            <a:off x="3700463" y="4638675"/>
            <a:ext cx="838200" cy="1216025"/>
            <a:chOff x="2631" y="537"/>
            <a:chExt cx="528" cy="766"/>
          </a:xfrm>
        </p:grpSpPr>
        <p:grpSp>
          <p:nvGrpSpPr>
            <p:cNvPr id="7221" name="Group 183">
              <a:extLst>
                <a:ext uri="{FF2B5EF4-FFF2-40B4-BE49-F238E27FC236}">
                  <a16:creationId xmlns:a16="http://schemas.microsoft.com/office/drawing/2014/main" id="{14410BB8-0B85-44B3-B8A0-56E087A7BBB8}"/>
                </a:ext>
              </a:extLst>
            </p:cNvPr>
            <p:cNvGrpSpPr>
              <a:grpSpLocks/>
            </p:cNvGrpSpPr>
            <p:nvPr/>
          </p:nvGrpSpPr>
          <p:grpSpPr bwMode="auto">
            <a:xfrm>
              <a:off x="2744" y="1123"/>
              <a:ext cx="313" cy="180"/>
              <a:chOff x="2031" y="2501"/>
              <a:chExt cx="326" cy="242"/>
            </a:xfrm>
          </p:grpSpPr>
          <p:sp>
            <p:nvSpPr>
              <p:cNvPr id="7226" name="AutoShape 184">
                <a:extLst>
                  <a:ext uri="{FF2B5EF4-FFF2-40B4-BE49-F238E27FC236}">
                    <a16:creationId xmlns:a16="http://schemas.microsoft.com/office/drawing/2014/main" id="{1FDB74F0-C523-4079-9D6F-A993EE5C5766}"/>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809" name="AutoShape 185">
                <a:extLst>
                  <a:ext uri="{FF2B5EF4-FFF2-40B4-BE49-F238E27FC236}">
                    <a16:creationId xmlns:a16="http://schemas.microsoft.com/office/drawing/2014/main" id="{964587C4-D475-487E-947B-A3847F257DEE}"/>
                  </a:ext>
                </a:extLst>
              </p:cNvPr>
              <p:cNvSpPr>
                <a:spLocks noChangeArrowheads="1"/>
              </p:cNvSpPr>
              <p:nvPr/>
            </p:nvSpPr>
            <p:spPr bwMode="auto">
              <a:xfrm flipH="1">
                <a:off x="2130" y="2501"/>
                <a:ext cx="136" cy="182"/>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810" name="AutoShape 186">
              <a:extLst>
                <a:ext uri="{FF2B5EF4-FFF2-40B4-BE49-F238E27FC236}">
                  <a16:creationId xmlns:a16="http://schemas.microsoft.com/office/drawing/2014/main" id="{E20A5F1A-257B-4451-B0F7-A0B54E2C5C1C}"/>
                </a:ext>
              </a:extLst>
            </p:cNvPr>
            <p:cNvSpPr>
              <a:spLocks noChangeArrowheads="1"/>
            </p:cNvSpPr>
            <p:nvPr/>
          </p:nvSpPr>
          <p:spPr bwMode="auto">
            <a:xfrm>
              <a:off x="2871" y="1056"/>
              <a:ext cx="61" cy="96"/>
            </a:xfrm>
            <a:prstGeom prst="can">
              <a:avLst>
                <a:gd name="adj" fmla="val 993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nvGrpSpPr>
            <p:cNvPr id="7223" name="Group 187">
              <a:extLst>
                <a:ext uri="{FF2B5EF4-FFF2-40B4-BE49-F238E27FC236}">
                  <a16:creationId xmlns:a16="http://schemas.microsoft.com/office/drawing/2014/main" id="{9373F7A7-9EF3-4DD8-B743-94D8F5DD2A61}"/>
                </a:ext>
              </a:extLst>
            </p:cNvPr>
            <p:cNvGrpSpPr>
              <a:grpSpLocks/>
            </p:cNvGrpSpPr>
            <p:nvPr/>
          </p:nvGrpSpPr>
          <p:grpSpPr bwMode="auto">
            <a:xfrm>
              <a:off x="2631" y="537"/>
              <a:ext cx="528" cy="528"/>
              <a:chOff x="3552" y="240"/>
              <a:chExt cx="1584" cy="1824"/>
            </a:xfrm>
          </p:grpSpPr>
          <p:sp>
            <p:nvSpPr>
              <p:cNvPr id="7224" name="Oval 188">
                <a:extLst>
                  <a:ext uri="{FF2B5EF4-FFF2-40B4-BE49-F238E27FC236}">
                    <a16:creationId xmlns:a16="http://schemas.microsoft.com/office/drawing/2014/main" id="{682F2B8E-94DE-4D47-9A42-A4F1A677B43F}"/>
                  </a:ext>
                </a:extLst>
              </p:cNvPr>
              <p:cNvSpPr>
                <a:spLocks noChangeArrowheads="1"/>
              </p:cNvSpPr>
              <p:nvPr/>
            </p:nvSpPr>
            <p:spPr bwMode="auto">
              <a:xfrm rot="-1711819">
                <a:off x="3552" y="240"/>
                <a:ext cx="1584" cy="1824"/>
              </a:xfrm>
              <a:prstGeom prst="ellipse">
                <a:avLst/>
              </a:prstGeom>
              <a:solidFill>
                <a:schemeClr val="accent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26813" name="Oval 189">
                <a:extLst>
                  <a:ext uri="{FF2B5EF4-FFF2-40B4-BE49-F238E27FC236}">
                    <a16:creationId xmlns:a16="http://schemas.microsoft.com/office/drawing/2014/main" id="{DCA4E9BE-B513-46A9-BA4A-096420D80D13}"/>
                  </a:ext>
                </a:extLst>
              </p:cNvPr>
              <p:cNvSpPr>
                <a:spLocks noChangeArrowheads="1"/>
              </p:cNvSpPr>
              <p:nvPr/>
            </p:nvSpPr>
            <p:spPr bwMode="auto">
              <a:xfrm rot="-1771866">
                <a:off x="3600" y="288"/>
                <a:ext cx="1488" cy="1727"/>
              </a:xfrm>
              <a:prstGeom prst="ellipse">
                <a:avLst/>
              </a:prstGeom>
              <a:gradFill rotWithShape="1">
                <a:gsLst>
                  <a:gs pos="0">
                    <a:schemeClr val="accent1"/>
                  </a:gs>
                  <a:gs pos="100000">
                    <a:schemeClr val="accent1">
                      <a:gamma/>
                      <a:tint val="25490"/>
                      <a:invGamma/>
                    </a:schemeClr>
                  </a:gs>
                </a:gsLst>
                <a:path path="shape">
                  <a:fillToRect l="50000" t="50000" r="50000" b="50000"/>
                </a:path>
              </a:gradFill>
              <a:ln w="9525">
                <a:solidFill>
                  <a:schemeClr val="bg2"/>
                </a:solidFill>
                <a:round/>
                <a:headEnd/>
                <a:tailEnd/>
              </a:ln>
              <a:effectLst/>
            </p:spPr>
            <p:txBody>
              <a:bodyPr wrap="none" anchor="ctr"/>
              <a:lstStyle/>
              <a:p>
                <a:pPr>
                  <a:defRPr/>
                </a:pPr>
                <a:endParaRPr lang="en-US"/>
              </a:p>
            </p:txBody>
          </p:sp>
        </p:grpSp>
      </p:grpSp>
      <p:sp>
        <p:nvSpPr>
          <p:cNvPr id="26827" name="Text Box 203">
            <a:extLst>
              <a:ext uri="{FF2B5EF4-FFF2-40B4-BE49-F238E27FC236}">
                <a16:creationId xmlns:a16="http://schemas.microsoft.com/office/drawing/2014/main" id="{4E0B2CE6-A136-43DE-BAEB-11F970BAC0D8}"/>
              </a:ext>
            </a:extLst>
          </p:cNvPr>
          <p:cNvSpPr txBox="1">
            <a:spLocks noChangeArrowheads="1"/>
          </p:cNvSpPr>
          <p:nvPr/>
        </p:nvSpPr>
        <p:spPr bwMode="auto">
          <a:xfrm>
            <a:off x="2362200" y="2895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F</a:t>
            </a:r>
          </a:p>
        </p:txBody>
      </p:sp>
      <p:sp>
        <p:nvSpPr>
          <p:cNvPr id="26829" name="Text Box 205">
            <a:extLst>
              <a:ext uri="{FF2B5EF4-FFF2-40B4-BE49-F238E27FC236}">
                <a16:creationId xmlns:a16="http://schemas.microsoft.com/office/drawing/2014/main" id="{BF09323B-61AC-44E1-858E-7224B9533339}"/>
              </a:ext>
            </a:extLst>
          </p:cNvPr>
          <p:cNvSpPr txBox="1">
            <a:spLocks noChangeArrowheads="1"/>
          </p:cNvSpPr>
          <p:nvPr/>
        </p:nvSpPr>
        <p:spPr bwMode="auto">
          <a:xfrm>
            <a:off x="1333500" y="29337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2f</a:t>
            </a:r>
          </a:p>
        </p:txBody>
      </p:sp>
      <p:grpSp>
        <p:nvGrpSpPr>
          <p:cNvPr id="19" name="Group 227">
            <a:extLst>
              <a:ext uri="{FF2B5EF4-FFF2-40B4-BE49-F238E27FC236}">
                <a16:creationId xmlns:a16="http://schemas.microsoft.com/office/drawing/2014/main" id="{25FF1FCA-8DB4-41C6-B8FF-8D2A44977639}"/>
              </a:ext>
            </a:extLst>
          </p:cNvPr>
          <p:cNvGrpSpPr>
            <a:grpSpLocks/>
          </p:cNvGrpSpPr>
          <p:nvPr/>
        </p:nvGrpSpPr>
        <p:grpSpPr bwMode="auto">
          <a:xfrm>
            <a:off x="4781550" y="5510213"/>
            <a:ext cx="557213" cy="307975"/>
            <a:chOff x="4276" y="959"/>
            <a:chExt cx="351" cy="194"/>
          </a:xfrm>
        </p:grpSpPr>
        <p:grpSp>
          <p:nvGrpSpPr>
            <p:cNvPr id="7217" name="Group 228">
              <a:extLst>
                <a:ext uri="{FF2B5EF4-FFF2-40B4-BE49-F238E27FC236}">
                  <a16:creationId xmlns:a16="http://schemas.microsoft.com/office/drawing/2014/main" id="{70854029-3C9D-4343-A97B-C4BA92E764B8}"/>
                </a:ext>
              </a:extLst>
            </p:cNvPr>
            <p:cNvGrpSpPr>
              <a:grpSpLocks/>
            </p:cNvGrpSpPr>
            <p:nvPr/>
          </p:nvGrpSpPr>
          <p:grpSpPr bwMode="auto">
            <a:xfrm rot="-125279">
              <a:off x="4276" y="1051"/>
              <a:ext cx="351" cy="102"/>
              <a:chOff x="2031" y="2501"/>
              <a:chExt cx="326" cy="242"/>
            </a:xfrm>
          </p:grpSpPr>
          <p:sp>
            <p:nvSpPr>
              <p:cNvPr id="7219" name="AutoShape 229">
                <a:extLst>
                  <a:ext uri="{FF2B5EF4-FFF2-40B4-BE49-F238E27FC236}">
                    <a16:creationId xmlns:a16="http://schemas.microsoft.com/office/drawing/2014/main" id="{84795FC1-41B5-40ED-A117-3C421B97B984}"/>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854" name="AutoShape 230">
                <a:extLst>
                  <a:ext uri="{FF2B5EF4-FFF2-40B4-BE49-F238E27FC236}">
                    <a16:creationId xmlns:a16="http://schemas.microsoft.com/office/drawing/2014/main" id="{53BCE29D-97BB-4965-BF6B-44396AFB0106}"/>
                  </a:ext>
                </a:extLst>
              </p:cNvPr>
              <p:cNvSpPr>
                <a:spLocks noChangeArrowheads="1"/>
              </p:cNvSpPr>
              <p:nvPr/>
            </p:nvSpPr>
            <p:spPr bwMode="auto">
              <a:xfrm flipH="1">
                <a:off x="2130" y="2485"/>
                <a:ext cx="136" cy="183"/>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855" name="AutoShape 231">
              <a:extLst>
                <a:ext uri="{FF2B5EF4-FFF2-40B4-BE49-F238E27FC236}">
                  <a16:creationId xmlns:a16="http://schemas.microsoft.com/office/drawing/2014/main" id="{7DCE320B-7C3F-4113-A903-9A4A51814DBE}"/>
                </a:ext>
              </a:extLst>
            </p:cNvPr>
            <p:cNvSpPr>
              <a:spLocks noChangeArrowheads="1"/>
            </p:cNvSpPr>
            <p:nvPr/>
          </p:nvSpPr>
          <p:spPr bwMode="auto">
            <a:xfrm rot="-125279">
              <a:off x="4417" y="959"/>
              <a:ext cx="86" cy="107"/>
            </a:xfrm>
            <a:prstGeom prst="can">
              <a:avLst>
                <a:gd name="adj" fmla="val 785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grpSp>
        <p:nvGrpSpPr>
          <p:cNvPr id="21" name="Group 232">
            <a:extLst>
              <a:ext uri="{FF2B5EF4-FFF2-40B4-BE49-F238E27FC236}">
                <a16:creationId xmlns:a16="http://schemas.microsoft.com/office/drawing/2014/main" id="{1A3369F3-BD11-4929-A77B-0A5793C84C05}"/>
              </a:ext>
            </a:extLst>
          </p:cNvPr>
          <p:cNvGrpSpPr>
            <a:grpSpLocks/>
          </p:cNvGrpSpPr>
          <p:nvPr/>
        </p:nvGrpSpPr>
        <p:grpSpPr bwMode="auto">
          <a:xfrm rot="18852729" flipH="1">
            <a:off x="-1667669" y="8190707"/>
            <a:ext cx="928687" cy="698500"/>
            <a:chOff x="2952" y="1398"/>
            <a:chExt cx="696" cy="570"/>
          </a:xfrm>
        </p:grpSpPr>
        <p:sp>
          <p:nvSpPr>
            <p:cNvPr id="7206" name="Freeform 233">
              <a:extLst>
                <a:ext uri="{FF2B5EF4-FFF2-40B4-BE49-F238E27FC236}">
                  <a16:creationId xmlns:a16="http://schemas.microsoft.com/office/drawing/2014/main" id="{3A84E113-14AA-43AD-BD7C-CDE7BA599CB5}"/>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7207" name="Freeform 234">
              <a:extLst>
                <a:ext uri="{FF2B5EF4-FFF2-40B4-BE49-F238E27FC236}">
                  <a16:creationId xmlns:a16="http://schemas.microsoft.com/office/drawing/2014/main" id="{CB11E5F4-C7A2-44E3-ABEB-8D3541585F98}"/>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8" name="Freeform 235">
              <a:extLst>
                <a:ext uri="{FF2B5EF4-FFF2-40B4-BE49-F238E27FC236}">
                  <a16:creationId xmlns:a16="http://schemas.microsoft.com/office/drawing/2014/main" id="{851256FA-2431-4D6C-BFA3-1D6AF8D3EE09}"/>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9" name="Freeform 236">
              <a:extLst>
                <a:ext uri="{FF2B5EF4-FFF2-40B4-BE49-F238E27FC236}">
                  <a16:creationId xmlns:a16="http://schemas.microsoft.com/office/drawing/2014/main" id="{67D3A770-10F0-4B2F-9166-FD026746D63B}"/>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10" name="Freeform 237">
              <a:extLst>
                <a:ext uri="{FF2B5EF4-FFF2-40B4-BE49-F238E27FC236}">
                  <a16:creationId xmlns:a16="http://schemas.microsoft.com/office/drawing/2014/main" id="{DB8B11F4-F626-48B5-B265-CC2FE69666E9}"/>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7211" name="Group 238">
              <a:extLst>
                <a:ext uri="{FF2B5EF4-FFF2-40B4-BE49-F238E27FC236}">
                  <a16:creationId xmlns:a16="http://schemas.microsoft.com/office/drawing/2014/main" id="{EDFDEAA8-FA8D-48A9-9065-EE6F14ACFE67}"/>
                </a:ext>
              </a:extLst>
            </p:cNvPr>
            <p:cNvGrpSpPr>
              <a:grpSpLocks/>
            </p:cNvGrpSpPr>
            <p:nvPr/>
          </p:nvGrpSpPr>
          <p:grpSpPr bwMode="auto">
            <a:xfrm rot="-9224892">
              <a:off x="3406" y="1698"/>
              <a:ext cx="242" cy="270"/>
              <a:chOff x="2457" y="2549"/>
              <a:chExt cx="557" cy="547"/>
            </a:xfrm>
          </p:grpSpPr>
          <p:sp>
            <p:nvSpPr>
              <p:cNvPr id="7215" name="Freeform 239">
                <a:extLst>
                  <a:ext uri="{FF2B5EF4-FFF2-40B4-BE49-F238E27FC236}">
                    <a16:creationId xmlns:a16="http://schemas.microsoft.com/office/drawing/2014/main" id="{A977F999-88B3-47DE-B105-FBBCE514EF9C}"/>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7216" name="Oval 240">
                <a:extLst>
                  <a:ext uri="{FF2B5EF4-FFF2-40B4-BE49-F238E27FC236}">
                    <a16:creationId xmlns:a16="http://schemas.microsoft.com/office/drawing/2014/main" id="{A4057C41-709C-4501-BADF-3D0EF6E1AAE6}"/>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7212" name="Freeform 241">
              <a:extLst>
                <a:ext uri="{FF2B5EF4-FFF2-40B4-BE49-F238E27FC236}">
                  <a16:creationId xmlns:a16="http://schemas.microsoft.com/office/drawing/2014/main" id="{28C00273-84EC-440E-B884-12AD80D4574F}"/>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13" name="Freeform 242">
              <a:extLst>
                <a:ext uri="{FF2B5EF4-FFF2-40B4-BE49-F238E27FC236}">
                  <a16:creationId xmlns:a16="http://schemas.microsoft.com/office/drawing/2014/main" id="{4A1A7394-B7EA-49C7-A342-74658FF351AF}"/>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14" name="Freeform 243">
              <a:extLst>
                <a:ext uri="{FF2B5EF4-FFF2-40B4-BE49-F238E27FC236}">
                  <a16:creationId xmlns:a16="http://schemas.microsoft.com/office/drawing/2014/main" id="{74EBB24B-5D1E-4BC8-8C35-C6C9518FD2BE}"/>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6868" name="Rectangle 244">
            <a:extLst>
              <a:ext uri="{FF2B5EF4-FFF2-40B4-BE49-F238E27FC236}">
                <a16:creationId xmlns:a16="http://schemas.microsoft.com/office/drawing/2014/main" id="{D65420AC-A156-42BC-AEC0-97202AFB6E03}"/>
              </a:ext>
            </a:extLst>
          </p:cNvPr>
          <p:cNvSpPr>
            <a:spLocks noChangeArrowheads="1"/>
          </p:cNvSpPr>
          <p:nvPr/>
        </p:nvSpPr>
        <p:spPr bwMode="auto">
          <a:xfrm>
            <a:off x="4584700" y="4597400"/>
            <a:ext cx="1066800" cy="925513"/>
          </a:xfrm>
          <a:prstGeom prst="rect">
            <a:avLst/>
          </a:prstGeom>
          <a:solidFill>
            <a:srgbClr val="CCECFF"/>
          </a:solidFill>
          <a:ln w="9525">
            <a:solidFill>
              <a:schemeClr val="tx1"/>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nvGrpSpPr>
          <p:cNvPr id="7178" name="Group 7">
            <a:extLst>
              <a:ext uri="{FF2B5EF4-FFF2-40B4-BE49-F238E27FC236}">
                <a16:creationId xmlns:a16="http://schemas.microsoft.com/office/drawing/2014/main" id="{199F8837-7AF1-4C85-8C04-EB5588A21E8F}"/>
              </a:ext>
            </a:extLst>
          </p:cNvPr>
          <p:cNvGrpSpPr>
            <a:grpSpLocks/>
          </p:cNvGrpSpPr>
          <p:nvPr/>
        </p:nvGrpSpPr>
        <p:grpSpPr bwMode="auto">
          <a:xfrm>
            <a:off x="1273175" y="4649788"/>
            <a:ext cx="1000125" cy="1446212"/>
            <a:chOff x="-2548673" y="4822976"/>
            <a:chExt cx="1001376" cy="1446234"/>
          </a:xfrm>
        </p:grpSpPr>
        <p:grpSp>
          <p:nvGrpSpPr>
            <p:cNvPr id="7185" name="Group 245">
              <a:extLst>
                <a:ext uri="{FF2B5EF4-FFF2-40B4-BE49-F238E27FC236}">
                  <a16:creationId xmlns:a16="http://schemas.microsoft.com/office/drawing/2014/main" id="{7440849A-3F45-4750-BEFE-B67B947E3915}"/>
                </a:ext>
              </a:extLst>
            </p:cNvPr>
            <p:cNvGrpSpPr>
              <a:grpSpLocks/>
            </p:cNvGrpSpPr>
            <p:nvPr/>
          </p:nvGrpSpPr>
          <p:grpSpPr bwMode="auto">
            <a:xfrm>
              <a:off x="-2080697" y="5684122"/>
              <a:ext cx="533400" cy="265112"/>
              <a:chOff x="3347" y="2339"/>
              <a:chExt cx="384" cy="240"/>
            </a:xfrm>
          </p:grpSpPr>
          <p:sp>
            <p:nvSpPr>
              <p:cNvPr id="7204" name="AutoShape 246">
                <a:extLst>
                  <a:ext uri="{FF2B5EF4-FFF2-40B4-BE49-F238E27FC236}">
                    <a16:creationId xmlns:a16="http://schemas.microsoft.com/office/drawing/2014/main" id="{53B8120B-A477-4FBA-BE68-2286A817E17B}"/>
                  </a:ext>
                </a:extLst>
              </p:cNvPr>
              <p:cNvSpPr>
                <a:spLocks noChangeArrowheads="1"/>
              </p:cNvSpPr>
              <p:nvPr/>
            </p:nvSpPr>
            <p:spPr bwMode="auto">
              <a:xfrm rot="-144122" flipH="1" flipV="1">
                <a:off x="3347" y="2412"/>
                <a:ext cx="384" cy="167"/>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871" name="AutoShape 247">
                <a:extLst>
                  <a:ext uri="{FF2B5EF4-FFF2-40B4-BE49-F238E27FC236}">
                    <a16:creationId xmlns:a16="http://schemas.microsoft.com/office/drawing/2014/main" id="{7E6FF684-9609-40BA-BEFC-923E52F930CA}"/>
                  </a:ext>
                </a:extLst>
              </p:cNvPr>
              <p:cNvSpPr>
                <a:spLocks noChangeArrowheads="1"/>
              </p:cNvSpPr>
              <p:nvPr/>
            </p:nvSpPr>
            <p:spPr bwMode="auto">
              <a:xfrm flipH="1">
                <a:off x="3463" y="2338"/>
                <a:ext cx="160" cy="180"/>
              </a:xfrm>
              <a:prstGeom prst="can">
                <a:avLst>
                  <a:gd name="adj" fmla="val 3276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grpSp>
          <p:nvGrpSpPr>
            <p:cNvPr id="7186" name="Group 3">
              <a:extLst>
                <a:ext uri="{FF2B5EF4-FFF2-40B4-BE49-F238E27FC236}">
                  <a16:creationId xmlns:a16="http://schemas.microsoft.com/office/drawing/2014/main" id="{84C89F24-C021-453E-92C1-AF8855F4704B}"/>
                </a:ext>
              </a:extLst>
            </p:cNvPr>
            <p:cNvGrpSpPr>
              <a:grpSpLocks/>
            </p:cNvGrpSpPr>
            <p:nvPr/>
          </p:nvGrpSpPr>
          <p:grpSpPr bwMode="auto">
            <a:xfrm>
              <a:off x="-2548673" y="4822976"/>
              <a:ext cx="928688" cy="1446234"/>
              <a:chOff x="-2024063" y="4814866"/>
              <a:chExt cx="928688" cy="1446234"/>
            </a:xfrm>
          </p:grpSpPr>
          <p:grpSp>
            <p:nvGrpSpPr>
              <p:cNvPr id="7187" name="Group 248">
                <a:extLst>
                  <a:ext uri="{FF2B5EF4-FFF2-40B4-BE49-F238E27FC236}">
                    <a16:creationId xmlns:a16="http://schemas.microsoft.com/office/drawing/2014/main" id="{85B6729A-6172-4EAA-B1E1-B08FB12E0382}"/>
                  </a:ext>
                </a:extLst>
              </p:cNvPr>
              <p:cNvGrpSpPr>
                <a:grpSpLocks/>
              </p:cNvGrpSpPr>
              <p:nvPr/>
            </p:nvGrpSpPr>
            <p:grpSpPr bwMode="auto">
              <a:xfrm rot="19512642" flipH="1">
                <a:off x="-2024063" y="5562600"/>
                <a:ext cx="928688" cy="698500"/>
                <a:chOff x="2952" y="1398"/>
                <a:chExt cx="696" cy="570"/>
              </a:xfrm>
            </p:grpSpPr>
            <p:sp>
              <p:nvSpPr>
                <p:cNvPr id="7193" name="Freeform 249">
                  <a:extLst>
                    <a:ext uri="{FF2B5EF4-FFF2-40B4-BE49-F238E27FC236}">
                      <a16:creationId xmlns:a16="http://schemas.microsoft.com/office/drawing/2014/main" id="{C703A7CB-17C8-4DD4-9159-7818AE06189E}"/>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7194" name="Freeform 250">
                  <a:extLst>
                    <a:ext uri="{FF2B5EF4-FFF2-40B4-BE49-F238E27FC236}">
                      <a16:creationId xmlns:a16="http://schemas.microsoft.com/office/drawing/2014/main" id="{6AE89BB4-5DD9-4E2F-B2B2-71802A6E1DB4}"/>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95" name="Freeform 251">
                  <a:extLst>
                    <a:ext uri="{FF2B5EF4-FFF2-40B4-BE49-F238E27FC236}">
                      <a16:creationId xmlns:a16="http://schemas.microsoft.com/office/drawing/2014/main" id="{23F10BD6-838E-486A-AB3E-754938C50F06}"/>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96" name="Freeform 252">
                  <a:extLst>
                    <a:ext uri="{FF2B5EF4-FFF2-40B4-BE49-F238E27FC236}">
                      <a16:creationId xmlns:a16="http://schemas.microsoft.com/office/drawing/2014/main" id="{9A4122A9-EC9F-43C6-BB0D-7FA97ED4E461}"/>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97" name="Freeform 253">
                  <a:extLst>
                    <a:ext uri="{FF2B5EF4-FFF2-40B4-BE49-F238E27FC236}">
                      <a16:creationId xmlns:a16="http://schemas.microsoft.com/office/drawing/2014/main" id="{4F14BB88-ECB7-4479-A099-894C57D890AA}"/>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7198" name="Group 254">
                  <a:extLst>
                    <a:ext uri="{FF2B5EF4-FFF2-40B4-BE49-F238E27FC236}">
                      <a16:creationId xmlns:a16="http://schemas.microsoft.com/office/drawing/2014/main" id="{55B88898-8222-43F0-B6BB-F56E56F31BAE}"/>
                    </a:ext>
                  </a:extLst>
                </p:cNvPr>
                <p:cNvGrpSpPr>
                  <a:grpSpLocks/>
                </p:cNvGrpSpPr>
                <p:nvPr/>
              </p:nvGrpSpPr>
              <p:grpSpPr bwMode="auto">
                <a:xfrm rot="-9224892">
                  <a:off x="3406" y="1698"/>
                  <a:ext cx="242" cy="270"/>
                  <a:chOff x="2457" y="2549"/>
                  <a:chExt cx="557" cy="547"/>
                </a:xfrm>
              </p:grpSpPr>
              <p:sp>
                <p:nvSpPr>
                  <p:cNvPr id="7202" name="Freeform 255">
                    <a:extLst>
                      <a:ext uri="{FF2B5EF4-FFF2-40B4-BE49-F238E27FC236}">
                        <a16:creationId xmlns:a16="http://schemas.microsoft.com/office/drawing/2014/main" id="{A825C681-F61E-4574-AD34-67A5A7310B3C}"/>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7203" name="Oval 256">
                    <a:extLst>
                      <a:ext uri="{FF2B5EF4-FFF2-40B4-BE49-F238E27FC236}">
                        <a16:creationId xmlns:a16="http://schemas.microsoft.com/office/drawing/2014/main" id="{B1468D07-CE65-4198-BBFA-C184C7205269}"/>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7199" name="Freeform 257">
                  <a:extLst>
                    <a:ext uri="{FF2B5EF4-FFF2-40B4-BE49-F238E27FC236}">
                      <a16:creationId xmlns:a16="http://schemas.microsoft.com/office/drawing/2014/main" id="{0CF01821-9B83-45D0-81CB-D3AF2C7F41D6}"/>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0" name="Freeform 258">
                  <a:extLst>
                    <a:ext uri="{FF2B5EF4-FFF2-40B4-BE49-F238E27FC236}">
                      <a16:creationId xmlns:a16="http://schemas.microsoft.com/office/drawing/2014/main" id="{4FEF7CE7-3A94-40DF-B53D-798ED5E8CA12}"/>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01" name="Freeform 259">
                  <a:extLst>
                    <a:ext uri="{FF2B5EF4-FFF2-40B4-BE49-F238E27FC236}">
                      <a16:creationId xmlns:a16="http://schemas.microsoft.com/office/drawing/2014/main" id="{94F11687-8933-4754-B6FA-E7A3EA253F5A}"/>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188" name="Group 260">
                <a:extLst>
                  <a:ext uri="{FF2B5EF4-FFF2-40B4-BE49-F238E27FC236}">
                    <a16:creationId xmlns:a16="http://schemas.microsoft.com/office/drawing/2014/main" id="{DC6F1B20-E18B-4987-9195-1706BBAC12B6}"/>
                  </a:ext>
                </a:extLst>
              </p:cNvPr>
              <p:cNvGrpSpPr>
                <a:grpSpLocks/>
              </p:cNvGrpSpPr>
              <p:nvPr/>
            </p:nvGrpSpPr>
            <p:grpSpPr bwMode="auto">
              <a:xfrm>
                <a:off x="-1458203" y="4814866"/>
                <a:ext cx="350838" cy="906462"/>
                <a:chOff x="838" y="589"/>
                <a:chExt cx="221" cy="571"/>
              </a:xfrm>
            </p:grpSpPr>
            <p:pic>
              <p:nvPicPr>
                <p:cNvPr id="7189" name="Picture 261" descr="Lua do clear">
                  <a:extLst>
                    <a:ext uri="{FF2B5EF4-FFF2-40B4-BE49-F238E27FC236}">
                      <a16:creationId xmlns:a16="http://schemas.microsoft.com/office/drawing/2014/main" id="{A6760C6C-FC73-415F-8C0B-B0EC6131F94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8" y="589"/>
                  <a:ext cx="221"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90" name="Group 262">
                  <a:extLst>
                    <a:ext uri="{FF2B5EF4-FFF2-40B4-BE49-F238E27FC236}">
                      <a16:creationId xmlns:a16="http://schemas.microsoft.com/office/drawing/2014/main" id="{FEEC5006-4DAE-4B89-BE26-09B68BB51040}"/>
                    </a:ext>
                  </a:extLst>
                </p:cNvPr>
                <p:cNvGrpSpPr>
                  <a:grpSpLocks/>
                </p:cNvGrpSpPr>
                <p:nvPr/>
              </p:nvGrpSpPr>
              <p:grpSpPr bwMode="auto">
                <a:xfrm>
                  <a:off x="873" y="912"/>
                  <a:ext cx="145" cy="248"/>
                  <a:chOff x="870" y="788"/>
                  <a:chExt cx="139" cy="372"/>
                </a:xfrm>
              </p:grpSpPr>
              <p:sp>
                <p:nvSpPr>
                  <p:cNvPr id="7191" name="AutoShape 263">
                    <a:extLst>
                      <a:ext uri="{FF2B5EF4-FFF2-40B4-BE49-F238E27FC236}">
                        <a16:creationId xmlns:a16="http://schemas.microsoft.com/office/drawing/2014/main" id="{1D0DD118-03F9-4207-A1E7-EC5195BB0513}"/>
                      </a:ext>
                    </a:extLst>
                  </p:cNvPr>
                  <p:cNvSpPr>
                    <a:spLocks noChangeArrowheads="1"/>
                  </p:cNvSpPr>
                  <p:nvPr/>
                </p:nvSpPr>
                <p:spPr bwMode="auto">
                  <a:xfrm rot="10800000">
                    <a:off x="871" y="788"/>
                    <a:ext cx="138" cy="69"/>
                  </a:xfrm>
                  <a:prstGeom prst="flowChartManualOperation">
                    <a:avLst/>
                  </a:prstGeom>
                  <a:gradFill rotWithShape="1">
                    <a:gsLst>
                      <a:gs pos="0">
                        <a:srgbClr val="FF3300"/>
                      </a:gs>
                      <a:gs pos="50000">
                        <a:srgbClr val="FFE5DF"/>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7192" name="Rectangle 264">
                    <a:extLst>
                      <a:ext uri="{FF2B5EF4-FFF2-40B4-BE49-F238E27FC236}">
                        <a16:creationId xmlns:a16="http://schemas.microsoft.com/office/drawing/2014/main" id="{A07D60DA-7387-431E-88C6-75863CAB2D30}"/>
                      </a:ext>
                    </a:extLst>
                  </p:cNvPr>
                  <p:cNvSpPr>
                    <a:spLocks noChangeArrowheads="1"/>
                  </p:cNvSpPr>
                  <p:nvPr/>
                </p:nvSpPr>
                <p:spPr bwMode="auto">
                  <a:xfrm>
                    <a:off x="870" y="853"/>
                    <a:ext cx="137" cy="307"/>
                  </a:xfrm>
                  <a:prstGeom prst="rect">
                    <a:avLst/>
                  </a:prstGeom>
                  <a:gradFill rotWithShape="1">
                    <a:gsLst>
                      <a:gs pos="0">
                        <a:srgbClr val="FF3300"/>
                      </a:gs>
                      <a:gs pos="50000">
                        <a:srgbClr val="FFD8CE"/>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grpSp>
        </p:grpSp>
      </p:grpSp>
      <p:pic>
        <p:nvPicPr>
          <p:cNvPr id="26889" name="Picture 265" descr="Lua do clear">
            <a:extLst>
              <a:ext uri="{FF2B5EF4-FFF2-40B4-BE49-F238E27FC236}">
                <a16:creationId xmlns:a16="http://schemas.microsoft.com/office/drawing/2014/main" id="{0921D62C-DE72-4403-A3F2-C96514D199D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27963" y="4729163"/>
            <a:ext cx="444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890" name="Line 266">
            <a:extLst>
              <a:ext uri="{FF2B5EF4-FFF2-40B4-BE49-F238E27FC236}">
                <a16:creationId xmlns:a16="http://schemas.microsoft.com/office/drawing/2014/main" id="{D17160C2-FDED-4BE2-BEAA-DA56C3ED7EFA}"/>
              </a:ext>
            </a:extLst>
          </p:cNvPr>
          <p:cNvSpPr>
            <a:spLocks noChangeShapeType="1"/>
          </p:cNvSpPr>
          <p:nvPr/>
        </p:nvSpPr>
        <p:spPr bwMode="auto">
          <a:xfrm>
            <a:off x="2819400" y="2971800"/>
            <a:ext cx="0" cy="2743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6891" name="Text Box 267">
            <a:extLst>
              <a:ext uri="{FF2B5EF4-FFF2-40B4-BE49-F238E27FC236}">
                <a16:creationId xmlns:a16="http://schemas.microsoft.com/office/drawing/2014/main" id="{766BBA60-7F27-4E54-BD99-882B26EE1AA8}"/>
              </a:ext>
            </a:extLst>
          </p:cNvPr>
          <p:cNvSpPr txBox="1">
            <a:spLocks noChangeArrowheads="1"/>
          </p:cNvSpPr>
          <p:nvPr/>
        </p:nvSpPr>
        <p:spPr bwMode="auto">
          <a:xfrm>
            <a:off x="1905000" y="3014663"/>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rPr>
              <a:t>d</a:t>
            </a:r>
          </a:p>
        </p:txBody>
      </p:sp>
      <p:sp>
        <p:nvSpPr>
          <p:cNvPr id="26980" name="Text Box 356">
            <a:extLst>
              <a:ext uri="{FF2B5EF4-FFF2-40B4-BE49-F238E27FC236}">
                <a16:creationId xmlns:a16="http://schemas.microsoft.com/office/drawing/2014/main" id="{6F0C5B12-2DD8-42DD-8CB0-F359B77FD7D6}"/>
              </a:ext>
            </a:extLst>
          </p:cNvPr>
          <p:cNvSpPr txBox="1">
            <a:spLocks noChangeArrowheads="1"/>
          </p:cNvSpPr>
          <p:nvPr/>
        </p:nvSpPr>
        <p:spPr bwMode="auto">
          <a:xfrm>
            <a:off x="438150" y="990600"/>
            <a:ext cx="6550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rPr>
              <a:t>Đưa vật xa ra thấu kính hơn 1 chút: f &lt; d &lt; 2f</a:t>
            </a:r>
          </a:p>
        </p:txBody>
      </p:sp>
      <p:sp>
        <p:nvSpPr>
          <p:cNvPr id="27010" name="Line 386">
            <a:extLst>
              <a:ext uri="{FF2B5EF4-FFF2-40B4-BE49-F238E27FC236}">
                <a16:creationId xmlns:a16="http://schemas.microsoft.com/office/drawing/2014/main" id="{B0C80BD8-9285-4468-8F6C-B6419AAEB29B}"/>
              </a:ext>
            </a:extLst>
          </p:cNvPr>
          <p:cNvSpPr>
            <a:spLocks noChangeShapeType="1"/>
          </p:cNvSpPr>
          <p:nvPr/>
        </p:nvSpPr>
        <p:spPr bwMode="auto">
          <a:xfrm>
            <a:off x="1571625" y="2971800"/>
            <a:ext cx="0" cy="7620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7011" name="Text Box 387">
            <a:extLst>
              <a:ext uri="{FF2B5EF4-FFF2-40B4-BE49-F238E27FC236}">
                <a16:creationId xmlns:a16="http://schemas.microsoft.com/office/drawing/2014/main" id="{FA4EF779-08FD-4552-ADC2-F87204E7501A}"/>
              </a:ext>
            </a:extLst>
          </p:cNvPr>
          <p:cNvSpPr txBox="1">
            <a:spLocks noChangeArrowheads="1"/>
          </p:cNvSpPr>
          <p:nvPr/>
        </p:nvSpPr>
        <p:spPr bwMode="auto">
          <a:xfrm>
            <a:off x="1773238" y="5807075"/>
            <a:ext cx="381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3200" b="1">
                <a:solidFill>
                  <a:srgbClr val="009900"/>
                </a:solidFill>
                <a:latin typeface="Times New Roman" panose="02020603050405020304" pitchFamily="18" charset="0"/>
              </a:rPr>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6827"/>
                                        </p:tgtEl>
                                        <p:attrNameLst>
                                          <p:attrName>style.visibility</p:attrName>
                                        </p:attrNameLst>
                                      </p:cBhvr>
                                      <p:to>
                                        <p:strVal val="visible"/>
                                      </p:to>
                                    </p:set>
                                    <p:animEffect transition="in" filter="diamond(in)">
                                      <p:cBhvr>
                                        <p:cTn id="7" dur="500"/>
                                        <p:tgtEl>
                                          <p:spTgt spid="268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6829"/>
                                        </p:tgtEl>
                                        <p:attrNameLst>
                                          <p:attrName>style.visibility</p:attrName>
                                        </p:attrNameLst>
                                      </p:cBhvr>
                                      <p:to>
                                        <p:strVal val="visible"/>
                                      </p:to>
                                    </p:set>
                                    <p:animEffect transition="in" filter="diamond(in)">
                                      <p:cBhvr>
                                        <p:cTn id="12" dur="500"/>
                                        <p:tgtEl>
                                          <p:spTgt spid="26829"/>
                                        </p:tgtEl>
                                      </p:cBhvr>
                                    </p:animEffect>
                                  </p:childTnLst>
                                </p:cTn>
                              </p:par>
                              <p:par>
                                <p:cTn id="13" presetID="55" presetClass="entr" presetSubtype="0" fill="hold" nodeType="withEffect">
                                  <p:stCondLst>
                                    <p:cond delay="0"/>
                                  </p:stCondLst>
                                  <p:childTnLst>
                                    <p:set>
                                      <p:cBhvr>
                                        <p:cTn id="14" dur="1" fill="hold">
                                          <p:stCondLst>
                                            <p:cond delay="0"/>
                                          </p:stCondLst>
                                        </p:cTn>
                                        <p:tgtEl>
                                          <p:spTgt spid="27010"/>
                                        </p:tgtEl>
                                        <p:attrNameLst>
                                          <p:attrName>style.visibility</p:attrName>
                                        </p:attrNameLst>
                                      </p:cBhvr>
                                      <p:to>
                                        <p:strVal val="visible"/>
                                      </p:to>
                                    </p:set>
                                    <p:anim calcmode="lin" valueType="num">
                                      <p:cBhvr>
                                        <p:cTn id="15" dur="500" fill="hold"/>
                                        <p:tgtEl>
                                          <p:spTgt spid="27010"/>
                                        </p:tgtEl>
                                        <p:attrNameLst>
                                          <p:attrName>ppt_w</p:attrName>
                                        </p:attrNameLst>
                                      </p:cBhvr>
                                      <p:tavLst>
                                        <p:tav tm="0">
                                          <p:val>
                                            <p:strVal val="#ppt_w*0.70"/>
                                          </p:val>
                                        </p:tav>
                                        <p:tav tm="100000">
                                          <p:val>
                                            <p:strVal val="#ppt_w"/>
                                          </p:val>
                                        </p:tav>
                                      </p:tavLst>
                                    </p:anim>
                                    <p:anim calcmode="lin" valueType="num">
                                      <p:cBhvr>
                                        <p:cTn id="16" dur="500" fill="hold"/>
                                        <p:tgtEl>
                                          <p:spTgt spid="27010"/>
                                        </p:tgtEl>
                                        <p:attrNameLst>
                                          <p:attrName>ppt_h</p:attrName>
                                        </p:attrNameLst>
                                      </p:cBhvr>
                                      <p:tavLst>
                                        <p:tav tm="0">
                                          <p:val>
                                            <p:strVal val="#ppt_h"/>
                                          </p:val>
                                        </p:tav>
                                        <p:tav tm="100000">
                                          <p:val>
                                            <p:strVal val="#ppt_h"/>
                                          </p:val>
                                        </p:tav>
                                      </p:tavLst>
                                    </p:anim>
                                    <p:animEffect transition="in" filter="fade">
                                      <p:cBhvr>
                                        <p:cTn id="17" dur="500"/>
                                        <p:tgtEl>
                                          <p:spTgt spid="270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26891"/>
                                        </p:tgtEl>
                                        <p:attrNameLst>
                                          <p:attrName>style.visibility</p:attrName>
                                        </p:attrNameLst>
                                      </p:cBhvr>
                                      <p:to>
                                        <p:strVal val="visible"/>
                                      </p:to>
                                    </p:set>
                                    <p:anim calcmode="lin" valueType="num">
                                      <p:cBhvr>
                                        <p:cTn id="22" dur="1000" fill="hold"/>
                                        <p:tgtEl>
                                          <p:spTgt spid="26891"/>
                                        </p:tgtEl>
                                        <p:attrNameLst>
                                          <p:attrName>ppt_w</p:attrName>
                                        </p:attrNameLst>
                                      </p:cBhvr>
                                      <p:tavLst>
                                        <p:tav tm="0">
                                          <p:val>
                                            <p:strVal val="#ppt_w*0.70"/>
                                          </p:val>
                                        </p:tav>
                                        <p:tav tm="100000">
                                          <p:val>
                                            <p:strVal val="#ppt_w"/>
                                          </p:val>
                                        </p:tav>
                                      </p:tavLst>
                                    </p:anim>
                                    <p:anim calcmode="lin" valueType="num">
                                      <p:cBhvr>
                                        <p:cTn id="23" dur="1000" fill="hold"/>
                                        <p:tgtEl>
                                          <p:spTgt spid="26891"/>
                                        </p:tgtEl>
                                        <p:attrNameLst>
                                          <p:attrName>ppt_h</p:attrName>
                                        </p:attrNameLst>
                                      </p:cBhvr>
                                      <p:tavLst>
                                        <p:tav tm="0">
                                          <p:val>
                                            <p:strVal val="#ppt_h"/>
                                          </p:val>
                                        </p:tav>
                                        <p:tav tm="100000">
                                          <p:val>
                                            <p:strVal val="#ppt_h"/>
                                          </p:val>
                                        </p:tav>
                                      </p:tavLst>
                                    </p:anim>
                                    <p:animEffect transition="in" filter="fade">
                                      <p:cBhvr>
                                        <p:cTn id="24" dur="1000"/>
                                        <p:tgtEl>
                                          <p:spTgt spid="26891"/>
                                        </p:tgtEl>
                                      </p:cBhvr>
                                    </p:animEffect>
                                  </p:childTnLst>
                                </p:cTn>
                              </p:par>
                              <p:par>
                                <p:cTn id="25" presetID="55"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1000" fill="hold"/>
                                        <p:tgtEl>
                                          <p:spTgt spid="10"/>
                                        </p:tgtEl>
                                        <p:attrNameLst>
                                          <p:attrName>ppt_w</p:attrName>
                                        </p:attrNameLst>
                                      </p:cBhvr>
                                      <p:tavLst>
                                        <p:tav tm="0">
                                          <p:val>
                                            <p:strVal val="#ppt_w*0.70"/>
                                          </p:val>
                                        </p:tav>
                                        <p:tav tm="100000">
                                          <p:val>
                                            <p:strVal val="#ppt_w"/>
                                          </p:val>
                                        </p:tav>
                                      </p:tavLst>
                                    </p:anim>
                                    <p:anim calcmode="lin" valueType="num">
                                      <p:cBhvr>
                                        <p:cTn id="28" dur="1000" fill="hold"/>
                                        <p:tgtEl>
                                          <p:spTgt spid="10"/>
                                        </p:tgtEl>
                                        <p:attrNameLst>
                                          <p:attrName>ppt_h</p:attrName>
                                        </p:attrNameLst>
                                      </p:cBhvr>
                                      <p:tavLst>
                                        <p:tav tm="0">
                                          <p:val>
                                            <p:strVal val="#ppt_h"/>
                                          </p:val>
                                        </p:tav>
                                        <p:tav tm="100000">
                                          <p:val>
                                            <p:strVal val="#ppt_h"/>
                                          </p:val>
                                        </p:tav>
                                      </p:tavLst>
                                    </p:anim>
                                    <p:animEffect transition="in" filter="fade">
                                      <p:cBhvr>
                                        <p:cTn id="29" dur="1000"/>
                                        <p:tgtEl>
                                          <p:spTgt spid="10"/>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26868"/>
                                        </p:tgtEl>
                                        <p:attrNameLst>
                                          <p:attrName>style.visibility</p:attrName>
                                        </p:attrNameLst>
                                      </p:cBhvr>
                                      <p:to>
                                        <p:strVal val="visible"/>
                                      </p:to>
                                    </p:set>
                                    <p:anim calcmode="lin" valueType="num">
                                      <p:cBhvr>
                                        <p:cTn id="32" dur="1000" fill="hold"/>
                                        <p:tgtEl>
                                          <p:spTgt spid="26868"/>
                                        </p:tgtEl>
                                        <p:attrNameLst>
                                          <p:attrName>ppt_w</p:attrName>
                                        </p:attrNameLst>
                                      </p:cBhvr>
                                      <p:tavLst>
                                        <p:tav tm="0">
                                          <p:val>
                                            <p:strVal val="#ppt_w*0.70"/>
                                          </p:val>
                                        </p:tav>
                                        <p:tav tm="100000">
                                          <p:val>
                                            <p:strVal val="#ppt_w"/>
                                          </p:val>
                                        </p:tav>
                                      </p:tavLst>
                                    </p:anim>
                                    <p:anim calcmode="lin" valueType="num">
                                      <p:cBhvr>
                                        <p:cTn id="33" dur="1000" fill="hold"/>
                                        <p:tgtEl>
                                          <p:spTgt spid="26868"/>
                                        </p:tgtEl>
                                        <p:attrNameLst>
                                          <p:attrName>ppt_h</p:attrName>
                                        </p:attrNameLst>
                                      </p:cBhvr>
                                      <p:tavLst>
                                        <p:tav tm="0">
                                          <p:val>
                                            <p:strVal val="#ppt_h"/>
                                          </p:val>
                                        </p:tav>
                                        <p:tav tm="100000">
                                          <p:val>
                                            <p:strVal val="#ppt_h"/>
                                          </p:val>
                                        </p:tav>
                                      </p:tavLst>
                                    </p:anim>
                                    <p:animEffect transition="in" filter="fade">
                                      <p:cBhvr>
                                        <p:cTn id="34" dur="1000"/>
                                        <p:tgtEl>
                                          <p:spTgt spid="26868"/>
                                        </p:tgtEl>
                                      </p:cBhvr>
                                    </p:animEffect>
                                  </p:childTnLst>
                                </p:cTn>
                              </p:par>
                              <p:par>
                                <p:cTn id="35" presetID="55"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p:cTn id="37" dur="1000" fill="hold"/>
                                        <p:tgtEl>
                                          <p:spTgt spid="19"/>
                                        </p:tgtEl>
                                        <p:attrNameLst>
                                          <p:attrName>ppt_w</p:attrName>
                                        </p:attrNameLst>
                                      </p:cBhvr>
                                      <p:tavLst>
                                        <p:tav tm="0">
                                          <p:val>
                                            <p:strVal val="#ppt_w*0.70"/>
                                          </p:val>
                                        </p:tav>
                                        <p:tav tm="100000">
                                          <p:val>
                                            <p:strVal val="#ppt_w"/>
                                          </p:val>
                                        </p:tav>
                                      </p:tavLst>
                                    </p:anim>
                                    <p:anim calcmode="lin" valueType="num">
                                      <p:cBhvr>
                                        <p:cTn id="38" dur="1000" fill="hold"/>
                                        <p:tgtEl>
                                          <p:spTgt spid="19"/>
                                        </p:tgtEl>
                                        <p:attrNameLst>
                                          <p:attrName>ppt_h</p:attrName>
                                        </p:attrNameLst>
                                      </p:cBhvr>
                                      <p:tavLst>
                                        <p:tav tm="0">
                                          <p:val>
                                            <p:strVal val="#ppt_h"/>
                                          </p:val>
                                        </p:tav>
                                        <p:tav tm="100000">
                                          <p:val>
                                            <p:strVal val="#ppt_h"/>
                                          </p:val>
                                        </p:tav>
                                      </p:tavLst>
                                    </p:anim>
                                    <p:animEffect transition="in" filter="fade">
                                      <p:cBhvr>
                                        <p:cTn id="39" dur="1000"/>
                                        <p:tgtEl>
                                          <p:spTgt spid="19"/>
                                        </p:tgtEl>
                                      </p:cBhvr>
                                    </p:animEffect>
                                  </p:childTnLst>
                                </p:cTn>
                              </p:par>
                              <p:par>
                                <p:cTn id="40" presetID="55" presetClass="entr" presetSubtype="0" fill="hold" nodeType="with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1000" fill="hold"/>
                                        <p:tgtEl>
                                          <p:spTgt spid="9"/>
                                        </p:tgtEl>
                                        <p:attrNameLst>
                                          <p:attrName>ppt_w</p:attrName>
                                        </p:attrNameLst>
                                      </p:cBhvr>
                                      <p:tavLst>
                                        <p:tav tm="0">
                                          <p:val>
                                            <p:strVal val="#ppt_w*0.70"/>
                                          </p:val>
                                        </p:tav>
                                        <p:tav tm="100000">
                                          <p:val>
                                            <p:strVal val="#ppt_w"/>
                                          </p:val>
                                        </p:tav>
                                      </p:tavLst>
                                    </p:anim>
                                    <p:anim calcmode="lin" valueType="num">
                                      <p:cBhvr>
                                        <p:cTn id="43" dur="1000" fill="hold"/>
                                        <p:tgtEl>
                                          <p:spTgt spid="9"/>
                                        </p:tgtEl>
                                        <p:attrNameLst>
                                          <p:attrName>ppt_h</p:attrName>
                                        </p:attrNameLst>
                                      </p:cBhvr>
                                      <p:tavLst>
                                        <p:tav tm="0">
                                          <p:val>
                                            <p:strVal val="#ppt_h"/>
                                          </p:val>
                                        </p:tav>
                                        <p:tav tm="100000">
                                          <p:val>
                                            <p:strVal val="#ppt_h"/>
                                          </p:val>
                                        </p:tav>
                                      </p:tavLst>
                                    </p:anim>
                                    <p:animEffect transition="in" filter="fade">
                                      <p:cBhvr>
                                        <p:cTn id="44" dur="1000"/>
                                        <p:tgtEl>
                                          <p:spTgt spid="9"/>
                                        </p:tgtEl>
                                      </p:cBhvr>
                                    </p:animEffect>
                                  </p:childTnLst>
                                </p:cTn>
                              </p:par>
                              <p:par>
                                <p:cTn id="45" presetID="21" presetClass="entr" presetSubtype="4" fill="hold" nodeType="withEffect">
                                  <p:stCondLst>
                                    <p:cond delay="0"/>
                                  </p:stCondLst>
                                  <p:childTnLst>
                                    <p:set>
                                      <p:cBhvr>
                                        <p:cTn id="46" dur="1" fill="hold">
                                          <p:stCondLst>
                                            <p:cond delay="0"/>
                                          </p:stCondLst>
                                        </p:cTn>
                                        <p:tgtEl>
                                          <p:spTgt spid="26629"/>
                                        </p:tgtEl>
                                        <p:attrNameLst>
                                          <p:attrName>style.visibility</p:attrName>
                                        </p:attrNameLst>
                                      </p:cBhvr>
                                      <p:to>
                                        <p:strVal val="visible"/>
                                      </p:to>
                                    </p:set>
                                    <p:animEffect transition="in" filter="wheel(4)">
                                      <p:cBhvr>
                                        <p:cTn id="47" dur="2000"/>
                                        <p:tgtEl>
                                          <p:spTgt spid="26629"/>
                                        </p:tgtEl>
                                      </p:cBhvr>
                                    </p:animEffect>
                                  </p:childTnLst>
                                </p:cTn>
                              </p:par>
                              <p:par>
                                <p:cTn id="48" presetID="21" presetClass="entr" presetSubtype="4" fill="hold" nodeType="withEffect">
                                  <p:stCondLst>
                                    <p:cond delay="0"/>
                                  </p:stCondLst>
                                  <p:childTnLst>
                                    <p:set>
                                      <p:cBhvr>
                                        <p:cTn id="49" dur="1" fill="hold">
                                          <p:stCondLst>
                                            <p:cond delay="0"/>
                                          </p:stCondLst>
                                        </p:cTn>
                                        <p:tgtEl>
                                          <p:spTgt spid="26890"/>
                                        </p:tgtEl>
                                        <p:attrNameLst>
                                          <p:attrName>style.visibility</p:attrName>
                                        </p:attrNameLst>
                                      </p:cBhvr>
                                      <p:to>
                                        <p:strVal val="visible"/>
                                      </p:to>
                                    </p:set>
                                    <p:animEffect transition="in" filter="wheel(4)">
                                      <p:cBhvr>
                                        <p:cTn id="50" dur="2000"/>
                                        <p:tgtEl>
                                          <p:spTgt spid="26890"/>
                                        </p:tgtEl>
                                      </p:cBhvr>
                                    </p:animEffect>
                                  </p:childTnLst>
                                </p:cTn>
                              </p:par>
                              <p:par>
                                <p:cTn id="51" presetID="53" presetClass="entr" presetSubtype="0" fill="hold" grpId="0" nodeType="withEffect">
                                  <p:stCondLst>
                                    <p:cond delay="0"/>
                                  </p:stCondLst>
                                  <p:childTnLst>
                                    <p:set>
                                      <p:cBhvr>
                                        <p:cTn id="52" dur="1" fill="hold">
                                          <p:stCondLst>
                                            <p:cond delay="0"/>
                                          </p:stCondLst>
                                        </p:cTn>
                                        <p:tgtEl>
                                          <p:spTgt spid="26980"/>
                                        </p:tgtEl>
                                        <p:attrNameLst>
                                          <p:attrName>style.visibility</p:attrName>
                                        </p:attrNameLst>
                                      </p:cBhvr>
                                      <p:to>
                                        <p:strVal val="visible"/>
                                      </p:to>
                                    </p:set>
                                    <p:anim calcmode="lin" valueType="num">
                                      <p:cBhvr>
                                        <p:cTn id="53" dur="500" fill="hold"/>
                                        <p:tgtEl>
                                          <p:spTgt spid="26980"/>
                                        </p:tgtEl>
                                        <p:attrNameLst>
                                          <p:attrName>ppt_w</p:attrName>
                                        </p:attrNameLst>
                                      </p:cBhvr>
                                      <p:tavLst>
                                        <p:tav tm="0">
                                          <p:val>
                                            <p:fltVal val="0"/>
                                          </p:val>
                                        </p:tav>
                                        <p:tav tm="100000">
                                          <p:val>
                                            <p:strVal val="#ppt_w"/>
                                          </p:val>
                                        </p:tav>
                                      </p:tavLst>
                                    </p:anim>
                                    <p:anim calcmode="lin" valueType="num">
                                      <p:cBhvr>
                                        <p:cTn id="54" dur="500" fill="hold"/>
                                        <p:tgtEl>
                                          <p:spTgt spid="26980"/>
                                        </p:tgtEl>
                                        <p:attrNameLst>
                                          <p:attrName>ppt_h</p:attrName>
                                        </p:attrNameLst>
                                      </p:cBhvr>
                                      <p:tavLst>
                                        <p:tav tm="0">
                                          <p:val>
                                            <p:fltVal val="0"/>
                                          </p:val>
                                        </p:tav>
                                        <p:tav tm="100000">
                                          <p:val>
                                            <p:strVal val="#ppt_h"/>
                                          </p:val>
                                        </p:tav>
                                      </p:tavLst>
                                    </p:anim>
                                    <p:animEffect transition="in" filter="fade">
                                      <p:cBhvr>
                                        <p:cTn id="55" dur="500"/>
                                        <p:tgtEl>
                                          <p:spTgt spid="26980"/>
                                        </p:tgtEl>
                                      </p:cBhvr>
                                    </p:animEffect>
                                  </p:childTnLst>
                                </p:cTn>
                              </p:par>
                              <p:par>
                                <p:cTn id="56" presetID="53" presetClass="entr" presetSubtype="0" fill="hold" grpId="0" nodeType="withEffect">
                                  <p:stCondLst>
                                    <p:cond delay="0"/>
                                  </p:stCondLst>
                                  <p:childTnLst>
                                    <p:set>
                                      <p:cBhvr>
                                        <p:cTn id="57" dur="1" fill="hold">
                                          <p:stCondLst>
                                            <p:cond delay="0"/>
                                          </p:stCondLst>
                                        </p:cTn>
                                        <p:tgtEl>
                                          <p:spTgt spid="27011"/>
                                        </p:tgtEl>
                                        <p:attrNameLst>
                                          <p:attrName>style.visibility</p:attrName>
                                        </p:attrNameLst>
                                      </p:cBhvr>
                                      <p:to>
                                        <p:strVal val="visible"/>
                                      </p:to>
                                    </p:set>
                                    <p:anim calcmode="lin" valueType="num">
                                      <p:cBhvr>
                                        <p:cTn id="58" dur="500" fill="hold"/>
                                        <p:tgtEl>
                                          <p:spTgt spid="27011"/>
                                        </p:tgtEl>
                                        <p:attrNameLst>
                                          <p:attrName>ppt_w</p:attrName>
                                        </p:attrNameLst>
                                      </p:cBhvr>
                                      <p:tavLst>
                                        <p:tav tm="0">
                                          <p:val>
                                            <p:fltVal val="0"/>
                                          </p:val>
                                        </p:tav>
                                        <p:tav tm="100000">
                                          <p:val>
                                            <p:strVal val="#ppt_w"/>
                                          </p:val>
                                        </p:tav>
                                      </p:tavLst>
                                    </p:anim>
                                    <p:anim calcmode="lin" valueType="num">
                                      <p:cBhvr>
                                        <p:cTn id="59" dur="500" fill="hold"/>
                                        <p:tgtEl>
                                          <p:spTgt spid="27011"/>
                                        </p:tgtEl>
                                        <p:attrNameLst>
                                          <p:attrName>ppt_h</p:attrName>
                                        </p:attrNameLst>
                                      </p:cBhvr>
                                      <p:tavLst>
                                        <p:tav tm="0">
                                          <p:val>
                                            <p:fltVal val="0"/>
                                          </p:val>
                                        </p:tav>
                                        <p:tav tm="100000">
                                          <p:val>
                                            <p:strVal val="#ppt_h"/>
                                          </p:val>
                                        </p:tav>
                                      </p:tavLst>
                                    </p:anim>
                                    <p:animEffect transition="in" filter="fade">
                                      <p:cBhvr>
                                        <p:cTn id="60" dur="500"/>
                                        <p:tgtEl>
                                          <p:spTgt spid="27011"/>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0" presetClass="path" presetSubtype="0" fill="hold" nodeType="clickEffect">
                                  <p:stCondLst>
                                    <p:cond delay="0"/>
                                  </p:stCondLst>
                                  <p:childTnLst>
                                    <p:animMotion origin="layout" path="M 2.77778E-6 3.7037E-6 L 0.675 -0.37778 " pathEditMode="relative" ptsTypes="AA">
                                      <p:cBhvr>
                                        <p:cTn id="64" dur="2000" fill="hold"/>
                                        <p:tgtEl>
                                          <p:spTgt spid="21"/>
                                        </p:tgtEl>
                                        <p:attrNameLst>
                                          <p:attrName>ppt_x</p:attrName>
                                          <p:attrName>ppt_y</p:attrName>
                                        </p:attrNameLst>
                                      </p:cBhvr>
                                    </p:animMotion>
                                  </p:childTnLst>
                                </p:cTn>
                              </p:par>
                              <p:par>
                                <p:cTn id="65" presetID="0" presetClass="path" presetSubtype="0" fill="hold" nodeType="withEffect">
                                  <p:stCondLst>
                                    <p:cond delay="2500"/>
                                  </p:stCondLst>
                                  <p:childTnLst>
                                    <p:animMotion origin="layout" path="M 0.67361 -0.37777 L 0.99861 -0.37777 " pathEditMode="relative" rAng="0" ptsTypes="AA">
                                      <p:cBhvr>
                                        <p:cTn id="66" dur="2000" fill="hold"/>
                                        <p:tgtEl>
                                          <p:spTgt spid="21"/>
                                        </p:tgtEl>
                                        <p:attrNameLst>
                                          <p:attrName>ppt_x</p:attrName>
                                          <p:attrName>ppt_y</p:attrName>
                                        </p:attrNameLst>
                                      </p:cBhvr>
                                      <p:rCtr x="16250" y="0"/>
                                    </p:animMotion>
                                  </p:childTnLst>
                                </p:cTn>
                              </p:par>
                              <p:par>
                                <p:cTn id="67" presetID="0" presetClass="path" presetSubtype="0" fill="hold" nodeType="withEffect">
                                  <p:stCondLst>
                                    <p:cond delay="2500"/>
                                  </p:stCondLst>
                                  <p:childTnLst>
                                    <p:animMotion origin="layout" path="M 0 0 L 0.325 0 " pathEditMode="relative" ptsTypes="AA">
                                      <p:cBhvr>
                                        <p:cTn id="68" dur="2000" fill="hold"/>
                                        <p:tgtEl>
                                          <p:spTgt spid="19"/>
                                        </p:tgtEl>
                                        <p:attrNameLst>
                                          <p:attrName>ppt_x</p:attrName>
                                          <p:attrName>ppt_y</p:attrName>
                                        </p:attrNameLst>
                                      </p:cBhvr>
                                    </p:animMotion>
                                  </p:childTnLst>
                                </p:cTn>
                              </p:par>
                              <p:par>
                                <p:cTn id="69" presetID="0" presetClass="path" presetSubtype="0" fill="hold" grpId="1" nodeType="withEffect">
                                  <p:stCondLst>
                                    <p:cond delay="2500"/>
                                  </p:stCondLst>
                                  <p:childTnLst>
                                    <p:animMotion origin="layout" path="M -0.00139 -0.00439 L 0.32361 -0.00439 " pathEditMode="relative" rAng="0" ptsTypes="AA">
                                      <p:cBhvr>
                                        <p:cTn id="70" dur="2000" fill="hold"/>
                                        <p:tgtEl>
                                          <p:spTgt spid="26868"/>
                                        </p:tgtEl>
                                        <p:attrNameLst>
                                          <p:attrName>ppt_x</p:attrName>
                                          <p:attrName>ppt_y</p:attrName>
                                        </p:attrNameLst>
                                      </p:cBhvr>
                                      <p:rCtr x="16250" y="0"/>
                                    </p:animMotion>
                                  </p:childTnLst>
                                </p:cTn>
                              </p:par>
                              <p:par>
                                <p:cTn id="71" presetID="0" presetClass="path" presetSubtype="0" fill="hold" nodeType="withEffect">
                                  <p:stCondLst>
                                    <p:cond delay="5000"/>
                                  </p:stCondLst>
                                  <p:childTnLst>
                                    <p:animMotion origin="layout" path="M 0.99444 -0.37777 L -0.02222 0.1 " pathEditMode="relative" rAng="0" ptsTypes="AA">
                                      <p:cBhvr>
                                        <p:cTn id="72" dur="2000" fill="hold"/>
                                        <p:tgtEl>
                                          <p:spTgt spid="21"/>
                                        </p:tgtEl>
                                        <p:attrNameLst>
                                          <p:attrName>ppt_x</p:attrName>
                                          <p:attrName>ppt_y</p:attrName>
                                        </p:attrNameLst>
                                      </p:cBhvr>
                                      <p:rCtr x="-50833" y="23889"/>
                                    </p:animMotion>
                                  </p:childTnLst>
                                </p:cTn>
                              </p:par>
                              <p:par>
                                <p:cTn id="73" presetID="55" presetClass="entr" presetSubtype="0" fill="hold" nodeType="withEffect">
                                  <p:stCondLst>
                                    <p:cond delay="5000"/>
                                  </p:stCondLst>
                                  <p:childTnLst>
                                    <p:set>
                                      <p:cBhvr>
                                        <p:cTn id="74" dur="1" fill="hold">
                                          <p:stCondLst>
                                            <p:cond delay="0"/>
                                          </p:stCondLst>
                                        </p:cTn>
                                        <p:tgtEl>
                                          <p:spTgt spid="26889"/>
                                        </p:tgtEl>
                                        <p:attrNameLst>
                                          <p:attrName>style.visibility</p:attrName>
                                        </p:attrNameLst>
                                      </p:cBhvr>
                                      <p:to>
                                        <p:strVal val="visible"/>
                                      </p:to>
                                    </p:set>
                                    <p:anim calcmode="lin" valueType="num">
                                      <p:cBhvr>
                                        <p:cTn id="75" dur="1000" fill="hold"/>
                                        <p:tgtEl>
                                          <p:spTgt spid="26889"/>
                                        </p:tgtEl>
                                        <p:attrNameLst>
                                          <p:attrName>ppt_w</p:attrName>
                                        </p:attrNameLst>
                                      </p:cBhvr>
                                      <p:tavLst>
                                        <p:tav tm="0">
                                          <p:val>
                                            <p:strVal val="#ppt_w*0.70"/>
                                          </p:val>
                                        </p:tav>
                                        <p:tav tm="100000">
                                          <p:val>
                                            <p:strVal val="#ppt_w"/>
                                          </p:val>
                                        </p:tav>
                                      </p:tavLst>
                                    </p:anim>
                                    <p:anim calcmode="lin" valueType="num">
                                      <p:cBhvr>
                                        <p:cTn id="76" dur="1000" fill="hold"/>
                                        <p:tgtEl>
                                          <p:spTgt spid="26889"/>
                                        </p:tgtEl>
                                        <p:attrNameLst>
                                          <p:attrName>ppt_h</p:attrName>
                                        </p:attrNameLst>
                                      </p:cBhvr>
                                      <p:tavLst>
                                        <p:tav tm="0">
                                          <p:val>
                                            <p:strVal val="#ppt_h"/>
                                          </p:val>
                                        </p:tav>
                                        <p:tav tm="100000">
                                          <p:val>
                                            <p:strVal val="#ppt_h"/>
                                          </p:val>
                                        </p:tav>
                                      </p:tavLst>
                                    </p:anim>
                                    <p:animEffect transition="in" filter="fade">
                                      <p:cBhvr>
                                        <p:cTn id="77" dur="1000"/>
                                        <p:tgtEl>
                                          <p:spTgt spid="26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7" grpId="0"/>
      <p:bldP spid="26868" grpId="0" animBg="1"/>
      <p:bldP spid="26868" grpId="1" animBg="1"/>
      <p:bldP spid="26891" grpId="0"/>
      <p:bldP spid="26980" grpId="0"/>
      <p:bldP spid="270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Line 4">
            <a:extLst>
              <a:ext uri="{FF2B5EF4-FFF2-40B4-BE49-F238E27FC236}">
                <a16:creationId xmlns:a16="http://schemas.microsoft.com/office/drawing/2014/main" id="{66979CC5-A816-4C29-B42D-4F333DC0E1DC}"/>
              </a:ext>
            </a:extLst>
          </p:cNvPr>
          <p:cNvSpPr>
            <a:spLocks noChangeShapeType="1"/>
          </p:cNvSpPr>
          <p:nvPr/>
        </p:nvSpPr>
        <p:spPr bwMode="auto">
          <a:xfrm flipH="1">
            <a:off x="1038225" y="3429000"/>
            <a:ext cx="3033713" cy="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29" name="Line 5">
            <a:extLst>
              <a:ext uri="{FF2B5EF4-FFF2-40B4-BE49-F238E27FC236}">
                <a16:creationId xmlns:a16="http://schemas.microsoft.com/office/drawing/2014/main" id="{6D494BBC-4612-49A9-AD7B-74922B783064}"/>
              </a:ext>
            </a:extLst>
          </p:cNvPr>
          <p:cNvSpPr>
            <a:spLocks noChangeShapeType="1"/>
          </p:cNvSpPr>
          <p:nvPr/>
        </p:nvSpPr>
        <p:spPr bwMode="auto">
          <a:xfrm>
            <a:off x="1581150" y="2971800"/>
            <a:ext cx="0" cy="2743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6">
            <a:extLst>
              <a:ext uri="{FF2B5EF4-FFF2-40B4-BE49-F238E27FC236}">
                <a16:creationId xmlns:a16="http://schemas.microsoft.com/office/drawing/2014/main" id="{DD31DBF0-2DE1-4B4E-A44F-30B58932AD88}"/>
              </a:ext>
            </a:extLst>
          </p:cNvPr>
          <p:cNvGrpSpPr>
            <a:grpSpLocks/>
          </p:cNvGrpSpPr>
          <p:nvPr/>
        </p:nvGrpSpPr>
        <p:grpSpPr bwMode="auto">
          <a:xfrm>
            <a:off x="766763" y="3733800"/>
            <a:ext cx="8018462" cy="633413"/>
            <a:chOff x="537" y="2160"/>
            <a:chExt cx="5051" cy="399"/>
          </a:xfrm>
        </p:grpSpPr>
        <p:sp>
          <p:nvSpPr>
            <p:cNvPr id="8254" name="Rectangle 7">
              <a:extLst>
                <a:ext uri="{FF2B5EF4-FFF2-40B4-BE49-F238E27FC236}">
                  <a16:creationId xmlns:a16="http://schemas.microsoft.com/office/drawing/2014/main" id="{EF538B1C-D849-43BB-B901-D88265669E14}"/>
                </a:ext>
              </a:extLst>
            </p:cNvPr>
            <p:cNvSpPr>
              <a:spLocks noChangeArrowheads="1"/>
            </p:cNvSpPr>
            <p:nvPr/>
          </p:nvSpPr>
          <p:spPr bwMode="auto">
            <a:xfrm>
              <a:off x="544" y="2180"/>
              <a:ext cx="5044" cy="328"/>
            </a:xfrm>
            <a:prstGeom prst="rect">
              <a:avLst/>
            </a:prstGeom>
            <a:solidFill>
              <a:srgbClr val="FFFFFF"/>
            </a:solidFill>
            <a:ln w="9525">
              <a:miter lim="800000"/>
              <a:headEnd/>
              <a:tailEnd/>
            </a:ln>
            <a:scene3d>
              <a:camera prst="legacyObliqueTopLeft"/>
              <a:lightRig rig="legacyFlat1" dir="t"/>
            </a:scene3d>
            <a:sp3d extrusionH="430200" prstMaterial="legacyMatte">
              <a:bevelT w="13500" h="13500" prst="angle"/>
              <a:bevelB w="13500" h="13500" prst="angle"/>
              <a:extrusionClr>
                <a:srgbClr val="FFFFFF"/>
              </a:extrusionClr>
              <a:contourClr>
                <a:srgbClr val="FFFFFF"/>
              </a:contourClr>
            </a:sp3d>
          </p:spPr>
          <p:txBody>
            <a:bodyPr wrap="none" anchor="ctr">
              <a:flatTx/>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8255" name="Line 8">
              <a:extLst>
                <a:ext uri="{FF2B5EF4-FFF2-40B4-BE49-F238E27FC236}">
                  <a16:creationId xmlns:a16="http://schemas.microsoft.com/office/drawing/2014/main" id="{F0B566B5-DA6D-49D1-8720-8EA1FE80DD6B}"/>
                </a:ext>
              </a:extLst>
            </p:cNvPr>
            <p:cNvSpPr>
              <a:spLocks noChangeShapeType="1"/>
            </p:cNvSpPr>
            <p:nvPr/>
          </p:nvSpPr>
          <p:spPr bwMode="auto">
            <a:xfrm>
              <a:off x="547" y="2160"/>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56" name="Line 9">
              <a:extLst>
                <a:ext uri="{FF2B5EF4-FFF2-40B4-BE49-F238E27FC236}">
                  <a16:creationId xmlns:a16="http://schemas.microsoft.com/office/drawing/2014/main" id="{830F0987-96FA-414C-8450-5C5484702BD9}"/>
                </a:ext>
              </a:extLst>
            </p:cNvPr>
            <p:cNvSpPr>
              <a:spLocks noChangeShapeType="1"/>
            </p:cNvSpPr>
            <p:nvPr/>
          </p:nvSpPr>
          <p:spPr bwMode="auto">
            <a:xfrm>
              <a:off x="65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57" name="Line 10">
              <a:extLst>
                <a:ext uri="{FF2B5EF4-FFF2-40B4-BE49-F238E27FC236}">
                  <a16:creationId xmlns:a16="http://schemas.microsoft.com/office/drawing/2014/main" id="{BEAC639F-CB75-4D0C-A2A4-8DA91F2951A9}"/>
                </a:ext>
              </a:extLst>
            </p:cNvPr>
            <p:cNvSpPr>
              <a:spLocks noChangeShapeType="1"/>
            </p:cNvSpPr>
            <p:nvPr/>
          </p:nvSpPr>
          <p:spPr bwMode="auto">
            <a:xfrm>
              <a:off x="73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58" name="Line 11">
              <a:extLst>
                <a:ext uri="{FF2B5EF4-FFF2-40B4-BE49-F238E27FC236}">
                  <a16:creationId xmlns:a16="http://schemas.microsoft.com/office/drawing/2014/main" id="{1733817C-6D7A-4957-AE7E-30AFA0F76B51}"/>
                </a:ext>
              </a:extLst>
            </p:cNvPr>
            <p:cNvSpPr>
              <a:spLocks noChangeShapeType="1"/>
            </p:cNvSpPr>
            <p:nvPr/>
          </p:nvSpPr>
          <p:spPr bwMode="auto">
            <a:xfrm>
              <a:off x="8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59" name="Line 12">
              <a:extLst>
                <a:ext uri="{FF2B5EF4-FFF2-40B4-BE49-F238E27FC236}">
                  <a16:creationId xmlns:a16="http://schemas.microsoft.com/office/drawing/2014/main" id="{1C3E52E3-F7EB-4F3B-BFE0-386B5540CE0B}"/>
                </a:ext>
              </a:extLst>
            </p:cNvPr>
            <p:cNvSpPr>
              <a:spLocks noChangeShapeType="1"/>
            </p:cNvSpPr>
            <p:nvPr/>
          </p:nvSpPr>
          <p:spPr bwMode="auto">
            <a:xfrm>
              <a:off x="8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0" name="Line 13">
              <a:extLst>
                <a:ext uri="{FF2B5EF4-FFF2-40B4-BE49-F238E27FC236}">
                  <a16:creationId xmlns:a16="http://schemas.microsoft.com/office/drawing/2014/main" id="{5B823A69-F328-4FDF-A488-588568AE5EF3}"/>
                </a:ext>
              </a:extLst>
            </p:cNvPr>
            <p:cNvSpPr>
              <a:spLocks noChangeShapeType="1"/>
            </p:cNvSpPr>
            <p:nvPr/>
          </p:nvSpPr>
          <p:spPr bwMode="auto">
            <a:xfrm>
              <a:off x="9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1" name="Line 14">
              <a:extLst>
                <a:ext uri="{FF2B5EF4-FFF2-40B4-BE49-F238E27FC236}">
                  <a16:creationId xmlns:a16="http://schemas.microsoft.com/office/drawing/2014/main" id="{3E28E7AA-231C-434B-B594-3735482F4B50}"/>
                </a:ext>
              </a:extLst>
            </p:cNvPr>
            <p:cNvSpPr>
              <a:spLocks noChangeShapeType="1"/>
            </p:cNvSpPr>
            <p:nvPr/>
          </p:nvSpPr>
          <p:spPr bwMode="auto">
            <a:xfrm>
              <a:off x="1049"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2" name="Line 15">
              <a:extLst>
                <a:ext uri="{FF2B5EF4-FFF2-40B4-BE49-F238E27FC236}">
                  <a16:creationId xmlns:a16="http://schemas.microsoft.com/office/drawing/2014/main" id="{31609FD0-CE59-4A06-9755-3629F7BAE324}"/>
                </a:ext>
              </a:extLst>
            </p:cNvPr>
            <p:cNvSpPr>
              <a:spLocks noChangeShapeType="1"/>
            </p:cNvSpPr>
            <p:nvPr/>
          </p:nvSpPr>
          <p:spPr bwMode="auto">
            <a:xfrm>
              <a:off x="112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3" name="Line 16">
              <a:extLst>
                <a:ext uri="{FF2B5EF4-FFF2-40B4-BE49-F238E27FC236}">
                  <a16:creationId xmlns:a16="http://schemas.microsoft.com/office/drawing/2014/main" id="{0ECB9D59-472A-4DD7-A886-6DF4A473BB75}"/>
                </a:ext>
              </a:extLst>
            </p:cNvPr>
            <p:cNvSpPr>
              <a:spLocks noChangeShapeType="1"/>
            </p:cNvSpPr>
            <p:nvPr/>
          </p:nvSpPr>
          <p:spPr bwMode="auto">
            <a:xfrm>
              <a:off x="12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4" name="Line 17">
              <a:extLst>
                <a:ext uri="{FF2B5EF4-FFF2-40B4-BE49-F238E27FC236}">
                  <a16:creationId xmlns:a16="http://schemas.microsoft.com/office/drawing/2014/main" id="{6021A5BA-EE06-49DE-AC0B-79F06D2EE635}"/>
                </a:ext>
              </a:extLst>
            </p:cNvPr>
            <p:cNvSpPr>
              <a:spLocks noChangeShapeType="1"/>
            </p:cNvSpPr>
            <p:nvPr/>
          </p:nvSpPr>
          <p:spPr bwMode="auto">
            <a:xfrm>
              <a:off x="12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5" name="Line 18">
              <a:extLst>
                <a:ext uri="{FF2B5EF4-FFF2-40B4-BE49-F238E27FC236}">
                  <a16:creationId xmlns:a16="http://schemas.microsoft.com/office/drawing/2014/main" id="{58E72F3F-35A8-4A61-B57A-49C215B18A7D}"/>
                </a:ext>
              </a:extLst>
            </p:cNvPr>
            <p:cNvSpPr>
              <a:spLocks noChangeShapeType="1"/>
            </p:cNvSpPr>
            <p:nvPr/>
          </p:nvSpPr>
          <p:spPr bwMode="auto">
            <a:xfrm>
              <a:off x="13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6" name="Line 19">
              <a:extLst>
                <a:ext uri="{FF2B5EF4-FFF2-40B4-BE49-F238E27FC236}">
                  <a16:creationId xmlns:a16="http://schemas.microsoft.com/office/drawing/2014/main" id="{CD7368A5-396E-41D9-A088-41C483C5DD25}"/>
                </a:ext>
              </a:extLst>
            </p:cNvPr>
            <p:cNvSpPr>
              <a:spLocks noChangeShapeType="1"/>
            </p:cNvSpPr>
            <p:nvPr/>
          </p:nvSpPr>
          <p:spPr bwMode="auto">
            <a:xfrm>
              <a:off x="152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7" name="Line 20">
              <a:extLst>
                <a:ext uri="{FF2B5EF4-FFF2-40B4-BE49-F238E27FC236}">
                  <a16:creationId xmlns:a16="http://schemas.microsoft.com/office/drawing/2014/main" id="{5E8268B4-FA4E-42E2-A92A-D8C9DF202EB9}"/>
                </a:ext>
              </a:extLst>
            </p:cNvPr>
            <p:cNvSpPr>
              <a:spLocks noChangeShapeType="1"/>
            </p:cNvSpPr>
            <p:nvPr/>
          </p:nvSpPr>
          <p:spPr bwMode="auto">
            <a:xfrm>
              <a:off x="160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8" name="Line 21">
              <a:extLst>
                <a:ext uri="{FF2B5EF4-FFF2-40B4-BE49-F238E27FC236}">
                  <a16:creationId xmlns:a16="http://schemas.microsoft.com/office/drawing/2014/main" id="{8F534E05-0D5F-493B-97C3-183B60FD413B}"/>
                </a:ext>
              </a:extLst>
            </p:cNvPr>
            <p:cNvSpPr>
              <a:spLocks noChangeShapeType="1"/>
            </p:cNvSpPr>
            <p:nvPr/>
          </p:nvSpPr>
          <p:spPr bwMode="auto">
            <a:xfrm>
              <a:off x="168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69" name="Line 22">
              <a:extLst>
                <a:ext uri="{FF2B5EF4-FFF2-40B4-BE49-F238E27FC236}">
                  <a16:creationId xmlns:a16="http://schemas.microsoft.com/office/drawing/2014/main" id="{74CF85F1-AD6D-4FD4-89FE-E6F2ED2B6C74}"/>
                </a:ext>
              </a:extLst>
            </p:cNvPr>
            <p:cNvSpPr>
              <a:spLocks noChangeShapeType="1"/>
            </p:cNvSpPr>
            <p:nvPr/>
          </p:nvSpPr>
          <p:spPr bwMode="auto">
            <a:xfrm>
              <a:off x="176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0" name="Line 23">
              <a:extLst>
                <a:ext uri="{FF2B5EF4-FFF2-40B4-BE49-F238E27FC236}">
                  <a16:creationId xmlns:a16="http://schemas.microsoft.com/office/drawing/2014/main" id="{5B92898D-AD79-482F-8084-2466B4FCE25E}"/>
                </a:ext>
              </a:extLst>
            </p:cNvPr>
            <p:cNvSpPr>
              <a:spLocks noChangeShapeType="1"/>
            </p:cNvSpPr>
            <p:nvPr/>
          </p:nvSpPr>
          <p:spPr bwMode="auto">
            <a:xfrm>
              <a:off x="192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1" name="Line 24">
              <a:extLst>
                <a:ext uri="{FF2B5EF4-FFF2-40B4-BE49-F238E27FC236}">
                  <a16:creationId xmlns:a16="http://schemas.microsoft.com/office/drawing/2014/main" id="{06D18991-3CE8-4F39-9ECA-A8CAD6DDE4B8}"/>
                </a:ext>
              </a:extLst>
            </p:cNvPr>
            <p:cNvSpPr>
              <a:spLocks noChangeShapeType="1"/>
            </p:cNvSpPr>
            <p:nvPr/>
          </p:nvSpPr>
          <p:spPr bwMode="auto">
            <a:xfrm>
              <a:off x="20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2" name="Line 25">
              <a:extLst>
                <a:ext uri="{FF2B5EF4-FFF2-40B4-BE49-F238E27FC236}">
                  <a16:creationId xmlns:a16="http://schemas.microsoft.com/office/drawing/2014/main" id="{BFA17E3B-108D-4EF3-80C3-645F587116D4}"/>
                </a:ext>
              </a:extLst>
            </p:cNvPr>
            <p:cNvSpPr>
              <a:spLocks noChangeShapeType="1"/>
            </p:cNvSpPr>
            <p:nvPr/>
          </p:nvSpPr>
          <p:spPr bwMode="auto">
            <a:xfrm>
              <a:off x="20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3" name="Line 26">
              <a:extLst>
                <a:ext uri="{FF2B5EF4-FFF2-40B4-BE49-F238E27FC236}">
                  <a16:creationId xmlns:a16="http://schemas.microsoft.com/office/drawing/2014/main" id="{7916208F-D6A9-4178-B647-831F6B14B601}"/>
                </a:ext>
              </a:extLst>
            </p:cNvPr>
            <p:cNvSpPr>
              <a:spLocks noChangeShapeType="1"/>
            </p:cNvSpPr>
            <p:nvPr/>
          </p:nvSpPr>
          <p:spPr bwMode="auto">
            <a:xfrm>
              <a:off x="21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4" name="Line 27">
              <a:extLst>
                <a:ext uri="{FF2B5EF4-FFF2-40B4-BE49-F238E27FC236}">
                  <a16:creationId xmlns:a16="http://schemas.microsoft.com/office/drawing/2014/main" id="{9A4FB390-D6A7-4ACE-AEF3-325DC521C3D1}"/>
                </a:ext>
              </a:extLst>
            </p:cNvPr>
            <p:cNvSpPr>
              <a:spLocks noChangeShapeType="1"/>
            </p:cNvSpPr>
            <p:nvPr/>
          </p:nvSpPr>
          <p:spPr bwMode="auto">
            <a:xfrm>
              <a:off x="232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5" name="Line 28">
              <a:extLst>
                <a:ext uri="{FF2B5EF4-FFF2-40B4-BE49-F238E27FC236}">
                  <a16:creationId xmlns:a16="http://schemas.microsoft.com/office/drawing/2014/main" id="{8BB4B192-3E9B-4BD0-BBD1-BE714F8F82CF}"/>
                </a:ext>
              </a:extLst>
            </p:cNvPr>
            <p:cNvSpPr>
              <a:spLocks noChangeShapeType="1"/>
            </p:cNvSpPr>
            <p:nvPr/>
          </p:nvSpPr>
          <p:spPr bwMode="auto">
            <a:xfrm>
              <a:off x="24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6" name="Line 29">
              <a:extLst>
                <a:ext uri="{FF2B5EF4-FFF2-40B4-BE49-F238E27FC236}">
                  <a16:creationId xmlns:a16="http://schemas.microsoft.com/office/drawing/2014/main" id="{CB80220B-C6C3-412D-86DC-D5750EA4660D}"/>
                </a:ext>
              </a:extLst>
            </p:cNvPr>
            <p:cNvSpPr>
              <a:spLocks noChangeShapeType="1"/>
            </p:cNvSpPr>
            <p:nvPr/>
          </p:nvSpPr>
          <p:spPr bwMode="auto">
            <a:xfrm>
              <a:off x="247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7" name="Line 30">
              <a:extLst>
                <a:ext uri="{FF2B5EF4-FFF2-40B4-BE49-F238E27FC236}">
                  <a16:creationId xmlns:a16="http://schemas.microsoft.com/office/drawing/2014/main" id="{CD58C9FB-CD29-44FC-AEFF-82677BB4EE5A}"/>
                </a:ext>
              </a:extLst>
            </p:cNvPr>
            <p:cNvSpPr>
              <a:spLocks noChangeShapeType="1"/>
            </p:cNvSpPr>
            <p:nvPr/>
          </p:nvSpPr>
          <p:spPr bwMode="auto">
            <a:xfrm>
              <a:off x="255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8" name="Line 31">
              <a:extLst>
                <a:ext uri="{FF2B5EF4-FFF2-40B4-BE49-F238E27FC236}">
                  <a16:creationId xmlns:a16="http://schemas.microsoft.com/office/drawing/2014/main" id="{193C3739-2D2C-48B3-8E2E-B6A251B9E3DC}"/>
                </a:ext>
              </a:extLst>
            </p:cNvPr>
            <p:cNvSpPr>
              <a:spLocks noChangeShapeType="1"/>
            </p:cNvSpPr>
            <p:nvPr/>
          </p:nvSpPr>
          <p:spPr bwMode="auto">
            <a:xfrm>
              <a:off x="271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79" name="Line 32">
              <a:extLst>
                <a:ext uri="{FF2B5EF4-FFF2-40B4-BE49-F238E27FC236}">
                  <a16:creationId xmlns:a16="http://schemas.microsoft.com/office/drawing/2014/main" id="{8EE848E1-951C-4262-A832-5AC7FFC6F767}"/>
                </a:ext>
              </a:extLst>
            </p:cNvPr>
            <p:cNvSpPr>
              <a:spLocks noChangeShapeType="1"/>
            </p:cNvSpPr>
            <p:nvPr/>
          </p:nvSpPr>
          <p:spPr bwMode="auto">
            <a:xfrm>
              <a:off x="279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0" name="Line 33">
              <a:extLst>
                <a:ext uri="{FF2B5EF4-FFF2-40B4-BE49-F238E27FC236}">
                  <a16:creationId xmlns:a16="http://schemas.microsoft.com/office/drawing/2014/main" id="{0FA83B8F-189B-40DA-851F-DABBBECCF8CF}"/>
                </a:ext>
              </a:extLst>
            </p:cNvPr>
            <p:cNvSpPr>
              <a:spLocks noChangeShapeType="1"/>
            </p:cNvSpPr>
            <p:nvPr/>
          </p:nvSpPr>
          <p:spPr bwMode="auto">
            <a:xfrm>
              <a:off x="287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1" name="Line 34">
              <a:extLst>
                <a:ext uri="{FF2B5EF4-FFF2-40B4-BE49-F238E27FC236}">
                  <a16:creationId xmlns:a16="http://schemas.microsoft.com/office/drawing/2014/main" id="{B4FCD036-65CA-47DC-B7F3-92908D0C222C}"/>
                </a:ext>
              </a:extLst>
            </p:cNvPr>
            <p:cNvSpPr>
              <a:spLocks noChangeShapeType="1"/>
            </p:cNvSpPr>
            <p:nvPr/>
          </p:nvSpPr>
          <p:spPr bwMode="auto">
            <a:xfrm>
              <a:off x="295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2" name="Line 35">
              <a:extLst>
                <a:ext uri="{FF2B5EF4-FFF2-40B4-BE49-F238E27FC236}">
                  <a16:creationId xmlns:a16="http://schemas.microsoft.com/office/drawing/2014/main" id="{EEBDD9DA-4852-4F6F-BE16-1D567D7541C3}"/>
                </a:ext>
              </a:extLst>
            </p:cNvPr>
            <p:cNvSpPr>
              <a:spLocks noChangeShapeType="1"/>
            </p:cNvSpPr>
            <p:nvPr/>
          </p:nvSpPr>
          <p:spPr bwMode="auto">
            <a:xfrm>
              <a:off x="311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3" name="Line 36">
              <a:extLst>
                <a:ext uri="{FF2B5EF4-FFF2-40B4-BE49-F238E27FC236}">
                  <a16:creationId xmlns:a16="http://schemas.microsoft.com/office/drawing/2014/main" id="{7546F3ED-5AC4-49F7-A6F9-FC0922BDFE35}"/>
                </a:ext>
              </a:extLst>
            </p:cNvPr>
            <p:cNvSpPr>
              <a:spLocks noChangeShapeType="1"/>
            </p:cNvSpPr>
            <p:nvPr/>
          </p:nvSpPr>
          <p:spPr bwMode="auto">
            <a:xfrm>
              <a:off x="319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4" name="Line 37">
              <a:extLst>
                <a:ext uri="{FF2B5EF4-FFF2-40B4-BE49-F238E27FC236}">
                  <a16:creationId xmlns:a16="http://schemas.microsoft.com/office/drawing/2014/main" id="{31F6B9A5-F5C2-4460-A301-3BC42FC98971}"/>
                </a:ext>
              </a:extLst>
            </p:cNvPr>
            <p:cNvSpPr>
              <a:spLocks noChangeShapeType="1"/>
            </p:cNvSpPr>
            <p:nvPr/>
          </p:nvSpPr>
          <p:spPr bwMode="auto">
            <a:xfrm>
              <a:off x="327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5" name="Line 38">
              <a:extLst>
                <a:ext uri="{FF2B5EF4-FFF2-40B4-BE49-F238E27FC236}">
                  <a16:creationId xmlns:a16="http://schemas.microsoft.com/office/drawing/2014/main" id="{0A2CBF87-559F-4C27-97D0-CC192E7DED9C}"/>
                </a:ext>
              </a:extLst>
            </p:cNvPr>
            <p:cNvSpPr>
              <a:spLocks noChangeShapeType="1"/>
            </p:cNvSpPr>
            <p:nvPr/>
          </p:nvSpPr>
          <p:spPr bwMode="auto">
            <a:xfrm>
              <a:off x="335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6" name="Line 39">
              <a:extLst>
                <a:ext uri="{FF2B5EF4-FFF2-40B4-BE49-F238E27FC236}">
                  <a16:creationId xmlns:a16="http://schemas.microsoft.com/office/drawing/2014/main" id="{7EC09F05-288C-4B09-BCE4-62A4D7CEE025}"/>
                </a:ext>
              </a:extLst>
            </p:cNvPr>
            <p:cNvSpPr>
              <a:spLocks noChangeShapeType="1"/>
            </p:cNvSpPr>
            <p:nvPr/>
          </p:nvSpPr>
          <p:spPr bwMode="auto">
            <a:xfrm>
              <a:off x="351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7" name="Line 40">
              <a:extLst>
                <a:ext uri="{FF2B5EF4-FFF2-40B4-BE49-F238E27FC236}">
                  <a16:creationId xmlns:a16="http://schemas.microsoft.com/office/drawing/2014/main" id="{27BF9A8D-2CCF-45EC-ACFF-790EE9E689C1}"/>
                </a:ext>
              </a:extLst>
            </p:cNvPr>
            <p:cNvSpPr>
              <a:spLocks noChangeShapeType="1"/>
            </p:cNvSpPr>
            <p:nvPr/>
          </p:nvSpPr>
          <p:spPr bwMode="auto">
            <a:xfrm>
              <a:off x="359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8" name="Line 41">
              <a:extLst>
                <a:ext uri="{FF2B5EF4-FFF2-40B4-BE49-F238E27FC236}">
                  <a16:creationId xmlns:a16="http://schemas.microsoft.com/office/drawing/2014/main" id="{DFE50F15-C412-45CD-BE16-2C3972C53E5E}"/>
                </a:ext>
              </a:extLst>
            </p:cNvPr>
            <p:cNvSpPr>
              <a:spLocks noChangeShapeType="1"/>
            </p:cNvSpPr>
            <p:nvPr/>
          </p:nvSpPr>
          <p:spPr bwMode="auto">
            <a:xfrm>
              <a:off x="367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89" name="Line 42">
              <a:extLst>
                <a:ext uri="{FF2B5EF4-FFF2-40B4-BE49-F238E27FC236}">
                  <a16:creationId xmlns:a16="http://schemas.microsoft.com/office/drawing/2014/main" id="{7A7651C7-CA36-46FF-9343-22DA5C490CB2}"/>
                </a:ext>
              </a:extLst>
            </p:cNvPr>
            <p:cNvSpPr>
              <a:spLocks noChangeShapeType="1"/>
            </p:cNvSpPr>
            <p:nvPr/>
          </p:nvSpPr>
          <p:spPr bwMode="auto">
            <a:xfrm>
              <a:off x="375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0" name="Line 43">
              <a:extLst>
                <a:ext uri="{FF2B5EF4-FFF2-40B4-BE49-F238E27FC236}">
                  <a16:creationId xmlns:a16="http://schemas.microsoft.com/office/drawing/2014/main" id="{C2B345E2-B954-4D52-B894-4E67A0C0FD83}"/>
                </a:ext>
              </a:extLst>
            </p:cNvPr>
            <p:cNvSpPr>
              <a:spLocks noChangeShapeType="1"/>
            </p:cNvSpPr>
            <p:nvPr/>
          </p:nvSpPr>
          <p:spPr bwMode="auto">
            <a:xfrm>
              <a:off x="39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1" name="Line 44">
              <a:extLst>
                <a:ext uri="{FF2B5EF4-FFF2-40B4-BE49-F238E27FC236}">
                  <a16:creationId xmlns:a16="http://schemas.microsoft.com/office/drawing/2014/main" id="{48FD54FE-2E11-478C-8D40-42933EFF31D9}"/>
                </a:ext>
              </a:extLst>
            </p:cNvPr>
            <p:cNvSpPr>
              <a:spLocks noChangeShapeType="1"/>
            </p:cNvSpPr>
            <p:nvPr/>
          </p:nvSpPr>
          <p:spPr bwMode="auto">
            <a:xfrm>
              <a:off x="39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2" name="Line 45">
              <a:extLst>
                <a:ext uri="{FF2B5EF4-FFF2-40B4-BE49-F238E27FC236}">
                  <a16:creationId xmlns:a16="http://schemas.microsoft.com/office/drawing/2014/main" id="{56E26AFB-481C-4B54-ACC9-6D1DDF5C2179}"/>
                </a:ext>
              </a:extLst>
            </p:cNvPr>
            <p:cNvSpPr>
              <a:spLocks noChangeShapeType="1"/>
            </p:cNvSpPr>
            <p:nvPr/>
          </p:nvSpPr>
          <p:spPr bwMode="auto">
            <a:xfrm>
              <a:off x="40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3" name="Line 46">
              <a:extLst>
                <a:ext uri="{FF2B5EF4-FFF2-40B4-BE49-F238E27FC236}">
                  <a16:creationId xmlns:a16="http://schemas.microsoft.com/office/drawing/2014/main" id="{2D53063F-05E6-4812-9E9E-172FC065B1BE}"/>
                </a:ext>
              </a:extLst>
            </p:cNvPr>
            <p:cNvSpPr>
              <a:spLocks noChangeShapeType="1"/>
            </p:cNvSpPr>
            <p:nvPr/>
          </p:nvSpPr>
          <p:spPr bwMode="auto">
            <a:xfrm>
              <a:off x="414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4" name="Line 47">
              <a:extLst>
                <a:ext uri="{FF2B5EF4-FFF2-40B4-BE49-F238E27FC236}">
                  <a16:creationId xmlns:a16="http://schemas.microsoft.com/office/drawing/2014/main" id="{F3D72C69-31A6-4D80-A2CE-84B1501A7A4E}"/>
                </a:ext>
              </a:extLst>
            </p:cNvPr>
            <p:cNvSpPr>
              <a:spLocks noChangeShapeType="1"/>
            </p:cNvSpPr>
            <p:nvPr/>
          </p:nvSpPr>
          <p:spPr bwMode="auto">
            <a:xfrm>
              <a:off x="43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5" name="Line 48">
              <a:extLst>
                <a:ext uri="{FF2B5EF4-FFF2-40B4-BE49-F238E27FC236}">
                  <a16:creationId xmlns:a16="http://schemas.microsoft.com/office/drawing/2014/main" id="{3BF853AE-2A8C-4FA4-85E0-21D8AFE90239}"/>
                </a:ext>
              </a:extLst>
            </p:cNvPr>
            <p:cNvSpPr>
              <a:spLocks noChangeShapeType="1"/>
            </p:cNvSpPr>
            <p:nvPr/>
          </p:nvSpPr>
          <p:spPr bwMode="auto">
            <a:xfrm>
              <a:off x="43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6" name="Line 49">
              <a:extLst>
                <a:ext uri="{FF2B5EF4-FFF2-40B4-BE49-F238E27FC236}">
                  <a16:creationId xmlns:a16="http://schemas.microsoft.com/office/drawing/2014/main" id="{5D956556-5B18-4477-9EC3-D0304062A521}"/>
                </a:ext>
              </a:extLst>
            </p:cNvPr>
            <p:cNvSpPr>
              <a:spLocks noChangeShapeType="1"/>
            </p:cNvSpPr>
            <p:nvPr/>
          </p:nvSpPr>
          <p:spPr bwMode="auto">
            <a:xfrm>
              <a:off x="44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7" name="Line 50">
              <a:extLst>
                <a:ext uri="{FF2B5EF4-FFF2-40B4-BE49-F238E27FC236}">
                  <a16:creationId xmlns:a16="http://schemas.microsoft.com/office/drawing/2014/main" id="{B774EC86-1436-407F-9E55-91A9F37EEB95}"/>
                </a:ext>
              </a:extLst>
            </p:cNvPr>
            <p:cNvSpPr>
              <a:spLocks noChangeShapeType="1"/>
            </p:cNvSpPr>
            <p:nvPr/>
          </p:nvSpPr>
          <p:spPr bwMode="auto">
            <a:xfrm>
              <a:off x="454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8" name="Line 51">
              <a:extLst>
                <a:ext uri="{FF2B5EF4-FFF2-40B4-BE49-F238E27FC236}">
                  <a16:creationId xmlns:a16="http://schemas.microsoft.com/office/drawing/2014/main" id="{D9116C34-1BA3-4E08-8E51-4AB6A2DFF5C0}"/>
                </a:ext>
              </a:extLst>
            </p:cNvPr>
            <p:cNvSpPr>
              <a:spLocks noChangeShapeType="1"/>
            </p:cNvSpPr>
            <p:nvPr/>
          </p:nvSpPr>
          <p:spPr bwMode="auto">
            <a:xfrm>
              <a:off x="470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99" name="Line 52">
              <a:extLst>
                <a:ext uri="{FF2B5EF4-FFF2-40B4-BE49-F238E27FC236}">
                  <a16:creationId xmlns:a16="http://schemas.microsoft.com/office/drawing/2014/main" id="{3CA3C9B7-9FF9-4A6F-AC2D-DFAB5DA8C8B2}"/>
                </a:ext>
              </a:extLst>
            </p:cNvPr>
            <p:cNvSpPr>
              <a:spLocks noChangeShapeType="1"/>
            </p:cNvSpPr>
            <p:nvPr/>
          </p:nvSpPr>
          <p:spPr bwMode="auto">
            <a:xfrm>
              <a:off x="478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0" name="Line 53">
              <a:extLst>
                <a:ext uri="{FF2B5EF4-FFF2-40B4-BE49-F238E27FC236}">
                  <a16:creationId xmlns:a16="http://schemas.microsoft.com/office/drawing/2014/main" id="{9E7F8677-3057-4008-926B-1C7270B9418A}"/>
                </a:ext>
              </a:extLst>
            </p:cNvPr>
            <p:cNvSpPr>
              <a:spLocks noChangeShapeType="1"/>
            </p:cNvSpPr>
            <p:nvPr/>
          </p:nvSpPr>
          <p:spPr bwMode="auto">
            <a:xfrm>
              <a:off x="486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1" name="Line 54">
              <a:extLst>
                <a:ext uri="{FF2B5EF4-FFF2-40B4-BE49-F238E27FC236}">
                  <a16:creationId xmlns:a16="http://schemas.microsoft.com/office/drawing/2014/main" id="{FF69F50E-9F97-47DA-9D6A-0507B19220BF}"/>
                </a:ext>
              </a:extLst>
            </p:cNvPr>
            <p:cNvSpPr>
              <a:spLocks noChangeShapeType="1"/>
            </p:cNvSpPr>
            <p:nvPr/>
          </p:nvSpPr>
          <p:spPr bwMode="auto">
            <a:xfrm>
              <a:off x="494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2" name="Line 55">
              <a:extLst>
                <a:ext uri="{FF2B5EF4-FFF2-40B4-BE49-F238E27FC236}">
                  <a16:creationId xmlns:a16="http://schemas.microsoft.com/office/drawing/2014/main" id="{F4D980F9-4761-4367-AE94-62E32812D16E}"/>
                </a:ext>
              </a:extLst>
            </p:cNvPr>
            <p:cNvSpPr>
              <a:spLocks noChangeShapeType="1"/>
            </p:cNvSpPr>
            <p:nvPr/>
          </p:nvSpPr>
          <p:spPr bwMode="auto">
            <a:xfrm>
              <a:off x="510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3" name="Line 56">
              <a:extLst>
                <a:ext uri="{FF2B5EF4-FFF2-40B4-BE49-F238E27FC236}">
                  <a16:creationId xmlns:a16="http://schemas.microsoft.com/office/drawing/2014/main" id="{E5DD858A-921B-43F3-89BA-6BC617FE7B2A}"/>
                </a:ext>
              </a:extLst>
            </p:cNvPr>
            <p:cNvSpPr>
              <a:spLocks noChangeShapeType="1"/>
            </p:cNvSpPr>
            <p:nvPr/>
          </p:nvSpPr>
          <p:spPr bwMode="auto">
            <a:xfrm>
              <a:off x="51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4" name="Line 57">
              <a:extLst>
                <a:ext uri="{FF2B5EF4-FFF2-40B4-BE49-F238E27FC236}">
                  <a16:creationId xmlns:a16="http://schemas.microsoft.com/office/drawing/2014/main" id="{FC129E1D-27A7-4D9B-AD28-4BDA91AABDE4}"/>
                </a:ext>
              </a:extLst>
            </p:cNvPr>
            <p:cNvSpPr>
              <a:spLocks noChangeShapeType="1"/>
            </p:cNvSpPr>
            <p:nvPr/>
          </p:nvSpPr>
          <p:spPr bwMode="auto">
            <a:xfrm>
              <a:off x="52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5" name="Line 58">
              <a:extLst>
                <a:ext uri="{FF2B5EF4-FFF2-40B4-BE49-F238E27FC236}">
                  <a16:creationId xmlns:a16="http://schemas.microsoft.com/office/drawing/2014/main" id="{0AAB7007-4D8D-4768-8426-C1066FFC7B0B}"/>
                </a:ext>
              </a:extLst>
            </p:cNvPr>
            <p:cNvSpPr>
              <a:spLocks noChangeShapeType="1"/>
            </p:cNvSpPr>
            <p:nvPr/>
          </p:nvSpPr>
          <p:spPr bwMode="auto">
            <a:xfrm>
              <a:off x="534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6" name="Line 59">
              <a:extLst>
                <a:ext uri="{FF2B5EF4-FFF2-40B4-BE49-F238E27FC236}">
                  <a16:creationId xmlns:a16="http://schemas.microsoft.com/office/drawing/2014/main" id="{9630A450-03C7-45DF-A221-4523C6596598}"/>
                </a:ext>
              </a:extLst>
            </p:cNvPr>
            <p:cNvSpPr>
              <a:spLocks noChangeShapeType="1"/>
            </p:cNvSpPr>
            <p:nvPr/>
          </p:nvSpPr>
          <p:spPr bwMode="auto">
            <a:xfrm>
              <a:off x="144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7" name="Line 60">
              <a:extLst>
                <a:ext uri="{FF2B5EF4-FFF2-40B4-BE49-F238E27FC236}">
                  <a16:creationId xmlns:a16="http://schemas.microsoft.com/office/drawing/2014/main" id="{8249286D-FB06-4198-8623-E82B325B710D}"/>
                </a:ext>
              </a:extLst>
            </p:cNvPr>
            <p:cNvSpPr>
              <a:spLocks noChangeShapeType="1"/>
            </p:cNvSpPr>
            <p:nvPr/>
          </p:nvSpPr>
          <p:spPr bwMode="auto">
            <a:xfrm>
              <a:off x="2242"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8" name="Line 61">
              <a:extLst>
                <a:ext uri="{FF2B5EF4-FFF2-40B4-BE49-F238E27FC236}">
                  <a16:creationId xmlns:a16="http://schemas.microsoft.com/office/drawing/2014/main" id="{37B93A52-27B4-40F2-AECA-4829BAC53B27}"/>
                </a:ext>
              </a:extLst>
            </p:cNvPr>
            <p:cNvSpPr>
              <a:spLocks noChangeShapeType="1"/>
            </p:cNvSpPr>
            <p:nvPr/>
          </p:nvSpPr>
          <p:spPr bwMode="auto">
            <a:xfrm>
              <a:off x="3035"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09" name="Line 62">
              <a:extLst>
                <a:ext uri="{FF2B5EF4-FFF2-40B4-BE49-F238E27FC236}">
                  <a16:creationId xmlns:a16="http://schemas.microsoft.com/office/drawing/2014/main" id="{58509FC0-92FE-4E16-B81B-73DAD51B3C49}"/>
                </a:ext>
              </a:extLst>
            </p:cNvPr>
            <p:cNvSpPr>
              <a:spLocks noChangeShapeType="1"/>
            </p:cNvSpPr>
            <p:nvPr/>
          </p:nvSpPr>
          <p:spPr bwMode="auto">
            <a:xfrm>
              <a:off x="3830"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0" name="Line 63">
              <a:extLst>
                <a:ext uri="{FF2B5EF4-FFF2-40B4-BE49-F238E27FC236}">
                  <a16:creationId xmlns:a16="http://schemas.microsoft.com/office/drawing/2014/main" id="{FCAD7B93-9202-4C8D-AD90-90ED2ACC5E66}"/>
                </a:ext>
              </a:extLst>
            </p:cNvPr>
            <p:cNvSpPr>
              <a:spLocks noChangeShapeType="1"/>
            </p:cNvSpPr>
            <p:nvPr/>
          </p:nvSpPr>
          <p:spPr bwMode="auto">
            <a:xfrm>
              <a:off x="462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1" name="Line 64">
              <a:extLst>
                <a:ext uri="{FF2B5EF4-FFF2-40B4-BE49-F238E27FC236}">
                  <a16:creationId xmlns:a16="http://schemas.microsoft.com/office/drawing/2014/main" id="{E444C41A-A48A-46B7-B578-98746C4118BE}"/>
                </a:ext>
              </a:extLst>
            </p:cNvPr>
            <p:cNvSpPr>
              <a:spLocks noChangeShapeType="1"/>
            </p:cNvSpPr>
            <p:nvPr/>
          </p:nvSpPr>
          <p:spPr bwMode="auto">
            <a:xfrm>
              <a:off x="542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2" name="Line 65">
              <a:extLst>
                <a:ext uri="{FF2B5EF4-FFF2-40B4-BE49-F238E27FC236}">
                  <a16:creationId xmlns:a16="http://schemas.microsoft.com/office/drawing/2014/main" id="{BE3A77D9-6117-4152-8782-5180C79E7E25}"/>
                </a:ext>
              </a:extLst>
            </p:cNvPr>
            <p:cNvSpPr>
              <a:spLocks noChangeShapeType="1"/>
            </p:cNvSpPr>
            <p:nvPr/>
          </p:nvSpPr>
          <p:spPr bwMode="auto">
            <a:xfrm>
              <a:off x="1842"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3" name="Line 66">
              <a:extLst>
                <a:ext uri="{FF2B5EF4-FFF2-40B4-BE49-F238E27FC236}">
                  <a16:creationId xmlns:a16="http://schemas.microsoft.com/office/drawing/2014/main" id="{AFF00EF7-1F98-4249-BE8F-24FB7020472E}"/>
                </a:ext>
              </a:extLst>
            </p:cNvPr>
            <p:cNvSpPr>
              <a:spLocks noChangeShapeType="1"/>
            </p:cNvSpPr>
            <p:nvPr/>
          </p:nvSpPr>
          <p:spPr bwMode="auto">
            <a:xfrm>
              <a:off x="263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4" name="Line 67">
              <a:extLst>
                <a:ext uri="{FF2B5EF4-FFF2-40B4-BE49-F238E27FC236}">
                  <a16:creationId xmlns:a16="http://schemas.microsoft.com/office/drawing/2014/main" id="{70BA79F3-9D53-4078-917E-51D2449DD377}"/>
                </a:ext>
              </a:extLst>
            </p:cNvPr>
            <p:cNvSpPr>
              <a:spLocks noChangeShapeType="1"/>
            </p:cNvSpPr>
            <p:nvPr/>
          </p:nvSpPr>
          <p:spPr bwMode="auto">
            <a:xfrm>
              <a:off x="343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5" name="Line 68">
              <a:extLst>
                <a:ext uri="{FF2B5EF4-FFF2-40B4-BE49-F238E27FC236}">
                  <a16:creationId xmlns:a16="http://schemas.microsoft.com/office/drawing/2014/main" id="{C6CBD256-AFE9-428A-9766-4B2FD1F030BE}"/>
                </a:ext>
              </a:extLst>
            </p:cNvPr>
            <p:cNvSpPr>
              <a:spLocks noChangeShapeType="1"/>
            </p:cNvSpPr>
            <p:nvPr/>
          </p:nvSpPr>
          <p:spPr bwMode="auto">
            <a:xfrm>
              <a:off x="422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6" name="Line 69">
              <a:extLst>
                <a:ext uri="{FF2B5EF4-FFF2-40B4-BE49-F238E27FC236}">
                  <a16:creationId xmlns:a16="http://schemas.microsoft.com/office/drawing/2014/main" id="{EF653C15-9287-4AEF-9B2E-8FA434B2E467}"/>
                </a:ext>
              </a:extLst>
            </p:cNvPr>
            <p:cNvSpPr>
              <a:spLocks noChangeShapeType="1"/>
            </p:cNvSpPr>
            <p:nvPr/>
          </p:nvSpPr>
          <p:spPr bwMode="auto">
            <a:xfrm>
              <a:off x="502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17" name="Text Box 70">
              <a:extLst>
                <a:ext uri="{FF2B5EF4-FFF2-40B4-BE49-F238E27FC236}">
                  <a16:creationId xmlns:a16="http://schemas.microsoft.com/office/drawing/2014/main" id="{BEA8F0A6-47B9-42B0-BF77-663F1F9B5EF8}"/>
                </a:ext>
              </a:extLst>
            </p:cNvPr>
            <p:cNvSpPr txBox="1">
              <a:spLocks noChangeArrowheads="1"/>
            </p:cNvSpPr>
            <p:nvPr/>
          </p:nvSpPr>
          <p:spPr bwMode="auto">
            <a:xfrm>
              <a:off x="1291" y="2287"/>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10</a:t>
              </a:r>
            </a:p>
          </p:txBody>
        </p:sp>
        <p:sp>
          <p:nvSpPr>
            <p:cNvPr id="8318" name="Text Box 71">
              <a:extLst>
                <a:ext uri="{FF2B5EF4-FFF2-40B4-BE49-F238E27FC236}">
                  <a16:creationId xmlns:a16="http://schemas.microsoft.com/office/drawing/2014/main" id="{15937277-6BB3-4B83-A1BD-AD581237CB30}"/>
                </a:ext>
              </a:extLst>
            </p:cNvPr>
            <p:cNvSpPr txBox="1">
              <a:spLocks noChangeArrowheads="1"/>
            </p:cNvSpPr>
            <p:nvPr/>
          </p:nvSpPr>
          <p:spPr bwMode="auto">
            <a:xfrm>
              <a:off x="209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20</a:t>
              </a:r>
            </a:p>
          </p:txBody>
        </p:sp>
        <p:sp>
          <p:nvSpPr>
            <p:cNvPr id="8319" name="Text Box 72">
              <a:extLst>
                <a:ext uri="{FF2B5EF4-FFF2-40B4-BE49-F238E27FC236}">
                  <a16:creationId xmlns:a16="http://schemas.microsoft.com/office/drawing/2014/main" id="{91BDDDFF-3C13-4757-B801-20419443D20F}"/>
                </a:ext>
              </a:extLst>
            </p:cNvPr>
            <p:cNvSpPr txBox="1">
              <a:spLocks noChangeArrowheads="1"/>
            </p:cNvSpPr>
            <p:nvPr/>
          </p:nvSpPr>
          <p:spPr bwMode="auto">
            <a:xfrm>
              <a:off x="2884" y="2290"/>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30</a:t>
              </a:r>
            </a:p>
          </p:txBody>
        </p:sp>
        <p:sp>
          <p:nvSpPr>
            <p:cNvPr id="8320" name="Text Box 73">
              <a:extLst>
                <a:ext uri="{FF2B5EF4-FFF2-40B4-BE49-F238E27FC236}">
                  <a16:creationId xmlns:a16="http://schemas.microsoft.com/office/drawing/2014/main" id="{8D2B3418-7E8A-4BED-80A4-78DACB60D5AE}"/>
                </a:ext>
              </a:extLst>
            </p:cNvPr>
            <p:cNvSpPr txBox="1">
              <a:spLocks noChangeArrowheads="1"/>
            </p:cNvSpPr>
            <p:nvPr/>
          </p:nvSpPr>
          <p:spPr bwMode="auto">
            <a:xfrm>
              <a:off x="368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40</a:t>
              </a:r>
            </a:p>
          </p:txBody>
        </p:sp>
        <p:sp>
          <p:nvSpPr>
            <p:cNvPr id="8321" name="Text Box 74">
              <a:extLst>
                <a:ext uri="{FF2B5EF4-FFF2-40B4-BE49-F238E27FC236}">
                  <a16:creationId xmlns:a16="http://schemas.microsoft.com/office/drawing/2014/main" id="{1031A9A3-1521-4F02-93B3-02CDE4853C34}"/>
                </a:ext>
              </a:extLst>
            </p:cNvPr>
            <p:cNvSpPr txBox="1">
              <a:spLocks noChangeArrowheads="1"/>
            </p:cNvSpPr>
            <p:nvPr/>
          </p:nvSpPr>
          <p:spPr bwMode="auto">
            <a:xfrm>
              <a:off x="4474"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50</a:t>
              </a:r>
            </a:p>
          </p:txBody>
        </p:sp>
        <p:sp>
          <p:nvSpPr>
            <p:cNvPr id="8322" name="Text Box 75">
              <a:extLst>
                <a:ext uri="{FF2B5EF4-FFF2-40B4-BE49-F238E27FC236}">
                  <a16:creationId xmlns:a16="http://schemas.microsoft.com/office/drawing/2014/main" id="{E80248D5-B3E0-4F42-9260-65982D582B8A}"/>
                </a:ext>
              </a:extLst>
            </p:cNvPr>
            <p:cNvSpPr txBox="1">
              <a:spLocks noChangeArrowheads="1"/>
            </p:cNvSpPr>
            <p:nvPr/>
          </p:nvSpPr>
          <p:spPr bwMode="auto">
            <a:xfrm>
              <a:off x="5268"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60</a:t>
              </a:r>
            </a:p>
          </p:txBody>
        </p:sp>
        <p:sp>
          <p:nvSpPr>
            <p:cNvPr id="8323" name="Text Box 76">
              <a:extLst>
                <a:ext uri="{FF2B5EF4-FFF2-40B4-BE49-F238E27FC236}">
                  <a16:creationId xmlns:a16="http://schemas.microsoft.com/office/drawing/2014/main" id="{CD50B077-D5E7-415C-AEFC-01C2EF66A9AC}"/>
                </a:ext>
              </a:extLst>
            </p:cNvPr>
            <p:cNvSpPr txBox="1">
              <a:spLocks noChangeArrowheads="1"/>
            </p:cNvSpPr>
            <p:nvPr/>
          </p:nvSpPr>
          <p:spPr bwMode="auto">
            <a:xfrm>
              <a:off x="540" y="2284"/>
              <a:ext cx="41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0</a:t>
              </a:r>
              <a:r>
                <a:rPr lang="en-US" altLang="en-US" sz="2200">
                  <a:solidFill>
                    <a:srgbClr val="FF3300"/>
                  </a:solidFill>
                  <a:latin typeface="Times New Roman" panose="02020603050405020304" pitchFamily="18" charset="0"/>
                  <a:cs typeface="Arial" panose="020B0604020202020204" pitchFamily="34" charset="0"/>
                </a:rPr>
                <a:t>cm</a:t>
              </a:r>
            </a:p>
          </p:txBody>
        </p:sp>
        <p:sp>
          <p:nvSpPr>
            <p:cNvPr id="8324" name="Line 77">
              <a:extLst>
                <a:ext uri="{FF2B5EF4-FFF2-40B4-BE49-F238E27FC236}">
                  <a16:creationId xmlns:a16="http://schemas.microsoft.com/office/drawing/2014/main" id="{69C8FF34-BC95-4CD7-9463-A0A1BF3CF492}"/>
                </a:ext>
              </a:extLst>
            </p:cNvPr>
            <p:cNvSpPr>
              <a:spLocks noChangeShapeType="1"/>
            </p:cNvSpPr>
            <p:nvPr/>
          </p:nvSpPr>
          <p:spPr bwMode="auto">
            <a:xfrm>
              <a:off x="543" y="2505"/>
              <a:ext cx="504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25" name="Text Box 78">
              <a:extLst>
                <a:ext uri="{FF2B5EF4-FFF2-40B4-BE49-F238E27FC236}">
                  <a16:creationId xmlns:a16="http://schemas.microsoft.com/office/drawing/2014/main" id="{30F16A25-134B-4DBA-BBC8-B3EABCBDBE36}"/>
                </a:ext>
              </a:extLst>
            </p:cNvPr>
            <p:cNvSpPr txBox="1">
              <a:spLocks noChangeArrowheads="1"/>
            </p:cNvSpPr>
            <p:nvPr/>
          </p:nvSpPr>
          <p:spPr bwMode="auto">
            <a:xfrm>
              <a:off x="954" y="2193"/>
              <a:ext cx="2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a:t>
              </a:r>
            </a:p>
          </p:txBody>
        </p:sp>
        <p:sp>
          <p:nvSpPr>
            <p:cNvPr id="8326" name="Text Box 79">
              <a:extLst>
                <a:ext uri="{FF2B5EF4-FFF2-40B4-BE49-F238E27FC236}">
                  <a16:creationId xmlns:a16="http://schemas.microsoft.com/office/drawing/2014/main" id="{AFD89D58-AB01-4B18-9FBB-F5074BC3C67F}"/>
                </a:ext>
              </a:extLst>
            </p:cNvPr>
            <p:cNvSpPr txBox="1">
              <a:spLocks noChangeArrowheads="1"/>
            </p:cNvSpPr>
            <p:nvPr/>
          </p:nvSpPr>
          <p:spPr bwMode="auto">
            <a:xfrm>
              <a:off x="1686"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15</a:t>
              </a:r>
            </a:p>
          </p:txBody>
        </p:sp>
        <p:sp>
          <p:nvSpPr>
            <p:cNvPr id="8327" name="Text Box 80">
              <a:extLst>
                <a:ext uri="{FF2B5EF4-FFF2-40B4-BE49-F238E27FC236}">
                  <a16:creationId xmlns:a16="http://schemas.microsoft.com/office/drawing/2014/main" id="{42648AFE-A180-493F-927B-87EA823B9680}"/>
                </a:ext>
              </a:extLst>
            </p:cNvPr>
            <p:cNvSpPr txBox="1">
              <a:spLocks noChangeArrowheads="1"/>
            </p:cNvSpPr>
            <p:nvPr/>
          </p:nvSpPr>
          <p:spPr bwMode="auto">
            <a:xfrm>
              <a:off x="2484"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25</a:t>
              </a:r>
            </a:p>
          </p:txBody>
        </p:sp>
        <p:sp>
          <p:nvSpPr>
            <p:cNvPr id="8328" name="Text Box 81">
              <a:extLst>
                <a:ext uri="{FF2B5EF4-FFF2-40B4-BE49-F238E27FC236}">
                  <a16:creationId xmlns:a16="http://schemas.microsoft.com/office/drawing/2014/main" id="{0722C754-FD7D-47CE-875C-F4901475EB21}"/>
                </a:ext>
              </a:extLst>
            </p:cNvPr>
            <p:cNvSpPr txBox="1">
              <a:spLocks noChangeArrowheads="1"/>
            </p:cNvSpPr>
            <p:nvPr/>
          </p:nvSpPr>
          <p:spPr bwMode="auto">
            <a:xfrm>
              <a:off x="3282" y="2196"/>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35</a:t>
              </a:r>
            </a:p>
          </p:txBody>
        </p:sp>
        <p:sp>
          <p:nvSpPr>
            <p:cNvPr id="8329" name="Text Box 82">
              <a:extLst>
                <a:ext uri="{FF2B5EF4-FFF2-40B4-BE49-F238E27FC236}">
                  <a16:creationId xmlns:a16="http://schemas.microsoft.com/office/drawing/2014/main" id="{74BAD6FB-02B4-4FD9-90EE-C070D08A4DD6}"/>
                </a:ext>
              </a:extLst>
            </p:cNvPr>
            <p:cNvSpPr txBox="1">
              <a:spLocks noChangeArrowheads="1"/>
            </p:cNvSpPr>
            <p:nvPr/>
          </p:nvSpPr>
          <p:spPr bwMode="auto">
            <a:xfrm>
              <a:off x="4074" y="2195"/>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45</a:t>
              </a:r>
            </a:p>
          </p:txBody>
        </p:sp>
        <p:sp>
          <p:nvSpPr>
            <p:cNvPr id="8330" name="Text Box 83">
              <a:extLst>
                <a:ext uri="{FF2B5EF4-FFF2-40B4-BE49-F238E27FC236}">
                  <a16:creationId xmlns:a16="http://schemas.microsoft.com/office/drawing/2014/main" id="{C16E33C9-C6E3-4844-8684-9A2CD821CBE9}"/>
                </a:ext>
              </a:extLst>
            </p:cNvPr>
            <p:cNvSpPr txBox="1">
              <a:spLocks noChangeArrowheads="1"/>
            </p:cNvSpPr>
            <p:nvPr/>
          </p:nvSpPr>
          <p:spPr bwMode="auto">
            <a:xfrm>
              <a:off x="4872"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55</a:t>
              </a:r>
            </a:p>
          </p:txBody>
        </p:sp>
        <p:sp>
          <p:nvSpPr>
            <p:cNvPr id="8331" name="Line 84">
              <a:extLst>
                <a:ext uri="{FF2B5EF4-FFF2-40B4-BE49-F238E27FC236}">
                  <a16:creationId xmlns:a16="http://schemas.microsoft.com/office/drawing/2014/main" id="{AF07D412-AE20-4473-A642-7A9A1DE756B8}"/>
                </a:ext>
              </a:extLst>
            </p:cNvPr>
            <p:cNvSpPr>
              <a:spLocks noChangeShapeType="1"/>
            </p:cNvSpPr>
            <p:nvPr/>
          </p:nvSpPr>
          <p:spPr bwMode="auto">
            <a:xfrm>
              <a:off x="537" y="2164"/>
              <a:ext cx="50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332" name="Line 85">
              <a:extLst>
                <a:ext uri="{FF2B5EF4-FFF2-40B4-BE49-F238E27FC236}">
                  <a16:creationId xmlns:a16="http://schemas.microsoft.com/office/drawing/2014/main" id="{2C9654E7-1709-45EF-8329-02AD8CCA5D4B}"/>
                </a:ext>
              </a:extLst>
            </p:cNvPr>
            <p:cNvSpPr>
              <a:spLocks noChangeShapeType="1"/>
            </p:cNvSpPr>
            <p:nvPr/>
          </p:nvSpPr>
          <p:spPr bwMode="auto">
            <a:xfrm>
              <a:off x="5572" y="2164"/>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86">
            <a:extLst>
              <a:ext uri="{FF2B5EF4-FFF2-40B4-BE49-F238E27FC236}">
                <a16:creationId xmlns:a16="http://schemas.microsoft.com/office/drawing/2014/main" id="{A51A16C1-E636-45BA-BDB0-0046DFF756B8}"/>
              </a:ext>
            </a:extLst>
          </p:cNvPr>
          <p:cNvGrpSpPr>
            <a:grpSpLocks/>
          </p:cNvGrpSpPr>
          <p:nvPr/>
        </p:nvGrpSpPr>
        <p:grpSpPr bwMode="auto">
          <a:xfrm>
            <a:off x="3686175" y="2528888"/>
            <a:ext cx="838200" cy="1216025"/>
            <a:chOff x="2631" y="537"/>
            <a:chExt cx="528" cy="766"/>
          </a:xfrm>
        </p:grpSpPr>
        <p:grpSp>
          <p:nvGrpSpPr>
            <p:cNvPr id="8247" name="Group 87">
              <a:extLst>
                <a:ext uri="{FF2B5EF4-FFF2-40B4-BE49-F238E27FC236}">
                  <a16:creationId xmlns:a16="http://schemas.microsoft.com/office/drawing/2014/main" id="{F4AB4397-764D-4534-8DC0-AEECB276FAA3}"/>
                </a:ext>
              </a:extLst>
            </p:cNvPr>
            <p:cNvGrpSpPr>
              <a:grpSpLocks/>
            </p:cNvGrpSpPr>
            <p:nvPr/>
          </p:nvGrpSpPr>
          <p:grpSpPr bwMode="auto">
            <a:xfrm>
              <a:off x="2744" y="1123"/>
              <a:ext cx="313" cy="180"/>
              <a:chOff x="2031" y="2501"/>
              <a:chExt cx="326" cy="242"/>
            </a:xfrm>
          </p:grpSpPr>
          <p:sp>
            <p:nvSpPr>
              <p:cNvPr id="8252" name="AutoShape 88">
                <a:extLst>
                  <a:ext uri="{FF2B5EF4-FFF2-40B4-BE49-F238E27FC236}">
                    <a16:creationId xmlns:a16="http://schemas.microsoft.com/office/drawing/2014/main" id="{023EC86A-9AFF-4177-9BBE-227C53DC9178}"/>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713" name="AutoShape 89">
                <a:extLst>
                  <a:ext uri="{FF2B5EF4-FFF2-40B4-BE49-F238E27FC236}">
                    <a16:creationId xmlns:a16="http://schemas.microsoft.com/office/drawing/2014/main" id="{E33644A4-D715-40BC-B9ED-4CB1634EBA57}"/>
                  </a:ext>
                </a:extLst>
              </p:cNvPr>
              <p:cNvSpPr>
                <a:spLocks noChangeArrowheads="1"/>
              </p:cNvSpPr>
              <p:nvPr/>
            </p:nvSpPr>
            <p:spPr bwMode="auto">
              <a:xfrm flipH="1">
                <a:off x="2130" y="2501"/>
                <a:ext cx="136" cy="181"/>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714" name="AutoShape 90">
              <a:extLst>
                <a:ext uri="{FF2B5EF4-FFF2-40B4-BE49-F238E27FC236}">
                  <a16:creationId xmlns:a16="http://schemas.microsoft.com/office/drawing/2014/main" id="{72EE730E-C7EC-4D46-A46D-C6A2F59FCF37}"/>
                </a:ext>
              </a:extLst>
            </p:cNvPr>
            <p:cNvSpPr>
              <a:spLocks noChangeArrowheads="1"/>
            </p:cNvSpPr>
            <p:nvPr/>
          </p:nvSpPr>
          <p:spPr bwMode="auto">
            <a:xfrm>
              <a:off x="2871" y="1056"/>
              <a:ext cx="61" cy="96"/>
            </a:xfrm>
            <a:prstGeom prst="can">
              <a:avLst>
                <a:gd name="adj" fmla="val 993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nvGrpSpPr>
            <p:cNvPr id="8249" name="Group 91">
              <a:extLst>
                <a:ext uri="{FF2B5EF4-FFF2-40B4-BE49-F238E27FC236}">
                  <a16:creationId xmlns:a16="http://schemas.microsoft.com/office/drawing/2014/main" id="{E2099DC8-2995-44CA-8249-4753E92DCEEA}"/>
                </a:ext>
              </a:extLst>
            </p:cNvPr>
            <p:cNvGrpSpPr>
              <a:grpSpLocks/>
            </p:cNvGrpSpPr>
            <p:nvPr/>
          </p:nvGrpSpPr>
          <p:grpSpPr bwMode="auto">
            <a:xfrm>
              <a:off x="2631" y="537"/>
              <a:ext cx="528" cy="528"/>
              <a:chOff x="3552" y="240"/>
              <a:chExt cx="1584" cy="1824"/>
            </a:xfrm>
          </p:grpSpPr>
          <p:sp>
            <p:nvSpPr>
              <p:cNvPr id="8250" name="Oval 92">
                <a:extLst>
                  <a:ext uri="{FF2B5EF4-FFF2-40B4-BE49-F238E27FC236}">
                    <a16:creationId xmlns:a16="http://schemas.microsoft.com/office/drawing/2014/main" id="{D39BF6F7-5250-4FCB-860A-7DE3EA02E8D1}"/>
                  </a:ext>
                </a:extLst>
              </p:cNvPr>
              <p:cNvSpPr>
                <a:spLocks noChangeArrowheads="1"/>
              </p:cNvSpPr>
              <p:nvPr/>
            </p:nvSpPr>
            <p:spPr bwMode="auto">
              <a:xfrm rot="-1711819">
                <a:off x="3552" y="240"/>
                <a:ext cx="1584" cy="1824"/>
              </a:xfrm>
              <a:prstGeom prst="ellipse">
                <a:avLst/>
              </a:prstGeom>
              <a:solidFill>
                <a:schemeClr val="accent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26717" name="Oval 93">
                <a:extLst>
                  <a:ext uri="{FF2B5EF4-FFF2-40B4-BE49-F238E27FC236}">
                    <a16:creationId xmlns:a16="http://schemas.microsoft.com/office/drawing/2014/main" id="{EFF0CC18-87C7-4C8E-96B7-90BD78ACD83C}"/>
                  </a:ext>
                </a:extLst>
              </p:cNvPr>
              <p:cNvSpPr>
                <a:spLocks noChangeArrowheads="1"/>
              </p:cNvSpPr>
              <p:nvPr/>
            </p:nvSpPr>
            <p:spPr bwMode="auto">
              <a:xfrm rot="-1771866">
                <a:off x="3600" y="288"/>
                <a:ext cx="1488" cy="1727"/>
              </a:xfrm>
              <a:prstGeom prst="ellipse">
                <a:avLst/>
              </a:prstGeom>
              <a:gradFill rotWithShape="1">
                <a:gsLst>
                  <a:gs pos="0">
                    <a:schemeClr val="accent1"/>
                  </a:gs>
                  <a:gs pos="100000">
                    <a:schemeClr val="accent1">
                      <a:gamma/>
                      <a:tint val="25490"/>
                      <a:invGamma/>
                    </a:schemeClr>
                  </a:gs>
                </a:gsLst>
                <a:path path="shape">
                  <a:fillToRect l="50000" t="50000" r="50000" b="50000"/>
                </a:path>
              </a:gradFill>
              <a:ln w="9525">
                <a:solidFill>
                  <a:schemeClr val="bg2"/>
                </a:solidFill>
                <a:round/>
                <a:headEnd/>
                <a:tailEnd/>
              </a:ln>
              <a:effectLst/>
            </p:spPr>
            <p:txBody>
              <a:bodyPr wrap="none" anchor="ctr"/>
              <a:lstStyle/>
              <a:p>
                <a:pPr>
                  <a:defRPr/>
                </a:pPr>
                <a:endParaRPr lang="en-US"/>
              </a:p>
            </p:txBody>
          </p:sp>
        </p:grpSp>
      </p:grpSp>
      <p:grpSp>
        <p:nvGrpSpPr>
          <p:cNvPr id="6" name="Group 94">
            <a:extLst>
              <a:ext uri="{FF2B5EF4-FFF2-40B4-BE49-F238E27FC236}">
                <a16:creationId xmlns:a16="http://schemas.microsoft.com/office/drawing/2014/main" id="{3DA15AB7-5DAA-46B0-A638-FAE20B595EE5}"/>
              </a:ext>
            </a:extLst>
          </p:cNvPr>
          <p:cNvGrpSpPr>
            <a:grpSpLocks/>
          </p:cNvGrpSpPr>
          <p:nvPr/>
        </p:nvGrpSpPr>
        <p:grpSpPr bwMode="auto">
          <a:xfrm>
            <a:off x="-1628775" y="3468688"/>
            <a:ext cx="533400" cy="265112"/>
            <a:chOff x="3347" y="2339"/>
            <a:chExt cx="384" cy="240"/>
          </a:xfrm>
        </p:grpSpPr>
        <p:sp>
          <p:nvSpPr>
            <p:cNvPr id="8245" name="AutoShape 95">
              <a:extLst>
                <a:ext uri="{FF2B5EF4-FFF2-40B4-BE49-F238E27FC236}">
                  <a16:creationId xmlns:a16="http://schemas.microsoft.com/office/drawing/2014/main" id="{1297016C-9B45-4D08-A992-1A8C2DDF2AAE}"/>
                </a:ext>
              </a:extLst>
            </p:cNvPr>
            <p:cNvSpPr>
              <a:spLocks noChangeArrowheads="1"/>
            </p:cNvSpPr>
            <p:nvPr/>
          </p:nvSpPr>
          <p:spPr bwMode="auto">
            <a:xfrm rot="-144122" flipH="1" flipV="1">
              <a:off x="3347" y="2412"/>
              <a:ext cx="384" cy="167"/>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720" name="AutoShape 96">
              <a:extLst>
                <a:ext uri="{FF2B5EF4-FFF2-40B4-BE49-F238E27FC236}">
                  <a16:creationId xmlns:a16="http://schemas.microsoft.com/office/drawing/2014/main" id="{132B7CA3-EFF9-490A-92E6-025C42459421}"/>
                </a:ext>
              </a:extLst>
            </p:cNvPr>
            <p:cNvSpPr>
              <a:spLocks noChangeArrowheads="1"/>
            </p:cNvSpPr>
            <p:nvPr/>
          </p:nvSpPr>
          <p:spPr bwMode="auto">
            <a:xfrm flipH="1">
              <a:off x="3464" y="2339"/>
              <a:ext cx="160" cy="180"/>
            </a:xfrm>
            <a:prstGeom prst="can">
              <a:avLst>
                <a:gd name="adj" fmla="val 3276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grpSp>
        <p:nvGrpSpPr>
          <p:cNvPr id="7" name="Group 97">
            <a:extLst>
              <a:ext uri="{FF2B5EF4-FFF2-40B4-BE49-F238E27FC236}">
                <a16:creationId xmlns:a16="http://schemas.microsoft.com/office/drawing/2014/main" id="{B55C03D8-6D64-445F-90CD-6CBFC3C875AA}"/>
              </a:ext>
            </a:extLst>
          </p:cNvPr>
          <p:cNvGrpSpPr>
            <a:grpSpLocks/>
          </p:cNvGrpSpPr>
          <p:nvPr/>
        </p:nvGrpSpPr>
        <p:grpSpPr bwMode="auto">
          <a:xfrm>
            <a:off x="-1524000" y="5103813"/>
            <a:ext cx="557212" cy="307975"/>
            <a:chOff x="4276" y="959"/>
            <a:chExt cx="351" cy="194"/>
          </a:xfrm>
        </p:grpSpPr>
        <p:grpSp>
          <p:nvGrpSpPr>
            <p:cNvPr id="8241" name="Group 98">
              <a:extLst>
                <a:ext uri="{FF2B5EF4-FFF2-40B4-BE49-F238E27FC236}">
                  <a16:creationId xmlns:a16="http://schemas.microsoft.com/office/drawing/2014/main" id="{B9010C5B-5EB4-475A-BE49-6CDC335B5358}"/>
                </a:ext>
              </a:extLst>
            </p:cNvPr>
            <p:cNvGrpSpPr>
              <a:grpSpLocks/>
            </p:cNvGrpSpPr>
            <p:nvPr/>
          </p:nvGrpSpPr>
          <p:grpSpPr bwMode="auto">
            <a:xfrm rot="-125279">
              <a:off x="4276" y="1051"/>
              <a:ext cx="351" cy="102"/>
              <a:chOff x="2031" y="2501"/>
              <a:chExt cx="326" cy="242"/>
            </a:xfrm>
          </p:grpSpPr>
          <p:sp>
            <p:nvSpPr>
              <p:cNvPr id="8243" name="AutoShape 99">
                <a:extLst>
                  <a:ext uri="{FF2B5EF4-FFF2-40B4-BE49-F238E27FC236}">
                    <a16:creationId xmlns:a16="http://schemas.microsoft.com/office/drawing/2014/main" id="{602CDA53-1C21-42C1-95DD-9442B75F2515}"/>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724" name="AutoShape 100">
                <a:extLst>
                  <a:ext uri="{FF2B5EF4-FFF2-40B4-BE49-F238E27FC236}">
                    <a16:creationId xmlns:a16="http://schemas.microsoft.com/office/drawing/2014/main" id="{A3281F61-186D-4C5D-875D-5B43B7157465}"/>
                  </a:ext>
                </a:extLst>
              </p:cNvPr>
              <p:cNvSpPr>
                <a:spLocks noChangeArrowheads="1"/>
              </p:cNvSpPr>
              <p:nvPr/>
            </p:nvSpPr>
            <p:spPr bwMode="auto">
              <a:xfrm flipH="1">
                <a:off x="2130" y="2485"/>
                <a:ext cx="136" cy="183"/>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725" name="AutoShape 101">
              <a:extLst>
                <a:ext uri="{FF2B5EF4-FFF2-40B4-BE49-F238E27FC236}">
                  <a16:creationId xmlns:a16="http://schemas.microsoft.com/office/drawing/2014/main" id="{0ABA899A-7A1F-4B76-BFB4-96F298A134A2}"/>
                </a:ext>
              </a:extLst>
            </p:cNvPr>
            <p:cNvSpPr>
              <a:spLocks noChangeArrowheads="1"/>
            </p:cNvSpPr>
            <p:nvPr/>
          </p:nvSpPr>
          <p:spPr bwMode="auto">
            <a:xfrm rot="-125279">
              <a:off x="4417" y="959"/>
              <a:ext cx="86" cy="107"/>
            </a:xfrm>
            <a:prstGeom prst="can">
              <a:avLst>
                <a:gd name="adj" fmla="val 785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grpSp>
        <p:nvGrpSpPr>
          <p:cNvPr id="13" name="Group 190">
            <a:extLst>
              <a:ext uri="{FF2B5EF4-FFF2-40B4-BE49-F238E27FC236}">
                <a16:creationId xmlns:a16="http://schemas.microsoft.com/office/drawing/2014/main" id="{A515982E-BD11-4DFB-A975-47944F5E6102}"/>
              </a:ext>
            </a:extLst>
          </p:cNvPr>
          <p:cNvGrpSpPr>
            <a:grpSpLocks/>
          </p:cNvGrpSpPr>
          <p:nvPr/>
        </p:nvGrpSpPr>
        <p:grpSpPr bwMode="auto">
          <a:xfrm rot="19512642" flipH="1">
            <a:off x="-1995488" y="3414713"/>
            <a:ext cx="928688" cy="698500"/>
            <a:chOff x="2952" y="1398"/>
            <a:chExt cx="696" cy="570"/>
          </a:xfrm>
        </p:grpSpPr>
        <p:sp>
          <p:nvSpPr>
            <p:cNvPr id="8230" name="Freeform 191">
              <a:extLst>
                <a:ext uri="{FF2B5EF4-FFF2-40B4-BE49-F238E27FC236}">
                  <a16:creationId xmlns:a16="http://schemas.microsoft.com/office/drawing/2014/main" id="{59DDD0D5-3C8B-4848-9BDC-C22EB58037C1}"/>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8231" name="Freeform 192">
              <a:extLst>
                <a:ext uri="{FF2B5EF4-FFF2-40B4-BE49-F238E27FC236}">
                  <a16:creationId xmlns:a16="http://schemas.microsoft.com/office/drawing/2014/main" id="{4BDAA81B-3424-4687-8FD8-9616192FEDAA}"/>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2" name="Freeform 193">
              <a:extLst>
                <a:ext uri="{FF2B5EF4-FFF2-40B4-BE49-F238E27FC236}">
                  <a16:creationId xmlns:a16="http://schemas.microsoft.com/office/drawing/2014/main" id="{AED5533B-24F6-4587-AA7C-129F96CBFA49}"/>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3" name="Freeform 194">
              <a:extLst>
                <a:ext uri="{FF2B5EF4-FFF2-40B4-BE49-F238E27FC236}">
                  <a16:creationId xmlns:a16="http://schemas.microsoft.com/office/drawing/2014/main" id="{D62B6E1E-AD76-4502-B10B-D2C4265C8075}"/>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4" name="Freeform 195">
              <a:extLst>
                <a:ext uri="{FF2B5EF4-FFF2-40B4-BE49-F238E27FC236}">
                  <a16:creationId xmlns:a16="http://schemas.microsoft.com/office/drawing/2014/main" id="{17895191-D1CE-47A1-836C-ADCAD9050AA1}"/>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8235" name="Group 196">
              <a:extLst>
                <a:ext uri="{FF2B5EF4-FFF2-40B4-BE49-F238E27FC236}">
                  <a16:creationId xmlns:a16="http://schemas.microsoft.com/office/drawing/2014/main" id="{F341E634-F6B6-49A3-A94C-CFBC254901E8}"/>
                </a:ext>
              </a:extLst>
            </p:cNvPr>
            <p:cNvGrpSpPr>
              <a:grpSpLocks/>
            </p:cNvGrpSpPr>
            <p:nvPr/>
          </p:nvGrpSpPr>
          <p:grpSpPr bwMode="auto">
            <a:xfrm rot="-9224892">
              <a:off x="3406" y="1698"/>
              <a:ext cx="242" cy="270"/>
              <a:chOff x="2457" y="2549"/>
              <a:chExt cx="557" cy="547"/>
            </a:xfrm>
          </p:grpSpPr>
          <p:sp>
            <p:nvSpPr>
              <p:cNvPr id="8239" name="Freeform 197">
                <a:extLst>
                  <a:ext uri="{FF2B5EF4-FFF2-40B4-BE49-F238E27FC236}">
                    <a16:creationId xmlns:a16="http://schemas.microsoft.com/office/drawing/2014/main" id="{977BE122-B0D5-48E1-8935-8966A1C108B3}"/>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8240" name="Oval 198">
                <a:extLst>
                  <a:ext uri="{FF2B5EF4-FFF2-40B4-BE49-F238E27FC236}">
                    <a16:creationId xmlns:a16="http://schemas.microsoft.com/office/drawing/2014/main" id="{C8B0D90B-EC2E-4403-B3DE-6303D5DD7864}"/>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8236" name="Freeform 199">
              <a:extLst>
                <a:ext uri="{FF2B5EF4-FFF2-40B4-BE49-F238E27FC236}">
                  <a16:creationId xmlns:a16="http://schemas.microsoft.com/office/drawing/2014/main" id="{FA2C24BB-9317-4702-A799-13A9955EB430}"/>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7" name="Freeform 200">
              <a:extLst>
                <a:ext uri="{FF2B5EF4-FFF2-40B4-BE49-F238E27FC236}">
                  <a16:creationId xmlns:a16="http://schemas.microsoft.com/office/drawing/2014/main" id="{B8D017C9-41DD-4120-A3BA-0450FB847654}"/>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38" name="Freeform 201">
              <a:extLst>
                <a:ext uri="{FF2B5EF4-FFF2-40B4-BE49-F238E27FC236}">
                  <a16:creationId xmlns:a16="http://schemas.microsoft.com/office/drawing/2014/main" id="{89651AA1-167C-4BBD-A4F5-E5D0E2F98740}"/>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6826" name="Line 202">
            <a:extLst>
              <a:ext uri="{FF2B5EF4-FFF2-40B4-BE49-F238E27FC236}">
                <a16:creationId xmlns:a16="http://schemas.microsoft.com/office/drawing/2014/main" id="{58A11D5F-A237-4938-84E0-66B6EF66E08D}"/>
              </a:ext>
            </a:extLst>
          </p:cNvPr>
          <p:cNvSpPr>
            <a:spLocks noChangeShapeType="1"/>
          </p:cNvSpPr>
          <p:nvPr/>
        </p:nvSpPr>
        <p:spPr bwMode="auto">
          <a:xfrm flipH="1">
            <a:off x="2819400" y="2967038"/>
            <a:ext cx="1295400" cy="4762"/>
          </a:xfrm>
          <a:prstGeom prst="line">
            <a:avLst/>
          </a:prstGeom>
          <a:noFill/>
          <a:ln w="317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6827" name="Text Box 203">
            <a:extLst>
              <a:ext uri="{FF2B5EF4-FFF2-40B4-BE49-F238E27FC236}">
                <a16:creationId xmlns:a16="http://schemas.microsoft.com/office/drawing/2014/main" id="{E1F8A2A6-EAAB-49B8-A52C-56D0E7A5FE0B}"/>
              </a:ext>
            </a:extLst>
          </p:cNvPr>
          <p:cNvSpPr txBox="1">
            <a:spLocks noChangeArrowheads="1"/>
          </p:cNvSpPr>
          <p:nvPr/>
        </p:nvSpPr>
        <p:spPr bwMode="auto">
          <a:xfrm>
            <a:off x="2362200" y="28956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F</a:t>
            </a:r>
          </a:p>
        </p:txBody>
      </p:sp>
      <p:sp>
        <p:nvSpPr>
          <p:cNvPr id="26828" name="Line 204">
            <a:extLst>
              <a:ext uri="{FF2B5EF4-FFF2-40B4-BE49-F238E27FC236}">
                <a16:creationId xmlns:a16="http://schemas.microsoft.com/office/drawing/2014/main" id="{5E0CF3F2-2F81-4334-AB2B-B7286C217189}"/>
              </a:ext>
            </a:extLst>
          </p:cNvPr>
          <p:cNvSpPr>
            <a:spLocks noChangeShapeType="1"/>
          </p:cNvSpPr>
          <p:nvPr/>
        </p:nvSpPr>
        <p:spPr bwMode="auto">
          <a:xfrm flipH="1" flipV="1">
            <a:off x="1600200" y="2970213"/>
            <a:ext cx="1219200" cy="1587"/>
          </a:xfrm>
          <a:prstGeom prst="line">
            <a:avLst/>
          </a:prstGeom>
          <a:noFill/>
          <a:ln w="317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6829" name="Text Box 205">
            <a:extLst>
              <a:ext uri="{FF2B5EF4-FFF2-40B4-BE49-F238E27FC236}">
                <a16:creationId xmlns:a16="http://schemas.microsoft.com/office/drawing/2014/main" id="{5CA2260A-D83F-4B7D-B6D3-FACB6A253EEC}"/>
              </a:ext>
            </a:extLst>
          </p:cNvPr>
          <p:cNvSpPr txBox="1">
            <a:spLocks noChangeArrowheads="1"/>
          </p:cNvSpPr>
          <p:nvPr/>
        </p:nvSpPr>
        <p:spPr bwMode="auto">
          <a:xfrm>
            <a:off x="1333500" y="29337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2f</a:t>
            </a:r>
          </a:p>
        </p:txBody>
      </p:sp>
      <p:grpSp>
        <p:nvGrpSpPr>
          <p:cNvPr id="15" name="Group 206">
            <a:extLst>
              <a:ext uri="{FF2B5EF4-FFF2-40B4-BE49-F238E27FC236}">
                <a16:creationId xmlns:a16="http://schemas.microsoft.com/office/drawing/2014/main" id="{E1BDF8CD-175F-4AEE-A5C4-010D5F2AC38F}"/>
              </a:ext>
            </a:extLst>
          </p:cNvPr>
          <p:cNvGrpSpPr>
            <a:grpSpLocks/>
          </p:cNvGrpSpPr>
          <p:nvPr/>
        </p:nvGrpSpPr>
        <p:grpSpPr bwMode="auto">
          <a:xfrm>
            <a:off x="-1517650" y="2611438"/>
            <a:ext cx="350837" cy="906462"/>
            <a:chOff x="838" y="589"/>
            <a:chExt cx="221" cy="571"/>
          </a:xfrm>
        </p:grpSpPr>
        <p:pic>
          <p:nvPicPr>
            <p:cNvPr id="8226" name="Picture 207" descr="Lua do clear">
              <a:extLst>
                <a:ext uri="{FF2B5EF4-FFF2-40B4-BE49-F238E27FC236}">
                  <a16:creationId xmlns:a16="http://schemas.microsoft.com/office/drawing/2014/main" id="{C69E09D5-10C4-419D-8425-8620C64777D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8" y="589"/>
              <a:ext cx="221"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27" name="Group 208">
              <a:extLst>
                <a:ext uri="{FF2B5EF4-FFF2-40B4-BE49-F238E27FC236}">
                  <a16:creationId xmlns:a16="http://schemas.microsoft.com/office/drawing/2014/main" id="{C0F6B6CC-6708-4D35-B906-E8DF4C6F06C5}"/>
                </a:ext>
              </a:extLst>
            </p:cNvPr>
            <p:cNvGrpSpPr>
              <a:grpSpLocks/>
            </p:cNvGrpSpPr>
            <p:nvPr/>
          </p:nvGrpSpPr>
          <p:grpSpPr bwMode="auto">
            <a:xfrm>
              <a:off x="873" y="912"/>
              <a:ext cx="145" cy="248"/>
              <a:chOff x="870" y="788"/>
              <a:chExt cx="139" cy="372"/>
            </a:xfrm>
          </p:grpSpPr>
          <p:sp>
            <p:nvSpPr>
              <p:cNvPr id="8228" name="AutoShape 209">
                <a:extLst>
                  <a:ext uri="{FF2B5EF4-FFF2-40B4-BE49-F238E27FC236}">
                    <a16:creationId xmlns:a16="http://schemas.microsoft.com/office/drawing/2014/main" id="{2E308ED3-6CB0-40F6-B533-E027DB725106}"/>
                  </a:ext>
                </a:extLst>
              </p:cNvPr>
              <p:cNvSpPr>
                <a:spLocks noChangeArrowheads="1"/>
              </p:cNvSpPr>
              <p:nvPr/>
            </p:nvSpPr>
            <p:spPr bwMode="auto">
              <a:xfrm rot="10800000">
                <a:off x="871" y="788"/>
                <a:ext cx="138" cy="69"/>
              </a:xfrm>
              <a:prstGeom prst="flowChartManualOperation">
                <a:avLst/>
              </a:prstGeom>
              <a:gradFill rotWithShape="1">
                <a:gsLst>
                  <a:gs pos="0">
                    <a:srgbClr val="FF3300"/>
                  </a:gs>
                  <a:gs pos="50000">
                    <a:srgbClr val="FFE5DF"/>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8229" name="Rectangle 210">
                <a:extLst>
                  <a:ext uri="{FF2B5EF4-FFF2-40B4-BE49-F238E27FC236}">
                    <a16:creationId xmlns:a16="http://schemas.microsoft.com/office/drawing/2014/main" id="{C45A2837-1406-45A8-BFF6-1FF2A4CC3B08}"/>
                  </a:ext>
                </a:extLst>
              </p:cNvPr>
              <p:cNvSpPr>
                <a:spLocks noChangeArrowheads="1"/>
              </p:cNvSpPr>
              <p:nvPr/>
            </p:nvSpPr>
            <p:spPr bwMode="auto">
              <a:xfrm>
                <a:off x="870" y="853"/>
                <a:ext cx="137" cy="307"/>
              </a:xfrm>
              <a:prstGeom prst="rect">
                <a:avLst/>
              </a:prstGeom>
              <a:gradFill rotWithShape="1">
                <a:gsLst>
                  <a:gs pos="0">
                    <a:srgbClr val="FF3300"/>
                  </a:gs>
                  <a:gs pos="50000">
                    <a:srgbClr val="FFD8CE"/>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grpSp>
      <p:grpSp>
        <p:nvGrpSpPr>
          <p:cNvPr id="17" name="Group 211">
            <a:extLst>
              <a:ext uri="{FF2B5EF4-FFF2-40B4-BE49-F238E27FC236}">
                <a16:creationId xmlns:a16="http://schemas.microsoft.com/office/drawing/2014/main" id="{474E69C0-995D-4A7E-B76C-B457ED1134D7}"/>
              </a:ext>
            </a:extLst>
          </p:cNvPr>
          <p:cNvGrpSpPr>
            <a:grpSpLocks/>
          </p:cNvGrpSpPr>
          <p:nvPr/>
        </p:nvGrpSpPr>
        <p:grpSpPr bwMode="auto">
          <a:xfrm rot="18852729" flipH="1">
            <a:off x="-1788319" y="5160169"/>
            <a:ext cx="928688" cy="698500"/>
            <a:chOff x="2952" y="1398"/>
            <a:chExt cx="696" cy="570"/>
          </a:xfrm>
        </p:grpSpPr>
        <p:sp>
          <p:nvSpPr>
            <p:cNvPr id="8215" name="Freeform 212">
              <a:extLst>
                <a:ext uri="{FF2B5EF4-FFF2-40B4-BE49-F238E27FC236}">
                  <a16:creationId xmlns:a16="http://schemas.microsoft.com/office/drawing/2014/main" id="{234E1795-FA74-4852-B540-DD6165E0204C}"/>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8216" name="Freeform 213">
              <a:extLst>
                <a:ext uri="{FF2B5EF4-FFF2-40B4-BE49-F238E27FC236}">
                  <a16:creationId xmlns:a16="http://schemas.microsoft.com/office/drawing/2014/main" id="{68B7E891-8C12-4CA7-A129-AF8460CDA6A1}"/>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7" name="Freeform 214">
              <a:extLst>
                <a:ext uri="{FF2B5EF4-FFF2-40B4-BE49-F238E27FC236}">
                  <a16:creationId xmlns:a16="http://schemas.microsoft.com/office/drawing/2014/main" id="{2812D7AD-375A-4CB7-8523-3FA25D006B2F}"/>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8" name="Freeform 215">
              <a:extLst>
                <a:ext uri="{FF2B5EF4-FFF2-40B4-BE49-F238E27FC236}">
                  <a16:creationId xmlns:a16="http://schemas.microsoft.com/office/drawing/2014/main" id="{F4CDBE64-3D48-4DE0-AC82-6DBA3B0B3491}"/>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19" name="Freeform 216">
              <a:extLst>
                <a:ext uri="{FF2B5EF4-FFF2-40B4-BE49-F238E27FC236}">
                  <a16:creationId xmlns:a16="http://schemas.microsoft.com/office/drawing/2014/main" id="{18D60C66-A336-478D-AEDA-AFAB420AFE9B}"/>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8220" name="Group 217">
              <a:extLst>
                <a:ext uri="{FF2B5EF4-FFF2-40B4-BE49-F238E27FC236}">
                  <a16:creationId xmlns:a16="http://schemas.microsoft.com/office/drawing/2014/main" id="{81EA8FE8-FC35-4DF4-8283-F0219C809969}"/>
                </a:ext>
              </a:extLst>
            </p:cNvPr>
            <p:cNvGrpSpPr>
              <a:grpSpLocks/>
            </p:cNvGrpSpPr>
            <p:nvPr/>
          </p:nvGrpSpPr>
          <p:grpSpPr bwMode="auto">
            <a:xfrm rot="-9224892">
              <a:off x="3406" y="1698"/>
              <a:ext cx="242" cy="270"/>
              <a:chOff x="2457" y="2549"/>
              <a:chExt cx="557" cy="547"/>
            </a:xfrm>
          </p:grpSpPr>
          <p:sp>
            <p:nvSpPr>
              <p:cNvPr id="8224" name="Freeform 218">
                <a:extLst>
                  <a:ext uri="{FF2B5EF4-FFF2-40B4-BE49-F238E27FC236}">
                    <a16:creationId xmlns:a16="http://schemas.microsoft.com/office/drawing/2014/main" id="{DDE0C739-BBC6-49EC-9FB4-13EC526E3BEA}"/>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8225" name="Oval 219">
                <a:extLst>
                  <a:ext uri="{FF2B5EF4-FFF2-40B4-BE49-F238E27FC236}">
                    <a16:creationId xmlns:a16="http://schemas.microsoft.com/office/drawing/2014/main" id="{2D50CC11-9495-42FB-9C78-78FDF680077A}"/>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8221" name="Freeform 220">
              <a:extLst>
                <a:ext uri="{FF2B5EF4-FFF2-40B4-BE49-F238E27FC236}">
                  <a16:creationId xmlns:a16="http://schemas.microsoft.com/office/drawing/2014/main" id="{D741A405-B068-4869-A2A6-8ACF6CF90C10}"/>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2" name="Freeform 221">
              <a:extLst>
                <a:ext uri="{FF2B5EF4-FFF2-40B4-BE49-F238E27FC236}">
                  <a16:creationId xmlns:a16="http://schemas.microsoft.com/office/drawing/2014/main" id="{C5E97CEA-DEFD-41EA-B020-73B47880FF3C}"/>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23" name="Freeform 222">
              <a:extLst>
                <a:ext uri="{FF2B5EF4-FFF2-40B4-BE49-F238E27FC236}">
                  <a16:creationId xmlns:a16="http://schemas.microsoft.com/office/drawing/2014/main" id="{DBBAE734-6D6B-45FF-BC69-FFF4EDFA6CBE}"/>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6847" name="Rectangle 223">
            <a:extLst>
              <a:ext uri="{FF2B5EF4-FFF2-40B4-BE49-F238E27FC236}">
                <a16:creationId xmlns:a16="http://schemas.microsoft.com/office/drawing/2014/main" id="{4AE43DCB-1C92-44F9-A15F-6C4046AA5FF2}"/>
              </a:ext>
            </a:extLst>
          </p:cNvPr>
          <p:cNvSpPr>
            <a:spLocks noChangeArrowheads="1"/>
          </p:cNvSpPr>
          <p:nvPr/>
        </p:nvSpPr>
        <p:spPr bwMode="auto">
          <a:xfrm>
            <a:off x="-1778000" y="4191000"/>
            <a:ext cx="1066800" cy="925513"/>
          </a:xfrm>
          <a:prstGeom prst="rect">
            <a:avLst/>
          </a:prstGeom>
          <a:solidFill>
            <a:srgbClr val="CCECFF"/>
          </a:solidFill>
          <a:ln w="9525">
            <a:solidFill>
              <a:schemeClr val="tx1"/>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pic>
        <p:nvPicPr>
          <p:cNvPr id="26848" name="Picture 224" descr="Lua do clear">
            <a:extLst>
              <a:ext uri="{FF2B5EF4-FFF2-40B4-BE49-F238E27FC236}">
                <a16:creationId xmlns:a16="http://schemas.microsoft.com/office/drawing/2014/main" id="{5F8F547D-5946-43A5-B496-093A4F04F6F8}"/>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6491288" y="2590800"/>
            <a:ext cx="2682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849" name="Line 225">
            <a:extLst>
              <a:ext uri="{FF2B5EF4-FFF2-40B4-BE49-F238E27FC236}">
                <a16:creationId xmlns:a16="http://schemas.microsoft.com/office/drawing/2014/main" id="{3A4634EA-3969-4D77-94FC-6D80D262E2D5}"/>
              </a:ext>
            </a:extLst>
          </p:cNvPr>
          <p:cNvSpPr>
            <a:spLocks noChangeShapeType="1"/>
          </p:cNvSpPr>
          <p:nvPr/>
        </p:nvSpPr>
        <p:spPr bwMode="auto">
          <a:xfrm flipH="1" flipV="1">
            <a:off x="4114800" y="2962275"/>
            <a:ext cx="1371600" cy="9525"/>
          </a:xfrm>
          <a:prstGeom prst="line">
            <a:avLst/>
          </a:prstGeom>
          <a:noFill/>
          <a:ln w="317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26850" name="Text Box 226">
            <a:extLst>
              <a:ext uri="{FF2B5EF4-FFF2-40B4-BE49-F238E27FC236}">
                <a16:creationId xmlns:a16="http://schemas.microsoft.com/office/drawing/2014/main" id="{35C54F85-E955-4773-B9EC-686F8E1D43FE}"/>
              </a:ext>
            </a:extLst>
          </p:cNvPr>
          <p:cNvSpPr txBox="1">
            <a:spLocks noChangeArrowheads="1"/>
          </p:cNvSpPr>
          <p:nvPr/>
        </p:nvSpPr>
        <p:spPr bwMode="auto">
          <a:xfrm>
            <a:off x="5257800" y="30480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F’</a:t>
            </a:r>
          </a:p>
        </p:txBody>
      </p:sp>
      <p:sp>
        <p:nvSpPr>
          <p:cNvPr id="26890" name="Line 266">
            <a:extLst>
              <a:ext uri="{FF2B5EF4-FFF2-40B4-BE49-F238E27FC236}">
                <a16:creationId xmlns:a16="http://schemas.microsoft.com/office/drawing/2014/main" id="{E96E0160-D337-4A68-881E-929237DBCB14}"/>
              </a:ext>
            </a:extLst>
          </p:cNvPr>
          <p:cNvSpPr>
            <a:spLocks noChangeShapeType="1"/>
          </p:cNvSpPr>
          <p:nvPr/>
        </p:nvSpPr>
        <p:spPr bwMode="auto">
          <a:xfrm>
            <a:off x="2819400" y="2971800"/>
            <a:ext cx="0" cy="2743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6891" name="Text Box 267">
            <a:extLst>
              <a:ext uri="{FF2B5EF4-FFF2-40B4-BE49-F238E27FC236}">
                <a16:creationId xmlns:a16="http://schemas.microsoft.com/office/drawing/2014/main" id="{C38AB3B3-3CE4-4A4B-B947-C125F963D247}"/>
              </a:ext>
            </a:extLst>
          </p:cNvPr>
          <p:cNvSpPr txBox="1">
            <a:spLocks noChangeArrowheads="1"/>
          </p:cNvSpPr>
          <p:nvPr/>
        </p:nvSpPr>
        <p:spPr bwMode="auto">
          <a:xfrm>
            <a:off x="1905000" y="3014663"/>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800" b="1">
                <a:solidFill>
                  <a:srgbClr val="0000FF"/>
                </a:solidFill>
                <a:latin typeface="Times New Roman" panose="02020603050405020304" pitchFamily="18" charset="0"/>
              </a:rPr>
              <a:t>d</a:t>
            </a:r>
          </a:p>
        </p:txBody>
      </p:sp>
      <p:sp>
        <p:nvSpPr>
          <p:cNvPr id="26979" name="Text Box 355">
            <a:extLst>
              <a:ext uri="{FF2B5EF4-FFF2-40B4-BE49-F238E27FC236}">
                <a16:creationId xmlns:a16="http://schemas.microsoft.com/office/drawing/2014/main" id="{9F5465D0-12D6-4892-91BB-3D8BAAC181D1}"/>
              </a:ext>
            </a:extLst>
          </p:cNvPr>
          <p:cNvSpPr txBox="1">
            <a:spLocks noChangeArrowheads="1"/>
          </p:cNvSpPr>
          <p:nvPr/>
        </p:nvSpPr>
        <p:spPr bwMode="auto">
          <a:xfrm>
            <a:off x="609600" y="609600"/>
            <a:ext cx="79105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rPr>
              <a:t>Tiếp tục đưa vật xa hơn : d &gt; 2f</a:t>
            </a:r>
          </a:p>
        </p:txBody>
      </p:sp>
      <p:sp>
        <p:nvSpPr>
          <p:cNvPr id="27010" name="Line 386">
            <a:extLst>
              <a:ext uri="{FF2B5EF4-FFF2-40B4-BE49-F238E27FC236}">
                <a16:creationId xmlns:a16="http://schemas.microsoft.com/office/drawing/2014/main" id="{61446215-BC4A-4C0A-989B-CDAE3C90A8C5}"/>
              </a:ext>
            </a:extLst>
          </p:cNvPr>
          <p:cNvSpPr>
            <a:spLocks noChangeShapeType="1"/>
          </p:cNvSpPr>
          <p:nvPr/>
        </p:nvSpPr>
        <p:spPr bwMode="auto">
          <a:xfrm>
            <a:off x="1571625" y="2971800"/>
            <a:ext cx="0" cy="7620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4" presetClass="entr" presetSubtype="16"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ox(in)">
                                      <p:cBhvr>
                                        <p:cTn id="10" dur="500"/>
                                        <p:tgtEl>
                                          <p:spTgt spid="2"/>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26979"/>
                                        </p:tgtEl>
                                        <p:attrNameLst>
                                          <p:attrName>style.visibility</p:attrName>
                                        </p:attrNameLst>
                                      </p:cBhvr>
                                      <p:to>
                                        <p:strVal val="visible"/>
                                      </p:to>
                                    </p:set>
                                    <p:animEffect transition="in" filter="barn(inHorizontal)">
                                      <p:cBhvr>
                                        <p:cTn id="13" dur="500"/>
                                        <p:tgtEl>
                                          <p:spTgt spid="26979"/>
                                        </p:tgtEl>
                                      </p:cBhvr>
                                    </p:animEffect>
                                  </p:childTnLst>
                                </p:cTn>
                              </p:par>
                              <p:par>
                                <p:cTn id="14" presetID="8" presetClass="entr" presetSubtype="16" fill="hold" nodeType="withEffect">
                                  <p:stCondLst>
                                    <p:cond delay="0"/>
                                  </p:stCondLst>
                                  <p:childTnLst>
                                    <p:set>
                                      <p:cBhvr>
                                        <p:cTn id="15" dur="1" fill="hold">
                                          <p:stCondLst>
                                            <p:cond delay="0"/>
                                          </p:stCondLst>
                                        </p:cTn>
                                        <p:tgtEl>
                                          <p:spTgt spid="26849"/>
                                        </p:tgtEl>
                                        <p:attrNameLst>
                                          <p:attrName>style.visibility</p:attrName>
                                        </p:attrNameLst>
                                      </p:cBhvr>
                                      <p:to>
                                        <p:strVal val="visible"/>
                                      </p:to>
                                    </p:set>
                                    <p:animEffect transition="in" filter="diamond(in)">
                                      <p:cBhvr>
                                        <p:cTn id="16" dur="500"/>
                                        <p:tgtEl>
                                          <p:spTgt spid="26849"/>
                                        </p:tgtEl>
                                      </p:cBhvr>
                                    </p:animEffect>
                                  </p:childTnLst>
                                </p:cTn>
                              </p:par>
                              <p:par>
                                <p:cTn id="17" presetID="8" presetClass="entr" presetSubtype="16" fill="hold" nodeType="withEffect">
                                  <p:stCondLst>
                                    <p:cond delay="0"/>
                                  </p:stCondLst>
                                  <p:childTnLst>
                                    <p:set>
                                      <p:cBhvr>
                                        <p:cTn id="18" dur="1" fill="hold">
                                          <p:stCondLst>
                                            <p:cond delay="0"/>
                                          </p:stCondLst>
                                        </p:cTn>
                                        <p:tgtEl>
                                          <p:spTgt spid="26826"/>
                                        </p:tgtEl>
                                        <p:attrNameLst>
                                          <p:attrName>style.visibility</p:attrName>
                                        </p:attrNameLst>
                                      </p:cBhvr>
                                      <p:to>
                                        <p:strVal val="visible"/>
                                      </p:to>
                                    </p:set>
                                    <p:animEffect transition="in" filter="diamond(in)">
                                      <p:cBhvr>
                                        <p:cTn id="19" dur="500"/>
                                        <p:tgtEl>
                                          <p:spTgt spid="26826"/>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26850"/>
                                        </p:tgtEl>
                                        <p:attrNameLst>
                                          <p:attrName>style.visibility</p:attrName>
                                        </p:attrNameLst>
                                      </p:cBhvr>
                                      <p:to>
                                        <p:strVal val="visible"/>
                                      </p:to>
                                    </p:set>
                                    <p:animEffect transition="in" filter="diamond(in)">
                                      <p:cBhvr>
                                        <p:cTn id="22" dur="500"/>
                                        <p:tgtEl>
                                          <p:spTgt spid="26850"/>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26827"/>
                                        </p:tgtEl>
                                        <p:attrNameLst>
                                          <p:attrName>style.visibility</p:attrName>
                                        </p:attrNameLst>
                                      </p:cBhvr>
                                      <p:to>
                                        <p:strVal val="visible"/>
                                      </p:to>
                                    </p:set>
                                    <p:animEffect transition="in" filter="diamond(in)">
                                      <p:cBhvr>
                                        <p:cTn id="25" dur="500"/>
                                        <p:tgtEl>
                                          <p:spTgt spid="268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8" presetClass="entr" presetSubtype="16" fill="hold" nodeType="clickEffect">
                                  <p:stCondLst>
                                    <p:cond delay="0"/>
                                  </p:stCondLst>
                                  <p:childTnLst>
                                    <p:set>
                                      <p:cBhvr>
                                        <p:cTn id="29" dur="1" fill="hold">
                                          <p:stCondLst>
                                            <p:cond delay="0"/>
                                          </p:stCondLst>
                                        </p:cTn>
                                        <p:tgtEl>
                                          <p:spTgt spid="26829"/>
                                        </p:tgtEl>
                                        <p:attrNameLst>
                                          <p:attrName>style.visibility</p:attrName>
                                        </p:attrNameLst>
                                      </p:cBhvr>
                                      <p:to>
                                        <p:strVal val="visible"/>
                                      </p:to>
                                    </p:set>
                                    <p:animEffect transition="in" filter="diamond(in)">
                                      <p:cBhvr>
                                        <p:cTn id="30" dur="500"/>
                                        <p:tgtEl>
                                          <p:spTgt spid="26829"/>
                                        </p:tgtEl>
                                      </p:cBhvr>
                                    </p:animEffect>
                                  </p:childTnLst>
                                </p:cTn>
                              </p:par>
                              <p:par>
                                <p:cTn id="31" presetID="8" presetClass="entr" presetSubtype="16" fill="hold" nodeType="withEffect">
                                  <p:stCondLst>
                                    <p:cond delay="0"/>
                                  </p:stCondLst>
                                  <p:childTnLst>
                                    <p:set>
                                      <p:cBhvr>
                                        <p:cTn id="32" dur="1" fill="hold">
                                          <p:stCondLst>
                                            <p:cond delay="0"/>
                                          </p:stCondLst>
                                        </p:cTn>
                                        <p:tgtEl>
                                          <p:spTgt spid="26828"/>
                                        </p:tgtEl>
                                        <p:attrNameLst>
                                          <p:attrName>style.visibility</p:attrName>
                                        </p:attrNameLst>
                                      </p:cBhvr>
                                      <p:to>
                                        <p:strVal val="visible"/>
                                      </p:to>
                                    </p:set>
                                    <p:animEffect transition="in" filter="diamond(in)">
                                      <p:cBhvr>
                                        <p:cTn id="33" dur="500"/>
                                        <p:tgtEl>
                                          <p:spTgt spid="26828"/>
                                        </p:tgtEl>
                                      </p:cBhvr>
                                    </p:animEffect>
                                  </p:childTnLst>
                                </p:cTn>
                              </p:par>
                              <p:par>
                                <p:cTn id="34" presetID="55" presetClass="entr" presetSubtype="0" fill="hold" nodeType="withEffect">
                                  <p:stCondLst>
                                    <p:cond delay="0"/>
                                  </p:stCondLst>
                                  <p:childTnLst>
                                    <p:set>
                                      <p:cBhvr>
                                        <p:cTn id="35" dur="1" fill="hold">
                                          <p:stCondLst>
                                            <p:cond delay="0"/>
                                          </p:stCondLst>
                                        </p:cTn>
                                        <p:tgtEl>
                                          <p:spTgt spid="27010"/>
                                        </p:tgtEl>
                                        <p:attrNameLst>
                                          <p:attrName>style.visibility</p:attrName>
                                        </p:attrNameLst>
                                      </p:cBhvr>
                                      <p:to>
                                        <p:strVal val="visible"/>
                                      </p:to>
                                    </p:set>
                                    <p:anim calcmode="lin" valueType="num">
                                      <p:cBhvr>
                                        <p:cTn id="36" dur="500" fill="hold"/>
                                        <p:tgtEl>
                                          <p:spTgt spid="27010"/>
                                        </p:tgtEl>
                                        <p:attrNameLst>
                                          <p:attrName>ppt_w</p:attrName>
                                        </p:attrNameLst>
                                      </p:cBhvr>
                                      <p:tavLst>
                                        <p:tav tm="0">
                                          <p:val>
                                            <p:strVal val="#ppt_w*0.70"/>
                                          </p:val>
                                        </p:tav>
                                        <p:tav tm="100000">
                                          <p:val>
                                            <p:strVal val="#ppt_w"/>
                                          </p:val>
                                        </p:tav>
                                      </p:tavLst>
                                    </p:anim>
                                    <p:anim calcmode="lin" valueType="num">
                                      <p:cBhvr>
                                        <p:cTn id="37" dur="500" fill="hold"/>
                                        <p:tgtEl>
                                          <p:spTgt spid="27010"/>
                                        </p:tgtEl>
                                        <p:attrNameLst>
                                          <p:attrName>ppt_h</p:attrName>
                                        </p:attrNameLst>
                                      </p:cBhvr>
                                      <p:tavLst>
                                        <p:tav tm="0">
                                          <p:val>
                                            <p:strVal val="#ppt_h"/>
                                          </p:val>
                                        </p:tav>
                                        <p:tav tm="100000">
                                          <p:val>
                                            <p:strVal val="#ppt_h"/>
                                          </p:val>
                                        </p:tav>
                                      </p:tavLst>
                                    </p:anim>
                                    <p:animEffect transition="in" filter="fade">
                                      <p:cBhvr>
                                        <p:cTn id="38" dur="500"/>
                                        <p:tgtEl>
                                          <p:spTgt spid="2701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0" presetClass="path" presetSubtype="0" fill="hold" nodeType="clickEffect">
                                  <p:stCondLst>
                                    <p:cond delay="0"/>
                                  </p:stCondLst>
                                  <p:childTnLst>
                                    <p:animMotion origin="layout" path="M 0 0 L 0.25 0 " pathEditMode="relative" ptsTypes="AA">
                                      <p:cBhvr>
                                        <p:cTn id="42" dur="2000" fill="hold"/>
                                        <p:tgtEl>
                                          <p:spTgt spid="6"/>
                                        </p:tgtEl>
                                        <p:attrNameLst>
                                          <p:attrName>ppt_x</p:attrName>
                                          <p:attrName>ppt_y</p:attrName>
                                        </p:attrNameLst>
                                      </p:cBhvr>
                                    </p:animMotion>
                                  </p:childTnLst>
                                </p:cTn>
                              </p:par>
                              <p:par>
                                <p:cTn id="43" presetID="0" presetClass="path" presetSubtype="0" fill="hold" nodeType="withEffect">
                                  <p:stCondLst>
                                    <p:cond delay="0"/>
                                  </p:stCondLst>
                                  <p:childTnLst>
                                    <p:animMotion origin="layout" path="M 0 0 L 0.25 0 " pathEditMode="relative" ptsTypes="AA">
                                      <p:cBhvr>
                                        <p:cTn id="44" dur="2000" fill="hold"/>
                                        <p:tgtEl>
                                          <p:spTgt spid="13"/>
                                        </p:tgtEl>
                                        <p:attrNameLst>
                                          <p:attrName>ppt_x</p:attrName>
                                          <p:attrName>ppt_y</p:attrName>
                                        </p:attrNameLst>
                                      </p:cBhvr>
                                    </p:animMotion>
                                  </p:childTnLst>
                                </p:cTn>
                              </p:par>
                              <p:par>
                                <p:cTn id="45" presetID="0" presetClass="path" presetSubtype="0" fill="hold" nodeType="withEffect">
                                  <p:stCondLst>
                                    <p:cond delay="0"/>
                                  </p:stCondLst>
                                  <p:childTnLst>
                                    <p:animMotion origin="layout" path="M 0 0 L 0.25 0 " pathEditMode="relative" ptsTypes="AA">
                                      <p:cBhvr>
                                        <p:cTn id="46" dur="2000" fill="hold"/>
                                        <p:tgtEl>
                                          <p:spTgt spid="15"/>
                                        </p:tgtEl>
                                        <p:attrNameLst>
                                          <p:attrName>ppt_x</p:attrName>
                                          <p:attrName>ppt_y</p:attrName>
                                        </p:attrNameLst>
                                      </p:cBhvr>
                                    </p:animMotion>
                                  </p:childTnLst>
                                </p:cTn>
                              </p:par>
                              <p:par>
                                <p:cTn id="47" presetID="0" presetClass="path" presetSubtype="0" fill="hold" nodeType="withEffect">
                                  <p:stCondLst>
                                    <p:cond delay="2000"/>
                                  </p:stCondLst>
                                  <p:childTnLst>
                                    <p:animMotion origin="layout" path="M 0.24497 0.00324 L 0.01163 0.1827 " pathEditMode="relative" rAng="0" ptsTypes="AA">
                                      <p:cBhvr>
                                        <p:cTn id="48" dur="2000" fill="hold"/>
                                        <p:tgtEl>
                                          <p:spTgt spid="13"/>
                                        </p:tgtEl>
                                        <p:attrNameLst>
                                          <p:attrName>ppt_x</p:attrName>
                                          <p:attrName>ppt_y</p:attrName>
                                        </p:attrNameLst>
                                      </p:cBhvr>
                                      <p:rCtr x="-11667" y="8973"/>
                                    </p:animMotion>
                                  </p:childTnLst>
                                </p:cTn>
                              </p:par>
                            </p:childTnLst>
                          </p:cTn>
                        </p:par>
                      </p:childTnLst>
                    </p:cTn>
                  </p:par>
                  <p:par>
                    <p:cTn id="49" fill="hold" nodeType="clickPar">
                      <p:stCondLst>
                        <p:cond delay="indefinite"/>
                      </p:stCondLst>
                      <p:childTnLst>
                        <p:par>
                          <p:cTn id="50" fill="hold" nodeType="withGroup">
                            <p:stCondLst>
                              <p:cond delay="0"/>
                            </p:stCondLst>
                            <p:childTnLst>
                              <p:par>
                                <p:cTn id="51" presetID="55" presetClass="entr" presetSubtype="0" fill="hold" grpId="0" nodeType="clickEffect">
                                  <p:stCondLst>
                                    <p:cond delay="0"/>
                                  </p:stCondLst>
                                  <p:childTnLst>
                                    <p:set>
                                      <p:cBhvr>
                                        <p:cTn id="52" dur="1" fill="hold">
                                          <p:stCondLst>
                                            <p:cond delay="0"/>
                                          </p:stCondLst>
                                        </p:cTn>
                                        <p:tgtEl>
                                          <p:spTgt spid="26891"/>
                                        </p:tgtEl>
                                        <p:attrNameLst>
                                          <p:attrName>style.visibility</p:attrName>
                                        </p:attrNameLst>
                                      </p:cBhvr>
                                      <p:to>
                                        <p:strVal val="visible"/>
                                      </p:to>
                                    </p:set>
                                    <p:anim calcmode="lin" valueType="num">
                                      <p:cBhvr>
                                        <p:cTn id="53" dur="1000" fill="hold"/>
                                        <p:tgtEl>
                                          <p:spTgt spid="26891"/>
                                        </p:tgtEl>
                                        <p:attrNameLst>
                                          <p:attrName>ppt_w</p:attrName>
                                        </p:attrNameLst>
                                      </p:cBhvr>
                                      <p:tavLst>
                                        <p:tav tm="0">
                                          <p:val>
                                            <p:strVal val="#ppt_w*0.70"/>
                                          </p:val>
                                        </p:tav>
                                        <p:tav tm="100000">
                                          <p:val>
                                            <p:strVal val="#ppt_w"/>
                                          </p:val>
                                        </p:tav>
                                      </p:tavLst>
                                    </p:anim>
                                    <p:anim calcmode="lin" valueType="num">
                                      <p:cBhvr>
                                        <p:cTn id="54" dur="1000" fill="hold"/>
                                        <p:tgtEl>
                                          <p:spTgt spid="26891"/>
                                        </p:tgtEl>
                                        <p:attrNameLst>
                                          <p:attrName>ppt_h</p:attrName>
                                        </p:attrNameLst>
                                      </p:cBhvr>
                                      <p:tavLst>
                                        <p:tav tm="0">
                                          <p:val>
                                            <p:strVal val="#ppt_h"/>
                                          </p:val>
                                        </p:tav>
                                        <p:tav tm="100000">
                                          <p:val>
                                            <p:strVal val="#ppt_h"/>
                                          </p:val>
                                        </p:tav>
                                      </p:tavLst>
                                    </p:anim>
                                    <p:animEffect transition="in" filter="fade">
                                      <p:cBhvr>
                                        <p:cTn id="55" dur="1000"/>
                                        <p:tgtEl>
                                          <p:spTgt spid="26891"/>
                                        </p:tgtEl>
                                      </p:cBhvr>
                                    </p:animEffect>
                                  </p:childTnLst>
                                </p:cTn>
                              </p:par>
                              <p:par>
                                <p:cTn id="56" presetID="55" presetClass="entr" presetSubtype="0" fill="hold" nodeType="withEffect">
                                  <p:stCondLst>
                                    <p:cond delay="0"/>
                                  </p:stCondLst>
                                  <p:childTnLst>
                                    <p:set>
                                      <p:cBhvr>
                                        <p:cTn id="57" dur="1" fill="hold">
                                          <p:stCondLst>
                                            <p:cond delay="0"/>
                                          </p:stCondLst>
                                        </p:cTn>
                                        <p:tgtEl>
                                          <p:spTgt spid="26628"/>
                                        </p:tgtEl>
                                        <p:attrNameLst>
                                          <p:attrName>style.visibility</p:attrName>
                                        </p:attrNameLst>
                                      </p:cBhvr>
                                      <p:to>
                                        <p:strVal val="visible"/>
                                      </p:to>
                                    </p:set>
                                    <p:anim calcmode="lin" valueType="num">
                                      <p:cBhvr>
                                        <p:cTn id="58" dur="1000" fill="hold"/>
                                        <p:tgtEl>
                                          <p:spTgt spid="26628"/>
                                        </p:tgtEl>
                                        <p:attrNameLst>
                                          <p:attrName>ppt_w</p:attrName>
                                        </p:attrNameLst>
                                      </p:cBhvr>
                                      <p:tavLst>
                                        <p:tav tm="0">
                                          <p:val>
                                            <p:strVal val="#ppt_w*0.70"/>
                                          </p:val>
                                        </p:tav>
                                        <p:tav tm="100000">
                                          <p:val>
                                            <p:strVal val="#ppt_w"/>
                                          </p:val>
                                        </p:tav>
                                      </p:tavLst>
                                    </p:anim>
                                    <p:anim calcmode="lin" valueType="num">
                                      <p:cBhvr>
                                        <p:cTn id="59" dur="1000" fill="hold"/>
                                        <p:tgtEl>
                                          <p:spTgt spid="26628"/>
                                        </p:tgtEl>
                                        <p:attrNameLst>
                                          <p:attrName>ppt_h</p:attrName>
                                        </p:attrNameLst>
                                      </p:cBhvr>
                                      <p:tavLst>
                                        <p:tav tm="0">
                                          <p:val>
                                            <p:strVal val="#ppt_h"/>
                                          </p:val>
                                        </p:tav>
                                        <p:tav tm="100000">
                                          <p:val>
                                            <p:strVal val="#ppt_h"/>
                                          </p:val>
                                        </p:tav>
                                      </p:tavLst>
                                    </p:anim>
                                    <p:animEffect transition="in" filter="fade">
                                      <p:cBhvr>
                                        <p:cTn id="60" dur="1000"/>
                                        <p:tgtEl>
                                          <p:spTgt spid="26628"/>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0" presetClass="path" presetSubtype="0" fill="hold" nodeType="clickEffect">
                                  <p:stCondLst>
                                    <p:cond delay="0"/>
                                  </p:stCondLst>
                                  <p:childTnLst>
                                    <p:animMotion origin="layout" path="M 0 0 L 0.69166 -0.24722 " pathEditMode="relative" ptsTypes="AA">
                                      <p:cBhvr>
                                        <p:cTn id="64" dur="2000" fill="hold"/>
                                        <p:tgtEl>
                                          <p:spTgt spid="7"/>
                                        </p:tgtEl>
                                        <p:attrNameLst>
                                          <p:attrName>ppt_x</p:attrName>
                                          <p:attrName>ppt_y</p:attrName>
                                        </p:attrNameLst>
                                      </p:cBhvr>
                                    </p:animMotion>
                                  </p:childTnLst>
                                </p:cTn>
                              </p:par>
                              <p:par>
                                <p:cTn id="65" presetID="0" presetClass="path" presetSubtype="0" fill="hold" nodeType="withEffect">
                                  <p:stCondLst>
                                    <p:cond delay="0"/>
                                  </p:stCondLst>
                                  <p:childTnLst>
                                    <p:animMotion origin="layout" path="M 0 0 L 0.69166 -0.24722 " pathEditMode="relative" ptsTypes="AA">
                                      <p:cBhvr>
                                        <p:cTn id="66" dur="2000" fill="hold"/>
                                        <p:tgtEl>
                                          <p:spTgt spid="17"/>
                                        </p:tgtEl>
                                        <p:attrNameLst>
                                          <p:attrName>ppt_x</p:attrName>
                                          <p:attrName>ppt_y</p:attrName>
                                        </p:attrNameLst>
                                      </p:cBhvr>
                                    </p:animMotion>
                                  </p:childTnLst>
                                </p:cTn>
                              </p:par>
                              <p:par>
                                <p:cTn id="67" presetID="0" presetClass="path" presetSubtype="0" fill="hold" grpId="0" nodeType="withEffect">
                                  <p:stCondLst>
                                    <p:cond delay="0"/>
                                  </p:stCondLst>
                                  <p:childTnLst>
                                    <p:animMotion origin="layout" path="M 0 0 L 0.69166 -0.24722 " pathEditMode="relative" ptsTypes="AA">
                                      <p:cBhvr>
                                        <p:cTn id="68" dur="2000" fill="hold"/>
                                        <p:tgtEl>
                                          <p:spTgt spid="26847"/>
                                        </p:tgtEl>
                                        <p:attrNameLst>
                                          <p:attrName>ppt_x</p:attrName>
                                          <p:attrName>ppt_y</p:attrName>
                                        </p:attrNameLst>
                                      </p:cBhvr>
                                    </p:animMotion>
                                  </p:childTnLst>
                                </p:cTn>
                              </p:par>
                            </p:childTnLst>
                          </p:cTn>
                        </p:par>
                      </p:childTnLst>
                    </p:cTn>
                  </p:par>
                  <p:par>
                    <p:cTn id="69" fill="hold" nodeType="clickPar">
                      <p:stCondLst>
                        <p:cond delay="indefinite"/>
                      </p:stCondLst>
                      <p:childTnLst>
                        <p:par>
                          <p:cTn id="70" fill="hold" nodeType="withGroup">
                            <p:stCondLst>
                              <p:cond delay="0"/>
                            </p:stCondLst>
                            <p:childTnLst>
                              <p:par>
                                <p:cTn id="71" presetID="0" presetClass="path" presetSubtype="0" accel="50000" decel="50000" fill="hold" nodeType="clickEffect">
                                  <p:stCondLst>
                                    <p:cond delay="0"/>
                                  </p:stCondLst>
                                  <p:childTnLst>
                                    <p:animMotion origin="layout" path="M 0.69427 -0.24739 L 0.86094 -0.24739 " pathEditMode="relative" rAng="0" ptsTypes="AA">
                                      <p:cBhvr>
                                        <p:cTn id="72" dur="2000" fill="hold"/>
                                        <p:tgtEl>
                                          <p:spTgt spid="7"/>
                                        </p:tgtEl>
                                        <p:attrNameLst>
                                          <p:attrName>ppt_x</p:attrName>
                                          <p:attrName>ppt_y</p:attrName>
                                        </p:attrNameLst>
                                      </p:cBhvr>
                                      <p:rCtr x="8333" y="0"/>
                                    </p:animMotion>
                                  </p:childTnLst>
                                </p:cTn>
                              </p:par>
                              <p:par>
                                <p:cTn id="73" presetID="0" presetClass="path" presetSubtype="0" accel="50000" decel="50000" fill="hold" nodeType="withEffect">
                                  <p:stCondLst>
                                    <p:cond delay="0"/>
                                  </p:stCondLst>
                                  <p:childTnLst>
                                    <p:animMotion origin="layout" path="M 0.69427 -0.2474 L 0.86094 -0.2474 " pathEditMode="relative" rAng="0" ptsTypes="AA">
                                      <p:cBhvr>
                                        <p:cTn id="74" dur="2000" fill="hold"/>
                                        <p:tgtEl>
                                          <p:spTgt spid="17"/>
                                        </p:tgtEl>
                                        <p:attrNameLst>
                                          <p:attrName>ppt_x</p:attrName>
                                          <p:attrName>ppt_y</p:attrName>
                                        </p:attrNameLst>
                                      </p:cBhvr>
                                      <p:rCtr x="8333" y="0"/>
                                    </p:animMotion>
                                  </p:childTnLst>
                                </p:cTn>
                              </p:par>
                              <p:par>
                                <p:cTn id="75" presetID="0" presetClass="path" presetSubtype="0" accel="50000" decel="50000" fill="hold" grpId="1" nodeType="withEffect">
                                  <p:stCondLst>
                                    <p:cond delay="0"/>
                                  </p:stCondLst>
                                  <p:childTnLst>
                                    <p:animMotion origin="layout" path="M 0.69427 -0.2474 L 0.86094 -0.2474 " pathEditMode="relative" rAng="0" ptsTypes="AA">
                                      <p:cBhvr>
                                        <p:cTn id="76" dur="2000" fill="hold"/>
                                        <p:tgtEl>
                                          <p:spTgt spid="26847"/>
                                        </p:tgtEl>
                                        <p:attrNameLst>
                                          <p:attrName>ppt_x</p:attrName>
                                          <p:attrName>ppt_y</p:attrName>
                                        </p:attrNameLst>
                                      </p:cBhvr>
                                      <p:rCtr x="8333" y="0"/>
                                    </p:animMotion>
                                  </p:childTnLst>
                                </p:cTn>
                              </p:par>
                              <p:par>
                                <p:cTn id="77" presetID="0" presetClass="path" presetSubtype="0" fill="hold" nodeType="withEffect">
                                  <p:stCondLst>
                                    <p:cond delay="2500"/>
                                  </p:stCondLst>
                                  <p:childTnLst>
                                    <p:animMotion origin="layout" path="M 0.85625 -0.24602 L -0.01042 0.06335 " pathEditMode="relative" rAng="0" ptsTypes="AA">
                                      <p:cBhvr>
                                        <p:cTn id="78" dur="2000" fill="hold"/>
                                        <p:tgtEl>
                                          <p:spTgt spid="17"/>
                                        </p:tgtEl>
                                        <p:attrNameLst>
                                          <p:attrName>ppt_x</p:attrName>
                                          <p:attrName>ppt_y</p:attrName>
                                        </p:attrNameLst>
                                      </p:cBhvr>
                                      <p:rCtr x="-43333" y="15468"/>
                                    </p:animMotion>
                                  </p:childTnLst>
                                </p:cTn>
                              </p:par>
                              <p:par>
                                <p:cTn id="79" presetID="55" presetClass="entr" presetSubtype="0" fill="hold" nodeType="withEffect">
                                  <p:stCondLst>
                                    <p:cond delay="2500"/>
                                  </p:stCondLst>
                                  <p:childTnLst>
                                    <p:set>
                                      <p:cBhvr>
                                        <p:cTn id="80" dur="1" fill="hold">
                                          <p:stCondLst>
                                            <p:cond delay="0"/>
                                          </p:stCondLst>
                                        </p:cTn>
                                        <p:tgtEl>
                                          <p:spTgt spid="26848"/>
                                        </p:tgtEl>
                                        <p:attrNameLst>
                                          <p:attrName>style.visibility</p:attrName>
                                        </p:attrNameLst>
                                      </p:cBhvr>
                                      <p:to>
                                        <p:strVal val="visible"/>
                                      </p:to>
                                    </p:set>
                                    <p:anim calcmode="lin" valueType="num">
                                      <p:cBhvr>
                                        <p:cTn id="81" dur="1000" fill="hold"/>
                                        <p:tgtEl>
                                          <p:spTgt spid="26848"/>
                                        </p:tgtEl>
                                        <p:attrNameLst>
                                          <p:attrName>ppt_w</p:attrName>
                                        </p:attrNameLst>
                                      </p:cBhvr>
                                      <p:tavLst>
                                        <p:tav tm="0">
                                          <p:val>
                                            <p:strVal val="#ppt_w*0.70"/>
                                          </p:val>
                                        </p:tav>
                                        <p:tav tm="100000">
                                          <p:val>
                                            <p:strVal val="#ppt_w"/>
                                          </p:val>
                                        </p:tav>
                                      </p:tavLst>
                                    </p:anim>
                                    <p:anim calcmode="lin" valueType="num">
                                      <p:cBhvr>
                                        <p:cTn id="82" dur="1000" fill="hold"/>
                                        <p:tgtEl>
                                          <p:spTgt spid="26848"/>
                                        </p:tgtEl>
                                        <p:attrNameLst>
                                          <p:attrName>ppt_h</p:attrName>
                                        </p:attrNameLst>
                                      </p:cBhvr>
                                      <p:tavLst>
                                        <p:tav tm="0">
                                          <p:val>
                                            <p:strVal val="#ppt_h"/>
                                          </p:val>
                                        </p:tav>
                                        <p:tav tm="100000">
                                          <p:val>
                                            <p:strVal val="#ppt_h"/>
                                          </p:val>
                                        </p:tav>
                                      </p:tavLst>
                                    </p:anim>
                                    <p:animEffect transition="in" filter="fade">
                                      <p:cBhvr>
                                        <p:cTn id="83" dur="1000"/>
                                        <p:tgtEl>
                                          <p:spTgt spid="26848"/>
                                        </p:tgtEl>
                                      </p:cBhvr>
                                    </p:animEffect>
                                  </p:childTnLst>
                                </p:cTn>
                              </p:par>
                              <p:par>
                                <p:cTn id="84" presetID="21" presetClass="entr" presetSubtype="4" fill="hold" nodeType="withEffect">
                                  <p:stCondLst>
                                    <p:cond delay="0"/>
                                  </p:stCondLst>
                                  <p:childTnLst>
                                    <p:set>
                                      <p:cBhvr>
                                        <p:cTn id="85" dur="1" fill="hold">
                                          <p:stCondLst>
                                            <p:cond delay="0"/>
                                          </p:stCondLst>
                                        </p:cTn>
                                        <p:tgtEl>
                                          <p:spTgt spid="26629"/>
                                        </p:tgtEl>
                                        <p:attrNameLst>
                                          <p:attrName>style.visibility</p:attrName>
                                        </p:attrNameLst>
                                      </p:cBhvr>
                                      <p:to>
                                        <p:strVal val="visible"/>
                                      </p:to>
                                    </p:set>
                                    <p:animEffect transition="in" filter="wheel(4)">
                                      <p:cBhvr>
                                        <p:cTn id="86" dur="2000"/>
                                        <p:tgtEl>
                                          <p:spTgt spid="26629"/>
                                        </p:tgtEl>
                                      </p:cBhvr>
                                    </p:animEffect>
                                  </p:childTnLst>
                                </p:cTn>
                              </p:par>
                              <p:par>
                                <p:cTn id="87" presetID="21" presetClass="entr" presetSubtype="4" fill="hold" nodeType="withEffect">
                                  <p:stCondLst>
                                    <p:cond delay="0"/>
                                  </p:stCondLst>
                                  <p:childTnLst>
                                    <p:set>
                                      <p:cBhvr>
                                        <p:cTn id="88" dur="1" fill="hold">
                                          <p:stCondLst>
                                            <p:cond delay="0"/>
                                          </p:stCondLst>
                                        </p:cTn>
                                        <p:tgtEl>
                                          <p:spTgt spid="26890"/>
                                        </p:tgtEl>
                                        <p:attrNameLst>
                                          <p:attrName>style.visibility</p:attrName>
                                        </p:attrNameLst>
                                      </p:cBhvr>
                                      <p:to>
                                        <p:strVal val="visible"/>
                                      </p:to>
                                    </p:set>
                                    <p:animEffect transition="in" filter="wheel(4)">
                                      <p:cBhvr>
                                        <p:cTn id="89" dur="2000"/>
                                        <p:tgtEl>
                                          <p:spTgt spid="26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7" grpId="0"/>
      <p:bldP spid="26847" grpId="0" animBg="1"/>
      <p:bldP spid="26847" grpId="1" animBg="1"/>
      <p:bldP spid="26850" grpId="0"/>
      <p:bldP spid="26891" grpId="0"/>
      <p:bldP spid="2697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2">
            <a:extLst>
              <a:ext uri="{FF2B5EF4-FFF2-40B4-BE49-F238E27FC236}">
                <a16:creationId xmlns:a16="http://schemas.microsoft.com/office/drawing/2014/main" id="{EA8893E0-987D-4753-AA80-F1CB80A7D79E}"/>
              </a:ext>
            </a:extLst>
          </p:cNvPr>
          <p:cNvSpPr>
            <a:spLocks noChangeShapeType="1"/>
          </p:cNvSpPr>
          <p:nvPr/>
        </p:nvSpPr>
        <p:spPr bwMode="auto">
          <a:xfrm>
            <a:off x="8764588" y="990600"/>
            <a:ext cx="0" cy="990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9219" name="Line 3">
            <a:extLst>
              <a:ext uri="{FF2B5EF4-FFF2-40B4-BE49-F238E27FC236}">
                <a16:creationId xmlns:a16="http://schemas.microsoft.com/office/drawing/2014/main" id="{3D36614C-4C9B-4D43-8F49-24C8530A7EBB}"/>
              </a:ext>
            </a:extLst>
          </p:cNvPr>
          <p:cNvSpPr>
            <a:spLocks noChangeShapeType="1"/>
          </p:cNvSpPr>
          <p:nvPr/>
        </p:nvSpPr>
        <p:spPr bwMode="auto">
          <a:xfrm>
            <a:off x="5762625" y="990600"/>
            <a:ext cx="0" cy="9906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 name="Group 94">
            <a:extLst>
              <a:ext uri="{FF2B5EF4-FFF2-40B4-BE49-F238E27FC236}">
                <a16:creationId xmlns:a16="http://schemas.microsoft.com/office/drawing/2014/main" id="{5F092C86-7C2C-4302-AA09-100ABA8C7C6B}"/>
              </a:ext>
            </a:extLst>
          </p:cNvPr>
          <p:cNvGrpSpPr>
            <a:grpSpLocks/>
          </p:cNvGrpSpPr>
          <p:nvPr/>
        </p:nvGrpSpPr>
        <p:grpSpPr bwMode="auto">
          <a:xfrm>
            <a:off x="-1628775" y="3468688"/>
            <a:ext cx="533400" cy="265112"/>
            <a:chOff x="3347" y="2339"/>
            <a:chExt cx="384" cy="240"/>
          </a:xfrm>
        </p:grpSpPr>
        <p:sp>
          <p:nvSpPr>
            <p:cNvPr id="9341" name="AutoShape 95">
              <a:extLst>
                <a:ext uri="{FF2B5EF4-FFF2-40B4-BE49-F238E27FC236}">
                  <a16:creationId xmlns:a16="http://schemas.microsoft.com/office/drawing/2014/main" id="{BC596A4B-3262-424B-B27E-1DAC618B8492}"/>
                </a:ext>
              </a:extLst>
            </p:cNvPr>
            <p:cNvSpPr>
              <a:spLocks noChangeArrowheads="1"/>
            </p:cNvSpPr>
            <p:nvPr/>
          </p:nvSpPr>
          <p:spPr bwMode="auto">
            <a:xfrm rot="-144122" flipH="1" flipV="1">
              <a:off x="3347" y="2412"/>
              <a:ext cx="384" cy="167"/>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720" name="AutoShape 96">
              <a:extLst>
                <a:ext uri="{FF2B5EF4-FFF2-40B4-BE49-F238E27FC236}">
                  <a16:creationId xmlns:a16="http://schemas.microsoft.com/office/drawing/2014/main" id="{C23D18E8-3D69-4F02-B336-E8D8E9498A0E}"/>
                </a:ext>
              </a:extLst>
            </p:cNvPr>
            <p:cNvSpPr>
              <a:spLocks noChangeArrowheads="1"/>
            </p:cNvSpPr>
            <p:nvPr/>
          </p:nvSpPr>
          <p:spPr bwMode="auto">
            <a:xfrm flipH="1">
              <a:off x="3464" y="2339"/>
              <a:ext cx="160" cy="180"/>
            </a:xfrm>
            <a:prstGeom prst="can">
              <a:avLst>
                <a:gd name="adj" fmla="val 3276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grpSp>
        <p:nvGrpSpPr>
          <p:cNvPr id="15" name="Group 206">
            <a:extLst>
              <a:ext uri="{FF2B5EF4-FFF2-40B4-BE49-F238E27FC236}">
                <a16:creationId xmlns:a16="http://schemas.microsoft.com/office/drawing/2014/main" id="{1E21B840-0901-4068-B8F6-C29BD99FE207}"/>
              </a:ext>
            </a:extLst>
          </p:cNvPr>
          <p:cNvGrpSpPr>
            <a:grpSpLocks/>
          </p:cNvGrpSpPr>
          <p:nvPr/>
        </p:nvGrpSpPr>
        <p:grpSpPr bwMode="auto">
          <a:xfrm>
            <a:off x="-1517650" y="2611438"/>
            <a:ext cx="350837" cy="906462"/>
            <a:chOff x="838" y="589"/>
            <a:chExt cx="221" cy="571"/>
          </a:xfrm>
        </p:grpSpPr>
        <p:pic>
          <p:nvPicPr>
            <p:cNvPr id="9337" name="Picture 207" descr="Lua do clear">
              <a:extLst>
                <a:ext uri="{FF2B5EF4-FFF2-40B4-BE49-F238E27FC236}">
                  <a16:creationId xmlns:a16="http://schemas.microsoft.com/office/drawing/2014/main" id="{FE5B096B-771D-4847-BB1E-6F0BFED8B6C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8" y="589"/>
              <a:ext cx="221" cy="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338" name="Group 208">
              <a:extLst>
                <a:ext uri="{FF2B5EF4-FFF2-40B4-BE49-F238E27FC236}">
                  <a16:creationId xmlns:a16="http://schemas.microsoft.com/office/drawing/2014/main" id="{B8DA1F74-6E75-4082-BB2B-9B97B58DBBE5}"/>
                </a:ext>
              </a:extLst>
            </p:cNvPr>
            <p:cNvGrpSpPr>
              <a:grpSpLocks/>
            </p:cNvGrpSpPr>
            <p:nvPr/>
          </p:nvGrpSpPr>
          <p:grpSpPr bwMode="auto">
            <a:xfrm>
              <a:off x="873" y="912"/>
              <a:ext cx="145" cy="248"/>
              <a:chOff x="870" y="788"/>
              <a:chExt cx="139" cy="372"/>
            </a:xfrm>
          </p:grpSpPr>
          <p:sp>
            <p:nvSpPr>
              <p:cNvPr id="9339" name="AutoShape 209">
                <a:extLst>
                  <a:ext uri="{FF2B5EF4-FFF2-40B4-BE49-F238E27FC236}">
                    <a16:creationId xmlns:a16="http://schemas.microsoft.com/office/drawing/2014/main" id="{BCFFFE57-76A9-4C3A-BEA4-D630EF946EBE}"/>
                  </a:ext>
                </a:extLst>
              </p:cNvPr>
              <p:cNvSpPr>
                <a:spLocks noChangeArrowheads="1"/>
              </p:cNvSpPr>
              <p:nvPr/>
            </p:nvSpPr>
            <p:spPr bwMode="auto">
              <a:xfrm rot="10800000">
                <a:off x="871" y="788"/>
                <a:ext cx="138" cy="69"/>
              </a:xfrm>
              <a:prstGeom prst="flowChartManualOperation">
                <a:avLst/>
              </a:prstGeom>
              <a:gradFill rotWithShape="1">
                <a:gsLst>
                  <a:gs pos="0">
                    <a:srgbClr val="FF3300"/>
                  </a:gs>
                  <a:gs pos="50000">
                    <a:srgbClr val="FFE5DF"/>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9340" name="Rectangle 210">
                <a:extLst>
                  <a:ext uri="{FF2B5EF4-FFF2-40B4-BE49-F238E27FC236}">
                    <a16:creationId xmlns:a16="http://schemas.microsoft.com/office/drawing/2014/main" id="{BD99A4FD-2B72-4777-B507-1AF980AF3D73}"/>
                  </a:ext>
                </a:extLst>
              </p:cNvPr>
              <p:cNvSpPr>
                <a:spLocks noChangeArrowheads="1"/>
              </p:cNvSpPr>
              <p:nvPr/>
            </p:nvSpPr>
            <p:spPr bwMode="auto">
              <a:xfrm>
                <a:off x="870" y="853"/>
                <a:ext cx="137" cy="307"/>
              </a:xfrm>
              <a:prstGeom prst="rect">
                <a:avLst/>
              </a:prstGeom>
              <a:gradFill rotWithShape="1">
                <a:gsLst>
                  <a:gs pos="0">
                    <a:srgbClr val="FF3300"/>
                  </a:gs>
                  <a:gs pos="50000">
                    <a:srgbClr val="FFD8CE"/>
                  </a:gs>
                  <a:gs pos="100000">
                    <a:srgbClr val="FF33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grpSp>
      <p:pic>
        <p:nvPicPr>
          <p:cNvPr id="26848" name="Picture 224" descr="Lua do clear">
            <a:extLst>
              <a:ext uri="{FF2B5EF4-FFF2-40B4-BE49-F238E27FC236}">
                <a16:creationId xmlns:a16="http://schemas.microsoft.com/office/drawing/2014/main" id="{C09A4A60-9FD6-4C4F-AA59-AD1675D62FC3}"/>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6491288" y="2590800"/>
            <a:ext cx="26828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892" name="Picture 268" descr="anh cua so">
            <a:extLst>
              <a:ext uri="{FF2B5EF4-FFF2-40B4-BE49-F238E27FC236}">
                <a16:creationId xmlns:a16="http://schemas.microsoft.com/office/drawing/2014/main" id="{FD9FEA96-1C33-4393-8757-7F2E16B2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06375"/>
            <a:ext cx="175260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4" name="Group 269">
            <a:extLst>
              <a:ext uri="{FF2B5EF4-FFF2-40B4-BE49-F238E27FC236}">
                <a16:creationId xmlns:a16="http://schemas.microsoft.com/office/drawing/2014/main" id="{09D0C9AA-6A01-4C39-84DE-CF39E79FBF04}"/>
              </a:ext>
            </a:extLst>
          </p:cNvPr>
          <p:cNvGrpSpPr>
            <a:grpSpLocks/>
          </p:cNvGrpSpPr>
          <p:nvPr/>
        </p:nvGrpSpPr>
        <p:grpSpPr bwMode="auto">
          <a:xfrm>
            <a:off x="3933825" y="1763713"/>
            <a:ext cx="8018463" cy="633412"/>
            <a:chOff x="537" y="2160"/>
            <a:chExt cx="5051" cy="399"/>
          </a:xfrm>
        </p:grpSpPr>
        <p:sp>
          <p:nvSpPr>
            <p:cNvPr id="9258" name="Rectangle 270">
              <a:extLst>
                <a:ext uri="{FF2B5EF4-FFF2-40B4-BE49-F238E27FC236}">
                  <a16:creationId xmlns:a16="http://schemas.microsoft.com/office/drawing/2014/main" id="{5C298E97-6D0F-4158-8979-7D1B0CF9C746}"/>
                </a:ext>
              </a:extLst>
            </p:cNvPr>
            <p:cNvSpPr>
              <a:spLocks noChangeArrowheads="1"/>
            </p:cNvSpPr>
            <p:nvPr/>
          </p:nvSpPr>
          <p:spPr bwMode="auto">
            <a:xfrm>
              <a:off x="544" y="2180"/>
              <a:ext cx="5044" cy="328"/>
            </a:xfrm>
            <a:prstGeom prst="rect">
              <a:avLst/>
            </a:prstGeom>
            <a:solidFill>
              <a:srgbClr val="FFFFFF"/>
            </a:solidFill>
            <a:ln w="9525">
              <a:miter lim="800000"/>
              <a:headEnd/>
              <a:tailEnd/>
            </a:ln>
            <a:scene3d>
              <a:camera prst="legacyObliqueTopLeft"/>
              <a:lightRig rig="legacyFlat1" dir="t"/>
            </a:scene3d>
            <a:sp3d extrusionH="430200" prstMaterial="legacyMatte">
              <a:bevelT w="13500" h="13500" prst="angle"/>
              <a:bevelB w="13500" h="13500" prst="angle"/>
              <a:extrusionClr>
                <a:srgbClr val="FFFFFF"/>
              </a:extrusionClr>
              <a:contourClr>
                <a:srgbClr val="FFFFFF"/>
              </a:contourClr>
            </a:sp3d>
          </p:spPr>
          <p:txBody>
            <a:bodyPr wrap="none" anchor="ctr">
              <a:flatTx/>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9259" name="Line 271">
              <a:extLst>
                <a:ext uri="{FF2B5EF4-FFF2-40B4-BE49-F238E27FC236}">
                  <a16:creationId xmlns:a16="http://schemas.microsoft.com/office/drawing/2014/main" id="{509CAC09-1099-42E7-A8E0-BC174AE0FFE1}"/>
                </a:ext>
              </a:extLst>
            </p:cNvPr>
            <p:cNvSpPr>
              <a:spLocks noChangeShapeType="1"/>
            </p:cNvSpPr>
            <p:nvPr/>
          </p:nvSpPr>
          <p:spPr bwMode="auto">
            <a:xfrm>
              <a:off x="547" y="2160"/>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0" name="Line 272">
              <a:extLst>
                <a:ext uri="{FF2B5EF4-FFF2-40B4-BE49-F238E27FC236}">
                  <a16:creationId xmlns:a16="http://schemas.microsoft.com/office/drawing/2014/main" id="{121CA030-56EA-46CD-9A14-C3E84958F4F2}"/>
                </a:ext>
              </a:extLst>
            </p:cNvPr>
            <p:cNvSpPr>
              <a:spLocks noChangeShapeType="1"/>
            </p:cNvSpPr>
            <p:nvPr/>
          </p:nvSpPr>
          <p:spPr bwMode="auto">
            <a:xfrm>
              <a:off x="65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1" name="Line 273">
              <a:extLst>
                <a:ext uri="{FF2B5EF4-FFF2-40B4-BE49-F238E27FC236}">
                  <a16:creationId xmlns:a16="http://schemas.microsoft.com/office/drawing/2014/main" id="{364FE916-92C9-433D-BE81-32A5EC32A3FD}"/>
                </a:ext>
              </a:extLst>
            </p:cNvPr>
            <p:cNvSpPr>
              <a:spLocks noChangeShapeType="1"/>
            </p:cNvSpPr>
            <p:nvPr/>
          </p:nvSpPr>
          <p:spPr bwMode="auto">
            <a:xfrm>
              <a:off x="73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2" name="Line 274">
              <a:extLst>
                <a:ext uri="{FF2B5EF4-FFF2-40B4-BE49-F238E27FC236}">
                  <a16:creationId xmlns:a16="http://schemas.microsoft.com/office/drawing/2014/main" id="{FE056E8E-9FD9-4D19-8B5B-03967F598509}"/>
                </a:ext>
              </a:extLst>
            </p:cNvPr>
            <p:cNvSpPr>
              <a:spLocks noChangeShapeType="1"/>
            </p:cNvSpPr>
            <p:nvPr/>
          </p:nvSpPr>
          <p:spPr bwMode="auto">
            <a:xfrm>
              <a:off x="8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3" name="Line 275">
              <a:extLst>
                <a:ext uri="{FF2B5EF4-FFF2-40B4-BE49-F238E27FC236}">
                  <a16:creationId xmlns:a16="http://schemas.microsoft.com/office/drawing/2014/main" id="{1AF6B892-EB93-4CF0-8E71-D68AF82315E4}"/>
                </a:ext>
              </a:extLst>
            </p:cNvPr>
            <p:cNvSpPr>
              <a:spLocks noChangeShapeType="1"/>
            </p:cNvSpPr>
            <p:nvPr/>
          </p:nvSpPr>
          <p:spPr bwMode="auto">
            <a:xfrm>
              <a:off x="8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4" name="Line 276">
              <a:extLst>
                <a:ext uri="{FF2B5EF4-FFF2-40B4-BE49-F238E27FC236}">
                  <a16:creationId xmlns:a16="http://schemas.microsoft.com/office/drawing/2014/main" id="{35E27EAD-0051-4AEC-B73E-3659A6FEF36A}"/>
                </a:ext>
              </a:extLst>
            </p:cNvPr>
            <p:cNvSpPr>
              <a:spLocks noChangeShapeType="1"/>
            </p:cNvSpPr>
            <p:nvPr/>
          </p:nvSpPr>
          <p:spPr bwMode="auto">
            <a:xfrm>
              <a:off x="9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5" name="Line 277">
              <a:extLst>
                <a:ext uri="{FF2B5EF4-FFF2-40B4-BE49-F238E27FC236}">
                  <a16:creationId xmlns:a16="http://schemas.microsoft.com/office/drawing/2014/main" id="{A9A2E901-DDBE-4B9A-8430-E6D015712F06}"/>
                </a:ext>
              </a:extLst>
            </p:cNvPr>
            <p:cNvSpPr>
              <a:spLocks noChangeShapeType="1"/>
            </p:cNvSpPr>
            <p:nvPr/>
          </p:nvSpPr>
          <p:spPr bwMode="auto">
            <a:xfrm>
              <a:off x="1049"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6" name="Line 278">
              <a:extLst>
                <a:ext uri="{FF2B5EF4-FFF2-40B4-BE49-F238E27FC236}">
                  <a16:creationId xmlns:a16="http://schemas.microsoft.com/office/drawing/2014/main" id="{524AEB18-AFFB-42D3-BE38-5F60AEB9D5A3}"/>
                </a:ext>
              </a:extLst>
            </p:cNvPr>
            <p:cNvSpPr>
              <a:spLocks noChangeShapeType="1"/>
            </p:cNvSpPr>
            <p:nvPr/>
          </p:nvSpPr>
          <p:spPr bwMode="auto">
            <a:xfrm>
              <a:off x="112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7" name="Line 279">
              <a:extLst>
                <a:ext uri="{FF2B5EF4-FFF2-40B4-BE49-F238E27FC236}">
                  <a16:creationId xmlns:a16="http://schemas.microsoft.com/office/drawing/2014/main" id="{CA96C00D-26BD-4653-98C6-F28448E3E463}"/>
                </a:ext>
              </a:extLst>
            </p:cNvPr>
            <p:cNvSpPr>
              <a:spLocks noChangeShapeType="1"/>
            </p:cNvSpPr>
            <p:nvPr/>
          </p:nvSpPr>
          <p:spPr bwMode="auto">
            <a:xfrm>
              <a:off x="12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8" name="Line 280">
              <a:extLst>
                <a:ext uri="{FF2B5EF4-FFF2-40B4-BE49-F238E27FC236}">
                  <a16:creationId xmlns:a16="http://schemas.microsoft.com/office/drawing/2014/main" id="{15BEA3F1-8CC4-412B-AD0F-CC42FE91142F}"/>
                </a:ext>
              </a:extLst>
            </p:cNvPr>
            <p:cNvSpPr>
              <a:spLocks noChangeShapeType="1"/>
            </p:cNvSpPr>
            <p:nvPr/>
          </p:nvSpPr>
          <p:spPr bwMode="auto">
            <a:xfrm>
              <a:off x="12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69" name="Line 281">
              <a:extLst>
                <a:ext uri="{FF2B5EF4-FFF2-40B4-BE49-F238E27FC236}">
                  <a16:creationId xmlns:a16="http://schemas.microsoft.com/office/drawing/2014/main" id="{3862F5F1-C179-4543-ABD0-32ADD2D56682}"/>
                </a:ext>
              </a:extLst>
            </p:cNvPr>
            <p:cNvSpPr>
              <a:spLocks noChangeShapeType="1"/>
            </p:cNvSpPr>
            <p:nvPr/>
          </p:nvSpPr>
          <p:spPr bwMode="auto">
            <a:xfrm>
              <a:off x="13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0" name="Line 282">
              <a:extLst>
                <a:ext uri="{FF2B5EF4-FFF2-40B4-BE49-F238E27FC236}">
                  <a16:creationId xmlns:a16="http://schemas.microsoft.com/office/drawing/2014/main" id="{B95A53BD-2DC8-4DA9-AAC7-29B9CC6283D0}"/>
                </a:ext>
              </a:extLst>
            </p:cNvPr>
            <p:cNvSpPr>
              <a:spLocks noChangeShapeType="1"/>
            </p:cNvSpPr>
            <p:nvPr/>
          </p:nvSpPr>
          <p:spPr bwMode="auto">
            <a:xfrm>
              <a:off x="152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1" name="Line 283">
              <a:extLst>
                <a:ext uri="{FF2B5EF4-FFF2-40B4-BE49-F238E27FC236}">
                  <a16:creationId xmlns:a16="http://schemas.microsoft.com/office/drawing/2014/main" id="{1499587E-B69A-4248-A480-E591B797636D}"/>
                </a:ext>
              </a:extLst>
            </p:cNvPr>
            <p:cNvSpPr>
              <a:spLocks noChangeShapeType="1"/>
            </p:cNvSpPr>
            <p:nvPr/>
          </p:nvSpPr>
          <p:spPr bwMode="auto">
            <a:xfrm>
              <a:off x="160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2" name="Line 284">
              <a:extLst>
                <a:ext uri="{FF2B5EF4-FFF2-40B4-BE49-F238E27FC236}">
                  <a16:creationId xmlns:a16="http://schemas.microsoft.com/office/drawing/2014/main" id="{5B86215C-E65B-41F3-9615-6F52ED3EF0CE}"/>
                </a:ext>
              </a:extLst>
            </p:cNvPr>
            <p:cNvSpPr>
              <a:spLocks noChangeShapeType="1"/>
            </p:cNvSpPr>
            <p:nvPr/>
          </p:nvSpPr>
          <p:spPr bwMode="auto">
            <a:xfrm>
              <a:off x="168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3" name="Line 285">
              <a:extLst>
                <a:ext uri="{FF2B5EF4-FFF2-40B4-BE49-F238E27FC236}">
                  <a16:creationId xmlns:a16="http://schemas.microsoft.com/office/drawing/2014/main" id="{4E09CA9B-4F77-4A9D-BF97-A85D70C1922C}"/>
                </a:ext>
              </a:extLst>
            </p:cNvPr>
            <p:cNvSpPr>
              <a:spLocks noChangeShapeType="1"/>
            </p:cNvSpPr>
            <p:nvPr/>
          </p:nvSpPr>
          <p:spPr bwMode="auto">
            <a:xfrm>
              <a:off x="176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4" name="Line 286">
              <a:extLst>
                <a:ext uri="{FF2B5EF4-FFF2-40B4-BE49-F238E27FC236}">
                  <a16:creationId xmlns:a16="http://schemas.microsoft.com/office/drawing/2014/main" id="{C0639AED-57F9-4C22-826E-4EC5A1FFB6A3}"/>
                </a:ext>
              </a:extLst>
            </p:cNvPr>
            <p:cNvSpPr>
              <a:spLocks noChangeShapeType="1"/>
            </p:cNvSpPr>
            <p:nvPr/>
          </p:nvSpPr>
          <p:spPr bwMode="auto">
            <a:xfrm>
              <a:off x="192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5" name="Line 287">
              <a:extLst>
                <a:ext uri="{FF2B5EF4-FFF2-40B4-BE49-F238E27FC236}">
                  <a16:creationId xmlns:a16="http://schemas.microsoft.com/office/drawing/2014/main" id="{47109AD4-2000-4E57-8FCC-62E236771A9D}"/>
                </a:ext>
              </a:extLst>
            </p:cNvPr>
            <p:cNvSpPr>
              <a:spLocks noChangeShapeType="1"/>
            </p:cNvSpPr>
            <p:nvPr/>
          </p:nvSpPr>
          <p:spPr bwMode="auto">
            <a:xfrm>
              <a:off x="20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6" name="Line 288">
              <a:extLst>
                <a:ext uri="{FF2B5EF4-FFF2-40B4-BE49-F238E27FC236}">
                  <a16:creationId xmlns:a16="http://schemas.microsoft.com/office/drawing/2014/main" id="{B436FBD8-4A56-43A4-B6FE-4006E68BEA96}"/>
                </a:ext>
              </a:extLst>
            </p:cNvPr>
            <p:cNvSpPr>
              <a:spLocks noChangeShapeType="1"/>
            </p:cNvSpPr>
            <p:nvPr/>
          </p:nvSpPr>
          <p:spPr bwMode="auto">
            <a:xfrm>
              <a:off x="20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7" name="Line 289">
              <a:extLst>
                <a:ext uri="{FF2B5EF4-FFF2-40B4-BE49-F238E27FC236}">
                  <a16:creationId xmlns:a16="http://schemas.microsoft.com/office/drawing/2014/main" id="{E59D5D33-7366-4411-B046-9955E62EF49A}"/>
                </a:ext>
              </a:extLst>
            </p:cNvPr>
            <p:cNvSpPr>
              <a:spLocks noChangeShapeType="1"/>
            </p:cNvSpPr>
            <p:nvPr/>
          </p:nvSpPr>
          <p:spPr bwMode="auto">
            <a:xfrm>
              <a:off x="21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8" name="Line 290">
              <a:extLst>
                <a:ext uri="{FF2B5EF4-FFF2-40B4-BE49-F238E27FC236}">
                  <a16:creationId xmlns:a16="http://schemas.microsoft.com/office/drawing/2014/main" id="{D2DDF13B-071C-4779-8715-0A39CDE7B121}"/>
                </a:ext>
              </a:extLst>
            </p:cNvPr>
            <p:cNvSpPr>
              <a:spLocks noChangeShapeType="1"/>
            </p:cNvSpPr>
            <p:nvPr/>
          </p:nvSpPr>
          <p:spPr bwMode="auto">
            <a:xfrm>
              <a:off x="232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79" name="Line 291">
              <a:extLst>
                <a:ext uri="{FF2B5EF4-FFF2-40B4-BE49-F238E27FC236}">
                  <a16:creationId xmlns:a16="http://schemas.microsoft.com/office/drawing/2014/main" id="{BA6D1499-8CC8-4A4D-9BE9-91AD66FAB944}"/>
                </a:ext>
              </a:extLst>
            </p:cNvPr>
            <p:cNvSpPr>
              <a:spLocks noChangeShapeType="1"/>
            </p:cNvSpPr>
            <p:nvPr/>
          </p:nvSpPr>
          <p:spPr bwMode="auto">
            <a:xfrm>
              <a:off x="240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0" name="Line 292">
              <a:extLst>
                <a:ext uri="{FF2B5EF4-FFF2-40B4-BE49-F238E27FC236}">
                  <a16:creationId xmlns:a16="http://schemas.microsoft.com/office/drawing/2014/main" id="{E8AD69AC-4E44-468C-9C19-3AE5A67CCA03}"/>
                </a:ext>
              </a:extLst>
            </p:cNvPr>
            <p:cNvSpPr>
              <a:spLocks noChangeShapeType="1"/>
            </p:cNvSpPr>
            <p:nvPr/>
          </p:nvSpPr>
          <p:spPr bwMode="auto">
            <a:xfrm>
              <a:off x="247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1" name="Line 293">
              <a:extLst>
                <a:ext uri="{FF2B5EF4-FFF2-40B4-BE49-F238E27FC236}">
                  <a16:creationId xmlns:a16="http://schemas.microsoft.com/office/drawing/2014/main" id="{7208B5A2-C992-4AEA-A2CD-270AE1F1983D}"/>
                </a:ext>
              </a:extLst>
            </p:cNvPr>
            <p:cNvSpPr>
              <a:spLocks noChangeShapeType="1"/>
            </p:cNvSpPr>
            <p:nvPr/>
          </p:nvSpPr>
          <p:spPr bwMode="auto">
            <a:xfrm>
              <a:off x="255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2" name="Line 294">
              <a:extLst>
                <a:ext uri="{FF2B5EF4-FFF2-40B4-BE49-F238E27FC236}">
                  <a16:creationId xmlns:a16="http://schemas.microsoft.com/office/drawing/2014/main" id="{48E8D853-0F0B-49B3-BC35-BD5732C42B7F}"/>
                </a:ext>
              </a:extLst>
            </p:cNvPr>
            <p:cNvSpPr>
              <a:spLocks noChangeShapeType="1"/>
            </p:cNvSpPr>
            <p:nvPr/>
          </p:nvSpPr>
          <p:spPr bwMode="auto">
            <a:xfrm>
              <a:off x="271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3" name="Line 295">
              <a:extLst>
                <a:ext uri="{FF2B5EF4-FFF2-40B4-BE49-F238E27FC236}">
                  <a16:creationId xmlns:a16="http://schemas.microsoft.com/office/drawing/2014/main" id="{7FE23C5B-274B-4848-80A6-DE16E9F4B510}"/>
                </a:ext>
              </a:extLst>
            </p:cNvPr>
            <p:cNvSpPr>
              <a:spLocks noChangeShapeType="1"/>
            </p:cNvSpPr>
            <p:nvPr/>
          </p:nvSpPr>
          <p:spPr bwMode="auto">
            <a:xfrm>
              <a:off x="279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4" name="Line 296">
              <a:extLst>
                <a:ext uri="{FF2B5EF4-FFF2-40B4-BE49-F238E27FC236}">
                  <a16:creationId xmlns:a16="http://schemas.microsoft.com/office/drawing/2014/main" id="{4B370C96-AE3F-4C5D-B4E5-C8B2013295A3}"/>
                </a:ext>
              </a:extLst>
            </p:cNvPr>
            <p:cNvSpPr>
              <a:spLocks noChangeShapeType="1"/>
            </p:cNvSpPr>
            <p:nvPr/>
          </p:nvSpPr>
          <p:spPr bwMode="auto">
            <a:xfrm>
              <a:off x="287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5" name="Line 297">
              <a:extLst>
                <a:ext uri="{FF2B5EF4-FFF2-40B4-BE49-F238E27FC236}">
                  <a16:creationId xmlns:a16="http://schemas.microsoft.com/office/drawing/2014/main" id="{DA424089-9A51-460E-AB13-9C5115BAEBBB}"/>
                </a:ext>
              </a:extLst>
            </p:cNvPr>
            <p:cNvSpPr>
              <a:spLocks noChangeShapeType="1"/>
            </p:cNvSpPr>
            <p:nvPr/>
          </p:nvSpPr>
          <p:spPr bwMode="auto">
            <a:xfrm>
              <a:off x="295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6" name="Line 298">
              <a:extLst>
                <a:ext uri="{FF2B5EF4-FFF2-40B4-BE49-F238E27FC236}">
                  <a16:creationId xmlns:a16="http://schemas.microsoft.com/office/drawing/2014/main" id="{DE0A2D0B-A3E3-456D-9765-EC50DD4365B1}"/>
                </a:ext>
              </a:extLst>
            </p:cNvPr>
            <p:cNvSpPr>
              <a:spLocks noChangeShapeType="1"/>
            </p:cNvSpPr>
            <p:nvPr/>
          </p:nvSpPr>
          <p:spPr bwMode="auto">
            <a:xfrm>
              <a:off x="311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7" name="Line 299">
              <a:extLst>
                <a:ext uri="{FF2B5EF4-FFF2-40B4-BE49-F238E27FC236}">
                  <a16:creationId xmlns:a16="http://schemas.microsoft.com/office/drawing/2014/main" id="{A310D4EC-982E-417C-A0FD-0B549798663B}"/>
                </a:ext>
              </a:extLst>
            </p:cNvPr>
            <p:cNvSpPr>
              <a:spLocks noChangeShapeType="1"/>
            </p:cNvSpPr>
            <p:nvPr/>
          </p:nvSpPr>
          <p:spPr bwMode="auto">
            <a:xfrm>
              <a:off x="319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8" name="Line 300">
              <a:extLst>
                <a:ext uri="{FF2B5EF4-FFF2-40B4-BE49-F238E27FC236}">
                  <a16:creationId xmlns:a16="http://schemas.microsoft.com/office/drawing/2014/main" id="{B4EDD25A-6F14-40C1-8BCE-ABEBA6FA26D6}"/>
                </a:ext>
              </a:extLst>
            </p:cNvPr>
            <p:cNvSpPr>
              <a:spLocks noChangeShapeType="1"/>
            </p:cNvSpPr>
            <p:nvPr/>
          </p:nvSpPr>
          <p:spPr bwMode="auto">
            <a:xfrm>
              <a:off x="327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89" name="Line 301">
              <a:extLst>
                <a:ext uri="{FF2B5EF4-FFF2-40B4-BE49-F238E27FC236}">
                  <a16:creationId xmlns:a16="http://schemas.microsoft.com/office/drawing/2014/main" id="{5FDE0785-BAF0-4331-A72B-726F0DD38445}"/>
                </a:ext>
              </a:extLst>
            </p:cNvPr>
            <p:cNvSpPr>
              <a:spLocks noChangeShapeType="1"/>
            </p:cNvSpPr>
            <p:nvPr/>
          </p:nvSpPr>
          <p:spPr bwMode="auto">
            <a:xfrm>
              <a:off x="335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0" name="Line 302">
              <a:extLst>
                <a:ext uri="{FF2B5EF4-FFF2-40B4-BE49-F238E27FC236}">
                  <a16:creationId xmlns:a16="http://schemas.microsoft.com/office/drawing/2014/main" id="{FEE758CF-3D22-44EF-BE23-D59CF7188738}"/>
                </a:ext>
              </a:extLst>
            </p:cNvPr>
            <p:cNvSpPr>
              <a:spLocks noChangeShapeType="1"/>
            </p:cNvSpPr>
            <p:nvPr/>
          </p:nvSpPr>
          <p:spPr bwMode="auto">
            <a:xfrm>
              <a:off x="351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1" name="Line 303">
              <a:extLst>
                <a:ext uri="{FF2B5EF4-FFF2-40B4-BE49-F238E27FC236}">
                  <a16:creationId xmlns:a16="http://schemas.microsoft.com/office/drawing/2014/main" id="{20046603-E4B7-4800-883E-A2F7B2AB2039}"/>
                </a:ext>
              </a:extLst>
            </p:cNvPr>
            <p:cNvSpPr>
              <a:spLocks noChangeShapeType="1"/>
            </p:cNvSpPr>
            <p:nvPr/>
          </p:nvSpPr>
          <p:spPr bwMode="auto">
            <a:xfrm>
              <a:off x="359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2" name="Line 304">
              <a:extLst>
                <a:ext uri="{FF2B5EF4-FFF2-40B4-BE49-F238E27FC236}">
                  <a16:creationId xmlns:a16="http://schemas.microsoft.com/office/drawing/2014/main" id="{AFF95374-4D4F-4E7F-B8F8-01CB41259657}"/>
                </a:ext>
              </a:extLst>
            </p:cNvPr>
            <p:cNvSpPr>
              <a:spLocks noChangeShapeType="1"/>
            </p:cNvSpPr>
            <p:nvPr/>
          </p:nvSpPr>
          <p:spPr bwMode="auto">
            <a:xfrm>
              <a:off x="367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3" name="Line 305">
              <a:extLst>
                <a:ext uri="{FF2B5EF4-FFF2-40B4-BE49-F238E27FC236}">
                  <a16:creationId xmlns:a16="http://schemas.microsoft.com/office/drawing/2014/main" id="{2446065C-24CE-42E1-95C5-95148C19FA2C}"/>
                </a:ext>
              </a:extLst>
            </p:cNvPr>
            <p:cNvSpPr>
              <a:spLocks noChangeShapeType="1"/>
            </p:cNvSpPr>
            <p:nvPr/>
          </p:nvSpPr>
          <p:spPr bwMode="auto">
            <a:xfrm>
              <a:off x="375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4" name="Line 306">
              <a:extLst>
                <a:ext uri="{FF2B5EF4-FFF2-40B4-BE49-F238E27FC236}">
                  <a16:creationId xmlns:a16="http://schemas.microsoft.com/office/drawing/2014/main" id="{9EF6FC4D-8D67-45A5-9252-21A71BF8EDD9}"/>
                </a:ext>
              </a:extLst>
            </p:cNvPr>
            <p:cNvSpPr>
              <a:spLocks noChangeShapeType="1"/>
            </p:cNvSpPr>
            <p:nvPr/>
          </p:nvSpPr>
          <p:spPr bwMode="auto">
            <a:xfrm>
              <a:off x="391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5" name="Line 307">
              <a:extLst>
                <a:ext uri="{FF2B5EF4-FFF2-40B4-BE49-F238E27FC236}">
                  <a16:creationId xmlns:a16="http://schemas.microsoft.com/office/drawing/2014/main" id="{783DAB4A-B360-436C-ABE8-1D456DE04FBF}"/>
                </a:ext>
              </a:extLst>
            </p:cNvPr>
            <p:cNvSpPr>
              <a:spLocks noChangeShapeType="1"/>
            </p:cNvSpPr>
            <p:nvPr/>
          </p:nvSpPr>
          <p:spPr bwMode="auto">
            <a:xfrm>
              <a:off x="3990"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6" name="Line 308">
              <a:extLst>
                <a:ext uri="{FF2B5EF4-FFF2-40B4-BE49-F238E27FC236}">
                  <a16:creationId xmlns:a16="http://schemas.microsoft.com/office/drawing/2014/main" id="{136E97F8-39E6-4A54-A5E0-0D9CA37E25F9}"/>
                </a:ext>
              </a:extLst>
            </p:cNvPr>
            <p:cNvSpPr>
              <a:spLocks noChangeShapeType="1"/>
            </p:cNvSpPr>
            <p:nvPr/>
          </p:nvSpPr>
          <p:spPr bwMode="auto">
            <a:xfrm>
              <a:off x="406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7" name="Line 309">
              <a:extLst>
                <a:ext uri="{FF2B5EF4-FFF2-40B4-BE49-F238E27FC236}">
                  <a16:creationId xmlns:a16="http://schemas.microsoft.com/office/drawing/2014/main" id="{ABA75B89-6BFD-43FB-9BB7-D406D3963D2E}"/>
                </a:ext>
              </a:extLst>
            </p:cNvPr>
            <p:cNvSpPr>
              <a:spLocks noChangeShapeType="1"/>
            </p:cNvSpPr>
            <p:nvPr/>
          </p:nvSpPr>
          <p:spPr bwMode="auto">
            <a:xfrm>
              <a:off x="4149"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8" name="Line 310">
              <a:extLst>
                <a:ext uri="{FF2B5EF4-FFF2-40B4-BE49-F238E27FC236}">
                  <a16:creationId xmlns:a16="http://schemas.microsoft.com/office/drawing/2014/main" id="{5EABB428-E4D8-4416-9A1A-2E80E35FF138}"/>
                </a:ext>
              </a:extLst>
            </p:cNvPr>
            <p:cNvSpPr>
              <a:spLocks noChangeShapeType="1"/>
            </p:cNvSpPr>
            <p:nvPr/>
          </p:nvSpPr>
          <p:spPr bwMode="auto">
            <a:xfrm>
              <a:off x="4308"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99" name="Line 311">
              <a:extLst>
                <a:ext uri="{FF2B5EF4-FFF2-40B4-BE49-F238E27FC236}">
                  <a16:creationId xmlns:a16="http://schemas.microsoft.com/office/drawing/2014/main" id="{F967E3E9-1D53-4B0E-B32E-A29BEF79F32F}"/>
                </a:ext>
              </a:extLst>
            </p:cNvPr>
            <p:cNvSpPr>
              <a:spLocks noChangeShapeType="1"/>
            </p:cNvSpPr>
            <p:nvPr/>
          </p:nvSpPr>
          <p:spPr bwMode="auto">
            <a:xfrm>
              <a:off x="438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0" name="Line 312">
              <a:extLst>
                <a:ext uri="{FF2B5EF4-FFF2-40B4-BE49-F238E27FC236}">
                  <a16:creationId xmlns:a16="http://schemas.microsoft.com/office/drawing/2014/main" id="{77A733F3-A736-4088-9079-074D2B0F08D6}"/>
                </a:ext>
              </a:extLst>
            </p:cNvPr>
            <p:cNvSpPr>
              <a:spLocks noChangeShapeType="1"/>
            </p:cNvSpPr>
            <p:nvPr/>
          </p:nvSpPr>
          <p:spPr bwMode="auto">
            <a:xfrm>
              <a:off x="4467"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1" name="Line 313">
              <a:extLst>
                <a:ext uri="{FF2B5EF4-FFF2-40B4-BE49-F238E27FC236}">
                  <a16:creationId xmlns:a16="http://schemas.microsoft.com/office/drawing/2014/main" id="{6AA75605-06AB-4D2C-919C-C9B6D67469BA}"/>
                </a:ext>
              </a:extLst>
            </p:cNvPr>
            <p:cNvSpPr>
              <a:spLocks noChangeShapeType="1"/>
            </p:cNvSpPr>
            <p:nvPr/>
          </p:nvSpPr>
          <p:spPr bwMode="auto">
            <a:xfrm>
              <a:off x="4546"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2" name="Line 314">
              <a:extLst>
                <a:ext uri="{FF2B5EF4-FFF2-40B4-BE49-F238E27FC236}">
                  <a16:creationId xmlns:a16="http://schemas.microsoft.com/office/drawing/2014/main" id="{F6C968EA-16BF-4D1E-AAAF-40FFECB35F88}"/>
                </a:ext>
              </a:extLst>
            </p:cNvPr>
            <p:cNvSpPr>
              <a:spLocks noChangeShapeType="1"/>
            </p:cNvSpPr>
            <p:nvPr/>
          </p:nvSpPr>
          <p:spPr bwMode="auto">
            <a:xfrm>
              <a:off x="470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3" name="Line 315">
              <a:extLst>
                <a:ext uri="{FF2B5EF4-FFF2-40B4-BE49-F238E27FC236}">
                  <a16:creationId xmlns:a16="http://schemas.microsoft.com/office/drawing/2014/main" id="{3EF8AD3F-7A44-462F-BDB0-D64BFF507FC2}"/>
                </a:ext>
              </a:extLst>
            </p:cNvPr>
            <p:cNvSpPr>
              <a:spLocks noChangeShapeType="1"/>
            </p:cNvSpPr>
            <p:nvPr/>
          </p:nvSpPr>
          <p:spPr bwMode="auto">
            <a:xfrm>
              <a:off x="4785"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4" name="Line 316">
              <a:extLst>
                <a:ext uri="{FF2B5EF4-FFF2-40B4-BE49-F238E27FC236}">
                  <a16:creationId xmlns:a16="http://schemas.microsoft.com/office/drawing/2014/main" id="{1D1C0074-7EE3-445F-8774-F605CEC30AFD}"/>
                </a:ext>
              </a:extLst>
            </p:cNvPr>
            <p:cNvSpPr>
              <a:spLocks noChangeShapeType="1"/>
            </p:cNvSpPr>
            <p:nvPr/>
          </p:nvSpPr>
          <p:spPr bwMode="auto">
            <a:xfrm>
              <a:off x="486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5" name="Line 317">
              <a:extLst>
                <a:ext uri="{FF2B5EF4-FFF2-40B4-BE49-F238E27FC236}">
                  <a16:creationId xmlns:a16="http://schemas.microsoft.com/office/drawing/2014/main" id="{1470C407-4349-4F08-9D66-814961F15CFC}"/>
                </a:ext>
              </a:extLst>
            </p:cNvPr>
            <p:cNvSpPr>
              <a:spLocks noChangeShapeType="1"/>
            </p:cNvSpPr>
            <p:nvPr/>
          </p:nvSpPr>
          <p:spPr bwMode="auto">
            <a:xfrm>
              <a:off x="4944"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6" name="Line 318">
              <a:extLst>
                <a:ext uri="{FF2B5EF4-FFF2-40B4-BE49-F238E27FC236}">
                  <a16:creationId xmlns:a16="http://schemas.microsoft.com/office/drawing/2014/main" id="{78CA95E2-7662-4DA4-B7DA-E71C50161B4A}"/>
                </a:ext>
              </a:extLst>
            </p:cNvPr>
            <p:cNvSpPr>
              <a:spLocks noChangeShapeType="1"/>
            </p:cNvSpPr>
            <p:nvPr/>
          </p:nvSpPr>
          <p:spPr bwMode="auto">
            <a:xfrm>
              <a:off x="5103"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7" name="Line 319">
              <a:extLst>
                <a:ext uri="{FF2B5EF4-FFF2-40B4-BE49-F238E27FC236}">
                  <a16:creationId xmlns:a16="http://schemas.microsoft.com/office/drawing/2014/main" id="{C366936B-5252-45DA-95C5-CC727EDE308D}"/>
                </a:ext>
              </a:extLst>
            </p:cNvPr>
            <p:cNvSpPr>
              <a:spLocks noChangeShapeType="1"/>
            </p:cNvSpPr>
            <p:nvPr/>
          </p:nvSpPr>
          <p:spPr bwMode="auto">
            <a:xfrm>
              <a:off x="518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8" name="Line 320">
              <a:extLst>
                <a:ext uri="{FF2B5EF4-FFF2-40B4-BE49-F238E27FC236}">
                  <a16:creationId xmlns:a16="http://schemas.microsoft.com/office/drawing/2014/main" id="{953D46F9-D47F-4281-AC5A-CCF6C475029C}"/>
                </a:ext>
              </a:extLst>
            </p:cNvPr>
            <p:cNvSpPr>
              <a:spLocks noChangeShapeType="1"/>
            </p:cNvSpPr>
            <p:nvPr/>
          </p:nvSpPr>
          <p:spPr bwMode="auto">
            <a:xfrm>
              <a:off x="5262"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09" name="Line 321">
              <a:extLst>
                <a:ext uri="{FF2B5EF4-FFF2-40B4-BE49-F238E27FC236}">
                  <a16:creationId xmlns:a16="http://schemas.microsoft.com/office/drawing/2014/main" id="{2B52C4AE-6640-4E9F-9DFE-70B28C606C2E}"/>
                </a:ext>
              </a:extLst>
            </p:cNvPr>
            <p:cNvSpPr>
              <a:spLocks noChangeShapeType="1"/>
            </p:cNvSpPr>
            <p:nvPr/>
          </p:nvSpPr>
          <p:spPr bwMode="auto">
            <a:xfrm>
              <a:off x="5341" y="2179"/>
              <a:ext cx="0"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0" name="Line 322">
              <a:extLst>
                <a:ext uri="{FF2B5EF4-FFF2-40B4-BE49-F238E27FC236}">
                  <a16:creationId xmlns:a16="http://schemas.microsoft.com/office/drawing/2014/main" id="{AFAE6DC3-87FC-4512-8078-9F098CAB26AB}"/>
                </a:ext>
              </a:extLst>
            </p:cNvPr>
            <p:cNvSpPr>
              <a:spLocks noChangeShapeType="1"/>
            </p:cNvSpPr>
            <p:nvPr/>
          </p:nvSpPr>
          <p:spPr bwMode="auto">
            <a:xfrm>
              <a:off x="144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1" name="Line 323">
              <a:extLst>
                <a:ext uri="{FF2B5EF4-FFF2-40B4-BE49-F238E27FC236}">
                  <a16:creationId xmlns:a16="http://schemas.microsoft.com/office/drawing/2014/main" id="{70DC5A74-ABDD-490A-A9D6-473F18C76F0F}"/>
                </a:ext>
              </a:extLst>
            </p:cNvPr>
            <p:cNvSpPr>
              <a:spLocks noChangeShapeType="1"/>
            </p:cNvSpPr>
            <p:nvPr/>
          </p:nvSpPr>
          <p:spPr bwMode="auto">
            <a:xfrm>
              <a:off x="2242"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2" name="Line 324">
              <a:extLst>
                <a:ext uri="{FF2B5EF4-FFF2-40B4-BE49-F238E27FC236}">
                  <a16:creationId xmlns:a16="http://schemas.microsoft.com/office/drawing/2014/main" id="{4E18E1F7-4D0F-4676-931D-5D3F5FF74975}"/>
                </a:ext>
              </a:extLst>
            </p:cNvPr>
            <p:cNvSpPr>
              <a:spLocks noChangeShapeType="1"/>
            </p:cNvSpPr>
            <p:nvPr/>
          </p:nvSpPr>
          <p:spPr bwMode="auto">
            <a:xfrm>
              <a:off x="3035"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3" name="Line 325">
              <a:extLst>
                <a:ext uri="{FF2B5EF4-FFF2-40B4-BE49-F238E27FC236}">
                  <a16:creationId xmlns:a16="http://schemas.microsoft.com/office/drawing/2014/main" id="{D47889AF-E358-4ECF-9732-164DE89CEEE1}"/>
                </a:ext>
              </a:extLst>
            </p:cNvPr>
            <p:cNvSpPr>
              <a:spLocks noChangeShapeType="1"/>
            </p:cNvSpPr>
            <p:nvPr/>
          </p:nvSpPr>
          <p:spPr bwMode="auto">
            <a:xfrm>
              <a:off x="3830"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4" name="Line 326">
              <a:extLst>
                <a:ext uri="{FF2B5EF4-FFF2-40B4-BE49-F238E27FC236}">
                  <a16:creationId xmlns:a16="http://schemas.microsoft.com/office/drawing/2014/main" id="{72312798-BDE9-42DF-A842-13D2CC77760D}"/>
                </a:ext>
              </a:extLst>
            </p:cNvPr>
            <p:cNvSpPr>
              <a:spLocks noChangeShapeType="1"/>
            </p:cNvSpPr>
            <p:nvPr/>
          </p:nvSpPr>
          <p:spPr bwMode="auto">
            <a:xfrm>
              <a:off x="4626"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5" name="Line 327">
              <a:extLst>
                <a:ext uri="{FF2B5EF4-FFF2-40B4-BE49-F238E27FC236}">
                  <a16:creationId xmlns:a16="http://schemas.microsoft.com/office/drawing/2014/main" id="{CD52A980-1375-4B22-8A72-18AC8FF7316D}"/>
                </a:ext>
              </a:extLst>
            </p:cNvPr>
            <p:cNvSpPr>
              <a:spLocks noChangeShapeType="1"/>
            </p:cNvSpPr>
            <p:nvPr/>
          </p:nvSpPr>
          <p:spPr bwMode="auto">
            <a:xfrm>
              <a:off x="5421" y="2179"/>
              <a:ext cx="0" cy="19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6" name="Line 328">
              <a:extLst>
                <a:ext uri="{FF2B5EF4-FFF2-40B4-BE49-F238E27FC236}">
                  <a16:creationId xmlns:a16="http://schemas.microsoft.com/office/drawing/2014/main" id="{9F8F4A7A-295F-494D-9050-2F1D04712174}"/>
                </a:ext>
              </a:extLst>
            </p:cNvPr>
            <p:cNvSpPr>
              <a:spLocks noChangeShapeType="1"/>
            </p:cNvSpPr>
            <p:nvPr/>
          </p:nvSpPr>
          <p:spPr bwMode="auto">
            <a:xfrm>
              <a:off x="1842"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7" name="Line 329">
              <a:extLst>
                <a:ext uri="{FF2B5EF4-FFF2-40B4-BE49-F238E27FC236}">
                  <a16:creationId xmlns:a16="http://schemas.microsoft.com/office/drawing/2014/main" id="{A7137C1C-E3BF-44FC-9A72-B90A9E471D11}"/>
                </a:ext>
              </a:extLst>
            </p:cNvPr>
            <p:cNvSpPr>
              <a:spLocks noChangeShapeType="1"/>
            </p:cNvSpPr>
            <p:nvPr/>
          </p:nvSpPr>
          <p:spPr bwMode="auto">
            <a:xfrm>
              <a:off x="263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8" name="Line 330">
              <a:extLst>
                <a:ext uri="{FF2B5EF4-FFF2-40B4-BE49-F238E27FC236}">
                  <a16:creationId xmlns:a16="http://schemas.microsoft.com/office/drawing/2014/main" id="{2DEFC0D7-BCCB-438A-8A5B-862E87A3E6C7}"/>
                </a:ext>
              </a:extLst>
            </p:cNvPr>
            <p:cNvSpPr>
              <a:spLocks noChangeShapeType="1"/>
            </p:cNvSpPr>
            <p:nvPr/>
          </p:nvSpPr>
          <p:spPr bwMode="auto">
            <a:xfrm>
              <a:off x="343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19" name="Line 331">
              <a:extLst>
                <a:ext uri="{FF2B5EF4-FFF2-40B4-BE49-F238E27FC236}">
                  <a16:creationId xmlns:a16="http://schemas.microsoft.com/office/drawing/2014/main" id="{C4088492-93C1-43AC-AA43-4556EADB77BD}"/>
                </a:ext>
              </a:extLst>
            </p:cNvPr>
            <p:cNvSpPr>
              <a:spLocks noChangeShapeType="1"/>
            </p:cNvSpPr>
            <p:nvPr/>
          </p:nvSpPr>
          <p:spPr bwMode="auto">
            <a:xfrm>
              <a:off x="4228"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20" name="Line 332">
              <a:extLst>
                <a:ext uri="{FF2B5EF4-FFF2-40B4-BE49-F238E27FC236}">
                  <a16:creationId xmlns:a16="http://schemas.microsoft.com/office/drawing/2014/main" id="{6EB099F1-F679-4307-BBDE-5D1E07E25707}"/>
                </a:ext>
              </a:extLst>
            </p:cNvPr>
            <p:cNvSpPr>
              <a:spLocks noChangeShapeType="1"/>
            </p:cNvSpPr>
            <p:nvPr/>
          </p:nvSpPr>
          <p:spPr bwMode="auto">
            <a:xfrm>
              <a:off x="5023" y="2179"/>
              <a:ext cx="0"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21" name="Text Box 333">
              <a:extLst>
                <a:ext uri="{FF2B5EF4-FFF2-40B4-BE49-F238E27FC236}">
                  <a16:creationId xmlns:a16="http://schemas.microsoft.com/office/drawing/2014/main" id="{6FE10893-857D-40D2-B3D6-E576AECB3A4D}"/>
                </a:ext>
              </a:extLst>
            </p:cNvPr>
            <p:cNvSpPr txBox="1">
              <a:spLocks noChangeArrowheads="1"/>
            </p:cNvSpPr>
            <p:nvPr/>
          </p:nvSpPr>
          <p:spPr bwMode="auto">
            <a:xfrm>
              <a:off x="1291" y="2287"/>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10</a:t>
              </a:r>
            </a:p>
          </p:txBody>
        </p:sp>
        <p:sp>
          <p:nvSpPr>
            <p:cNvPr id="9322" name="Text Box 334">
              <a:extLst>
                <a:ext uri="{FF2B5EF4-FFF2-40B4-BE49-F238E27FC236}">
                  <a16:creationId xmlns:a16="http://schemas.microsoft.com/office/drawing/2014/main" id="{B4008F6A-C4A7-47C9-85B6-77C04AC96F38}"/>
                </a:ext>
              </a:extLst>
            </p:cNvPr>
            <p:cNvSpPr txBox="1">
              <a:spLocks noChangeArrowheads="1"/>
            </p:cNvSpPr>
            <p:nvPr/>
          </p:nvSpPr>
          <p:spPr bwMode="auto">
            <a:xfrm>
              <a:off x="209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20</a:t>
              </a:r>
            </a:p>
          </p:txBody>
        </p:sp>
        <p:sp>
          <p:nvSpPr>
            <p:cNvPr id="9323" name="Text Box 335">
              <a:extLst>
                <a:ext uri="{FF2B5EF4-FFF2-40B4-BE49-F238E27FC236}">
                  <a16:creationId xmlns:a16="http://schemas.microsoft.com/office/drawing/2014/main" id="{D1C9E8D4-2B12-4454-99BD-4316E88BC4F1}"/>
                </a:ext>
              </a:extLst>
            </p:cNvPr>
            <p:cNvSpPr txBox="1">
              <a:spLocks noChangeArrowheads="1"/>
            </p:cNvSpPr>
            <p:nvPr/>
          </p:nvSpPr>
          <p:spPr bwMode="auto">
            <a:xfrm>
              <a:off x="2884" y="2290"/>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30</a:t>
              </a:r>
            </a:p>
          </p:txBody>
        </p:sp>
        <p:sp>
          <p:nvSpPr>
            <p:cNvPr id="9324" name="Text Box 336">
              <a:extLst>
                <a:ext uri="{FF2B5EF4-FFF2-40B4-BE49-F238E27FC236}">
                  <a16:creationId xmlns:a16="http://schemas.microsoft.com/office/drawing/2014/main" id="{5E1851F9-74F8-448A-9E20-80086235F072}"/>
                </a:ext>
              </a:extLst>
            </p:cNvPr>
            <p:cNvSpPr txBox="1">
              <a:spLocks noChangeArrowheads="1"/>
            </p:cNvSpPr>
            <p:nvPr/>
          </p:nvSpPr>
          <p:spPr bwMode="auto">
            <a:xfrm>
              <a:off x="3682"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40</a:t>
              </a:r>
            </a:p>
          </p:txBody>
        </p:sp>
        <p:sp>
          <p:nvSpPr>
            <p:cNvPr id="9325" name="Text Box 337">
              <a:extLst>
                <a:ext uri="{FF2B5EF4-FFF2-40B4-BE49-F238E27FC236}">
                  <a16:creationId xmlns:a16="http://schemas.microsoft.com/office/drawing/2014/main" id="{7A80E148-6412-4240-82D2-44BB0AD23F10}"/>
                </a:ext>
              </a:extLst>
            </p:cNvPr>
            <p:cNvSpPr txBox="1">
              <a:spLocks noChangeArrowheads="1"/>
            </p:cNvSpPr>
            <p:nvPr/>
          </p:nvSpPr>
          <p:spPr bwMode="auto">
            <a:xfrm>
              <a:off x="4474"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50</a:t>
              </a:r>
            </a:p>
          </p:txBody>
        </p:sp>
        <p:sp>
          <p:nvSpPr>
            <p:cNvPr id="9326" name="Text Box 338">
              <a:extLst>
                <a:ext uri="{FF2B5EF4-FFF2-40B4-BE49-F238E27FC236}">
                  <a16:creationId xmlns:a16="http://schemas.microsoft.com/office/drawing/2014/main" id="{DAFB7AAC-F9C2-49FF-8B29-38F0860ADC26}"/>
                </a:ext>
              </a:extLst>
            </p:cNvPr>
            <p:cNvSpPr txBox="1">
              <a:spLocks noChangeArrowheads="1"/>
            </p:cNvSpPr>
            <p:nvPr/>
          </p:nvSpPr>
          <p:spPr bwMode="auto">
            <a:xfrm>
              <a:off x="5268" y="2282"/>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60</a:t>
              </a:r>
            </a:p>
          </p:txBody>
        </p:sp>
        <p:sp>
          <p:nvSpPr>
            <p:cNvPr id="9327" name="Text Box 339">
              <a:extLst>
                <a:ext uri="{FF2B5EF4-FFF2-40B4-BE49-F238E27FC236}">
                  <a16:creationId xmlns:a16="http://schemas.microsoft.com/office/drawing/2014/main" id="{F4110BF6-8CF8-4E43-A07E-6817EE889B65}"/>
                </a:ext>
              </a:extLst>
            </p:cNvPr>
            <p:cNvSpPr txBox="1">
              <a:spLocks noChangeArrowheads="1"/>
            </p:cNvSpPr>
            <p:nvPr/>
          </p:nvSpPr>
          <p:spPr bwMode="auto">
            <a:xfrm>
              <a:off x="540" y="2284"/>
              <a:ext cx="41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FF3300"/>
                  </a:solidFill>
                  <a:latin typeface="Times New Roman" panose="02020603050405020304" pitchFamily="18" charset="0"/>
                  <a:cs typeface="Arial" panose="020B0604020202020204" pitchFamily="34" charset="0"/>
                </a:rPr>
                <a:t>0</a:t>
              </a:r>
              <a:r>
                <a:rPr lang="en-US" altLang="en-US" sz="2200">
                  <a:solidFill>
                    <a:srgbClr val="FF3300"/>
                  </a:solidFill>
                  <a:latin typeface="Times New Roman" panose="02020603050405020304" pitchFamily="18" charset="0"/>
                  <a:cs typeface="Arial" panose="020B0604020202020204" pitchFamily="34" charset="0"/>
                </a:rPr>
                <a:t>cm</a:t>
              </a:r>
            </a:p>
          </p:txBody>
        </p:sp>
        <p:sp>
          <p:nvSpPr>
            <p:cNvPr id="9328" name="Line 340">
              <a:extLst>
                <a:ext uri="{FF2B5EF4-FFF2-40B4-BE49-F238E27FC236}">
                  <a16:creationId xmlns:a16="http://schemas.microsoft.com/office/drawing/2014/main" id="{09D3DF3B-18CC-442C-88F0-2D9FDC00441A}"/>
                </a:ext>
              </a:extLst>
            </p:cNvPr>
            <p:cNvSpPr>
              <a:spLocks noChangeShapeType="1"/>
            </p:cNvSpPr>
            <p:nvPr/>
          </p:nvSpPr>
          <p:spPr bwMode="auto">
            <a:xfrm>
              <a:off x="543" y="2505"/>
              <a:ext cx="504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29" name="Text Box 341">
              <a:extLst>
                <a:ext uri="{FF2B5EF4-FFF2-40B4-BE49-F238E27FC236}">
                  <a16:creationId xmlns:a16="http://schemas.microsoft.com/office/drawing/2014/main" id="{9DE5B0D1-C9AA-48F2-906C-9E4055A80044}"/>
                </a:ext>
              </a:extLst>
            </p:cNvPr>
            <p:cNvSpPr txBox="1">
              <a:spLocks noChangeArrowheads="1"/>
            </p:cNvSpPr>
            <p:nvPr/>
          </p:nvSpPr>
          <p:spPr bwMode="auto">
            <a:xfrm>
              <a:off x="954" y="2193"/>
              <a:ext cx="20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a:t>
              </a:r>
            </a:p>
          </p:txBody>
        </p:sp>
        <p:sp>
          <p:nvSpPr>
            <p:cNvPr id="9330" name="Text Box 342">
              <a:extLst>
                <a:ext uri="{FF2B5EF4-FFF2-40B4-BE49-F238E27FC236}">
                  <a16:creationId xmlns:a16="http://schemas.microsoft.com/office/drawing/2014/main" id="{8F0D4642-C7E9-4AD6-926F-B64FA81BC07D}"/>
                </a:ext>
              </a:extLst>
            </p:cNvPr>
            <p:cNvSpPr txBox="1">
              <a:spLocks noChangeArrowheads="1"/>
            </p:cNvSpPr>
            <p:nvPr/>
          </p:nvSpPr>
          <p:spPr bwMode="auto">
            <a:xfrm>
              <a:off x="1686"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15</a:t>
              </a:r>
            </a:p>
          </p:txBody>
        </p:sp>
        <p:sp>
          <p:nvSpPr>
            <p:cNvPr id="9331" name="Text Box 343">
              <a:extLst>
                <a:ext uri="{FF2B5EF4-FFF2-40B4-BE49-F238E27FC236}">
                  <a16:creationId xmlns:a16="http://schemas.microsoft.com/office/drawing/2014/main" id="{16E0722D-E50E-4804-8043-A06838E24A16}"/>
                </a:ext>
              </a:extLst>
            </p:cNvPr>
            <p:cNvSpPr txBox="1">
              <a:spLocks noChangeArrowheads="1"/>
            </p:cNvSpPr>
            <p:nvPr/>
          </p:nvSpPr>
          <p:spPr bwMode="auto">
            <a:xfrm>
              <a:off x="2484"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25</a:t>
              </a:r>
            </a:p>
          </p:txBody>
        </p:sp>
        <p:sp>
          <p:nvSpPr>
            <p:cNvPr id="9332" name="Text Box 344">
              <a:extLst>
                <a:ext uri="{FF2B5EF4-FFF2-40B4-BE49-F238E27FC236}">
                  <a16:creationId xmlns:a16="http://schemas.microsoft.com/office/drawing/2014/main" id="{1AABEBB5-5D61-4EA0-A9F8-77F5639FCAD0}"/>
                </a:ext>
              </a:extLst>
            </p:cNvPr>
            <p:cNvSpPr txBox="1">
              <a:spLocks noChangeArrowheads="1"/>
            </p:cNvSpPr>
            <p:nvPr/>
          </p:nvSpPr>
          <p:spPr bwMode="auto">
            <a:xfrm>
              <a:off x="3282" y="2196"/>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35</a:t>
              </a:r>
            </a:p>
          </p:txBody>
        </p:sp>
        <p:sp>
          <p:nvSpPr>
            <p:cNvPr id="9333" name="Text Box 345">
              <a:extLst>
                <a:ext uri="{FF2B5EF4-FFF2-40B4-BE49-F238E27FC236}">
                  <a16:creationId xmlns:a16="http://schemas.microsoft.com/office/drawing/2014/main" id="{04BE1D6E-87DA-4734-81AF-9EB69D235B62}"/>
                </a:ext>
              </a:extLst>
            </p:cNvPr>
            <p:cNvSpPr txBox="1">
              <a:spLocks noChangeArrowheads="1"/>
            </p:cNvSpPr>
            <p:nvPr/>
          </p:nvSpPr>
          <p:spPr bwMode="auto">
            <a:xfrm>
              <a:off x="4074" y="2195"/>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45</a:t>
              </a:r>
            </a:p>
          </p:txBody>
        </p:sp>
        <p:sp>
          <p:nvSpPr>
            <p:cNvPr id="9334" name="Text Box 346">
              <a:extLst>
                <a:ext uri="{FF2B5EF4-FFF2-40B4-BE49-F238E27FC236}">
                  <a16:creationId xmlns:a16="http://schemas.microsoft.com/office/drawing/2014/main" id="{EEC5068C-2576-4162-A2BE-4C2A7B7A9FD9}"/>
                </a:ext>
              </a:extLst>
            </p:cNvPr>
            <p:cNvSpPr txBox="1">
              <a:spLocks noChangeArrowheads="1"/>
            </p:cNvSpPr>
            <p:nvPr/>
          </p:nvSpPr>
          <p:spPr bwMode="auto">
            <a:xfrm>
              <a:off x="4872" y="2199"/>
              <a:ext cx="29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n-US" altLang="en-US" sz="2200" b="1">
                  <a:solidFill>
                    <a:srgbClr val="0000FF"/>
                  </a:solidFill>
                  <a:latin typeface="Times New Roman" panose="02020603050405020304" pitchFamily="18" charset="0"/>
                  <a:cs typeface="Arial" panose="020B0604020202020204" pitchFamily="34" charset="0"/>
                </a:rPr>
                <a:t>55</a:t>
              </a:r>
            </a:p>
          </p:txBody>
        </p:sp>
        <p:sp>
          <p:nvSpPr>
            <p:cNvPr id="9335" name="Line 347">
              <a:extLst>
                <a:ext uri="{FF2B5EF4-FFF2-40B4-BE49-F238E27FC236}">
                  <a16:creationId xmlns:a16="http://schemas.microsoft.com/office/drawing/2014/main" id="{47EDE318-CFFB-4147-914B-3C005F00D9B4}"/>
                </a:ext>
              </a:extLst>
            </p:cNvPr>
            <p:cNvSpPr>
              <a:spLocks noChangeShapeType="1"/>
            </p:cNvSpPr>
            <p:nvPr/>
          </p:nvSpPr>
          <p:spPr bwMode="auto">
            <a:xfrm>
              <a:off x="537" y="2164"/>
              <a:ext cx="50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336" name="Line 348">
              <a:extLst>
                <a:ext uri="{FF2B5EF4-FFF2-40B4-BE49-F238E27FC236}">
                  <a16:creationId xmlns:a16="http://schemas.microsoft.com/office/drawing/2014/main" id="{80515D79-F718-49FC-A7F9-AAE0E93089E3}"/>
                </a:ext>
              </a:extLst>
            </p:cNvPr>
            <p:cNvSpPr>
              <a:spLocks noChangeShapeType="1"/>
            </p:cNvSpPr>
            <p:nvPr/>
          </p:nvSpPr>
          <p:spPr bwMode="auto">
            <a:xfrm>
              <a:off x="5572" y="2164"/>
              <a:ext cx="0" cy="3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9" name="Group 349">
            <a:extLst>
              <a:ext uri="{FF2B5EF4-FFF2-40B4-BE49-F238E27FC236}">
                <a16:creationId xmlns:a16="http://schemas.microsoft.com/office/drawing/2014/main" id="{FF90908F-555A-477D-BE36-2BD7EE30E009}"/>
              </a:ext>
            </a:extLst>
          </p:cNvPr>
          <p:cNvGrpSpPr>
            <a:grpSpLocks/>
          </p:cNvGrpSpPr>
          <p:nvPr/>
        </p:nvGrpSpPr>
        <p:grpSpPr bwMode="auto">
          <a:xfrm>
            <a:off x="7569200" y="1443038"/>
            <a:ext cx="557213" cy="307975"/>
            <a:chOff x="4276" y="959"/>
            <a:chExt cx="351" cy="194"/>
          </a:xfrm>
        </p:grpSpPr>
        <p:grpSp>
          <p:nvGrpSpPr>
            <p:cNvPr id="9254" name="Group 350">
              <a:extLst>
                <a:ext uri="{FF2B5EF4-FFF2-40B4-BE49-F238E27FC236}">
                  <a16:creationId xmlns:a16="http://schemas.microsoft.com/office/drawing/2014/main" id="{36AE9558-4C48-42C0-A044-F21D58C61EFF}"/>
                </a:ext>
              </a:extLst>
            </p:cNvPr>
            <p:cNvGrpSpPr>
              <a:grpSpLocks/>
            </p:cNvGrpSpPr>
            <p:nvPr/>
          </p:nvGrpSpPr>
          <p:grpSpPr bwMode="auto">
            <a:xfrm rot="-125279">
              <a:off x="4276" y="1051"/>
              <a:ext cx="351" cy="102"/>
              <a:chOff x="2031" y="2501"/>
              <a:chExt cx="326" cy="242"/>
            </a:xfrm>
          </p:grpSpPr>
          <p:sp>
            <p:nvSpPr>
              <p:cNvPr id="9256" name="AutoShape 351">
                <a:extLst>
                  <a:ext uri="{FF2B5EF4-FFF2-40B4-BE49-F238E27FC236}">
                    <a16:creationId xmlns:a16="http://schemas.microsoft.com/office/drawing/2014/main" id="{A514DF30-FDCE-402A-8630-DCD3D5A35522}"/>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976" name="AutoShape 352">
                <a:extLst>
                  <a:ext uri="{FF2B5EF4-FFF2-40B4-BE49-F238E27FC236}">
                    <a16:creationId xmlns:a16="http://schemas.microsoft.com/office/drawing/2014/main" id="{0485F511-EA85-465E-8EAA-B84E1CAA7D4E}"/>
                  </a:ext>
                </a:extLst>
              </p:cNvPr>
              <p:cNvSpPr>
                <a:spLocks noChangeArrowheads="1"/>
              </p:cNvSpPr>
              <p:nvPr/>
            </p:nvSpPr>
            <p:spPr bwMode="auto">
              <a:xfrm flipH="1">
                <a:off x="2130" y="2485"/>
                <a:ext cx="136" cy="183"/>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977" name="AutoShape 353">
              <a:extLst>
                <a:ext uri="{FF2B5EF4-FFF2-40B4-BE49-F238E27FC236}">
                  <a16:creationId xmlns:a16="http://schemas.microsoft.com/office/drawing/2014/main" id="{B4C964EE-D6B7-4394-9BC2-161B6CDC8055}"/>
                </a:ext>
              </a:extLst>
            </p:cNvPr>
            <p:cNvSpPr>
              <a:spLocks noChangeArrowheads="1"/>
            </p:cNvSpPr>
            <p:nvPr/>
          </p:nvSpPr>
          <p:spPr bwMode="auto">
            <a:xfrm rot="-125279">
              <a:off x="4417" y="959"/>
              <a:ext cx="86" cy="107"/>
            </a:xfrm>
            <a:prstGeom prst="can">
              <a:avLst>
                <a:gd name="adj" fmla="val 785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sp>
        <p:nvSpPr>
          <p:cNvPr id="9226" name="Text Box 354">
            <a:extLst>
              <a:ext uri="{FF2B5EF4-FFF2-40B4-BE49-F238E27FC236}">
                <a16:creationId xmlns:a16="http://schemas.microsoft.com/office/drawing/2014/main" id="{85AD7BF6-8EA8-4146-9893-44CB0253081D}"/>
              </a:ext>
            </a:extLst>
          </p:cNvPr>
          <p:cNvSpPr txBox="1">
            <a:spLocks noChangeArrowheads="1"/>
          </p:cNvSpPr>
          <p:nvPr/>
        </p:nvSpPr>
        <p:spPr bwMode="auto">
          <a:xfrm>
            <a:off x="2057400" y="25400"/>
            <a:ext cx="510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rPr>
              <a:t>Trường hợp: Vật ở rất xa thấu kính</a:t>
            </a:r>
          </a:p>
        </p:txBody>
      </p:sp>
      <p:grpSp>
        <p:nvGrpSpPr>
          <p:cNvPr id="31" name="Group 357">
            <a:extLst>
              <a:ext uri="{FF2B5EF4-FFF2-40B4-BE49-F238E27FC236}">
                <a16:creationId xmlns:a16="http://schemas.microsoft.com/office/drawing/2014/main" id="{02ED35A2-547A-4B84-964D-27879DDE6215}"/>
              </a:ext>
            </a:extLst>
          </p:cNvPr>
          <p:cNvGrpSpPr>
            <a:grpSpLocks/>
          </p:cNvGrpSpPr>
          <p:nvPr/>
        </p:nvGrpSpPr>
        <p:grpSpPr bwMode="auto">
          <a:xfrm rot="18852729" flipH="1">
            <a:off x="-1175544" y="2615407"/>
            <a:ext cx="928687" cy="698500"/>
            <a:chOff x="2952" y="1398"/>
            <a:chExt cx="696" cy="570"/>
          </a:xfrm>
        </p:grpSpPr>
        <p:sp>
          <p:nvSpPr>
            <p:cNvPr id="9243" name="Freeform 358">
              <a:extLst>
                <a:ext uri="{FF2B5EF4-FFF2-40B4-BE49-F238E27FC236}">
                  <a16:creationId xmlns:a16="http://schemas.microsoft.com/office/drawing/2014/main" id="{BA71DE09-DDEC-40B4-86FD-C482F7B7B15B}"/>
                </a:ext>
              </a:extLst>
            </p:cNvPr>
            <p:cNvSpPr>
              <a:spLocks/>
            </p:cNvSpPr>
            <p:nvPr/>
          </p:nvSpPr>
          <p:spPr bwMode="auto">
            <a:xfrm>
              <a:off x="2952" y="1398"/>
              <a:ext cx="610" cy="505"/>
            </a:xfrm>
            <a:custGeom>
              <a:avLst/>
              <a:gdLst>
                <a:gd name="T0" fmla="*/ 229 w 610"/>
                <a:gd name="T1" fmla="*/ 274 h 505"/>
                <a:gd name="T2" fmla="*/ 191 w 610"/>
                <a:gd name="T3" fmla="*/ 267 h 505"/>
                <a:gd name="T4" fmla="*/ 151 w 610"/>
                <a:gd name="T5" fmla="*/ 251 h 505"/>
                <a:gd name="T6" fmla="*/ 105 w 610"/>
                <a:gd name="T7" fmla="*/ 220 h 505"/>
                <a:gd name="T8" fmla="*/ 68 w 610"/>
                <a:gd name="T9" fmla="*/ 226 h 505"/>
                <a:gd name="T10" fmla="*/ 88 w 610"/>
                <a:gd name="T11" fmla="*/ 259 h 505"/>
                <a:gd name="T12" fmla="*/ 123 w 610"/>
                <a:gd name="T13" fmla="*/ 312 h 505"/>
                <a:gd name="T14" fmla="*/ 175 w 610"/>
                <a:gd name="T15" fmla="*/ 343 h 505"/>
                <a:gd name="T16" fmla="*/ 249 w 610"/>
                <a:gd name="T17" fmla="*/ 385 h 505"/>
                <a:gd name="T18" fmla="*/ 305 w 610"/>
                <a:gd name="T19" fmla="*/ 399 h 505"/>
                <a:gd name="T20" fmla="*/ 335 w 610"/>
                <a:gd name="T21" fmla="*/ 411 h 505"/>
                <a:gd name="T22" fmla="*/ 371 w 610"/>
                <a:gd name="T23" fmla="*/ 421 h 505"/>
                <a:gd name="T24" fmla="*/ 398 w 610"/>
                <a:gd name="T25" fmla="*/ 433 h 505"/>
                <a:gd name="T26" fmla="*/ 435 w 610"/>
                <a:gd name="T27" fmla="*/ 459 h 505"/>
                <a:gd name="T28" fmla="*/ 462 w 610"/>
                <a:gd name="T29" fmla="*/ 483 h 505"/>
                <a:gd name="T30" fmla="*/ 494 w 610"/>
                <a:gd name="T31" fmla="*/ 500 h 505"/>
                <a:gd name="T32" fmla="*/ 506 w 610"/>
                <a:gd name="T33" fmla="*/ 490 h 505"/>
                <a:gd name="T34" fmla="*/ 516 w 610"/>
                <a:gd name="T35" fmla="*/ 448 h 505"/>
                <a:gd name="T36" fmla="*/ 550 w 610"/>
                <a:gd name="T37" fmla="*/ 404 h 505"/>
                <a:gd name="T38" fmla="*/ 581 w 610"/>
                <a:gd name="T39" fmla="*/ 354 h 505"/>
                <a:gd name="T40" fmla="*/ 595 w 610"/>
                <a:gd name="T41" fmla="*/ 325 h 505"/>
                <a:gd name="T42" fmla="*/ 573 w 610"/>
                <a:gd name="T43" fmla="*/ 304 h 505"/>
                <a:gd name="T44" fmla="*/ 541 w 610"/>
                <a:gd name="T45" fmla="*/ 291 h 505"/>
                <a:gd name="T46" fmla="*/ 522 w 610"/>
                <a:gd name="T47" fmla="*/ 278 h 505"/>
                <a:gd name="T48" fmla="*/ 477 w 610"/>
                <a:gd name="T49" fmla="*/ 190 h 505"/>
                <a:gd name="T50" fmla="*/ 441 w 610"/>
                <a:gd name="T51" fmla="*/ 125 h 505"/>
                <a:gd name="T52" fmla="*/ 414 w 610"/>
                <a:gd name="T53" fmla="*/ 91 h 505"/>
                <a:gd name="T54" fmla="*/ 394 w 610"/>
                <a:gd name="T55" fmla="*/ 55 h 505"/>
                <a:gd name="T56" fmla="*/ 373 w 610"/>
                <a:gd name="T57" fmla="*/ 39 h 505"/>
                <a:gd name="T58" fmla="*/ 337 w 610"/>
                <a:gd name="T59" fmla="*/ 27 h 505"/>
                <a:gd name="T60" fmla="*/ 300 w 610"/>
                <a:gd name="T61" fmla="*/ 17 h 505"/>
                <a:gd name="T62" fmla="*/ 252 w 610"/>
                <a:gd name="T63" fmla="*/ 16 h 505"/>
                <a:gd name="T64" fmla="*/ 206 w 610"/>
                <a:gd name="T65" fmla="*/ 11 h 505"/>
                <a:gd name="T66" fmla="*/ 189 w 610"/>
                <a:gd name="T67" fmla="*/ 6 h 505"/>
                <a:gd name="T68" fmla="*/ 146 w 610"/>
                <a:gd name="T69" fmla="*/ 3 h 505"/>
                <a:gd name="T70" fmla="*/ 98 w 610"/>
                <a:gd name="T71" fmla="*/ 6 h 505"/>
                <a:gd name="T72" fmla="*/ 54 w 610"/>
                <a:gd name="T73" fmla="*/ 5 h 505"/>
                <a:gd name="T74" fmla="*/ 12 w 610"/>
                <a:gd name="T75" fmla="*/ 0 h 505"/>
                <a:gd name="T76" fmla="*/ 2 w 610"/>
                <a:gd name="T77" fmla="*/ 26 h 505"/>
                <a:gd name="T78" fmla="*/ 24 w 610"/>
                <a:gd name="T79" fmla="*/ 44 h 505"/>
                <a:gd name="T80" fmla="*/ 72 w 610"/>
                <a:gd name="T81" fmla="*/ 54 h 505"/>
                <a:gd name="T82" fmla="*/ 122 w 610"/>
                <a:gd name="T83" fmla="*/ 71 h 505"/>
                <a:gd name="T84" fmla="*/ 159 w 610"/>
                <a:gd name="T85" fmla="*/ 72 h 505"/>
                <a:gd name="T86" fmla="*/ 195 w 610"/>
                <a:gd name="T87" fmla="*/ 101 h 505"/>
                <a:gd name="T88" fmla="*/ 228 w 610"/>
                <a:gd name="T89" fmla="*/ 125 h 505"/>
                <a:gd name="T90" fmla="*/ 248 w 610"/>
                <a:gd name="T91" fmla="*/ 149 h 505"/>
                <a:gd name="T92" fmla="*/ 267 w 610"/>
                <a:gd name="T93" fmla="*/ 175 h 505"/>
                <a:gd name="T94" fmla="*/ 274 w 610"/>
                <a:gd name="T95" fmla="*/ 200 h 505"/>
                <a:gd name="T96" fmla="*/ 275 w 610"/>
                <a:gd name="T97" fmla="*/ 241 h 5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10"/>
                <a:gd name="T148" fmla="*/ 0 h 505"/>
                <a:gd name="T149" fmla="*/ 610 w 610"/>
                <a:gd name="T150" fmla="*/ 505 h 50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10" h="505">
                  <a:moveTo>
                    <a:pt x="249" y="265"/>
                  </a:moveTo>
                  <a:lnTo>
                    <a:pt x="229" y="274"/>
                  </a:lnTo>
                  <a:lnTo>
                    <a:pt x="214" y="274"/>
                  </a:lnTo>
                  <a:lnTo>
                    <a:pt x="191" y="267"/>
                  </a:lnTo>
                  <a:lnTo>
                    <a:pt x="167" y="265"/>
                  </a:lnTo>
                  <a:lnTo>
                    <a:pt x="151" y="251"/>
                  </a:lnTo>
                  <a:lnTo>
                    <a:pt x="128" y="229"/>
                  </a:lnTo>
                  <a:lnTo>
                    <a:pt x="105" y="220"/>
                  </a:lnTo>
                  <a:lnTo>
                    <a:pt x="82" y="219"/>
                  </a:lnTo>
                  <a:lnTo>
                    <a:pt x="68" y="226"/>
                  </a:lnTo>
                  <a:lnTo>
                    <a:pt x="77" y="239"/>
                  </a:lnTo>
                  <a:lnTo>
                    <a:pt x="88" y="259"/>
                  </a:lnTo>
                  <a:lnTo>
                    <a:pt x="108" y="288"/>
                  </a:lnTo>
                  <a:lnTo>
                    <a:pt x="123" y="312"/>
                  </a:lnTo>
                  <a:lnTo>
                    <a:pt x="152" y="328"/>
                  </a:lnTo>
                  <a:lnTo>
                    <a:pt x="175" y="343"/>
                  </a:lnTo>
                  <a:lnTo>
                    <a:pt x="192" y="353"/>
                  </a:lnTo>
                  <a:lnTo>
                    <a:pt x="249" y="385"/>
                  </a:lnTo>
                  <a:lnTo>
                    <a:pt x="276" y="391"/>
                  </a:lnTo>
                  <a:lnTo>
                    <a:pt x="305" y="399"/>
                  </a:lnTo>
                  <a:lnTo>
                    <a:pt x="320" y="403"/>
                  </a:lnTo>
                  <a:lnTo>
                    <a:pt x="335" y="411"/>
                  </a:lnTo>
                  <a:lnTo>
                    <a:pt x="356" y="416"/>
                  </a:lnTo>
                  <a:lnTo>
                    <a:pt x="371" y="421"/>
                  </a:lnTo>
                  <a:lnTo>
                    <a:pt x="386" y="426"/>
                  </a:lnTo>
                  <a:lnTo>
                    <a:pt x="398" y="433"/>
                  </a:lnTo>
                  <a:lnTo>
                    <a:pt x="416" y="442"/>
                  </a:lnTo>
                  <a:lnTo>
                    <a:pt x="435" y="459"/>
                  </a:lnTo>
                  <a:lnTo>
                    <a:pt x="450" y="471"/>
                  </a:lnTo>
                  <a:lnTo>
                    <a:pt x="462" y="483"/>
                  </a:lnTo>
                  <a:lnTo>
                    <a:pt x="477" y="492"/>
                  </a:lnTo>
                  <a:lnTo>
                    <a:pt x="494" y="500"/>
                  </a:lnTo>
                  <a:lnTo>
                    <a:pt x="504" y="505"/>
                  </a:lnTo>
                  <a:lnTo>
                    <a:pt x="506" y="490"/>
                  </a:lnTo>
                  <a:lnTo>
                    <a:pt x="509" y="475"/>
                  </a:lnTo>
                  <a:lnTo>
                    <a:pt x="516" y="448"/>
                  </a:lnTo>
                  <a:lnTo>
                    <a:pt x="539" y="421"/>
                  </a:lnTo>
                  <a:lnTo>
                    <a:pt x="550" y="404"/>
                  </a:lnTo>
                  <a:lnTo>
                    <a:pt x="571" y="373"/>
                  </a:lnTo>
                  <a:lnTo>
                    <a:pt x="581" y="354"/>
                  </a:lnTo>
                  <a:lnTo>
                    <a:pt x="592" y="338"/>
                  </a:lnTo>
                  <a:lnTo>
                    <a:pt x="595" y="325"/>
                  </a:lnTo>
                  <a:lnTo>
                    <a:pt x="610" y="322"/>
                  </a:lnTo>
                  <a:lnTo>
                    <a:pt x="573" y="304"/>
                  </a:lnTo>
                  <a:lnTo>
                    <a:pt x="561" y="297"/>
                  </a:lnTo>
                  <a:lnTo>
                    <a:pt x="541" y="291"/>
                  </a:lnTo>
                  <a:lnTo>
                    <a:pt x="530" y="285"/>
                  </a:lnTo>
                  <a:lnTo>
                    <a:pt x="522" y="278"/>
                  </a:lnTo>
                  <a:lnTo>
                    <a:pt x="512" y="256"/>
                  </a:lnTo>
                  <a:lnTo>
                    <a:pt x="477" y="190"/>
                  </a:lnTo>
                  <a:lnTo>
                    <a:pt x="460" y="154"/>
                  </a:lnTo>
                  <a:lnTo>
                    <a:pt x="441" y="125"/>
                  </a:lnTo>
                  <a:lnTo>
                    <a:pt x="427" y="110"/>
                  </a:lnTo>
                  <a:lnTo>
                    <a:pt x="414" y="91"/>
                  </a:lnTo>
                  <a:lnTo>
                    <a:pt x="404" y="74"/>
                  </a:lnTo>
                  <a:lnTo>
                    <a:pt x="394" y="55"/>
                  </a:lnTo>
                  <a:lnTo>
                    <a:pt x="385" y="44"/>
                  </a:lnTo>
                  <a:lnTo>
                    <a:pt x="373" y="39"/>
                  </a:lnTo>
                  <a:lnTo>
                    <a:pt x="350" y="35"/>
                  </a:lnTo>
                  <a:lnTo>
                    <a:pt x="337" y="27"/>
                  </a:lnTo>
                  <a:lnTo>
                    <a:pt x="321" y="17"/>
                  </a:lnTo>
                  <a:lnTo>
                    <a:pt x="300" y="17"/>
                  </a:lnTo>
                  <a:lnTo>
                    <a:pt x="273" y="21"/>
                  </a:lnTo>
                  <a:lnTo>
                    <a:pt x="252" y="16"/>
                  </a:lnTo>
                  <a:lnTo>
                    <a:pt x="228" y="24"/>
                  </a:lnTo>
                  <a:lnTo>
                    <a:pt x="206" y="11"/>
                  </a:lnTo>
                  <a:lnTo>
                    <a:pt x="194" y="8"/>
                  </a:lnTo>
                  <a:lnTo>
                    <a:pt x="189" y="6"/>
                  </a:lnTo>
                  <a:lnTo>
                    <a:pt x="171" y="3"/>
                  </a:lnTo>
                  <a:lnTo>
                    <a:pt x="146" y="3"/>
                  </a:lnTo>
                  <a:lnTo>
                    <a:pt x="117" y="3"/>
                  </a:lnTo>
                  <a:lnTo>
                    <a:pt x="98" y="6"/>
                  </a:lnTo>
                  <a:lnTo>
                    <a:pt x="75" y="5"/>
                  </a:lnTo>
                  <a:lnTo>
                    <a:pt x="54" y="5"/>
                  </a:lnTo>
                  <a:lnTo>
                    <a:pt x="33" y="2"/>
                  </a:lnTo>
                  <a:lnTo>
                    <a:pt x="12" y="0"/>
                  </a:lnTo>
                  <a:lnTo>
                    <a:pt x="0" y="9"/>
                  </a:lnTo>
                  <a:lnTo>
                    <a:pt x="2" y="26"/>
                  </a:lnTo>
                  <a:lnTo>
                    <a:pt x="9" y="35"/>
                  </a:lnTo>
                  <a:lnTo>
                    <a:pt x="24" y="44"/>
                  </a:lnTo>
                  <a:lnTo>
                    <a:pt x="44" y="51"/>
                  </a:lnTo>
                  <a:lnTo>
                    <a:pt x="72" y="54"/>
                  </a:lnTo>
                  <a:lnTo>
                    <a:pt x="101" y="65"/>
                  </a:lnTo>
                  <a:lnTo>
                    <a:pt x="122" y="71"/>
                  </a:lnTo>
                  <a:lnTo>
                    <a:pt x="140" y="71"/>
                  </a:lnTo>
                  <a:lnTo>
                    <a:pt x="159" y="72"/>
                  </a:lnTo>
                  <a:lnTo>
                    <a:pt x="177" y="87"/>
                  </a:lnTo>
                  <a:lnTo>
                    <a:pt x="195" y="101"/>
                  </a:lnTo>
                  <a:lnTo>
                    <a:pt x="209" y="113"/>
                  </a:lnTo>
                  <a:lnTo>
                    <a:pt x="228" y="125"/>
                  </a:lnTo>
                  <a:lnTo>
                    <a:pt x="236" y="132"/>
                  </a:lnTo>
                  <a:lnTo>
                    <a:pt x="248" y="149"/>
                  </a:lnTo>
                  <a:lnTo>
                    <a:pt x="259" y="158"/>
                  </a:lnTo>
                  <a:lnTo>
                    <a:pt x="267" y="175"/>
                  </a:lnTo>
                  <a:lnTo>
                    <a:pt x="274" y="188"/>
                  </a:lnTo>
                  <a:lnTo>
                    <a:pt x="274" y="200"/>
                  </a:lnTo>
                  <a:lnTo>
                    <a:pt x="277" y="218"/>
                  </a:lnTo>
                  <a:lnTo>
                    <a:pt x="275" y="241"/>
                  </a:lnTo>
                  <a:lnTo>
                    <a:pt x="249" y="265"/>
                  </a:lnTo>
                  <a:close/>
                </a:path>
              </a:pathLst>
            </a:custGeom>
            <a:solidFill>
              <a:srgbClr val="FFBFBF"/>
            </a:solidFill>
            <a:ln w="9525">
              <a:solidFill>
                <a:srgbClr val="000000"/>
              </a:solidFill>
              <a:round/>
              <a:headEnd/>
              <a:tailEnd/>
            </a:ln>
          </p:spPr>
          <p:txBody>
            <a:bodyPr/>
            <a:lstStyle/>
            <a:p>
              <a:endParaRPr lang="en-US"/>
            </a:p>
          </p:txBody>
        </p:sp>
        <p:sp>
          <p:nvSpPr>
            <p:cNvPr id="9244" name="Freeform 359">
              <a:extLst>
                <a:ext uri="{FF2B5EF4-FFF2-40B4-BE49-F238E27FC236}">
                  <a16:creationId xmlns:a16="http://schemas.microsoft.com/office/drawing/2014/main" id="{51939F89-53D6-45E9-8C85-31FD734F836E}"/>
                </a:ext>
              </a:extLst>
            </p:cNvPr>
            <p:cNvSpPr>
              <a:spLocks/>
            </p:cNvSpPr>
            <p:nvPr/>
          </p:nvSpPr>
          <p:spPr bwMode="auto">
            <a:xfrm>
              <a:off x="3140" y="1402"/>
              <a:ext cx="106" cy="58"/>
            </a:xfrm>
            <a:custGeom>
              <a:avLst/>
              <a:gdLst>
                <a:gd name="T0" fmla="*/ 0 w 106"/>
                <a:gd name="T1" fmla="*/ 0 h 58"/>
                <a:gd name="T2" fmla="*/ 53 w 106"/>
                <a:gd name="T3" fmla="*/ 28 h 58"/>
                <a:gd name="T4" fmla="*/ 106 w 106"/>
                <a:gd name="T5" fmla="*/ 58 h 58"/>
                <a:gd name="T6" fmla="*/ 0 60000 65536"/>
                <a:gd name="T7" fmla="*/ 0 60000 65536"/>
                <a:gd name="T8" fmla="*/ 0 60000 65536"/>
                <a:gd name="T9" fmla="*/ 0 w 106"/>
                <a:gd name="T10" fmla="*/ 0 h 58"/>
                <a:gd name="T11" fmla="*/ 106 w 106"/>
                <a:gd name="T12" fmla="*/ 58 h 58"/>
              </a:gdLst>
              <a:ahLst/>
              <a:cxnLst>
                <a:cxn ang="T6">
                  <a:pos x="T0" y="T1"/>
                </a:cxn>
                <a:cxn ang="T7">
                  <a:pos x="T2" y="T3"/>
                </a:cxn>
                <a:cxn ang="T8">
                  <a:pos x="T4" y="T5"/>
                </a:cxn>
              </a:cxnLst>
              <a:rect l="T9" t="T10" r="T11" b="T12"/>
              <a:pathLst>
                <a:path w="106" h="58">
                  <a:moveTo>
                    <a:pt x="0" y="0"/>
                  </a:moveTo>
                  <a:lnTo>
                    <a:pt x="53" y="28"/>
                  </a:lnTo>
                  <a:lnTo>
                    <a:pt x="106" y="5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45" name="Freeform 360">
              <a:extLst>
                <a:ext uri="{FF2B5EF4-FFF2-40B4-BE49-F238E27FC236}">
                  <a16:creationId xmlns:a16="http://schemas.microsoft.com/office/drawing/2014/main" id="{BED81B6F-28BC-47A0-AA32-6CECDDDE40D1}"/>
                </a:ext>
              </a:extLst>
            </p:cNvPr>
            <p:cNvSpPr>
              <a:spLocks/>
            </p:cNvSpPr>
            <p:nvPr/>
          </p:nvSpPr>
          <p:spPr bwMode="auto">
            <a:xfrm rot="-1242821">
              <a:off x="3037" y="1616"/>
              <a:ext cx="15" cy="48"/>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46" name="Freeform 361">
              <a:extLst>
                <a:ext uri="{FF2B5EF4-FFF2-40B4-BE49-F238E27FC236}">
                  <a16:creationId xmlns:a16="http://schemas.microsoft.com/office/drawing/2014/main" id="{C12F31E7-4C0B-4400-ABB9-F537886E1AB2}"/>
                </a:ext>
              </a:extLst>
            </p:cNvPr>
            <p:cNvSpPr>
              <a:spLocks/>
            </p:cNvSpPr>
            <p:nvPr/>
          </p:nvSpPr>
          <p:spPr bwMode="auto">
            <a:xfrm rot="-1448732">
              <a:off x="3112" y="1454"/>
              <a:ext cx="6" cy="17"/>
            </a:xfrm>
            <a:custGeom>
              <a:avLst/>
              <a:gdLst>
                <a:gd name="T0" fmla="*/ 6 w 6"/>
                <a:gd name="T1" fmla="*/ 0 h 17"/>
                <a:gd name="T2" fmla="*/ 2 w 6"/>
                <a:gd name="T3" fmla="*/ 9 h 17"/>
                <a:gd name="T4" fmla="*/ 0 w 6"/>
                <a:gd name="T5" fmla="*/ 17 h 17"/>
                <a:gd name="T6" fmla="*/ 0 60000 65536"/>
                <a:gd name="T7" fmla="*/ 0 60000 65536"/>
                <a:gd name="T8" fmla="*/ 0 60000 65536"/>
                <a:gd name="T9" fmla="*/ 0 w 6"/>
                <a:gd name="T10" fmla="*/ 0 h 17"/>
                <a:gd name="T11" fmla="*/ 6 w 6"/>
                <a:gd name="T12" fmla="*/ 17 h 17"/>
              </a:gdLst>
              <a:ahLst/>
              <a:cxnLst>
                <a:cxn ang="T6">
                  <a:pos x="T0" y="T1"/>
                </a:cxn>
                <a:cxn ang="T7">
                  <a:pos x="T2" y="T3"/>
                </a:cxn>
                <a:cxn ang="T8">
                  <a:pos x="T4" y="T5"/>
                </a:cxn>
              </a:cxnLst>
              <a:rect l="T9" t="T10" r="T11" b="T12"/>
              <a:pathLst>
                <a:path w="6" h="17">
                  <a:moveTo>
                    <a:pt x="6" y="0"/>
                  </a:moveTo>
                  <a:lnTo>
                    <a:pt x="2" y="9"/>
                  </a:lnTo>
                  <a:lnTo>
                    <a:pt x="0" y="1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47" name="Freeform 362">
              <a:extLst>
                <a:ext uri="{FF2B5EF4-FFF2-40B4-BE49-F238E27FC236}">
                  <a16:creationId xmlns:a16="http://schemas.microsoft.com/office/drawing/2014/main" id="{B5B1826F-A800-4333-985A-E5A93445D5E0}"/>
                </a:ext>
              </a:extLst>
            </p:cNvPr>
            <p:cNvSpPr>
              <a:spLocks/>
            </p:cNvSpPr>
            <p:nvPr/>
          </p:nvSpPr>
          <p:spPr bwMode="auto">
            <a:xfrm rot="-996419">
              <a:off x="3023" y="1438"/>
              <a:ext cx="3" cy="14"/>
            </a:xfrm>
            <a:custGeom>
              <a:avLst/>
              <a:gdLst>
                <a:gd name="T0" fmla="*/ 3 w 3"/>
                <a:gd name="T1" fmla="*/ 0 h 14"/>
                <a:gd name="T2" fmla="*/ 0 w 3"/>
                <a:gd name="T3" fmla="*/ 7 h 14"/>
                <a:gd name="T4" fmla="*/ 0 w 3"/>
                <a:gd name="T5" fmla="*/ 14 h 14"/>
                <a:gd name="T6" fmla="*/ 0 60000 65536"/>
                <a:gd name="T7" fmla="*/ 0 60000 65536"/>
                <a:gd name="T8" fmla="*/ 0 60000 65536"/>
                <a:gd name="T9" fmla="*/ 0 w 3"/>
                <a:gd name="T10" fmla="*/ 0 h 14"/>
                <a:gd name="T11" fmla="*/ 3 w 3"/>
                <a:gd name="T12" fmla="*/ 14 h 14"/>
              </a:gdLst>
              <a:ahLst/>
              <a:cxnLst>
                <a:cxn ang="T6">
                  <a:pos x="T0" y="T1"/>
                </a:cxn>
                <a:cxn ang="T7">
                  <a:pos x="T2" y="T3"/>
                </a:cxn>
                <a:cxn ang="T8">
                  <a:pos x="T4" y="T5"/>
                </a:cxn>
              </a:cxnLst>
              <a:rect l="T9" t="T10" r="T11" b="T12"/>
              <a:pathLst>
                <a:path w="3" h="14">
                  <a:moveTo>
                    <a:pt x="3" y="0"/>
                  </a:moveTo>
                  <a:lnTo>
                    <a:pt x="0" y="7"/>
                  </a:lnTo>
                  <a:lnTo>
                    <a:pt x="0" y="1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9248" name="Group 363">
              <a:extLst>
                <a:ext uri="{FF2B5EF4-FFF2-40B4-BE49-F238E27FC236}">
                  <a16:creationId xmlns:a16="http://schemas.microsoft.com/office/drawing/2014/main" id="{1E01F837-66B6-4EC0-8231-3195EC735E2E}"/>
                </a:ext>
              </a:extLst>
            </p:cNvPr>
            <p:cNvGrpSpPr>
              <a:grpSpLocks/>
            </p:cNvGrpSpPr>
            <p:nvPr/>
          </p:nvGrpSpPr>
          <p:grpSpPr bwMode="auto">
            <a:xfrm rot="-9224892">
              <a:off x="3406" y="1698"/>
              <a:ext cx="242" cy="270"/>
              <a:chOff x="2457" y="2549"/>
              <a:chExt cx="557" cy="547"/>
            </a:xfrm>
          </p:grpSpPr>
          <p:sp>
            <p:nvSpPr>
              <p:cNvPr id="9252" name="Freeform 364">
                <a:extLst>
                  <a:ext uri="{FF2B5EF4-FFF2-40B4-BE49-F238E27FC236}">
                    <a16:creationId xmlns:a16="http://schemas.microsoft.com/office/drawing/2014/main" id="{269F6D2C-083F-43F0-A1FA-AD68493D6374}"/>
                  </a:ext>
                </a:extLst>
              </p:cNvPr>
              <p:cNvSpPr>
                <a:spLocks/>
              </p:cNvSpPr>
              <p:nvPr/>
            </p:nvSpPr>
            <p:spPr bwMode="auto">
              <a:xfrm>
                <a:off x="2457" y="2549"/>
                <a:ext cx="557" cy="547"/>
              </a:xfrm>
              <a:custGeom>
                <a:avLst/>
                <a:gdLst>
                  <a:gd name="T0" fmla="*/ 18 w 1112"/>
                  <a:gd name="T1" fmla="*/ 2 h 1094"/>
                  <a:gd name="T2" fmla="*/ 17 w 1112"/>
                  <a:gd name="T3" fmla="*/ 5 h 1094"/>
                  <a:gd name="T4" fmla="*/ 16 w 1112"/>
                  <a:gd name="T5" fmla="*/ 6 h 1094"/>
                  <a:gd name="T6" fmla="*/ 16 w 1112"/>
                  <a:gd name="T7" fmla="*/ 7 h 1094"/>
                  <a:gd name="T8" fmla="*/ 15 w 1112"/>
                  <a:gd name="T9" fmla="*/ 9 h 1094"/>
                  <a:gd name="T10" fmla="*/ 15 w 1112"/>
                  <a:gd name="T11" fmla="*/ 11 h 1094"/>
                  <a:gd name="T12" fmla="*/ 15 w 1112"/>
                  <a:gd name="T13" fmla="*/ 13 h 1094"/>
                  <a:gd name="T14" fmla="*/ 15 w 1112"/>
                  <a:gd name="T15" fmla="*/ 14 h 1094"/>
                  <a:gd name="T16" fmla="*/ 15 w 1112"/>
                  <a:gd name="T17" fmla="*/ 16 h 1094"/>
                  <a:gd name="T18" fmla="*/ 15 w 1112"/>
                  <a:gd name="T19" fmla="*/ 17 h 1094"/>
                  <a:gd name="T20" fmla="*/ 4 w 1112"/>
                  <a:gd name="T21" fmla="*/ 17 h 1094"/>
                  <a:gd name="T22" fmla="*/ 3 w 1112"/>
                  <a:gd name="T23" fmla="*/ 7 h 1094"/>
                  <a:gd name="T24" fmla="*/ 1 w 1112"/>
                  <a:gd name="T25" fmla="*/ 1 h 1094"/>
                  <a:gd name="T26" fmla="*/ 0 w 1112"/>
                  <a:gd name="T27" fmla="*/ 0 h 1094"/>
                  <a:gd name="T28" fmla="*/ 7 w 1112"/>
                  <a:gd name="T29" fmla="*/ 1 h 1094"/>
                  <a:gd name="T30" fmla="*/ 12 w 1112"/>
                  <a:gd name="T31" fmla="*/ 2 h 1094"/>
                  <a:gd name="T32" fmla="*/ 16 w 1112"/>
                  <a:gd name="T33" fmla="*/ 2 h 1094"/>
                  <a:gd name="T34" fmla="*/ 18 w 1112"/>
                  <a:gd name="T35" fmla="*/ 2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9253" name="Oval 365">
                <a:extLst>
                  <a:ext uri="{FF2B5EF4-FFF2-40B4-BE49-F238E27FC236}">
                    <a16:creationId xmlns:a16="http://schemas.microsoft.com/office/drawing/2014/main" id="{A25D5E68-FB04-4933-A082-4197D7EA00ED}"/>
                  </a:ext>
                </a:extLst>
              </p:cNvPr>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sp>
          <p:nvSpPr>
            <p:cNvPr id="9249" name="Freeform 366">
              <a:extLst>
                <a:ext uri="{FF2B5EF4-FFF2-40B4-BE49-F238E27FC236}">
                  <a16:creationId xmlns:a16="http://schemas.microsoft.com/office/drawing/2014/main" id="{DBE2F205-1F26-4BA7-B76A-83E3C049D6CA}"/>
                </a:ext>
              </a:extLst>
            </p:cNvPr>
            <p:cNvSpPr>
              <a:spLocks/>
            </p:cNvSpPr>
            <p:nvPr/>
          </p:nvSpPr>
          <p:spPr bwMode="auto">
            <a:xfrm rot="-5887819">
              <a:off x="3109" y="1667"/>
              <a:ext cx="13" cy="9"/>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50" name="Freeform 367">
              <a:extLst>
                <a:ext uri="{FF2B5EF4-FFF2-40B4-BE49-F238E27FC236}">
                  <a16:creationId xmlns:a16="http://schemas.microsoft.com/office/drawing/2014/main" id="{2F709DA6-002F-481E-B60A-DF972E8B71F3}"/>
                </a:ext>
              </a:extLst>
            </p:cNvPr>
            <p:cNvSpPr>
              <a:spLocks/>
            </p:cNvSpPr>
            <p:nvPr/>
          </p:nvSpPr>
          <p:spPr bwMode="auto">
            <a:xfrm rot="-487818">
              <a:off x="3226" y="1413"/>
              <a:ext cx="47" cy="29"/>
            </a:xfrm>
            <a:custGeom>
              <a:avLst/>
              <a:gdLst>
                <a:gd name="T0" fmla="*/ 0 w 53"/>
                <a:gd name="T1" fmla="*/ 0 h 34"/>
                <a:gd name="T2" fmla="*/ 9 w 53"/>
                <a:gd name="T3" fmla="*/ 3 h 34"/>
                <a:gd name="T4" fmla="*/ 26 w 53"/>
                <a:gd name="T5" fmla="*/ 13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51" name="Freeform 368">
              <a:extLst>
                <a:ext uri="{FF2B5EF4-FFF2-40B4-BE49-F238E27FC236}">
                  <a16:creationId xmlns:a16="http://schemas.microsoft.com/office/drawing/2014/main" id="{678DEAE8-CC12-4923-8851-779F3F5B2732}"/>
                </a:ext>
              </a:extLst>
            </p:cNvPr>
            <p:cNvSpPr>
              <a:spLocks/>
            </p:cNvSpPr>
            <p:nvPr/>
          </p:nvSpPr>
          <p:spPr bwMode="auto">
            <a:xfrm>
              <a:off x="2956" y="1405"/>
              <a:ext cx="40" cy="7"/>
            </a:xfrm>
            <a:custGeom>
              <a:avLst/>
              <a:gdLst>
                <a:gd name="T0" fmla="*/ 0 w 40"/>
                <a:gd name="T1" fmla="*/ 4 h 7"/>
                <a:gd name="T2" fmla="*/ 16 w 40"/>
                <a:gd name="T3" fmla="*/ 6 h 7"/>
                <a:gd name="T4" fmla="*/ 25 w 40"/>
                <a:gd name="T5" fmla="*/ 7 h 7"/>
                <a:gd name="T6" fmla="*/ 33 w 40"/>
                <a:gd name="T7" fmla="*/ 5 h 7"/>
                <a:gd name="T8" fmla="*/ 40 w 40"/>
                <a:gd name="T9" fmla="*/ 0 h 7"/>
                <a:gd name="T10" fmla="*/ 0 60000 65536"/>
                <a:gd name="T11" fmla="*/ 0 60000 65536"/>
                <a:gd name="T12" fmla="*/ 0 60000 65536"/>
                <a:gd name="T13" fmla="*/ 0 60000 65536"/>
                <a:gd name="T14" fmla="*/ 0 60000 65536"/>
                <a:gd name="T15" fmla="*/ 0 w 40"/>
                <a:gd name="T16" fmla="*/ 0 h 7"/>
                <a:gd name="T17" fmla="*/ 40 w 40"/>
                <a:gd name="T18" fmla="*/ 7 h 7"/>
              </a:gdLst>
              <a:ahLst/>
              <a:cxnLst>
                <a:cxn ang="T10">
                  <a:pos x="T0" y="T1"/>
                </a:cxn>
                <a:cxn ang="T11">
                  <a:pos x="T2" y="T3"/>
                </a:cxn>
                <a:cxn ang="T12">
                  <a:pos x="T4" y="T5"/>
                </a:cxn>
                <a:cxn ang="T13">
                  <a:pos x="T6" y="T7"/>
                </a:cxn>
                <a:cxn ang="T14">
                  <a:pos x="T8" y="T9"/>
                </a:cxn>
              </a:cxnLst>
              <a:rect l="T15" t="T16" r="T17" b="T18"/>
              <a:pathLst>
                <a:path w="40" h="7">
                  <a:moveTo>
                    <a:pt x="0" y="4"/>
                  </a:moveTo>
                  <a:lnTo>
                    <a:pt x="16" y="6"/>
                  </a:lnTo>
                  <a:lnTo>
                    <a:pt x="25" y="7"/>
                  </a:lnTo>
                  <a:lnTo>
                    <a:pt x="33" y="5"/>
                  </a:lnTo>
                  <a:lnTo>
                    <a:pt x="4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6993" name="Rectangle 369">
            <a:extLst>
              <a:ext uri="{FF2B5EF4-FFF2-40B4-BE49-F238E27FC236}">
                <a16:creationId xmlns:a16="http://schemas.microsoft.com/office/drawing/2014/main" id="{62688F4E-DA43-4F6F-AD30-1FABC8CEA232}"/>
              </a:ext>
            </a:extLst>
          </p:cNvPr>
          <p:cNvSpPr>
            <a:spLocks noChangeArrowheads="1"/>
          </p:cNvSpPr>
          <p:nvPr/>
        </p:nvSpPr>
        <p:spPr bwMode="auto">
          <a:xfrm>
            <a:off x="7315200" y="530225"/>
            <a:ext cx="1066800" cy="925513"/>
          </a:xfrm>
          <a:prstGeom prst="rect">
            <a:avLst/>
          </a:prstGeom>
          <a:solidFill>
            <a:srgbClr val="CCECFF"/>
          </a:solidFill>
          <a:ln w="9525">
            <a:solidFill>
              <a:schemeClr val="tx1"/>
            </a:solidFill>
            <a:miter lim="800000"/>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grpSp>
        <p:nvGrpSpPr>
          <p:cNvPr id="9229" name="Group 370">
            <a:extLst>
              <a:ext uri="{FF2B5EF4-FFF2-40B4-BE49-F238E27FC236}">
                <a16:creationId xmlns:a16="http://schemas.microsoft.com/office/drawing/2014/main" id="{48C45D33-8AE4-4AD5-AC75-C024C161B170}"/>
              </a:ext>
            </a:extLst>
          </p:cNvPr>
          <p:cNvGrpSpPr>
            <a:grpSpLocks/>
          </p:cNvGrpSpPr>
          <p:nvPr/>
        </p:nvGrpSpPr>
        <p:grpSpPr bwMode="auto">
          <a:xfrm>
            <a:off x="6838950" y="558800"/>
            <a:ext cx="838200" cy="1216025"/>
            <a:chOff x="2631" y="537"/>
            <a:chExt cx="528" cy="766"/>
          </a:xfrm>
        </p:grpSpPr>
        <p:grpSp>
          <p:nvGrpSpPr>
            <p:cNvPr id="9236" name="Group 371">
              <a:extLst>
                <a:ext uri="{FF2B5EF4-FFF2-40B4-BE49-F238E27FC236}">
                  <a16:creationId xmlns:a16="http://schemas.microsoft.com/office/drawing/2014/main" id="{1A8F4FFD-875C-4AEA-9D3E-232F3C27DB34}"/>
                </a:ext>
              </a:extLst>
            </p:cNvPr>
            <p:cNvGrpSpPr>
              <a:grpSpLocks/>
            </p:cNvGrpSpPr>
            <p:nvPr/>
          </p:nvGrpSpPr>
          <p:grpSpPr bwMode="auto">
            <a:xfrm>
              <a:off x="2744" y="1123"/>
              <a:ext cx="313" cy="180"/>
              <a:chOff x="2031" y="2501"/>
              <a:chExt cx="326" cy="242"/>
            </a:xfrm>
          </p:grpSpPr>
          <p:sp>
            <p:nvSpPr>
              <p:cNvPr id="9241" name="AutoShape 372">
                <a:extLst>
                  <a:ext uri="{FF2B5EF4-FFF2-40B4-BE49-F238E27FC236}">
                    <a16:creationId xmlns:a16="http://schemas.microsoft.com/office/drawing/2014/main" id="{0A8194E3-227F-45BB-8DAA-4E8A3904B9CE}"/>
                  </a:ext>
                </a:extLst>
              </p:cNvPr>
              <p:cNvSpPr>
                <a:spLocks noChangeArrowheads="1"/>
              </p:cNvSpPr>
              <p:nvPr/>
            </p:nvSpPr>
            <p:spPr bwMode="auto">
              <a:xfrm rot="-144122" flipH="1" flipV="1">
                <a:off x="2031" y="2575"/>
                <a:ext cx="326" cy="1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21471 h 21600"/>
                </a:gdLst>
                <a:ahLst/>
                <a:cxnLst>
                  <a:cxn ang="T8">
                    <a:pos x="T0" y="T1"/>
                  </a:cxn>
                  <a:cxn ang="T9">
                    <a:pos x="T2" y="T3"/>
                  </a:cxn>
                  <a:cxn ang="T10">
                    <a:pos x="T4" y="T5"/>
                  </a:cxn>
                  <a:cxn ang="T11">
                    <a:pos x="T6" y="T7"/>
                  </a:cxn>
                </a:cxnLst>
                <a:rect l="T12" t="T13" r="T14" b="T15"/>
                <a:pathLst>
                  <a:path w="21600" h="21600">
                    <a:moveTo>
                      <a:pt x="10741" y="16169"/>
                    </a:moveTo>
                    <a:cubicBezTo>
                      <a:pt x="7798" y="16137"/>
                      <a:pt x="5430" y="13742"/>
                      <a:pt x="5430" y="10800"/>
                    </a:cubicBezTo>
                    <a:cubicBezTo>
                      <a:pt x="5430" y="7834"/>
                      <a:pt x="7834" y="5430"/>
                      <a:pt x="10800" y="5430"/>
                    </a:cubicBezTo>
                    <a:cubicBezTo>
                      <a:pt x="13765" y="5430"/>
                      <a:pt x="16170" y="7834"/>
                      <a:pt x="16170" y="10800"/>
                    </a:cubicBezTo>
                    <a:cubicBezTo>
                      <a:pt x="16170" y="13742"/>
                      <a:pt x="13801" y="16137"/>
                      <a:pt x="10858" y="16169"/>
                    </a:cubicBezTo>
                    <a:lnTo>
                      <a:pt x="10918" y="21599"/>
                    </a:lnTo>
                    <a:cubicBezTo>
                      <a:pt x="16836" y="21534"/>
                      <a:pt x="21600" y="16718"/>
                      <a:pt x="21600" y="10800"/>
                    </a:cubicBezTo>
                    <a:cubicBezTo>
                      <a:pt x="21600" y="4835"/>
                      <a:pt x="16764" y="0"/>
                      <a:pt x="10800" y="0"/>
                    </a:cubicBezTo>
                    <a:cubicBezTo>
                      <a:pt x="4835" y="0"/>
                      <a:pt x="0" y="4835"/>
                      <a:pt x="0" y="10800"/>
                    </a:cubicBezTo>
                    <a:cubicBezTo>
                      <a:pt x="-1" y="16718"/>
                      <a:pt x="4763" y="21534"/>
                      <a:pt x="10681" y="21599"/>
                    </a:cubicBezTo>
                    <a:lnTo>
                      <a:pt x="10741" y="16169"/>
                    </a:lnTo>
                    <a:close/>
                  </a:path>
                </a:pathLst>
              </a:custGeom>
              <a:solidFill>
                <a:schemeClr val="bg1"/>
              </a:solidFill>
              <a:ln w="9525">
                <a:round/>
                <a:headEnd/>
                <a:tailEnd/>
              </a:ln>
              <a:scene3d>
                <a:camera prst="legacyObliqueTopRight">
                  <a:rot lat="17400000" lon="20999988" rev="0"/>
                </a:camera>
                <a:lightRig rig="legacyFlat3" dir="b"/>
              </a:scene3d>
              <a:sp3d prstMaterial="legacyMatte">
                <a:bevelT w="13500" h="13500" prst="angle"/>
                <a:bevelB w="13500" h="13500" prst="angle"/>
                <a:extrusionClr>
                  <a:schemeClr val="bg1"/>
                </a:extrusionClr>
                <a:contourClr>
                  <a:schemeClr val="bg1"/>
                </a:contourClr>
              </a:sp3d>
            </p:spPr>
            <p:txBody>
              <a:bodyPr wrap="none" anchor="ctr">
                <a:flatTx/>
              </a:bodyPr>
              <a:lstStyle/>
              <a:p>
                <a:endParaRPr lang="en-US"/>
              </a:p>
            </p:txBody>
          </p:sp>
          <p:sp>
            <p:nvSpPr>
              <p:cNvPr id="26997" name="AutoShape 373">
                <a:extLst>
                  <a:ext uri="{FF2B5EF4-FFF2-40B4-BE49-F238E27FC236}">
                    <a16:creationId xmlns:a16="http://schemas.microsoft.com/office/drawing/2014/main" id="{384C4C37-35A8-4F15-B394-C79B98F3B64F}"/>
                  </a:ext>
                </a:extLst>
              </p:cNvPr>
              <p:cNvSpPr>
                <a:spLocks noChangeArrowheads="1"/>
              </p:cNvSpPr>
              <p:nvPr/>
            </p:nvSpPr>
            <p:spPr bwMode="auto">
              <a:xfrm flipH="1">
                <a:off x="2130" y="2501"/>
                <a:ext cx="136" cy="182"/>
              </a:xfrm>
              <a:prstGeom prst="can">
                <a:avLst>
                  <a:gd name="adj" fmla="val 38970"/>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chemeClr val="bg2"/>
                </a:solidFill>
                <a:round/>
                <a:headEnd/>
                <a:tailEnd/>
              </a:ln>
              <a:effectLst/>
            </p:spPr>
            <p:txBody>
              <a:bodyPr wrap="none" anchor="ctr"/>
              <a:lstStyle/>
              <a:p>
                <a:pPr>
                  <a:defRPr/>
                </a:pPr>
                <a:endParaRPr lang="en-US"/>
              </a:p>
            </p:txBody>
          </p:sp>
        </p:grpSp>
        <p:sp>
          <p:nvSpPr>
            <p:cNvPr id="26998" name="AutoShape 374">
              <a:extLst>
                <a:ext uri="{FF2B5EF4-FFF2-40B4-BE49-F238E27FC236}">
                  <a16:creationId xmlns:a16="http://schemas.microsoft.com/office/drawing/2014/main" id="{15654857-BBF9-415A-A4A4-347C7FD2B1E7}"/>
                </a:ext>
              </a:extLst>
            </p:cNvPr>
            <p:cNvSpPr>
              <a:spLocks noChangeArrowheads="1"/>
            </p:cNvSpPr>
            <p:nvPr/>
          </p:nvSpPr>
          <p:spPr bwMode="auto">
            <a:xfrm>
              <a:off x="2871" y="1056"/>
              <a:ext cx="61" cy="96"/>
            </a:xfrm>
            <a:prstGeom prst="can">
              <a:avLst>
                <a:gd name="adj" fmla="val 9931"/>
              </a:avLst>
            </a:prstGeom>
            <a:gradFill rotWithShape="1">
              <a:gsLst>
                <a:gs pos="0">
                  <a:schemeClr val="bg2"/>
                </a:gs>
                <a:gs pos="50000">
                  <a:schemeClr val="bg2">
                    <a:gamma/>
                    <a:tint val="12549"/>
                    <a:invGamma/>
                  </a:schemeClr>
                </a:gs>
                <a:gs pos="100000">
                  <a:schemeClr val="bg2"/>
                </a:gs>
              </a:gsLst>
              <a:lin ang="0" scaled="1"/>
            </a:gradFill>
            <a:ln w="9525">
              <a:noFill/>
              <a:round/>
              <a:headEnd/>
              <a:tailEnd/>
            </a:ln>
            <a:effectLst/>
          </p:spPr>
          <p:txBody>
            <a:bodyPr wrap="none" anchor="ctr"/>
            <a:lstStyle/>
            <a:p>
              <a:pPr>
                <a:defRPr/>
              </a:pPr>
              <a:endParaRPr lang="en-US"/>
            </a:p>
          </p:txBody>
        </p:sp>
        <p:grpSp>
          <p:nvGrpSpPr>
            <p:cNvPr id="9238" name="Group 375">
              <a:extLst>
                <a:ext uri="{FF2B5EF4-FFF2-40B4-BE49-F238E27FC236}">
                  <a16:creationId xmlns:a16="http://schemas.microsoft.com/office/drawing/2014/main" id="{CADFE958-6F1E-4140-ABF1-64F115C2D321}"/>
                </a:ext>
              </a:extLst>
            </p:cNvPr>
            <p:cNvGrpSpPr>
              <a:grpSpLocks/>
            </p:cNvGrpSpPr>
            <p:nvPr/>
          </p:nvGrpSpPr>
          <p:grpSpPr bwMode="auto">
            <a:xfrm>
              <a:off x="2631" y="537"/>
              <a:ext cx="528" cy="528"/>
              <a:chOff x="3552" y="240"/>
              <a:chExt cx="1584" cy="1824"/>
            </a:xfrm>
          </p:grpSpPr>
          <p:sp>
            <p:nvSpPr>
              <p:cNvPr id="9239" name="Oval 376">
                <a:extLst>
                  <a:ext uri="{FF2B5EF4-FFF2-40B4-BE49-F238E27FC236}">
                    <a16:creationId xmlns:a16="http://schemas.microsoft.com/office/drawing/2014/main" id="{89865CBC-5070-46CC-96AC-A44F0F8ED63D}"/>
                  </a:ext>
                </a:extLst>
              </p:cNvPr>
              <p:cNvSpPr>
                <a:spLocks noChangeArrowheads="1"/>
              </p:cNvSpPr>
              <p:nvPr/>
            </p:nvSpPr>
            <p:spPr bwMode="auto">
              <a:xfrm rot="-1711819">
                <a:off x="3552" y="240"/>
                <a:ext cx="1584" cy="1824"/>
              </a:xfrm>
              <a:prstGeom prst="ellipse">
                <a:avLst/>
              </a:prstGeom>
              <a:solidFill>
                <a:schemeClr val="accent1"/>
              </a:solidFill>
              <a:ln w="9525">
                <a:solidFill>
                  <a:schemeClr val="tx1"/>
                </a:solidFill>
                <a:round/>
                <a:headEnd/>
                <a:tailEnd/>
              </a:ln>
            </p:spPr>
            <p:txBody>
              <a:bodyPr wrap="none" anchor="ct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n-US" altLang="en-US"/>
              </a:p>
            </p:txBody>
          </p:sp>
          <p:sp>
            <p:nvSpPr>
              <p:cNvPr id="27001" name="Oval 377">
                <a:extLst>
                  <a:ext uri="{FF2B5EF4-FFF2-40B4-BE49-F238E27FC236}">
                    <a16:creationId xmlns:a16="http://schemas.microsoft.com/office/drawing/2014/main" id="{00EF8B9E-FD1D-47E4-8100-C05CECC10D4A}"/>
                  </a:ext>
                </a:extLst>
              </p:cNvPr>
              <p:cNvSpPr>
                <a:spLocks noChangeArrowheads="1"/>
              </p:cNvSpPr>
              <p:nvPr/>
            </p:nvSpPr>
            <p:spPr bwMode="auto">
              <a:xfrm rot="-1771866">
                <a:off x="3600" y="288"/>
                <a:ext cx="1488" cy="1727"/>
              </a:xfrm>
              <a:prstGeom prst="ellipse">
                <a:avLst/>
              </a:prstGeom>
              <a:gradFill rotWithShape="1">
                <a:gsLst>
                  <a:gs pos="0">
                    <a:schemeClr val="accent1"/>
                  </a:gs>
                  <a:gs pos="100000">
                    <a:schemeClr val="accent1">
                      <a:gamma/>
                      <a:tint val="25490"/>
                      <a:invGamma/>
                    </a:schemeClr>
                  </a:gs>
                </a:gsLst>
                <a:path path="shape">
                  <a:fillToRect l="50000" t="50000" r="50000" b="50000"/>
                </a:path>
              </a:gradFill>
              <a:ln w="9525">
                <a:solidFill>
                  <a:schemeClr val="bg2"/>
                </a:solidFill>
                <a:round/>
                <a:headEnd/>
                <a:tailEnd/>
              </a:ln>
              <a:effectLst/>
            </p:spPr>
            <p:txBody>
              <a:bodyPr wrap="none" anchor="ctr"/>
              <a:lstStyle/>
              <a:p>
                <a:pPr>
                  <a:defRPr/>
                </a:pPr>
                <a:endParaRPr lang="en-US"/>
              </a:p>
            </p:txBody>
          </p:sp>
        </p:grpSp>
      </p:grpSp>
      <p:sp>
        <p:nvSpPr>
          <p:cNvPr id="9230" name="Line 379">
            <a:extLst>
              <a:ext uri="{FF2B5EF4-FFF2-40B4-BE49-F238E27FC236}">
                <a16:creationId xmlns:a16="http://schemas.microsoft.com/office/drawing/2014/main" id="{AA5390F9-D63C-49B0-9F2E-9D9689184092}"/>
              </a:ext>
            </a:extLst>
          </p:cNvPr>
          <p:cNvSpPr>
            <a:spLocks noChangeShapeType="1"/>
          </p:cNvSpPr>
          <p:nvPr/>
        </p:nvSpPr>
        <p:spPr bwMode="auto">
          <a:xfrm flipH="1">
            <a:off x="5800725" y="990600"/>
            <a:ext cx="1447800" cy="0"/>
          </a:xfrm>
          <a:prstGeom prst="line">
            <a:avLst/>
          </a:prstGeom>
          <a:noFill/>
          <a:ln w="317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9231" name="Line 380">
            <a:extLst>
              <a:ext uri="{FF2B5EF4-FFF2-40B4-BE49-F238E27FC236}">
                <a16:creationId xmlns:a16="http://schemas.microsoft.com/office/drawing/2014/main" id="{428ECD19-714B-433A-A74C-8A0EC996E285}"/>
              </a:ext>
            </a:extLst>
          </p:cNvPr>
          <p:cNvSpPr>
            <a:spLocks noChangeShapeType="1"/>
          </p:cNvSpPr>
          <p:nvPr/>
        </p:nvSpPr>
        <p:spPr bwMode="auto">
          <a:xfrm flipH="1">
            <a:off x="7253288" y="990600"/>
            <a:ext cx="1509712" cy="0"/>
          </a:xfrm>
          <a:prstGeom prst="line">
            <a:avLst/>
          </a:prstGeom>
          <a:noFill/>
          <a:ln w="3175">
            <a:solidFill>
              <a:schemeClr val="tx1"/>
            </a:solidFill>
            <a:round/>
            <a:headEnd type="oval" w="med" len="med"/>
            <a:tailEnd type="oval" w="med" len="med"/>
          </a:ln>
          <a:extLst>
            <a:ext uri="{909E8E84-426E-40DD-AFC4-6F175D3DCCD1}">
              <a14:hiddenFill xmlns:a14="http://schemas.microsoft.com/office/drawing/2010/main">
                <a:noFill/>
              </a14:hiddenFill>
            </a:ext>
          </a:extLst>
        </p:spPr>
        <p:txBody>
          <a:bodyPr/>
          <a:lstStyle/>
          <a:p>
            <a:endParaRPr lang="en-US"/>
          </a:p>
        </p:txBody>
      </p:sp>
      <p:sp>
        <p:nvSpPr>
          <p:cNvPr id="9232" name="Text Box 381">
            <a:extLst>
              <a:ext uri="{FF2B5EF4-FFF2-40B4-BE49-F238E27FC236}">
                <a16:creationId xmlns:a16="http://schemas.microsoft.com/office/drawing/2014/main" id="{15612D52-B436-409E-B610-E5ED90DCC12B}"/>
              </a:ext>
            </a:extLst>
          </p:cNvPr>
          <p:cNvSpPr txBox="1">
            <a:spLocks noChangeArrowheads="1"/>
          </p:cNvSpPr>
          <p:nvPr/>
        </p:nvSpPr>
        <p:spPr bwMode="auto">
          <a:xfrm>
            <a:off x="5638800" y="533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F</a:t>
            </a:r>
          </a:p>
        </p:txBody>
      </p:sp>
      <p:sp>
        <p:nvSpPr>
          <p:cNvPr id="9233" name="Text Box 382">
            <a:extLst>
              <a:ext uri="{FF2B5EF4-FFF2-40B4-BE49-F238E27FC236}">
                <a16:creationId xmlns:a16="http://schemas.microsoft.com/office/drawing/2014/main" id="{D6F84695-9F0F-44C2-823C-172350243EAC}"/>
              </a:ext>
            </a:extLst>
          </p:cNvPr>
          <p:cNvSpPr txBox="1">
            <a:spLocks noChangeArrowheads="1"/>
          </p:cNvSpPr>
          <p:nvPr/>
        </p:nvSpPr>
        <p:spPr bwMode="auto">
          <a:xfrm>
            <a:off x="8315325" y="914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F’</a:t>
            </a:r>
          </a:p>
        </p:txBody>
      </p:sp>
      <p:pic>
        <p:nvPicPr>
          <p:cNvPr id="27007" name="Picture 383" descr="anh cua so">
            <a:extLst>
              <a:ext uri="{FF2B5EF4-FFF2-40B4-BE49-F238E27FC236}">
                <a16:creationId xmlns:a16="http://schemas.microsoft.com/office/drawing/2014/main" id="{D701166F-50B7-4230-A9B6-589F6A01D5F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5450" y="638175"/>
            <a:ext cx="962025"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008" name="Line 384">
            <a:extLst>
              <a:ext uri="{FF2B5EF4-FFF2-40B4-BE49-F238E27FC236}">
                <a16:creationId xmlns:a16="http://schemas.microsoft.com/office/drawing/2014/main" id="{32A0083E-1EA1-477D-A5E6-F6048D95EA5C}"/>
              </a:ext>
            </a:extLst>
          </p:cNvPr>
          <p:cNvSpPr>
            <a:spLocks noChangeShapeType="1"/>
          </p:cNvSpPr>
          <p:nvPr/>
        </p:nvSpPr>
        <p:spPr bwMode="auto">
          <a:xfrm>
            <a:off x="7315200" y="1511300"/>
            <a:ext cx="1209675" cy="0"/>
          </a:xfrm>
          <a:prstGeom prst="line">
            <a:avLst/>
          </a:prstGeom>
          <a:noFill/>
          <a:ln w="28575">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6892"/>
                                        </p:tgtEl>
                                        <p:attrNameLst>
                                          <p:attrName>style.visibility</p:attrName>
                                        </p:attrNameLst>
                                      </p:cBhvr>
                                      <p:to>
                                        <p:strVal val="visible"/>
                                      </p:to>
                                    </p:set>
                                    <p:anim calcmode="lin" valueType="num">
                                      <p:cBhvr>
                                        <p:cTn id="7" dur="1000" fill="hold"/>
                                        <p:tgtEl>
                                          <p:spTgt spid="26892"/>
                                        </p:tgtEl>
                                        <p:attrNameLst>
                                          <p:attrName>ppt_w</p:attrName>
                                        </p:attrNameLst>
                                      </p:cBhvr>
                                      <p:tavLst>
                                        <p:tav tm="0">
                                          <p:val>
                                            <p:strVal val="#ppt_w*0.70"/>
                                          </p:val>
                                        </p:tav>
                                        <p:tav tm="100000">
                                          <p:val>
                                            <p:strVal val="#ppt_w"/>
                                          </p:val>
                                        </p:tav>
                                      </p:tavLst>
                                    </p:anim>
                                    <p:anim calcmode="lin" valueType="num">
                                      <p:cBhvr>
                                        <p:cTn id="8" dur="1000" fill="hold"/>
                                        <p:tgtEl>
                                          <p:spTgt spid="26892"/>
                                        </p:tgtEl>
                                        <p:attrNameLst>
                                          <p:attrName>ppt_h</p:attrName>
                                        </p:attrNameLst>
                                      </p:cBhvr>
                                      <p:tavLst>
                                        <p:tav tm="0">
                                          <p:val>
                                            <p:strVal val="#ppt_h"/>
                                          </p:val>
                                        </p:tav>
                                        <p:tav tm="100000">
                                          <p:val>
                                            <p:strVal val="#ppt_h"/>
                                          </p:val>
                                        </p:tav>
                                      </p:tavLst>
                                    </p:anim>
                                    <p:animEffect transition="in" filter="fade">
                                      <p:cBhvr>
                                        <p:cTn id="9" dur="1000"/>
                                        <p:tgtEl>
                                          <p:spTgt spid="268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0" presetClass="path" presetSubtype="0" fill="hold" nodeType="clickEffect">
                                  <p:stCondLst>
                                    <p:cond delay="0"/>
                                  </p:stCondLst>
                                  <p:childTnLst>
                                    <p:animMotion origin="layout" path="M 7.77778E-6 -5.18519E-6 L 0.92501 -0.15556 " pathEditMode="relative" ptsTypes="AA">
                                      <p:cBhvr>
                                        <p:cTn id="13" dur="2000" fill="hold"/>
                                        <p:tgtEl>
                                          <p:spTgt spid="31"/>
                                        </p:tgtEl>
                                        <p:attrNameLst>
                                          <p:attrName>ppt_x</p:attrName>
                                          <p:attrName>ppt_y</p:attrName>
                                        </p:attrNameLst>
                                      </p:cBhvr>
                                    </p:animMotion>
                                  </p:childTnLst>
                                </p:cTn>
                              </p:par>
                              <p:par>
                                <p:cTn id="14" presetID="0" presetClass="path" presetSubtype="0" fill="hold" nodeType="withEffect">
                                  <p:stCondLst>
                                    <p:cond delay="2100"/>
                                  </p:stCondLst>
                                  <p:childTnLst>
                                    <p:animMotion origin="layout" path="M 0.9257 -0.15579 L 1.0007 -0.15579 " pathEditMode="relative" rAng="0" ptsTypes="AA">
                                      <p:cBhvr>
                                        <p:cTn id="15" dur="2000" fill="hold"/>
                                        <p:tgtEl>
                                          <p:spTgt spid="31"/>
                                        </p:tgtEl>
                                        <p:attrNameLst>
                                          <p:attrName>ppt_x</p:attrName>
                                          <p:attrName>ppt_y</p:attrName>
                                        </p:attrNameLst>
                                      </p:cBhvr>
                                      <p:rCtr x="3750" y="0"/>
                                    </p:animMotion>
                                  </p:childTnLst>
                                </p:cTn>
                              </p:par>
                              <p:par>
                                <p:cTn id="16" presetID="0" presetClass="path" presetSubtype="0" fill="hold" grpId="0" nodeType="withEffect">
                                  <p:stCondLst>
                                    <p:cond delay="2100"/>
                                  </p:stCondLst>
                                  <p:childTnLst>
                                    <p:animMotion origin="layout" path="M 0 0 L 0.075 0 " pathEditMode="relative" ptsTypes="AA">
                                      <p:cBhvr>
                                        <p:cTn id="17" dur="2000" fill="hold"/>
                                        <p:tgtEl>
                                          <p:spTgt spid="26993"/>
                                        </p:tgtEl>
                                        <p:attrNameLst>
                                          <p:attrName>ppt_x</p:attrName>
                                          <p:attrName>ppt_y</p:attrName>
                                        </p:attrNameLst>
                                      </p:cBhvr>
                                    </p:animMotion>
                                  </p:childTnLst>
                                </p:cTn>
                              </p:par>
                              <p:par>
                                <p:cTn id="18" presetID="0" presetClass="path" presetSubtype="0" fill="hold" nodeType="withEffect">
                                  <p:stCondLst>
                                    <p:cond delay="2100"/>
                                  </p:stCondLst>
                                  <p:childTnLst>
                                    <p:animMotion origin="layout" path="M 0 0 L 0.075 0 " pathEditMode="relative" ptsTypes="AA">
                                      <p:cBhvr>
                                        <p:cTn id="19" dur="2000" fill="hold"/>
                                        <p:tgtEl>
                                          <p:spTgt spid="29"/>
                                        </p:tgtEl>
                                        <p:attrNameLst>
                                          <p:attrName>ppt_x</p:attrName>
                                          <p:attrName>ppt_y</p:attrName>
                                        </p:attrNameLst>
                                      </p:cBhvr>
                                    </p:animMotion>
                                  </p:childTnLst>
                                </p:cTn>
                              </p:par>
                              <p:par>
                                <p:cTn id="20" presetID="0" presetClass="path" presetSubtype="0" fill="hold" nodeType="withEffect">
                                  <p:stCondLst>
                                    <p:cond delay="4300"/>
                                  </p:stCondLst>
                                  <p:childTnLst>
                                    <p:animMotion origin="layout" path="M 1.0007 -0.15579 L -0.04097 0.15532 " pathEditMode="relative" ptsTypes="AA">
                                      <p:cBhvr>
                                        <p:cTn id="21" dur="2000" fill="hold"/>
                                        <p:tgtEl>
                                          <p:spTgt spid="31"/>
                                        </p:tgtEl>
                                        <p:attrNameLst>
                                          <p:attrName>ppt_x</p:attrName>
                                          <p:attrName>ppt_y</p:attrName>
                                        </p:attrNameLst>
                                      </p:cBhvr>
                                    </p:animMotion>
                                  </p:childTnLst>
                                </p:cTn>
                              </p:par>
                              <p:par>
                                <p:cTn id="22" presetID="55" presetClass="entr" presetSubtype="0" fill="hold" nodeType="withEffect">
                                  <p:stCondLst>
                                    <p:cond delay="4300"/>
                                  </p:stCondLst>
                                  <p:childTnLst>
                                    <p:set>
                                      <p:cBhvr>
                                        <p:cTn id="23" dur="1" fill="hold">
                                          <p:stCondLst>
                                            <p:cond delay="0"/>
                                          </p:stCondLst>
                                        </p:cTn>
                                        <p:tgtEl>
                                          <p:spTgt spid="27007"/>
                                        </p:tgtEl>
                                        <p:attrNameLst>
                                          <p:attrName>style.visibility</p:attrName>
                                        </p:attrNameLst>
                                      </p:cBhvr>
                                      <p:to>
                                        <p:strVal val="visible"/>
                                      </p:to>
                                    </p:set>
                                    <p:anim calcmode="lin" valueType="num">
                                      <p:cBhvr>
                                        <p:cTn id="24" dur="1000" fill="hold"/>
                                        <p:tgtEl>
                                          <p:spTgt spid="27007"/>
                                        </p:tgtEl>
                                        <p:attrNameLst>
                                          <p:attrName>ppt_w</p:attrName>
                                        </p:attrNameLst>
                                      </p:cBhvr>
                                      <p:tavLst>
                                        <p:tav tm="0">
                                          <p:val>
                                            <p:strVal val="#ppt_w*0.70"/>
                                          </p:val>
                                        </p:tav>
                                        <p:tav tm="100000">
                                          <p:val>
                                            <p:strVal val="#ppt_w"/>
                                          </p:val>
                                        </p:tav>
                                      </p:tavLst>
                                    </p:anim>
                                    <p:anim calcmode="lin" valueType="num">
                                      <p:cBhvr>
                                        <p:cTn id="25" dur="1000" fill="hold"/>
                                        <p:tgtEl>
                                          <p:spTgt spid="27007"/>
                                        </p:tgtEl>
                                        <p:attrNameLst>
                                          <p:attrName>ppt_h</p:attrName>
                                        </p:attrNameLst>
                                      </p:cBhvr>
                                      <p:tavLst>
                                        <p:tav tm="0">
                                          <p:val>
                                            <p:strVal val="#ppt_h"/>
                                          </p:val>
                                        </p:tav>
                                        <p:tav tm="100000">
                                          <p:val>
                                            <p:strVal val="#ppt_h"/>
                                          </p:val>
                                        </p:tav>
                                      </p:tavLst>
                                    </p:anim>
                                    <p:animEffect transition="in" filter="fade">
                                      <p:cBhvr>
                                        <p:cTn id="26" dur="1000"/>
                                        <p:tgtEl>
                                          <p:spTgt spid="2700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27008"/>
                                        </p:tgtEl>
                                        <p:attrNameLst>
                                          <p:attrName>style.visibility</p:attrName>
                                        </p:attrNameLst>
                                      </p:cBhvr>
                                      <p:to>
                                        <p:strVal val="visible"/>
                                      </p:to>
                                    </p:set>
                                    <p:animEffect transition="in" filter="dissolve">
                                      <p:cBhvr>
                                        <p:cTn id="31" dur="500"/>
                                        <p:tgtEl>
                                          <p:spTgt spid="2700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0" presetClass="path" presetSubtype="0" fill="hold" nodeType="clickEffect">
                                  <p:stCondLst>
                                    <p:cond delay="0"/>
                                  </p:stCondLst>
                                  <p:childTnLst>
                                    <p:animMotion origin="layout" path="M 0 0 L 0.25 0 " pathEditMode="relative" ptsTypes="AA">
                                      <p:cBhvr>
                                        <p:cTn id="35" dur="2000" fill="hold"/>
                                        <p:tgtEl>
                                          <p:spTgt spid="6"/>
                                        </p:tgtEl>
                                        <p:attrNameLst>
                                          <p:attrName>ppt_x</p:attrName>
                                          <p:attrName>ppt_y</p:attrName>
                                        </p:attrNameLst>
                                      </p:cBhvr>
                                    </p:animMotion>
                                  </p:childTnLst>
                                </p:cTn>
                              </p:par>
                              <p:par>
                                <p:cTn id="36" presetID="0" presetClass="path" presetSubtype="0" fill="hold" nodeType="withEffect">
                                  <p:stCondLst>
                                    <p:cond delay="0"/>
                                  </p:stCondLst>
                                  <p:childTnLst>
                                    <p:animMotion origin="layout" path="M 0 0 L 0.25 0 " pathEditMode="relative" ptsTypes="AA">
                                      <p:cBhvr>
                                        <p:cTn id="37" dur="2000" fill="hold"/>
                                        <p:tgtEl>
                                          <p:spTgt spid="15"/>
                                        </p:tgtEl>
                                        <p:attrNameLst>
                                          <p:attrName>ppt_x</p:attrName>
                                          <p:attrName>ppt_y</p:attrName>
                                        </p:attrNameLst>
                                      </p:cBhvr>
                                    </p:animMotion>
                                  </p:childTnLst>
                                </p:cTn>
                              </p:par>
                              <p:par>
                                <p:cTn id="38" presetID="55" presetClass="entr" presetSubtype="0" fill="hold" nodeType="withEffect">
                                  <p:stCondLst>
                                    <p:cond delay="2500"/>
                                  </p:stCondLst>
                                  <p:childTnLst>
                                    <p:set>
                                      <p:cBhvr>
                                        <p:cTn id="39" dur="1" fill="hold">
                                          <p:stCondLst>
                                            <p:cond delay="0"/>
                                          </p:stCondLst>
                                        </p:cTn>
                                        <p:tgtEl>
                                          <p:spTgt spid="26848"/>
                                        </p:tgtEl>
                                        <p:attrNameLst>
                                          <p:attrName>style.visibility</p:attrName>
                                        </p:attrNameLst>
                                      </p:cBhvr>
                                      <p:to>
                                        <p:strVal val="visible"/>
                                      </p:to>
                                    </p:set>
                                    <p:anim calcmode="lin" valueType="num">
                                      <p:cBhvr>
                                        <p:cTn id="40" dur="1000" fill="hold"/>
                                        <p:tgtEl>
                                          <p:spTgt spid="26848"/>
                                        </p:tgtEl>
                                        <p:attrNameLst>
                                          <p:attrName>ppt_w</p:attrName>
                                        </p:attrNameLst>
                                      </p:cBhvr>
                                      <p:tavLst>
                                        <p:tav tm="0">
                                          <p:val>
                                            <p:strVal val="#ppt_w*0.70"/>
                                          </p:val>
                                        </p:tav>
                                        <p:tav tm="100000">
                                          <p:val>
                                            <p:strVal val="#ppt_w"/>
                                          </p:val>
                                        </p:tav>
                                      </p:tavLst>
                                    </p:anim>
                                    <p:anim calcmode="lin" valueType="num">
                                      <p:cBhvr>
                                        <p:cTn id="41" dur="1000" fill="hold"/>
                                        <p:tgtEl>
                                          <p:spTgt spid="26848"/>
                                        </p:tgtEl>
                                        <p:attrNameLst>
                                          <p:attrName>ppt_h</p:attrName>
                                        </p:attrNameLst>
                                      </p:cBhvr>
                                      <p:tavLst>
                                        <p:tav tm="0">
                                          <p:val>
                                            <p:strVal val="#ppt_h"/>
                                          </p:val>
                                        </p:tav>
                                        <p:tav tm="100000">
                                          <p:val>
                                            <p:strVal val="#ppt_h"/>
                                          </p:val>
                                        </p:tav>
                                      </p:tavLst>
                                    </p:anim>
                                    <p:animEffect transition="in" filter="fade">
                                      <p:cBhvr>
                                        <p:cTn id="42" dur="1000"/>
                                        <p:tgtEl>
                                          <p:spTgt spid="26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9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5">
            <a:extLst>
              <a:ext uri="{FF2B5EF4-FFF2-40B4-BE49-F238E27FC236}">
                <a16:creationId xmlns:a16="http://schemas.microsoft.com/office/drawing/2014/main" id="{44CF47E8-5C53-4AE4-B298-A7B83AC3D219}"/>
              </a:ext>
            </a:extLst>
          </p:cNvPr>
          <p:cNvSpPr txBox="1">
            <a:spLocks noChangeArrowheads="1"/>
          </p:cNvSpPr>
          <p:nvPr/>
        </p:nvSpPr>
        <p:spPr bwMode="auto">
          <a:xfrm>
            <a:off x="0" y="1066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I. Đặc điểm của ảnh của một vật tạo bởi thấu kính hội tụ:</a:t>
            </a:r>
          </a:p>
        </p:txBody>
      </p:sp>
      <p:sp>
        <p:nvSpPr>
          <p:cNvPr id="10244" name="Text Box 6">
            <a:extLst>
              <a:ext uri="{FF2B5EF4-FFF2-40B4-BE49-F238E27FC236}">
                <a16:creationId xmlns:a16="http://schemas.microsoft.com/office/drawing/2014/main" id="{06C08DEE-3BE1-4266-AED3-1EBAF95FC41C}"/>
              </a:ext>
            </a:extLst>
          </p:cNvPr>
          <p:cNvSpPr txBox="1">
            <a:spLocks noChangeArrowheads="1"/>
          </p:cNvSpPr>
          <p:nvPr/>
        </p:nvSpPr>
        <p:spPr bwMode="auto">
          <a:xfrm>
            <a:off x="804863" y="1622425"/>
            <a:ext cx="31575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 Thí nghiệm</a:t>
            </a:r>
          </a:p>
        </p:txBody>
      </p:sp>
      <p:sp>
        <p:nvSpPr>
          <p:cNvPr id="10245" name="Text Box 10">
            <a:extLst>
              <a:ext uri="{FF2B5EF4-FFF2-40B4-BE49-F238E27FC236}">
                <a16:creationId xmlns:a16="http://schemas.microsoft.com/office/drawing/2014/main" id="{971A0320-F11D-460F-B73B-85F7F05A2488}"/>
              </a:ext>
            </a:extLst>
          </p:cNvPr>
          <p:cNvSpPr txBox="1">
            <a:spLocks noChangeArrowheads="1"/>
          </p:cNvSpPr>
          <p:nvPr/>
        </p:nvSpPr>
        <p:spPr bwMode="auto">
          <a:xfrm>
            <a:off x="804863" y="1960563"/>
            <a:ext cx="632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2. Ghi các nhận xét ở trên vào bảng 1</a:t>
            </a:r>
          </a:p>
        </p:txBody>
      </p:sp>
      <p:graphicFrame>
        <p:nvGraphicFramePr>
          <p:cNvPr id="5326" name="Group 206">
            <a:extLst>
              <a:ext uri="{FF2B5EF4-FFF2-40B4-BE49-F238E27FC236}">
                <a16:creationId xmlns:a16="http://schemas.microsoft.com/office/drawing/2014/main" id="{B663403E-9E1F-4D7C-90B0-4FDE5DEF6936}"/>
              </a:ext>
            </a:extLst>
          </p:cNvPr>
          <p:cNvGraphicFramePr>
            <a:graphicFrameLocks noGrp="1"/>
          </p:cNvGraphicFramePr>
          <p:nvPr/>
        </p:nvGraphicFramePr>
        <p:xfrm>
          <a:off x="276225" y="2443163"/>
          <a:ext cx="8686800" cy="4319656"/>
        </p:xfrm>
        <a:graphic>
          <a:graphicData uri="http://schemas.openxmlformats.org/drawingml/2006/table">
            <a:tbl>
              <a:tblPr/>
              <a:tblGrid>
                <a:gridCol w="13716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323975">
                  <a:extLst>
                    <a:ext uri="{9D8B030D-6E8A-4147-A177-3AD203B41FA5}">
                      <a16:colId xmlns:a16="http://schemas.microsoft.com/office/drawing/2014/main" val="20002"/>
                    </a:ext>
                  </a:extLst>
                </a:gridCol>
                <a:gridCol w="2105025">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677731">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rgbClr val="FF3300"/>
                          </a:solidFill>
                          <a:effectLst/>
                          <a:latin typeface="Times New Roman" pitchFamily="18" charset="0"/>
                        </a:rPr>
                        <a:t>Khoảng cách từ vật đến thấu kính(d)</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rgbClr val="FF3300"/>
                          </a:solidFill>
                          <a:effectLst/>
                          <a:latin typeface="Times New Roman" pitchFamily="18" charset="0"/>
                        </a:rPr>
                        <a:t>Đặc điểm của ảnh</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22907">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rgbClr val="FF3300"/>
                          </a:solidFill>
                          <a:effectLst/>
                          <a:latin typeface="Times New Roman" pitchFamily="18" charset="0"/>
                        </a:rPr>
                        <a:t>Thật hay ảo?</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rgbClr val="FF3300"/>
                          </a:solidFill>
                          <a:effectLst/>
                          <a:latin typeface="Times New Roman" pitchFamily="18" charset="0"/>
                        </a:rPr>
                        <a:t>Cùng chiều hay ngược chiều?</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rgbClr val="FF3300"/>
                          </a:solidFill>
                          <a:effectLst/>
                          <a:latin typeface="Times New Roman" pitchFamily="18" charset="0"/>
                        </a:rPr>
                        <a:t>Lớn hơn hay nhỏ hơn vật?</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619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Arial" pitchFamily="34" charset="0"/>
                        </a:rPr>
                        <a:t>1</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a:ln>
                            <a:noFill/>
                          </a:ln>
                          <a:solidFill>
                            <a:srgbClr val="080808"/>
                          </a:solidFill>
                          <a:effectLst/>
                          <a:latin typeface="Times New Roman" pitchFamily="18" charset="0"/>
                        </a:rPr>
                        <a:t>Vật ở rất xa TK</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77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Arial" pitchFamily="34" charset="0"/>
                        </a:rPr>
                        <a:t>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80808"/>
                          </a:solidFill>
                          <a:effectLst/>
                          <a:latin typeface="Times New Roman" pitchFamily="18" charset="0"/>
                        </a:rPr>
                        <a:t>d &gt; 2f</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15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Arial" pitchFamily="34" charset="0"/>
                        </a:rPr>
                        <a:t>3</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80808"/>
                          </a:solidFill>
                          <a:effectLst/>
                          <a:latin typeface="Times New Roman" pitchFamily="18" charset="0"/>
                        </a:rPr>
                        <a:t>f &lt; d &lt; 2f</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77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accent2"/>
                          </a:solidFill>
                          <a:effectLst/>
                          <a:latin typeface="Arial" pitchFamily="34" charset="0"/>
                        </a:rPr>
                        <a:t>4</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80808"/>
                          </a:solidFill>
                          <a:effectLst/>
                          <a:latin typeface="Times New Roman" pitchFamily="18" charset="0"/>
                        </a:rPr>
                        <a:t>d &lt; f</a:t>
                      </a:r>
                    </a:p>
                  </a:txBody>
                  <a:tcPr marT="45711" marB="4571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0287" name="Text Box 175">
            <a:extLst>
              <a:ext uri="{FF2B5EF4-FFF2-40B4-BE49-F238E27FC236}">
                <a16:creationId xmlns:a16="http://schemas.microsoft.com/office/drawing/2014/main" id="{5961B6A6-C899-4E3B-AB97-432E803E64A0}"/>
              </a:ext>
            </a:extLst>
          </p:cNvPr>
          <p:cNvSpPr txBox="1">
            <a:spLocks noChangeArrowheads="1"/>
          </p:cNvSpPr>
          <p:nvPr/>
        </p:nvSpPr>
        <p:spPr bwMode="auto">
          <a:xfrm>
            <a:off x="533400" y="2514600"/>
            <a:ext cx="1600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200" b="1">
                <a:solidFill>
                  <a:srgbClr val="FF3300"/>
                </a:solidFill>
                <a:latin typeface="Times New Roman" panose="02020603050405020304" pitchFamily="18" charset="0"/>
              </a:rPr>
              <a:t>K</a:t>
            </a:r>
            <a:r>
              <a:rPr lang="en-US" altLang="en-US" sz="1800" b="1">
                <a:solidFill>
                  <a:srgbClr val="FF3300"/>
                </a:solidFill>
              </a:rPr>
              <a:t>ết quả</a:t>
            </a:r>
          </a:p>
        </p:txBody>
      </p:sp>
      <p:sp>
        <p:nvSpPr>
          <p:cNvPr id="10288" name="Text Box 176">
            <a:extLst>
              <a:ext uri="{FF2B5EF4-FFF2-40B4-BE49-F238E27FC236}">
                <a16:creationId xmlns:a16="http://schemas.microsoft.com/office/drawing/2014/main" id="{231875BC-4569-41F8-8117-65F295EAEB61}"/>
              </a:ext>
            </a:extLst>
          </p:cNvPr>
          <p:cNvSpPr txBox="1">
            <a:spLocks noChangeArrowheads="1"/>
          </p:cNvSpPr>
          <p:nvPr/>
        </p:nvSpPr>
        <p:spPr bwMode="auto">
          <a:xfrm>
            <a:off x="304800" y="3548063"/>
            <a:ext cx="1600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200" b="1">
                <a:solidFill>
                  <a:srgbClr val="FF3300"/>
                </a:solidFill>
                <a:latin typeface="Times New Roman" panose="02020603050405020304" pitchFamily="18" charset="0"/>
              </a:rPr>
              <a:t>Lần TN</a:t>
            </a:r>
          </a:p>
        </p:txBody>
      </p:sp>
      <p:sp>
        <p:nvSpPr>
          <p:cNvPr id="5310" name="Text Box 190">
            <a:extLst>
              <a:ext uri="{FF2B5EF4-FFF2-40B4-BE49-F238E27FC236}">
                <a16:creationId xmlns:a16="http://schemas.microsoft.com/office/drawing/2014/main" id="{70928081-8CCF-4D7B-800F-9A437CAFEBE4}"/>
              </a:ext>
            </a:extLst>
          </p:cNvPr>
          <p:cNvSpPr txBox="1">
            <a:spLocks noChangeArrowheads="1"/>
          </p:cNvSpPr>
          <p:nvPr/>
        </p:nvSpPr>
        <p:spPr bwMode="auto">
          <a:xfrm>
            <a:off x="3705225" y="4119563"/>
            <a:ext cx="138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Ảnh thật</a:t>
            </a:r>
          </a:p>
        </p:txBody>
      </p:sp>
      <p:sp>
        <p:nvSpPr>
          <p:cNvPr id="5313" name="Text Box 193">
            <a:extLst>
              <a:ext uri="{FF2B5EF4-FFF2-40B4-BE49-F238E27FC236}">
                <a16:creationId xmlns:a16="http://schemas.microsoft.com/office/drawing/2014/main" id="{13C25697-951A-4A4E-8865-3665FF6BDA94}"/>
              </a:ext>
            </a:extLst>
          </p:cNvPr>
          <p:cNvSpPr txBox="1">
            <a:spLocks noChangeArrowheads="1"/>
          </p:cNvSpPr>
          <p:nvPr/>
        </p:nvSpPr>
        <p:spPr bwMode="auto">
          <a:xfrm>
            <a:off x="3714750" y="4800600"/>
            <a:ext cx="138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Ảnh thật</a:t>
            </a:r>
          </a:p>
        </p:txBody>
      </p:sp>
      <p:sp>
        <p:nvSpPr>
          <p:cNvPr id="5314" name="Text Box 194">
            <a:extLst>
              <a:ext uri="{FF2B5EF4-FFF2-40B4-BE49-F238E27FC236}">
                <a16:creationId xmlns:a16="http://schemas.microsoft.com/office/drawing/2014/main" id="{A1F07005-0524-4AB2-B04C-F675C40A473F}"/>
              </a:ext>
            </a:extLst>
          </p:cNvPr>
          <p:cNvSpPr txBox="1">
            <a:spLocks noChangeArrowheads="1"/>
          </p:cNvSpPr>
          <p:nvPr/>
        </p:nvSpPr>
        <p:spPr bwMode="auto">
          <a:xfrm>
            <a:off x="3714750" y="5486400"/>
            <a:ext cx="138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Ảnh thật</a:t>
            </a:r>
          </a:p>
        </p:txBody>
      </p:sp>
      <p:sp>
        <p:nvSpPr>
          <p:cNvPr id="5315" name="Text Box 195">
            <a:extLst>
              <a:ext uri="{FF2B5EF4-FFF2-40B4-BE49-F238E27FC236}">
                <a16:creationId xmlns:a16="http://schemas.microsoft.com/office/drawing/2014/main" id="{A724A36B-1F86-4D01-8623-1DAEE7E55106}"/>
              </a:ext>
            </a:extLst>
          </p:cNvPr>
          <p:cNvSpPr txBox="1">
            <a:spLocks noChangeArrowheads="1"/>
          </p:cNvSpPr>
          <p:nvPr/>
        </p:nvSpPr>
        <p:spPr bwMode="auto">
          <a:xfrm>
            <a:off x="3800475" y="6196013"/>
            <a:ext cx="1385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Ảnh ảo</a:t>
            </a:r>
          </a:p>
        </p:txBody>
      </p:sp>
      <p:sp>
        <p:nvSpPr>
          <p:cNvPr id="5316" name="Text Box 196">
            <a:extLst>
              <a:ext uri="{FF2B5EF4-FFF2-40B4-BE49-F238E27FC236}">
                <a16:creationId xmlns:a16="http://schemas.microsoft.com/office/drawing/2014/main" id="{F62580F4-3DCE-4E92-AEC6-236D580E5AE5}"/>
              </a:ext>
            </a:extLst>
          </p:cNvPr>
          <p:cNvSpPr txBox="1">
            <a:spLocks noChangeArrowheads="1"/>
          </p:cNvSpPr>
          <p:nvPr/>
        </p:nvSpPr>
        <p:spPr bwMode="auto">
          <a:xfrm>
            <a:off x="5119688" y="4124325"/>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Ngược chiều</a:t>
            </a:r>
          </a:p>
        </p:txBody>
      </p:sp>
      <p:sp>
        <p:nvSpPr>
          <p:cNvPr id="5317" name="Text Box 197">
            <a:extLst>
              <a:ext uri="{FF2B5EF4-FFF2-40B4-BE49-F238E27FC236}">
                <a16:creationId xmlns:a16="http://schemas.microsoft.com/office/drawing/2014/main" id="{120A478A-BF8C-401D-A487-BE4882BD4695}"/>
              </a:ext>
            </a:extLst>
          </p:cNvPr>
          <p:cNvSpPr txBox="1">
            <a:spLocks noChangeArrowheads="1"/>
          </p:cNvSpPr>
          <p:nvPr/>
        </p:nvSpPr>
        <p:spPr bwMode="auto">
          <a:xfrm>
            <a:off x="5086350" y="48006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Ngược chiều</a:t>
            </a:r>
          </a:p>
        </p:txBody>
      </p:sp>
      <p:sp>
        <p:nvSpPr>
          <p:cNvPr id="5318" name="Text Box 198">
            <a:extLst>
              <a:ext uri="{FF2B5EF4-FFF2-40B4-BE49-F238E27FC236}">
                <a16:creationId xmlns:a16="http://schemas.microsoft.com/office/drawing/2014/main" id="{0B994962-B816-4490-92FB-BF0938DFD02B}"/>
              </a:ext>
            </a:extLst>
          </p:cNvPr>
          <p:cNvSpPr txBox="1">
            <a:spLocks noChangeArrowheads="1"/>
          </p:cNvSpPr>
          <p:nvPr/>
        </p:nvSpPr>
        <p:spPr bwMode="auto">
          <a:xfrm>
            <a:off x="5086350" y="54864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Ngược chiều</a:t>
            </a:r>
          </a:p>
        </p:txBody>
      </p:sp>
      <p:sp>
        <p:nvSpPr>
          <p:cNvPr id="5319" name="Text Box 199">
            <a:extLst>
              <a:ext uri="{FF2B5EF4-FFF2-40B4-BE49-F238E27FC236}">
                <a16:creationId xmlns:a16="http://schemas.microsoft.com/office/drawing/2014/main" id="{F543E98F-43B7-4DDD-9246-609890174C14}"/>
              </a:ext>
            </a:extLst>
          </p:cNvPr>
          <p:cNvSpPr txBox="1">
            <a:spLocks noChangeArrowheads="1"/>
          </p:cNvSpPr>
          <p:nvPr/>
        </p:nvSpPr>
        <p:spPr bwMode="auto">
          <a:xfrm>
            <a:off x="5086350" y="6172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Cùng chiều</a:t>
            </a:r>
          </a:p>
        </p:txBody>
      </p:sp>
      <p:sp>
        <p:nvSpPr>
          <p:cNvPr id="5320" name="Text Box 200">
            <a:extLst>
              <a:ext uri="{FF2B5EF4-FFF2-40B4-BE49-F238E27FC236}">
                <a16:creationId xmlns:a16="http://schemas.microsoft.com/office/drawing/2014/main" id="{BE751BC0-3614-452C-AACA-F4801C00ABB0}"/>
              </a:ext>
            </a:extLst>
          </p:cNvPr>
          <p:cNvSpPr txBox="1">
            <a:spLocks noChangeArrowheads="1"/>
          </p:cNvSpPr>
          <p:nvPr/>
        </p:nvSpPr>
        <p:spPr bwMode="auto">
          <a:xfrm>
            <a:off x="7162800" y="413385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Nhỏ hơn vật</a:t>
            </a:r>
          </a:p>
        </p:txBody>
      </p:sp>
      <p:sp>
        <p:nvSpPr>
          <p:cNvPr id="5321" name="Text Box 201">
            <a:extLst>
              <a:ext uri="{FF2B5EF4-FFF2-40B4-BE49-F238E27FC236}">
                <a16:creationId xmlns:a16="http://schemas.microsoft.com/office/drawing/2014/main" id="{4FF0BC70-8B1A-4FA5-8B98-57ECD4600C3A}"/>
              </a:ext>
            </a:extLst>
          </p:cNvPr>
          <p:cNvSpPr txBox="1">
            <a:spLocks noChangeArrowheads="1"/>
          </p:cNvSpPr>
          <p:nvPr/>
        </p:nvSpPr>
        <p:spPr bwMode="auto">
          <a:xfrm>
            <a:off x="7148513" y="4814888"/>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Nhỏ hơn vật</a:t>
            </a:r>
          </a:p>
        </p:txBody>
      </p:sp>
      <p:sp>
        <p:nvSpPr>
          <p:cNvPr id="5322" name="Text Box 202">
            <a:extLst>
              <a:ext uri="{FF2B5EF4-FFF2-40B4-BE49-F238E27FC236}">
                <a16:creationId xmlns:a16="http://schemas.microsoft.com/office/drawing/2014/main" id="{31125251-1EA9-4311-96DE-7540CC277B94}"/>
              </a:ext>
            </a:extLst>
          </p:cNvPr>
          <p:cNvSpPr txBox="1">
            <a:spLocks noChangeArrowheads="1"/>
          </p:cNvSpPr>
          <p:nvPr/>
        </p:nvSpPr>
        <p:spPr bwMode="auto">
          <a:xfrm>
            <a:off x="7162800" y="54864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Lớn hơn vật</a:t>
            </a:r>
          </a:p>
        </p:txBody>
      </p:sp>
      <p:sp>
        <p:nvSpPr>
          <p:cNvPr id="5323" name="Text Box 203">
            <a:extLst>
              <a:ext uri="{FF2B5EF4-FFF2-40B4-BE49-F238E27FC236}">
                <a16:creationId xmlns:a16="http://schemas.microsoft.com/office/drawing/2014/main" id="{F3CD2EFE-5115-4D44-9F8E-65F73C1130A4}"/>
              </a:ext>
            </a:extLst>
          </p:cNvPr>
          <p:cNvSpPr txBox="1">
            <a:spLocks noChangeArrowheads="1"/>
          </p:cNvSpPr>
          <p:nvPr/>
        </p:nvSpPr>
        <p:spPr bwMode="auto">
          <a:xfrm>
            <a:off x="7162800" y="6172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50000"/>
              </a:spcBef>
            </a:pPr>
            <a:r>
              <a:rPr lang="en-US" altLang="en-US" sz="2400" b="1">
                <a:solidFill>
                  <a:srgbClr val="0000FF"/>
                </a:solidFill>
                <a:latin typeface="Times New Roman" panose="02020603050405020304" pitchFamily="18" charset="0"/>
              </a:rPr>
              <a:t>Lớn hơn vật</a:t>
            </a:r>
          </a:p>
        </p:txBody>
      </p:sp>
      <p:sp>
        <p:nvSpPr>
          <p:cNvPr id="3" name="Text Box 6">
            <a:extLst>
              <a:ext uri="{FF2B5EF4-FFF2-40B4-BE49-F238E27FC236}">
                <a16:creationId xmlns:a16="http://schemas.microsoft.com/office/drawing/2014/main" id="{5E3345B9-7164-BA48-8DF4-DC7DD1CB4358}"/>
              </a:ext>
            </a:extLst>
          </p:cNvPr>
          <p:cNvSpPr txBox="1">
            <a:spLocks noChangeArrowheads="1"/>
          </p:cNvSpPr>
          <p:nvPr/>
        </p:nvSpPr>
        <p:spPr bwMode="auto">
          <a:xfrm>
            <a:off x="-83931" y="-27539"/>
            <a:ext cx="937812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rPr>
              <a:t>Bài 43: ẢNH CỦA MỘT VẬT TẠO BỞI THẤU KÍNH HỘI TỤ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310"/>
                                        </p:tgtEl>
                                        <p:attrNameLst>
                                          <p:attrName>style.visibility</p:attrName>
                                        </p:attrNameLst>
                                      </p:cBhvr>
                                      <p:to>
                                        <p:strVal val="visible"/>
                                      </p:to>
                                    </p:set>
                                    <p:animEffect transition="in" filter="diamond(in)">
                                      <p:cBhvr>
                                        <p:cTn id="7" dur="500"/>
                                        <p:tgtEl>
                                          <p:spTgt spid="53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5316">
                                            <p:txEl>
                                              <p:pRg st="0" end="0"/>
                                            </p:txEl>
                                          </p:spTgt>
                                        </p:tgtEl>
                                        <p:attrNameLst>
                                          <p:attrName>style.visibility</p:attrName>
                                        </p:attrNameLst>
                                      </p:cBhvr>
                                      <p:to>
                                        <p:strVal val="visible"/>
                                      </p:to>
                                    </p:set>
                                    <p:animEffect transition="in" filter="diamond(in)">
                                      <p:cBhvr>
                                        <p:cTn id="12" dur="500"/>
                                        <p:tgtEl>
                                          <p:spTgt spid="531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320"/>
                                        </p:tgtEl>
                                        <p:attrNameLst>
                                          <p:attrName>style.visibility</p:attrName>
                                        </p:attrNameLst>
                                      </p:cBhvr>
                                      <p:to>
                                        <p:strVal val="visible"/>
                                      </p:to>
                                    </p:set>
                                    <p:animEffect transition="in" filter="checkerboard(across)">
                                      <p:cBhvr>
                                        <p:cTn id="17" dur="500"/>
                                        <p:tgtEl>
                                          <p:spTgt spid="53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313"/>
                                        </p:tgtEl>
                                        <p:attrNameLst>
                                          <p:attrName>style.visibility</p:attrName>
                                        </p:attrNameLst>
                                      </p:cBhvr>
                                      <p:to>
                                        <p:strVal val="visible"/>
                                      </p:to>
                                    </p:set>
                                    <p:animEffect transition="in" filter="blinds(horizontal)">
                                      <p:cBhvr>
                                        <p:cTn id="22" dur="500"/>
                                        <p:tgtEl>
                                          <p:spTgt spid="53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5317">
                                            <p:txEl>
                                              <p:pRg st="0" end="0"/>
                                            </p:txEl>
                                          </p:spTgt>
                                        </p:tgtEl>
                                        <p:attrNameLst>
                                          <p:attrName>style.visibility</p:attrName>
                                        </p:attrNameLst>
                                      </p:cBhvr>
                                      <p:to>
                                        <p:strVal val="visible"/>
                                      </p:to>
                                    </p:set>
                                    <p:animEffect transition="in" filter="blinds(horizontal)">
                                      <p:cBhvr>
                                        <p:cTn id="27" dur="500"/>
                                        <p:tgtEl>
                                          <p:spTgt spid="531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321"/>
                                        </p:tgtEl>
                                        <p:attrNameLst>
                                          <p:attrName>style.visibility</p:attrName>
                                        </p:attrNameLst>
                                      </p:cBhvr>
                                      <p:to>
                                        <p:strVal val="visible"/>
                                      </p:to>
                                    </p:set>
                                    <p:animEffect transition="in" filter="blinds(horizontal)">
                                      <p:cBhvr>
                                        <p:cTn id="32" dur="500"/>
                                        <p:tgtEl>
                                          <p:spTgt spid="532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314"/>
                                        </p:tgtEl>
                                        <p:attrNameLst>
                                          <p:attrName>style.visibility</p:attrName>
                                        </p:attrNameLst>
                                      </p:cBhvr>
                                      <p:to>
                                        <p:strVal val="visible"/>
                                      </p:to>
                                    </p:set>
                                    <p:animEffect transition="in" filter="blinds(horizontal)">
                                      <p:cBhvr>
                                        <p:cTn id="37" dur="500"/>
                                        <p:tgtEl>
                                          <p:spTgt spid="531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318"/>
                                        </p:tgtEl>
                                        <p:attrNameLst>
                                          <p:attrName>style.visibility</p:attrName>
                                        </p:attrNameLst>
                                      </p:cBhvr>
                                      <p:to>
                                        <p:strVal val="visible"/>
                                      </p:to>
                                    </p:set>
                                    <p:animEffect transition="in" filter="blinds(horizontal)">
                                      <p:cBhvr>
                                        <p:cTn id="42" dur="500"/>
                                        <p:tgtEl>
                                          <p:spTgt spid="53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5322"/>
                                        </p:tgtEl>
                                        <p:attrNameLst>
                                          <p:attrName>style.visibility</p:attrName>
                                        </p:attrNameLst>
                                      </p:cBhvr>
                                      <p:to>
                                        <p:strVal val="visible"/>
                                      </p:to>
                                    </p:set>
                                    <p:animEffect transition="in" filter="blinds(horizontal)">
                                      <p:cBhvr>
                                        <p:cTn id="47" dur="500"/>
                                        <p:tgtEl>
                                          <p:spTgt spid="532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315"/>
                                        </p:tgtEl>
                                        <p:attrNameLst>
                                          <p:attrName>style.visibility</p:attrName>
                                        </p:attrNameLst>
                                      </p:cBhvr>
                                      <p:to>
                                        <p:strVal val="visible"/>
                                      </p:to>
                                    </p:set>
                                    <p:animEffect transition="in" filter="blinds(horizontal)">
                                      <p:cBhvr>
                                        <p:cTn id="52" dur="500"/>
                                        <p:tgtEl>
                                          <p:spTgt spid="531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319"/>
                                        </p:tgtEl>
                                        <p:attrNameLst>
                                          <p:attrName>style.visibility</p:attrName>
                                        </p:attrNameLst>
                                      </p:cBhvr>
                                      <p:to>
                                        <p:strVal val="visible"/>
                                      </p:to>
                                    </p:set>
                                    <p:animEffect transition="in" filter="blinds(horizontal)">
                                      <p:cBhvr>
                                        <p:cTn id="57" dur="500"/>
                                        <p:tgtEl>
                                          <p:spTgt spid="53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5323"/>
                                        </p:tgtEl>
                                        <p:attrNameLst>
                                          <p:attrName>style.visibility</p:attrName>
                                        </p:attrNameLst>
                                      </p:cBhvr>
                                      <p:to>
                                        <p:strVal val="visible"/>
                                      </p:to>
                                    </p:set>
                                    <p:animEffect transition="in" filter="blinds(horizontal)">
                                      <p:cBhvr>
                                        <p:cTn id="62" dur="500"/>
                                        <p:tgtEl>
                                          <p:spTgt spid="5323"/>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diamond(in)">
                                      <p:cBhvr>
                                        <p:cTn id="6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10" grpId="0"/>
      <p:bldP spid="5313" grpId="0"/>
      <p:bldP spid="5314" grpId="0"/>
      <p:bldP spid="5315" grpId="0"/>
      <p:bldP spid="5318" grpId="0"/>
      <p:bldP spid="5319" grpId="0"/>
      <p:bldP spid="5320" grpId="0"/>
      <p:bldP spid="5321" grpId="0"/>
      <p:bldP spid="5322" grpId="0"/>
      <p:bldP spid="5323" grpId="0"/>
      <p:bldP spid="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1979</TotalTime>
  <Words>1321</Words>
  <Application>Microsoft Office PowerPoint</Application>
  <PresentationFormat>On-screen Show (4:3)</PresentationFormat>
  <Paragraphs>242</Paragraphs>
  <Slides>19</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7" baseType="lpstr">
      <vt:lpstr>Arial</vt:lpstr>
      <vt:lpstr>Cooper</vt:lpstr>
      <vt:lpstr>Symbol</vt:lpstr>
      <vt:lpstr>Times New Roman</vt:lpstr>
      <vt:lpstr>VNI-Times</vt:lpstr>
      <vt:lpstr>Wingdings</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Cách dựng ảnh</vt:lpstr>
      <vt:lpstr>PowerPoint Presentation</vt:lpstr>
      <vt:lpstr>II. Cách dựng ảnh</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380</cp:revision>
  <dcterms:created xsi:type="dcterms:W3CDTF">2010-01-20T20:13:30Z</dcterms:created>
  <dcterms:modified xsi:type="dcterms:W3CDTF">2024-03-21T05:03:28Z</dcterms:modified>
</cp:coreProperties>
</file>